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2"/>
  </p:notesMasterIdLst>
  <p:sldIdLst>
    <p:sldId id="256" r:id="rId2"/>
    <p:sldId id="257" r:id="rId3"/>
    <p:sldId id="258" r:id="rId4"/>
    <p:sldId id="259" r:id="rId5"/>
    <p:sldId id="266" r:id="rId6"/>
    <p:sldId id="267" r:id="rId7"/>
    <p:sldId id="269" r:id="rId8"/>
    <p:sldId id="268" r:id="rId9"/>
    <p:sldId id="271" r:id="rId10"/>
    <p:sldId id="270" r:id="rId11"/>
    <p:sldId id="272" r:id="rId12"/>
    <p:sldId id="262" r:id="rId13"/>
    <p:sldId id="263" r:id="rId14"/>
    <p:sldId id="273" r:id="rId15"/>
    <p:sldId id="274" r:id="rId16"/>
    <p:sldId id="275" r:id="rId17"/>
    <p:sldId id="276" r:id="rId18"/>
    <p:sldId id="277" r:id="rId19"/>
    <p:sldId id="278" r:id="rId20"/>
    <p:sldId id="279" r:id="rId21"/>
    <p:sldId id="264" r:id="rId22"/>
    <p:sldId id="283" r:id="rId23"/>
    <p:sldId id="282" r:id="rId24"/>
    <p:sldId id="265" r:id="rId25"/>
    <p:sldId id="280" r:id="rId26"/>
    <p:sldId id="281" r:id="rId27"/>
    <p:sldId id="284" r:id="rId28"/>
    <p:sldId id="285" r:id="rId29"/>
    <p:sldId id="286" r:id="rId30"/>
    <p:sldId id="261" r:id="rId31"/>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32229"/>
    <a:srgbClr val="9E1E24"/>
    <a:srgbClr val="2D221B"/>
    <a:srgbClr val="0D0D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117" d="100"/>
          <a:sy n="117" d="100"/>
        </p:scale>
        <p:origin x="222" y="108"/>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solidFill>
              <a:srgbClr val="B32229"/>
            </a:solidFill>
          </c:spPr>
          <c:invertIfNegative val="0"/>
          <c:dPt>
            <c:idx val="0"/>
            <c:invertIfNegative val="0"/>
            <c:bubble3D val="0"/>
            <c:extLst>
              <c:ext xmlns:c16="http://schemas.microsoft.com/office/drawing/2014/chart" uri="{C3380CC4-5D6E-409C-BE32-E72D297353CC}">
                <c16:uniqueId val="{00000000-C186-4B7A-A535-40006D305690}"/>
              </c:ext>
            </c:extLst>
          </c:dPt>
          <c:dPt>
            <c:idx val="1"/>
            <c:invertIfNegative val="0"/>
            <c:bubble3D val="0"/>
            <c:extLst>
              <c:ext xmlns:c16="http://schemas.microsoft.com/office/drawing/2014/chart" uri="{C3380CC4-5D6E-409C-BE32-E72D297353CC}">
                <c16:uniqueId val="{00000001-C186-4B7A-A535-40006D305690}"/>
              </c:ext>
            </c:extLst>
          </c:dPt>
          <c:dPt>
            <c:idx val="2"/>
            <c:invertIfNegative val="0"/>
            <c:bubble3D val="0"/>
            <c:extLst>
              <c:ext xmlns:c16="http://schemas.microsoft.com/office/drawing/2014/chart" uri="{C3380CC4-5D6E-409C-BE32-E72D297353CC}">
                <c16:uniqueId val="{00000002-C186-4B7A-A535-40006D305690}"/>
              </c:ext>
            </c:extLst>
          </c:dPt>
          <c:dPt>
            <c:idx val="3"/>
            <c:invertIfNegative val="0"/>
            <c:bubble3D val="0"/>
            <c:extLst>
              <c:ext xmlns:c16="http://schemas.microsoft.com/office/drawing/2014/chart" uri="{C3380CC4-5D6E-409C-BE32-E72D297353CC}">
                <c16:uniqueId val="{00000003-C186-4B7A-A535-40006D305690}"/>
              </c:ext>
            </c:extLst>
          </c:dPt>
          <c:cat>
            <c:strRef>
              <c:f>Sheet1!$A$2:$A$5</c:f>
              <c:strCache>
                <c:ptCount val="4"/>
                <c:pt idx="0">
                  <c:v>类别 1</c:v>
                </c:pt>
                <c:pt idx="1">
                  <c:v>类别 2</c:v>
                </c:pt>
                <c:pt idx="2">
                  <c:v>类别 3</c:v>
                </c:pt>
                <c:pt idx="3">
                  <c:v>类别 4</c:v>
                </c:pt>
              </c:strCache>
            </c:strRef>
          </c:cat>
          <c:val>
            <c:numRef>
              <c:f>Sheet1!$B$2:$B$5</c:f>
              <c:numCache>
                <c:formatCode>General</c:formatCode>
                <c:ptCount val="4"/>
                <c:pt idx="0">
                  <c:v>82</c:v>
                </c:pt>
                <c:pt idx="1">
                  <c:v>35</c:v>
                </c:pt>
                <c:pt idx="2">
                  <c:v>29</c:v>
                </c:pt>
                <c:pt idx="3">
                  <c:v>15</c:v>
                </c:pt>
              </c:numCache>
            </c:numRef>
          </c:val>
          <c:extLst>
            <c:ext xmlns:c16="http://schemas.microsoft.com/office/drawing/2014/chart" uri="{C3380CC4-5D6E-409C-BE32-E72D297353CC}">
              <c16:uniqueId val="{00000004-C186-4B7A-A535-40006D305690}"/>
            </c:ext>
          </c:extLst>
        </c:ser>
        <c:ser>
          <c:idx val="1"/>
          <c:order val="1"/>
          <c:tx>
            <c:strRef>
              <c:f>Sheet1!$C$1</c:f>
              <c:strCache>
                <c:ptCount val="1"/>
                <c:pt idx="0">
                  <c:v>系列 2</c:v>
                </c:pt>
              </c:strCache>
            </c:strRef>
          </c:tx>
          <c:spPr>
            <a:solidFill>
              <a:srgbClr val="9E1E24"/>
            </a:solidFill>
            <a:ln>
              <a:noFill/>
            </a:ln>
          </c:spPr>
          <c:invertIfNegative val="0"/>
          <c:dPt>
            <c:idx val="0"/>
            <c:invertIfNegative val="0"/>
            <c:bubble3D val="0"/>
            <c:extLst>
              <c:ext xmlns:c16="http://schemas.microsoft.com/office/drawing/2014/chart" uri="{C3380CC4-5D6E-409C-BE32-E72D297353CC}">
                <c16:uniqueId val="{00000005-C186-4B7A-A535-40006D305690}"/>
              </c:ext>
            </c:extLst>
          </c:dPt>
          <c:dPt>
            <c:idx val="1"/>
            <c:invertIfNegative val="0"/>
            <c:bubble3D val="0"/>
            <c:extLst>
              <c:ext xmlns:c16="http://schemas.microsoft.com/office/drawing/2014/chart" uri="{C3380CC4-5D6E-409C-BE32-E72D297353CC}">
                <c16:uniqueId val="{00000006-C186-4B7A-A535-40006D305690}"/>
              </c:ext>
            </c:extLst>
          </c:dPt>
          <c:dPt>
            <c:idx val="2"/>
            <c:invertIfNegative val="0"/>
            <c:bubble3D val="0"/>
            <c:extLst>
              <c:ext xmlns:c16="http://schemas.microsoft.com/office/drawing/2014/chart" uri="{C3380CC4-5D6E-409C-BE32-E72D297353CC}">
                <c16:uniqueId val="{00000007-C186-4B7A-A535-40006D305690}"/>
              </c:ext>
            </c:extLst>
          </c:dPt>
          <c:dPt>
            <c:idx val="3"/>
            <c:invertIfNegative val="0"/>
            <c:bubble3D val="0"/>
            <c:extLst>
              <c:ext xmlns:c16="http://schemas.microsoft.com/office/drawing/2014/chart" uri="{C3380CC4-5D6E-409C-BE32-E72D297353CC}">
                <c16:uniqueId val="{00000008-C186-4B7A-A535-40006D305690}"/>
              </c:ext>
            </c:extLst>
          </c:dPt>
          <c:cat>
            <c:strRef>
              <c:f>Sheet1!$A$2:$A$5</c:f>
              <c:strCache>
                <c:ptCount val="4"/>
                <c:pt idx="0">
                  <c:v>类别 1</c:v>
                </c:pt>
                <c:pt idx="1">
                  <c:v>类别 2</c:v>
                </c:pt>
                <c:pt idx="2">
                  <c:v>类别 3</c:v>
                </c:pt>
                <c:pt idx="3">
                  <c:v>类别 4</c:v>
                </c:pt>
              </c:strCache>
            </c:strRef>
          </c:cat>
          <c:val>
            <c:numRef>
              <c:f>Sheet1!$C$2:$C$5</c:f>
              <c:numCache>
                <c:formatCode>General</c:formatCode>
                <c:ptCount val="4"/>
                <c:pt idx="0">
                  <c:v>18</c:v>
                </c:pt>
                <c:pt idx="1">
                  <c:v>65</c:v>
                </c:pt>
                <c:pt idx="2">
                  <c:v>71</c:v>
                </c:pt>
                <c:pt idx="3">
                  <c:v>85</c:v>
                </c:pt>
              </c:numCache>
            </c:numRef>
          </c:val>
          <c:extLst>
            <c:ext xmlns:c16="http://schemas.microsoft.com/office/drawing/2014/chart" uri="{C3380CC4-5D6E-409C-BE32-E72D297353CC}">
              <c16:uniqueId val="{00000009-C186-4B7A-A535-40006D305690}"/>
            </c:ext>
          </c:extLst>
        </c:ser>
        <c:ser>
          <c:idx val="2"/>
          <c:order val="2"/>
          <c:tx>
            <c:strRef>
              <c:f>Sheet1!$D$1</c:f>
              <c:strCache>
                <c:ptCount val="1"/>
                <c:pt idx="0">
                  <c:v>列1</c:v>
                </c:pt>
              </c:strCache>
            </c:strRef>
          </c:tx>
          <c:invertIfNegative val="0"/>
          <c:cat>
            <c:strRef>
              <c:f>Sheet1!$A$2:$A$5</c:f>
              <c:strCache>
                <c:ptCount val="4"/>
                <c:pt idx="0">
                  <c:v>类别 1</c:v>
                </c:pt>
                <c:pt idx="1">
                  <c:v>类别 2</c:v>
                </c:pt>
                <c:pt idx="2">
                  <c:v>类别 3</c:v>
                </c:pt>
                <c:pt idx="3">
                  <c:v>类别 4</c:v>
                </c:pt>
              </c:strCache>
            </c:strRef>
          </c:cat>
          <c:val>
            <c:numRef>
              <c:f>Sheet1!$D$2:$D$5</c:f>
              <c:numCache>
                <c:formatCode>General</c:formatCode>
                <c:ptCount val="4"/>
              </c:numCache>
            </c:numRef>
          </c:val>
          <c:extLst>
            <c:ext xmlns:c16="http://schemas.microsoft.com/office/drawing/2014/chart" uri="{C3380CC4-5D6E-409C-BE32-E72D297353CC}">
              <c16:uniqueId val="{0000000A-C186-4B7A-A535-40006D305690}"/>
            </c:ext>
          </c:extLst>
        </c:ser>
        <c:dLbls>
          <c:showLegendKey val="0"/>
          <c:showVal val="0"/>
          <c:showCatName val="0"/>
          <c:showSerName val="0"/>
          <c:showPercent val="0"/>
          <c:showBubbleSize val="0"/>
        </c:dLbls>
        <c:gapWidth val="150"/>
        <c:axId val="301391504"/>
        <c:axId val="301392064"/>
      </c:barChart>
      <c:catAx>
        <c:axId val="301391504"/>
        <c:scaling>
          <c:orientation val="minMax"/>
        </c:scaling>
        <c:delete val="1"/>
        <c:axPos val="b"/>
        <c:numFmt formatCode="General" sourceLinked="0"/>
        <c:majorTickMark val="out"/>
        <c:minorTickMark val="none"/>
        <c:tickLblPos val="nextTo"/>
        <c:crossAx val="301392064"/>
        <c:crosses val="autoZero"/>
        <c:auto val="1"/>
        <c:lblAlgn val="ctr"/>
        <c:lblOffset val="100"/>
        <c:noMultiLvlLbl val="0"/>
      </c:catAx>
      <c:valAx>
        <c:axId val="301392064"/>
        <c:scaling>
          <c:orientation val="minMax"/>
        </c:scaling>
        <c:delete val="1"/>
        <c:axPos val="l"/>
        <c:numFmt formatCode="General" sourceLinked="1"/>
        <c:majorTickMark val="out"/>
        <c:minorTickMark val="none"/>
        <c:tickLblPos val="nextTo"/>
        <c:crossAx val="301391504"/>
        <c:crosses val="autoZero"/>
        <c:crossBetween val="between"/>
      </c:valAx>
    </c:plotArea>
    <c:plotVisOnly val="1"/>
    <c:dispBlanksAs val="gap"/>
    <c:showDLblsOverMax val="0"/>
  </c:chart>
  <c:txPr>
    <a:bodyPr/>
    <a:lstStyle/>
    <a:p>
      <a:pPr>
        <a:defRPr lang="zh-CN" sz="1800"/>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solidFill>
              <a:srgbClr val="B32229"/>
            </a:solidFill>
          </c:spPr>
          <c:invertIfNegative val="0"/>
          <c:dPt>
            <c:idx val="1"/>
            <c:invertIfNegative val="0"/>
            <c:bubble3D val="0"/>
            <c:extLst>
              <c:ext xmlns:c16="http://schemas.microsoft.com/office/drawing/2014/chart" uri="{C3380CC4-5D6E-409C-BE32-E72D297353CC}">
                <c16:uniqueId val="{00000000-A617-479A-ADA0-97D2CE7FC738}"/>
              </c:ext>
            </c:extLst>
          </c:dPt>
          <c:dPt>
            <c:idx val="2"/>
            <c:invertIfNegative val="0"/>
            <c:bubble3D val="0"/>
            <c:extLst>
              <c:ext xmlns:c16="http://schemas.microsoft.com/office/drawing/2014/chart" uri="{C3380CC4-5D6E-409C-BE32-E72D297353CC}">
                <c16:uniqueId val="{00000001-A617-479A-ADA0-97D2CE7FC738}"/>
              </c:ext>
            </c:extLst>
          </c:dPt>
          <c:dPt>
            <c:idx val="3"/>
            <c:invertIfNegative val="0"/>
            <c:bubble3D val="0"/>
            <c:extLst>
              <c:ext xmlns:c16="http://schemas.microsoft.com/office/drawing/2014/chart" uri="{C3380CC4-5D6E-409C-BE32-E72D297353CC}">
                <c16:uniqueId val="{00000002-A617-479A-ADA0-97D2CE7FC738}"/>
              </c:ext>
            </c:extLst>
          </c:dPt>
          <c:dPt>
            <c:idx val="4"/>
            <c:invertIfNegative val="0"/>
            <c:bubble3D val="0"/>
            <c:extLst>
              <c:ext xmlns:c16="http://schemas.microsoft.com/office/drawing/2014/chart" uri="{C3380CC4-5D6E-409C-BE32-E72D297353CC}">
                <c16:uniqueId val="{00000003-A617-479A-ADA0-97D2CE7FC738}"/>
              </c:ext>
            </c:extLst>
          </c:dPt>
          <c:dPt>
            <c:idx val="6"/>
            <c:invertIfNegative val="0"/>
            <c:bubble3D val="0"/>
            <c:extLst>
              <c:ext xmlns:c16="http://schemas.microsoft.com/office/drawing/2014/chart" uri="{C3380CC4-5D6E-409C-BE32-E72D297353CC}">
                <c16:uniqueId val="{00000004-A617-479A-ADA0-97D2CE7FC738}"/>
              </c:ext>
            </c:extLst>
          </c:dPt>
          <c:dPt>
            <c:idx val="7"/>
            <c:invertIfNegative val="0"/>
            <c:bubble3D val="0"/>
            <c:extLst>
              <c:ext xmlns:c16="http://schemas.microsoft.com/office/drawing/2014/chart" uri="{C3380CC4-5D6E-409C-BE32-E72D297353CC}">
                <c16:uniqueId val="{00000005-A617-479A-ADA0-97D2CE7FC738}"/>
              </c:ext>
            </c:extLst>
          </c:dPt>
          <c:dPt>
            <c:idx val="8"/>
            <c:invertIfNegative val="0"/>
            <c:bubble3D val="0"/>
            <c:extLst>
              <c:ext xmlns:c16="http://schemas.microsoft.com/office/drawing/2014/chart" uri="{C3380CC4-5D6E-409C-BE32-E72D297353CC}">
                <c16:uniqueId val="{00000006-A617-479A-ADA0-97D2CE7FC738}"/>
              </c:ext>
            </c:extLst>
          </c:dPt>
          <c:dPt>
            <c:idx val="9"/>
            <c:invertIfNegative val="0"/>
            <c:bubble3D val="0"/>
            <c:extLst>
              <c:ext xmlns:c16="http://schemas.microsoft.com/office/drawing/2014/chart" uri="{C3380CC4-5D6E-409C-BE32-E72D297353CC}">
                <c16:uniqueId val="{00000007-A617-479A-ADA0-97D2CE7FC738}"/>
              </c:ext>
            </c:extLst>
          </c:dPt>
          <c:dPt>
            <c:idx val="11"/>
            <c:invertIfNegative val="0"/>
            <c:bubble3D val="0"/>
            <c:extLst>
              <c:ext xmlns:c16="http://schemas.microsoft.com/office/drawing/2014/chart" uri="{C3380CC4-5D6E-409C-BE32-E72D297353CC}">
                <c16:uniqueId val="{00000008-A617-479A-ADA0-97D2CE7FC738}"/>
              </c:ext>
            </c:extLst>
          </c:dPt>
          <c:cat>
            <c:strRef>
              <c:f>Sheet1!$A$2:$A$13</c:f>
              <c:strCache>
                <c:ptCount val="12"/>
                <c:pt idx="0">
                  <c:v>类别 1</c:v>
                </c:pt>
                <c:pt idx="1">
                  <c:v>类别 2</c:v>
                </c:pt>
                <c:pt idx="2">
                  <c:v>类别 3</c:v>
                </c:pt>
                <c:pt idx="3">
                  <c:v>类别 4</c:v>
                </c:pt>
                <c:pt idx="4">
                  <c:v>类别5</c:v>
                </c:pt>
                <c:pt idx="5">
                  <c:v>类别 6</c:v>
                </c:pt>
                <c:pt idx="6">
                  <c:v>类别 1</c:v>
                </c:pt>
                <c:pt idx="7">
                  <c:v>类别 2</c:v>
                </c:pt>
                <c:pt idx="8">
                  <c:v>类别 3</c:v>
                </c:pt>
                <c:pt idx="9">
                  <c:v>类别 4</c:v>
                </c:pt>
                <c:pt idx="10">
                  <c:v>类别5</c:v>
                </c:pt>
                <c:pt idx="11">
                  <c:v>类别5</c:v>
                </c:pt>
              </c:strCache>
            </c:strRef>
          </c:cat>
          <c:val>
            <c:numRef>
              <c:f>Sheet1!$B$2:$B$13</c:f>
              <c:numCache>
                <c:formatCode>General</c:formatCode>
                <c:ptCount val="12"/>
                <c:pt idx="0">
                  <c:v>8</c:v>
                </c:pt>
                <c:pt idx="1">
                  <c:v>6</c:v>
                </c:pt>
                <c:pt idx="2">
                  <c:v>7</c:v>
                </c:pt>
                <c:pt idx="3">
                  <c:v>2</c:v>
                </c:pt>
                <c:pt idx="4">
                  <c:v>3</c:v>
                </c:pt>
                <c:pt idx="5">
                  <c:v>4</c:v>
                </c:pt>
                <c:pt idx="6">
                  <c:v>8</c:v>
                </c:pt>
                <c:pt idx="7">
                  <c:v>6</c:v>
                </c:pt>
                <c:pt idx="8">
                  <c:v>7</c:v>
                </c:pt>
                <c:pt idx="9">
                  <c:v>2</c:v>
                </c:pt>
                <c:pt idx="10">
                  <c:v>3</c:v>
                </c:pt>
                <c:pt idx="11">
                  <c:v>9</c:v>
                </c:pt>
              </c:numCache>
            </c:numRef>
          </c:val>
          <c:extLst>
            <c:ext xmlns:c16="http://schemas.microsoft.com/office/drawing/2014/chart" uri="{C3380CC4-5D6E-409C-BE32-E72D297353CC}">
              <c16:uniqueId val="{00000009-A617-479A-ADA0-97D2CE7FC738}"/>
            </c:ext>
          </c:extLst>
        </c:ser>
        <c:ser>
          <c:idx val="1"/>
          <c:order val="1"/>
          <c:tx>
            <c:strRef>
              <c:f>Sheet1!$C$1</c:f>
              <c:strCache>
                <c:ptCount val="1"/>
                <c:pt idx="0">
                  <c:v>系列 2</c:v>
                </c:pt>
              </c:strCache>
            </c:strRef>
          </c:tx>
          <c:spPr>
            <a:solidFill>
              <a:srgbClr val="9E1E24"/>
            </a:solidFill>
          </c:spPr>
          <c:invertIfNegative val="0"/>
          <c:dPt>
            <c:idx val="0"/>
            <c:invertIfNegative val="0"/>
            <c:bubble3D val="0"/>
            <c:extLst>
              <c:ext xmlns:c16="http://schemas.microsoft.com/office/drawing/2014/chart" uri="{C3380CC4-5D6E-409C-BE32-E72D297353CC}">
                <c16:uniqueId val="{0000000A-A617-479A-ADA0-97D2CE7FC738}"/>
              </c:ext>
            </c:extLst>
          </c:dPt>
          <c:dPt>
            <c:idx val="1"/>
            <c:invertIfNegative val="0"/>
            <c:bubble3D val="0"/>
            <c:extLst>
              <c:ext xmlns:c16="http://schemas.microsoft.com/office/drawing/2014/chart" uri="{C3380CC4-5D6E-409C-BE32-E72D297353CC}">
                <c16:uniqueId val="{0000000B-A617-479A-ADA0-97D2CE7FC738}"/>
              </c:ext>
            </c:extLst>
          </c:dPt>
          <c:dPt>
            <c:idx val="2"/>
            <c:invertIfNegative val="0"/>
            <c:bubble3D val="0"/>
            <c:extLst>
              <c:ext xmlns:c16="http://schemas.microsoft.com/office/drawing/2014/chart" uri="{C3380CC4-5D6E-409C-BE32-E72D297353CC}">
                <c16:uniqueId val="{0000000C-A617-479A-ADA0-97D2CE7FC738}"/>
              </c:ext>
            </c:extLst>
          </c:dPt>
          <c:dPt>
            <c:idx val="3"/>
            <c:invertIfNegative val="0"/>
            <c:bubble3D val="0"/>
            <c:extLst>
              <c:ext xmlns:c16="http://schemas.microsoft.com/office/drawing/2014/chart" uri="{C3380CC4-5D6E-409C-BE32-E72D297353CC}">
                <c16:uniqueId val="{0000000D-A617-479A-ADA0-97D2CE7FC738}"/>
              </c:ext>
            </c:extLst>
          </c:dPt>
          <c:dPt>
            <c:idx val="4"/>
            <c:invertIfNegative val="0"/>
            <c:bubble3D val="0"/>
            <c:extLst>
              <c:ext xmlns:c16="http://schemas.microsoft.com/office/drawing/2014/chart" uri="{C3380CC4-5D6E-409C-BE32-E72D297353CC}">
                <c16:uniqueId val="{0000000E-A617-479A-ADA0-97D2CE7FC738}"/>
              </c:ext>
            </c:extLst>
          </c:dPt>
          <c:dPt>
            <c:idx val="5"/>
            <c:invertIfNegative val="0"/>
            <c:bubble3D val="0"/>
            <c:extLst>
              <c:ext xmlns:c16="http://schemas.microsoft.com/office/drawing/2014/chart" uri="{C3380CC4-5D6E-409C-BE32-E72D297353CC}">
                <c16:uniqueId val="{0000000F-A617-479A-ADA0-97D2CE7FC738}"/>
              </c:ext>
            </c:extLst>
          </c:dPt>
          <c:dPt>
            <c:idx val="6"/>
            <c:invertIfNegative val="0"/>
            <c:bubble3D val="0"/>
            <c:extLst>
              <c:ext xmlns:c16="http://schemas.microsoft.com/office/drawing/2014/chart" uri="{C3380CC4-5D6E-409C-BE32-E72D297353CC}">
                <c16:uniqueId val="{00000010-A617-479A-ADA0-97D2CE7FC738}"/>
              </c:ext>
            </c:extLst>
          </c:dPt>
          <c:dPt>
            <c:idx val="7"/>
            <c:invertIfNegative val="0"/>
            <c:bubble3D val="0"/>
            <c:extLst>
              <c:ext xmlns:c16="http://schemas.microsoft.com/office/drawing/2014/chart" uri="{C3380CC4-5D6E-409C-BE32-E72D297353CC}">
                <c16:uniqueId val="{00000011-A617-479A-ADA0-97D2CE7FC738}"/>
              </c:ext>
            </c:extLst>
          </c:dPt>
          <c:dPt>
            <c:idx val="8"/>
            <c:invertIfNegative val="0"/>
            <c:bubble3D val="0"/>
            <c:extLst>
              <c:ext xmlns:c16="http://schemas.microsoft.com/office/drawing/2014/chart" uri="{C3380CC4-5D6E-409C-BE32-E72D297353CC}">
                <c16:uniqueId val="{00000012-A617-479A-ADA0-97D2CE7FC738}"/>
              </c:ext>
            </c:extLst>
          </c:dPt>
          <c:dPt>
            <c:idx val="9"/>
            <c:invertIfNegative val="0"/>
            <c:bubble3D val="0"/>
            <c:extLst>
              <c:ext xmlns:c16="http://schemas.microsoft.com/office/drawing/2014/chart" uri="{C3380CC4-5D6E-409C-BE32-E72D297353CC}">
                <c16:uniqueId val="{00000013-A617-479A-ADA0-97D2CE7FC738}"/>
              </c:ext>
            </c:extLst>
          </c:dPt>
          <c:dPt>
            <c:idx val="10"/>
            <c:invertIfNegative val="0"/>
            <c:bubble3D val="0"/>
            <c:extLst>
              <c:ext xmlns:c16="http://schemas.microsoft.com/office/drawing/2014/chart" uri="{C3380CC4-5D6E-409C-BE32-E72D297353CC}">
                <c16:uniqueId val="{00000014-A617-479A-ADA0-97D2CE7FC738}"/>
              </c:ext>
            </c:extLst>
          </c:dPt>
          <c:dPt>
            <c:idx val="11"/>
            <c:invertIfNegative val="0"/>
            <c:bubble3D val="0"/>
            <c:extLst>
              <c:ext xmlns:c16="http://schemas.microsoft.com/office/drawing/2014/chart" uri="{C3380CC4-5D6E-409C-BE32-E72D297353CC}">
                <c16:uniqueId val="{00000015-A617-479A-ADA0-97D2CE7FC738}"/>
              </c:ext>
            </c:extLst>
          </c:dPt>
          <c:cat>
            <c:strRef>
              <c:f>Sheet1!$A$2:$A$13</c:f>
              <c:strCache>
                <c:ptCount val="12"/>
                <c:pt idx="0">
                  <c:v>类别 1</c:v>
                </c:pt>
                <c:pt idx="1">
                  <c:v>类别 2</c:v>
                </c:pt>
                <c:pt idx="2">
                  <c:v>类别 3</c:v>
                </c:pt>
                <c:pt idx="3">
                  <c:v>类别 4</c:v>
                </c:pt>
                <c:pt idx="4">
                  <c:v>类别5</c:v>
                </c:pt>
                <c:pt idx="5">
                  <c:v>类别 6</c:v>
                </c:pt>
                <c:pt idx="6">
                  <c:v>类别 1</c:v>
                </c:pt>
                <c:pt idx="7">
                  <c:v>类别 2</c:v>
                </c:pt>
                <c:pt idx="8">
                  <c:v>类别 3</c:v>
                </c:pt>
                <c:pt idx="9">
                  <c:v>类别 4</c:v>
                </c:pt>
                <c:pt idx="10">
                  <c:v>类别5</c:v>
                </c:pt>
                <c:pt idx="11">
                  <c:v>类别5</c:v>
                </c:pt>
              </c:strCache>
            </c:strRef>
          </c:cat>
          <c:val>
            <c:numRef>
              <c:f>Sheet1!$C$2:$C$13</c:f>
              <c:numCache>
                <c:formatCode>General</c:formatCode>
                <c:ptCount val="12"/>
                <c:pt idx="0">
                  <c:v>2</c:v>
                </c:pt>
                <c:pt idx="1">
                  <c:v>4</c:v>
                </c:pt>
                <c:pt idx="2">
                  <c:v>3</c:v>
                </c:pt>
                <c:pt idx="3">
                  <c:v>8</c:v>
                </c:pt>
                <c:pt idx="4">
                  <c:v>7</c:v>
                </c:pt>
                <c:pt idx="5">
                  <c:v>6</c:v>
                </c:pt>
                <c:pt idx="6">
                  <c:v>2</c:v>
                </c:pt>
                <c:pt idx="7">
                  <c:v>4</c:v>
                </c:pt>
                <c:pt idx="8">
                  <c:v>3</c:v>
                </c:pt>
                <c:pt idx="9">
                  <c:v>8</c:v>
                </c:pt>
                <c:pt idx="10">
                  <c:v>7</c:v>
                </c:pt>
                <c:pt idx="11">
                  <c:v>1</c:v>
                </c:pt>
              </c:numCache>
            </c:numRef>
          </c:val>
          <c:extLst>
            <c:ext xmlns:c16="http://schemas.microsoft.com/office/drawing/2014/chart" uri="{C3380CC4-5D6E-409C-BE32-E72D297353CC}">
              <c16:uniqueId val="{00000016-A617-479A-ADA0-97D2CE7FC738}"/>
            </c:ext>
          </c:extLst>
        </c:ser>
        <c:dLbls>
          <c:showLegendKey val="0"/>
          <c:showVal val="0"/>
          <c:showCatName val="0"/>
          <c:showSerName val="0"/>
          <c:showPercent val="0"/>
          <c:showBubbleSize val="0"/>
        </c:dLbls>
        <c:gapWidth val="150"/>
        <c:axId val="301396544"/>
        <c:axId val="301397104"/>
      </c:barChart>
      <c:catAx>
        <c:axId val="301396544"/>
        <c:scaling>
          <c:orientation val="minMax"/>
        </c:scaling>
        <c:delete val="1"/>
        <c:axPos val="b"/>
        <c:numFmt formatCode="General" sourceLinked="0"/>
        <c:majorTickMark val="out"/>
        <c:minorTickMark val="none"/>
        <c:tickLblPos val="nextTo"/>
        <c:crossAx val="301397104"/>
        <c:crosses val="autoZero"/>
        <c:auto val="1"/>
        <c:lblAlgn val="ctr"/>
        <c:lblOffset val="100"/>
        <c:noMultiLvlLbl val="0"/>
      </c:catAx>
      <c:valAx>
        <c:axId val="301397104"/>
        <c:scaling>
          <c:orientation val="minMax"/>
        </c:scaling>
        <c:delete val="1"/>
        <c:axPos val="l"/>
        <c:numFmt formatCode="General" sourceLinked="1"/>
        <c:majorTickMark val="out"/>
        <c:minorTickMark val="none"/>
        <c:tickLblPos val="nextTo"/>
        <c:crossAx val="301396544"/>
        <c:crosses val="autoZero"/>
        <c:crossBetween val="between"/>
      </c:valAx>
    </c:plotArea>
    <c:plotVisOnly val="1"/>
    <c:dispBlanksAs val="gap"/>
    <c:showDLblsOverMax val="0"/>
  </c:chart>
  <c:txPr>
    <a:bodyPr/>
    <a:lstStyle/>
    <a:p>
      <a:pPr>
        <a:defRPr lang="zh-CN" sz="1800"/>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C9E6A0-7437-40B7-A62F-F14A80C02E73}"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D0D10A-244A-430E-9297-571F1CB3C63E}"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a:t>单击此处编辑母版标题样式</a:t>
            </a:r>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30820CF-B880-4189-942D-D702A7CBA730}" type="datetimeFigureOut">
              <a:rPr lang="zh-CN" altLang="en-US" smtClean="0"/>
              <a:t>2021/1/5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t>2021/1/5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t>2021/1/5</a:t>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3.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1.png"/><Relationship Id="rId5" Type="http://schemas.openxmlformats.org/officeDocument/2006/relationships/image" Target="../media/image6.png"/><Relationship Id="rId10" Type="http://schemas.openxmlformats.org/officeDocument/2006/relationships/image" Target="../media/image10.png"/><Relationship Id="rId4" Type="http://schemas.openxmlformats.org/officeDocument/2006/relationships/image" Target="../media/image5.png"/><Relationship Id="rId9" Type="http://schemas.microsoft.com/office/2007/relationships/hdphoto" Target="../media/hdphoto1.wdp"/></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345" r="546" b="8380"/>
          <a:stretch>
            <a:fillRect/>
          </a:stretch>
        </p:blipFill>
        <p:spPr bwMode="auto">
          <a:xfrm>
            <a:off x="-71438" y="-509588"/>
            <a:ext cx="9215438" cy="5653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rot="19973393">
            <a:off x="1063782" y="2848198"/>
            <a:ext cx="5976664" cy="707886"/>
          </a:xfrm>
          <a:prstGeom prst="rect">
            <a:avLst/>
          </a:prstGeom>
          <a:noFill/>
        </p:spPr>
        <p:txBody>
          <a:bodyPr wrap="square" rtlCol="0">
            <a:spAutoFit/>
          </a:bodyPr>
          <a:lstStyle/>
          <a:p>
            <a:pPr algn="ctr"/>
            <a:r>
              <a:rPr lang="en-US" altLang="zh-CN" sz="4000" b="1" dirty="0">
                <a:solidFill>
                  <a:srgbClr val="2D221B"/>
                </a:solidFill>
                <a:latin typeface="微软雅黑" panose="020B0503020204020204" pitchFamily="34" charset="-122"/>
                <a:ea typeface="微软雅黑" panose="020B0503020204020204" pitchFamily="34" charset="-122"/>
                <a:cs typeface="Vrinda" panose="020B0502040204020203" pitchFamily="34" charset="0"/>
              </a:rPr>
              <a:t>COMPANY  NAME</a:t>
            </a:r>
          </a:p>
        </p:txBody>
      </p:sp>
      <p:sp>
        <p:nvSpPr>
          <p:cNvPr id="4" name="TextBox 3"/>
          <p:cNvSpPr txBox="1"/>
          <p:nvPr/>
        </p:nvSpPr>
        <p:spPr>
          <a:xfrm rot="19973393">
            <a:off x="4047976" y="1221883"/>
            <a:ext cx="1351351" cy="461665"/>
          </a:xfrm>
          <a:prstGeom prst="rect">
            <a:avLst/>
          </a:prstGeom>
          <a:noFill/>
        </p:spPr>
        <p:txBody>
          <a:bodyPr wrap="square" rtlCol="0">
            <a:spAutoFit/>
          </a:bodyPr>
          <a:lstStyle/>
          <a:p>
            <a:pPr algn="ctr"/>
            <a:r>
              <a:rPr lang="en-US" altLang="zh-CN" sz="2400" dirty="0">
                <a:solidFill>
                  <a:srgbClr val="2D221B"/>
                </a:solidFill>
                <a:latin typeface="微软雅黑" panose="020B0503020204020204" pitchFamily="34" charset="-122"/>
                <a:ea typeface="微软雅黑" panose="020B0503020204020204" pitchFamily="34" charset="-122"/>
                <a:cs typeface="Vrinda" panose="020B0502040204020203" pitchFamily="34" charset="0"/>
              </a:rPr>
              <a:t>LOGO</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31697"/>
          <a:stretch>
            <a:fillRect/>
          </a:stretch>
        </p:blipFill>
        <p:spPr bwMode="auto">
          <a:xfrm>
            <a:off x="0" y="-1"/>
            <a:ext cx="9144000" cy="5143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937692" y="144686"/>
            <a:ext cx="3024335" cy="400110"/>
          </a:xfrm>
          <a:prstGeom prst="rect">
            <a:avLst/>
          </a:prstGeom>
          <a:noFill/>
        </p:spPr>
        <p:txBody>
          <a:bodyPr wrap="square" rtlCol="0">
            <a:spAutoFit/>
          </a:bodyPr>
          <a:lstStyle/>
          <a:p>
            <a:r>
              <a:rPr lang="en-US" altLang="zh-CN" sz="2000" b="1" dirty="0">
                <a:solidFill>
                  <a:srgbClr val="2D221B"/>
                </a:solidFill>
                <a:latin typeface="微软雅黑" panose="020B0503020204020204" pitchFamily="34" charset="-122"/>
                <a:ea typeface="微软雅黑" panose="020B0503020204020204" pitchFamily="34" charset="-122"/>
                <a:cs typeface="Vrinda" panose="020B0502040204020203" pitchFamily="34" charset="0"/>
              </a:rPr>
              <a:t>CREATIVE  STRATEGY</a:t>
            </a:r>
          </a:p>
        </p:txBody>
      </p:sp>
      <p:sp>
        <p:nvSpPr>
          <p:cNvPr id="15" name="TextBox 14"/>
          <p:cNvSpPr txBox="1"/>
          <p:nvPr/>
        </p:nvSpPr>
        <p:spPr>
          <a:xfrm>
            <a:off x="959654" y="432718"/>
            <a:ext cx="7716802" cy="267124"/>
          </a:xfrm>
          <a:prstGeom prst="rect">
            <a:avLst/>
          </a:prstGeom>
          <a:noFill/>
        </p:spPr>
        <p:txBody>
          <a:bodyPr wrap="square" rtlCol="0">
            <a:spAutoFit/>
          </a:bodyPr>
          <a:lstStyle/>
          <a:p>
            <a:pPr>
              <a:lnSpc>
                <a:spcPts val="1500"/>
              </a:lnSpc>
            </a:pP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Sed</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ut</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perspiciatis</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undSed</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ut</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perspiciatis</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unde</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omnis</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iste</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natus</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error sit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voluptatem</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accusantiuSed</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ut</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perspiciatis</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unde</a:t>
            </a:r>
            <a:endPar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endParaRPr>
          </a:p>
        </p:txBody>
      </p:sp>
      <p:grpSp>
        <p:nvGrpSpPr>
          <p:cNvPr id="6" name="Group 3"/>
          <p:cNvGrpSpPr/>
          <p:nvPr/>
        </p:nvGrpSpPr>
        <p:grpSpPr>
          <a:xfrm rot="21388552" flipH="1">
            <a:off x="242579" y="27865"/>
            <a:ext cx="689534" cy="625672"/>
            <a:chOff x="7930034" y="1635267"/>
            <a:chExt cx="3330788" cy="3022303"/>
          </a:xfrm>
          <a:solidFill>
            <a:srgbClr val="01A89E"/>
          </a:solidFill>
        </p:grpSpPr>
        <p:sp>
          <p:nvSpPr>
            <p:cNvPr id="7" name="Isosceles Triangle 7"/>
            <p:cNvSpPr/>
            <p:nvPr/>
          </p:nvSpPr>
          <p:spPr>
            <a:xfrm rot="2881072" flipV="1">
              <a:off x="8019596" y="3910238"/>
              <a:ext cx="657770" cy="836894"/>
            </a:xfrm>
            <a:prstGeom prst="triangl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9" name="Isosceles Triangle 8"/>
            <p:cNvSpPr/>
            <p:nvPr/>
          </p:nvSpPr>
          <p:spPr>
            <a:xfrm rot="2881072" flipV="1">
              <a:off x="8030238" y="4326992"/>
              <a:ext cx="265230" cy="337457"/>
            </a:xfrm>
            <a:prstGeom prst="triangl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10" name="Oval 9"/>
            <p:cNvSpPr/>
            <p:nvPr/>
          </p:nvSpPr>
          <p:spPr>
            <a:xfrm rot="2881072">
              <a:off x="8580663" y="3515722"/>
              <a:ext cx="170121" cy="170121"/>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11" name="Oval 10"/>
            <p:cNvSpPr/>
            <p:nvPr/>
          </p:nvSpPr>
          <p:spPr>
            <a:xfrm rot="2881072">
              <a:off x="8794981" y="3751961"/>
              <a:ext cx="95276" cy="95276"/>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12" name="Oval 11"/>
            <p:cNvSpPr/>
            <p:nvPr/>
          </p:nvSpPr>
          <p:spPr>
            <a:xfrm rot="2881072">
              <a:off x="9017027" y="4000657"/>
              <a:ext cx="170121" cy="170121"/>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13" name="Oval 12"/>
            <p:cNvSpPr/>
            <p:nvPr/>
          </p:nvSpPr>
          <p:spPr>
            <a:xfrm rot="2881072">
              <a:off x="8917084" y="3212998"/>
              <a:ext cx="170121" cy="170121"/>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14" name="Oval 13"/>
            <p:cNvSpPr/>
            <p:nvPr/>
          </p:nvSpPr>
          <p:spPr>
            <a:xfrm rot="2881072">
              <a:off x="9276075" y="2947576"/>
              <a:ext cx="105312" cy="105312"/>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16" name="Oval 14"/>
            <p:cNvSpPr/>
            <p:nvPr/>
          </p:nvSpPr>
          <p:spPr>
            <a:xfrm rot="2881072">
              <a:off x="9632596" y="2569151"/>
              <a:ext cx="170121" cy="170121"/>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17" name="Oval 15"/>
            <p:cNvSpPr/>
            <p:nvPr/>
          </p:nvSpPr>
          <p:spPr>
            <a:xfrm rot="2881072">
              <a:off x="10670430" y="1635267"/>
              <a:ext cx="170121" cy="170121"/>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18" name="Oval 16"/>
            <p:cNvSpPr/>
            <p:nvPr/>
          </p:nvSpPr>
          <p:spPr>
            <a:xfrm rot="2881072">
              <a:off x="10354311" y="1919723"/>
              <a:ext cx="170121" cy="170121"/>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19" name="Oval 17"/>
            <p:cNvSpPr/>
            <p:nvPr/>
          </p:nvSpPr>
          <p:spPr>
            <a:xfrm rot="2881072">
              <a:off x="10038597" y="2253810"/>
              <a:ext cx="105312" cy="105312"/>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20" name="Oval 18"/>
            <p:cNvSpPr/>
            <p:nvPr/>
          </p:nvSpPr>
          <p:spPr>
            <a:xfrm rot="2881072">
              <a:off x="11090701" y="2102318"/>
              <a:ext cx="170121" cy="170121"/>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21" name="Oval 19"/>
            <p:cNvSpPr/>
            <p:nvPr/>
          </p:nvSpPr>
          <p:spPr>
            <a:xfrm rot="2881072">
              <a:off x="10927069" y="1888511"/>
              <a:ext cx="105312" cy="105312"/>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22" name="Oval 20"/>
            <p:cNvSpPr/>
            <p:nvPr/>
          </p:nvSpPr>
          <p:spPr>
            <a:xfrm rot="2881072">
              <a:off x="10521112" y="2708784"/>
              <a:ext cx="105312" cy="105312"/>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23" name="Oval 21"/>
            <p:cNvSpPr/>
            <p:nvPr/>
          </p:nvSpPr>
          <p:spPr>
            <a:xfrm rot="2881072">
              <a:off x="10773401" y="2395452"/>
              <a:ext cx="170121" cy="170121"/>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24" name="Oval 22"/>
            <p:cNvSpPr/>
            <p:nvPr/>
          </p:nvSpPr>
          <p:spPr>
            <a:xfrm rot="2881072">
              <a:off x="10296370" y="2849452"/>
              <a:ext cx="170121" cy="170121"/>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25" name="Oval 23"/>
            <p:cNvSpPr/>
            <p:nvPr/>
          </p:nvSpPr>
          <p:spPr>
            <a:xfrm rot="2881072">
              <a:off x="9902669" y="3265284"/>
              <a:ext cx="105312" cy="105312"/>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26" name="Oval 24"/>
            <p:cNvSpPr/>
            <p:nvPr/>
          </p:nvSpPr>
          <p:spPr>
            <a:xfrm rot="2881072">
              <a:off x="9632463" y="3446861"/>
              <a:ext cx="170121" cy="170121"/>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27" name="Oval 25"/>
            <p:cNvSpPr/>
            <p:nvPr/>
          </p:nvSpPr>
          <p:spPr>
            <a:xfrm rot="2881072">
              <a:off x="9314753" y="3794314"/>
              <a:ext cx="105312" cy="105312"/>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28" name="Oval 26"/>
            <p:cNvSpPr/>
            <p:nvPr/>
          </p:nvSpPr>
          <p:spPr>
            <a:xfrm rot="2881072">
              <a:off x="10112396" y="2598419"/>
              <a:ext cx="105312" cy="105312"/>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29" name="Oval 27"/>
            <p:cNvSpPr/>
            <p:nvPr/>
          </p:nvSpPr>
          <p:spPr>
            <a:xfrm rot="2881072">
              <a:off x="9877954" y="2841818"/>
              <a:ext cx="170121" cy="170121"/>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30" name="Oval 28"/>
            <p:cNvSpPr/>
            <p:nvPr/>
          </p:nvSpPr>
          <p:spPr>
            <a:xfrm rot="2881072">
              <a:off x="9254321" y="3121514"/>
              <a:ext cx="247155" cy="247155"/>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31" name="Oval 29"/>
            <p:cNvSpPr/>
            <p:nvPr/>
          </p:nvSpPr>
          <p:spPr>
            <a:xfrm rot="2881072">
              <a:off x="10591845" y="2011825"/>
              <a:ext cx="247155" cy="247155"/>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32" name="Oval 30"/>
            <p:cNvSpPr/>
            <p:nvPr/>
          </p:nvSpPr>
          <p:spPr>
            <a:xfrm rot="2881072">
              <a:off x="10473364" y="2438442"/>
              <a:ext cx="105312" cy="105312"/>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33" name="Oval 31"/>
            <p:cNvSpPr/>
            <p:nvPr/>
          </p:nvSpPr>
          <p:spPr>
            <a:xfrm rot="2881072">
              <a:off x="9067241" y="3634743"/>
              <a:ext cx="170121" cy="170121"/>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34" name="Oval 32"/>
            <p:cNvSpPr/>
            <p:nvPr/>
          </p:nvSpPr>
          <p:spPr>
            <a:xfrm rot="2881072">
              <a:off x="9610135" y="2931868"/>
              <a:ext cx="105312" cy="105312"/>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cxnSp>
          <p:nvCxnSpPr>
            <p:cNvPr id="35" name="Straight Connector 33"/>
            <p:cNvCxnSpPr>
              <a:stCxn id="10" idx="6"/>
              <a:endCxn id="11" idx="2"/>
            </p:cNvCxnSpPr>
            <p:nvPr/>
          </p:nvCxnSpPr>
          <p:spPr>
            <a:xfrm rot="2881072">
              <a:off x="8699978" y="3713354"/>
              <a:ext cx="133418" cy="1492"/>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36" name="Straight Connector 34"/>
            <p:cNvCxnSpPr>
              <a:stCxn id="11" idx="6"/>
              <a:endCxn id="12" idx="2"/>
            </p:cNvCxnSpPr>
            <p:nvPr/>
          </p:nvCxnSpPr>
          <p:spPr>
            <a:xfrm rot="2881072" flipV="1">
              <a:off x="8833064" y="3928003"/>
              <a:ext cx="253546" cy="1492"/>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37" name="Straight Connector 35"/>
            <p:cNvCxnSpPr>
              <a:stCxn id="12" idx="0"/>
              <a:endCxn id="27" idx="4"/>
            </p:cNvCxnSpPr>
            <p:nvPr/>
          </p:nvCxnSpPr>
          <p:spPr>
            <a:xfrm rot="2881072" flipH="1" flipV="1">
              <a:off x="9246792" y="3845901"/>
              <a:ext cx="1" cy="219209"/>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38" name="Straight Connector 36"/>
            <p:cNvCxnSpPr>
              <a:stCxn id="27" idx="0"/>
              <a:endCxn id="26" idx="4"/>
            </p:cNvCxnSpPr>
            <p:nvPr/>
          </p:nvCxnSpPr>
          <p:spPr>
            <a:xfrm rot="2881072" flipV="1">
              <a:off x="9530423" y="3533644"/>
              <a:ext cx="0" cy="333279"/>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39" name="Straight Connector 37"/>
            <p:cNvCxnSpPr>
              <a:stCxn id="26" idx="0"/>
              <a:endCxn id="25" idx="4"/>
            </p:cNvCxnSpPr>
            <p:nvPr/>
          </p:nvCxnSpPr>
          <p:spPr>
            <a:xfrm rot="2881072" flipV="1">
              <a:off x="9848469" y="3323000"/>
              <a:ext cx="0" cy="182185"/>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40" name="Straight Connector 38"/>
            <p:cNvCxnSpPr>
              <a:stCxn id="25" idx="0"/>
              <a:endCxn id="24" idx="4"/>
            </p:cNvCxnSpPr>
            <p:nvPr/>
          </p:nvCxnSpPr>
          <p:spPr>
            <a:xfrm rot="2881072" flipV="1">
              <a:off x="10156334" y="2919312"/>
              <a:ext cx="1" cy="435505"/>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41" name="Straight Connector 39"/>
            <p:cNvCxnSpPr>
              <a:stCxn id="24" idx="0"/>
              <a:endCxn id="22" idx="4"/>
            </p:cNvCxnSpPr>
            <p:nvPr/>
          </p:nvCxnSpPr>
          <p:spPr>
            <a:xfrm rot="2881072" flipH="1" flipV="1">
              <a:off x="10489643" y="2776626"/>
              <a:ext cx="1" cy="121026"/>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42" name="Straight Connector 40"/>
            <p:cNvCxnSpPr>
              <a:stCxn id="22" idx="0"/>
              <a:endCxn id="23" idx="4"/>
            </p:cNvCxnSpPr>
            <p:nvPr/>
          </p:nvCxnSpPr>
          <p:spPr>
            <a:xfrm rot="2881072" flipH="1" flipV="1">
              <a:off x="10694872" y="2500903"/>
              <a:ext cx="18397" cy="261823"/>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43" name="Straight Connector 41"/>
            <p:cNvCxnSpPr>
              <a:stCxn id="23" idx="0"/>
              <a:endCxn id="20" idx="4"/>
            </p:cNvCxnSpPr>
            <p:nvPr/>
          </p:nvCxnSpPr>
          <p:spPr>
            <a:xfrm rot="2881072" flipH="1" flipV="1">
              <a:off x="11014282" y="2203035"/>
              <a:ext cx="5660" cy="261822"/>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44" name="Straight Connector 42"/>
            <p:cNvCxnSpPr>
              <a:stCxn id="20" idx="2"/>
              <a:endCxn id="21" idx="6"/>
            </p:cNvCxnSpPr>
            <p:nvPr/>
          </p:nvCxnSpPr>
          <p:spPr>
            <a:xfrm rot="2881072" flipH="1" flipV="1">
              <a:off x="10978688" y="2042746"/>
              <a:ext cx="176435" cy="18967"/>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45" name="Straight Connector 43"/>
            <p:cNvCxnSpPr>
              <a:stCxn id="21" idx="2"/>
              <a:endCxn id="17" idx="6"/>
            </p:cNvCxnSpPr>
            <p:nvPr/>
          </p:nvCxnSpPr>
          <p:spPr>
            <a:xfrm rot="2881072" flipH="1">
              <a:off x="10790228" y="1833308"/>
              <a:ext cx="176435" cy="18967"/>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46" name="Straight Connector 44"/>
            <p:cNvCxnSpPr>
              <a:stCxn id="17" idx="4"/>
              <a:endCxn id="18" idx="0"/>
            </p:cNvCxnSpPr>
            <p:nvPr/>
          </p:nvCxnSpPr>
          <p:spPr>
            <a:xfrm rot="2881072">
              <a:off x="10597431" y="1734987"/>
              <a:ext cx="0" cy="255139"/>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47" name="Straight Connector 45"/>
            <p:cNvCxnSpPr>
              <a:stCxn id="18" idx="4"/>
              <a:endCxn id="19" idx="0"/>
            </p:cNvCxnSpPr>
            <p:nvPr/>
          </p:nvCxnSpPr>
          <p:spPr>
            <a:xfrm rot="2881072" flipH="1">
              <a:off x="10248969" y="2005036"/>
              <a:ext cx="8600" cy="322854"/>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48" name="Straight Connector 46"/>
            <p:cNvCxnSpPr>
              <a:stCxn id="19" idx="4"/>
              <a:endCxn id="16" idx="0"/>
            </p:cNvCxnSpPr>
            <p:nvPr/>
          </p:nvCxnSpPr>
          <p:spPr>
            <a:xfrm rot="2881072">
              <a:off x="9912199" y="2283199"/>
              <a:ext cx="8600" cy="372604"/>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49" name="Straight Connector 47"/>
            <p:cNvCxnSpPr>
              <a:stCxn id="16" idx="4"/>
              <a:endCxn id="14" idx="0"/>
            </p:cNvCxnSpPr>
            <p:nvPr/>
          </p:nvCxnSpPr>
          <p:spPr>
            <a:xfrm rot="2881072" flipH="1">
              <a:off x="9509682" y="2646637"/>
              <a:ext cx="2937" cy="382845"/>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50" name="Straight Connector 48"/>
            <p:cNvCxnSpPr>
              <a:stCxn id="14" idx="4"/>
              <a:endCxn id="13" idx="0"/>
            </p:cNvCxnSpPr>
            <p:nvPr/>
          </p:nvCxnSpPr>
          <p:spPr>
            <a:xfrm rot="2881072">
              <a:off x="9176013" y="2986173"/>
              <a:ext cx="2937" cy="304269"/>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51" name="Straight Connector 49"/>
            <p:cNvCxnSpPr>
              <a:stCxn id="13" idx="4"/>
              <a:endCxn id="10" idx="0"/>
            </p:cNvCxnSpPr>
            <p:nvPr/>
          </p:nvCxnSpPr>
          <p:spPr>
            <a:xfrm rot="2881072">
              <a:off x="8833934" y="3308196"/>
              <a:ext cx="0" cy="282450"/>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52" name="Straight Connector 50"/>
            <p:cNvCxnSpPr>
              <a:stCxn id="10" idx="7"/>
              <a:endCxn id="33" idx="2"/>
            </p:cNvCxnSpPr>
            <p:nvPr/>
          </p:nvCxnSpPr>
          <p:spPr>
            <a:xfrm rot="2881072" flipV="1">
              <a:off x="8788666" y="3519948"/>
              <a:ext cx="268739" cy="221939"/>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53" name="Straight Connector 51"/>
            <p:cNvCxnSpPr>
              <a:stCxn id="33" idx="6"/>
              <a:endCxn id="12" idx="1"/>
            </p:cNvCxnSpPr>
            <p:nvPr/>
          </p:nvCxnSpPr>
          <p:spPr>
            <a:xfrm rot="2881072">
              <a:off x="9111278" y="3780935"/>
              <a:ext cx="93208" cy="221939"/>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54" name="Straight Connector 52"/>
            <p:cNvCxnSpPr>
              <a:stCxn id="33" idx="4"/>
              <a:endCxn id="11" idx="7"/>
            </p:cNvCxnSpPr>
            <p:nvPr/>
          </p:nvCxnSpPr>
          <p:spPr>
            <a:xfrm rot="2881072" flipH="1">
              <a:off x="8932559" y="3706988"/>
              <a:ext cx="114145" cy="164833"/>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55" name="Straight Connector 53"/>
            <p:cNvCxnSpPr>
              <a:stCxn id="33" idx="1"/>
              <a:endCxn id="13" idx="6"/>
            </p:cNvCxnSpPr>
            <p:nvPr/>
          </p:nvCxnSpPr>
          <p:spPr>
            <a:xfrm rot="2881072" flipH="1" flipV="1">
              <a:off x="8973541" y="3442906"/>
              <a:ext cx="268739" cy="110338"/>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56" name="Straight Connector 54"/>
            <p:cNvCxnSpPr>
              <a:stCxn id="13" idx="7"/>
              <a:endCxn id="30" idx="3"/>
            </p:cNvCxnSpPr>
            <p:nvPr/>
          </p:nvCxnSpPr>
          <p:spPr>
            <a:xfrm rot="2881072" flipV="1">
              <a:off x="9138569" y="3186951"/>
              <a:ext cx="64440" cy="167219"/>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57" name="Straight Connector 55"/>
            <p:cNvCxnSpPr>
              <a:stCxn id="30" idx="6"/>
              <a:endCxn id="26" idx="2"/>
            </p:cNvCxnSpPr>
            <p:nvPr/>
          </p:nvCxnSpPr>
          <p:spPr>
            <a:xfrm rot="2881072" flipV="1">
              <a:off x="9444717" y="3372521"/>
              <a:ext cx="231753" cy="60602"/>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58" name="Straight Connector 56"/>
            <p:cNvCxnSpPr>
              <a:stCxn id="27" idx="1"/>
              <a:endCxn id="30" idx="5"/>
            </p:cNvCxnSpPr>
            <p:nvPr/>
          </p:nvCxnSpPr>
          <p:spPr>
            <a:xfrm rot="2881072" flipH="1" flipV="1">
              <a:off x="9212899" y="3438553"/>
              <a:ext cx="315776" cy="285778"/>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59" name="Straight Connector 57"/>
            <p:cNvCxnSpPr>
              <a:stCxn id="33" idx="0"/>
              <a:endCxn id="26" idx="3"/>
            </p:cNvCxnSpPr>
            <p:nvPr/>
          </p:nvCxnSpPr>
          <p:spPr>
            <a:xfrm rot="2881072" flipV="1">
              <a:off x="9334924" y="3394861"/>
              <a:ext cx="178267" cy="400628"/>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60" name="Straight Connector 58"/>
            <p:cNvCxnSpPr>
              <a:stCxn id="26" idx="1"/>
              <a:endCxn id="34" idx="5"/>
            </p:cNvCxnSpPr>
            <p:nvPr/>
          </p:nvCxnSpPr>
          <p:spPr>
            <a:xfrm rot="2881072" flipH="1" flipV="1">
              <a:off x="9517940" y="3127999"/>
              <a:ext cx="346141" cy="228087"/>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61" name="Straight Connector 59"/>
            <p:cNvCxnSpPr>
              <a:stCxn id="14" idx="7"/>
              <a:endCxn id="34" idx="3"/>
            </p:cNvCxnSpPr>
            <p:nvPr/>
          </p:nvCxnSpPr>
          <p:spPr>
            <a:xfrm rot="2881072" flipV="1">
              <a:off x="9427106" y="2900196"/>
              <a:ext cx="137310" cy="184365"/>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62" name="Straight Connector 60"/>
            <p:cNvCxnSpPr>
              <a:stCxn id="34" idx="7"/>
              <a:endCxn id="29" idx="3"/>
            </p:cNvCxnSpPr>
            <p:nvPr/>
          </p:nvCxnSpPr>
          <p:spPr>
            <a:xfrm rot="2881072" flipV="1">
              <a:off x="9766429" y="2872672"/>
              <a:ext cx="60588" cy="164352"/>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63" name="Straight Connector 61"/>
            <p:cNvCxnSpPr>
              <a:stCxn id="25" idx="1"/>
              <a:endCxn id="29" idx="5"/>
            </p:cNvCxnSpPr>
            <p:nvPr/>
          </p:nvCxnSpPr>
          <p:spPr>
            <a:xfrm rot="2881072" flipH="1" flipV="1">
              <a:off x="9864230" y="3053630"/>
              <a:ext cx="188174" cy="169917"/>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64" name="Straight Connector 62"/>
            <p:cNvCxnSpPr>
              <a:stCxn id="30" idx="0"/>
              <a:endCxn id="34" idx="4"/>
            </p:cNvCxnSpPr>
            <p:nvPr/>
          </p:nvCxnSpPr>
          <p:spPr>
            <a:xfrm rot="2881072" flipH="1" flipV="1">
              <a:off x="9545140" y="2986171"/>
              <a:ext cx="3130" cy="209835"/>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65" name="Straight Connector 63"/>
            <p:cNvCxnSpPr>
              <a:stCxn id="34" idx="0"/>
              <a:endCxn id="16" idx="5"/>
            </p:cNvCxnSpPr>
            <p:nvPr/>
          </p:nvCxnSpPr>
          <p:spPr>
            <a:xfrm rot="2881072" flipH="1" flipV="1">
              <a:off x="9633209" y="2769764"/>
              <a:ext cx="148693" cy="148928"/>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66" name="Straight Connector 64"/>
            <p:cNvCxnSpPr>
              <a:stCxn id="16" idx="7"/>
              <a:endCxn id="28" idx="3"/>
            </p:cNvCxnSpPr>
            <p:nvPr/>
          </p:nvCxnSpPr>
          <p:spPr>
            <a:xfrm rot="2881072" flipV="1">
              <a:off x="9857759" y="2534851"/>
              <a:ext cx="199551" cy="237291"/>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67" name="Straight Connector 65"/>
            <p:cNvCxnSpPr>
              <a:stCxn id="28" idx="1"/>
              <a:endCxn id="19" idx="6"/>
            </p:cNvCxnSpPr>
            <p:nvPr/>
          </p:nvCxnSpPr>
          <p:spPr>
            <a:xfrm rot="2881072" flipH="1" flipV="1">
              <a:off x="10039329" y="2402842"/>
              <a:ext cx="215641" cy="138417"/>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68" name="Straight Connector 66"/>
            <p:cNvCxnSpPr>
              <a:stCxn id="19" idx="7"/>
              <a:endCxn id="32" idx="2"/>
            </p:cNvCxnSpPr>
            <p:nvPr/>
          </p:nvCxnSpPr>
          <p:spPr>
            <a:xfrm rot="2881072" flipV="1">
              <a:off x="10148231" y="2299371"/>
              <a:ext cx="338173" cy="162453"/>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69" name="Straight Connector 67"/>
            <p:cNvCxnSpPr>
              <a:stCxn id="28" idx="0"/>
              <a:endCxn id="32" idx="4"/>
            </p:cNvCxnSpPr>
            <p:nvPr/>
          </p:nvCxnSpPr>
          <p:spPr>
            <a:xfrm rot="2881072" flipV="1">
              <a:off x="10284270" y="2436075"/>
              <a:ext cx="122532" cy="270024"/>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70" name="Straight Connector 68"/>
            <p:cNvCxnSpPr>
              <a:stCxn id="29" idx="0"/>
              <a:endCxn id="28" idx="5"/>
            </p:cNvCxnSpPr>
            <p:nvPr/>
          </p:nvCxnSpPr>
          <p:spPr>
            <a:xfrm rot="2881072" flipH="1" flipV="1">
              <a:off x="10077940" y="2680632"/>
              <a:ext cx="32644" cy="212376"/>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71" name="Straight Connector 69"/>
            <p:cNvCxnSpPr>
              <a:stCxn id="28" idx="7"/>
              <a:endCxn id="22" idx="2"/>
            </p:cNvCxnSpPr>
            <p:nvPr/>
          </p:nvCxnSpPr>
          <p:spPr>
            <a:xfrm rot="2881072" flipV="1">
              <a:off x="10245320" y="2591690"/>
              <a:ext cx="265541" cy="192765"/>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72" name="Straight Connector 70"/>
            <p:cNvCxnSpPr>
              <a:stCxn id="22" idx="1"/>
              <a:endCxn id="32" idx="6"/>
            </p:cNvCxnSpPr>
            <p:nvPr/>
          </p:nvCxnSpPr>
          <p:spPr>
            <a:xfrm rot="2881072" flipH="1" flipV="1">
              <a:off x="10497387" y="2565496"/>
              <a:ext cx="143009" cy="108105"/>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73" name="Straight Connector 71"/>
            <p:cNvCxnSpPr>
              <a:stCxn id="32" idx="7"/>
              <a:endCxn id="23" idx="3"/>
            </p:cNvCxnSpPr>
            <p:nvPr/>
          </p:nvCxnSpPr>
          <p:spPr>
            <a:xfrm rot="2881072" flipV="1">
              <a:off x="10617501" y="2406541"/>
              <a:ext cx="117121" cy="156822"/>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74" name="Straight Connector 72"/>
            <p:cNvCxnSpPr>
              <a:stCxn id="32" idx="1"/>
              <a:endCxn id="31" idx="4"/>
            </p:cNvCxnSpPr>
            <p:nvPr/>
          </p:nvCxnSpPr>
          <p:spPr>
            <a:xfrm rot="2881072" flipH="1" flipV="1">
              <a:off x="10525935" y="2219337"/>
              <a:ext cx="100483" cy="217906"/>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75" name="Straight Connector 73"/>
            <p:cNvCxnSpPr>
              <a:stCxn id="18" idx="7"/>
              <a:endCxn id="31" idx="2"/>
            </p:cNvCxnSpPr>
            <p:nvPr/>
          </p:nvCxnSpPr>
          <p:spPr>
            <a:xfrm rot="2881072" flipV="1">
              <a:off x="10529527" y="1997559"/>
              <a:ext cx="98022" cy="57685"/>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76" name="Straight Connector 74"/>
            <p:cNvCxnSpPr>
              <a:stCxn id="31" idx="1"/>
              <a:endCxn id="17" idx="5"/>
            </p:cNvCxnSpPr>
            <p:nvPr/>
          </p:nvCxnSpPr>
          <p:spPr>
            <a:xfrm rot="2881072" flipH="1" flipV="1">
              <a:off x="10669362" y="1828684"/>
              <a:ext cx="134217" cy="159899"/>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77" name="Straight Connector 75"/>
            <p:cNvCxnSpPr>
              <a:stCxn id="31" idx="0"/>
              <a:endCxn id="21" idx="4"/>
            </p:cNvCxnSpPr>
            <p:nvPr/>
          </p:nvCxnSpPr>
          <p:spPr>
            <a:xfrm rot="2881072" flipV="1">
              <a:off x="10857731" y="1939485"/>
              <a:ext cx="32405" cy="150161"/>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78" name="Straight Connector 76"/>
            <p:cNvCxnSpPr>
              <a:stCxn id="31" idx="7"/>
              <a:endCxn id="20" idx="3"/>
            </p:cNvCxnSpPr>
            <p:nvPr/>
          </p:nvCxnSpPr>
          <p:spPr>
            <a:xfrm rot="2881072" flipV="1">
              <a:off x="10865310" y="2082455"/>
              <a:ext cx="199028" cy="159899"/>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79" name="Straight Connector 77"/>
            <p:cNvCxnSpPr>
              <a:stCxn id="31" idx="6"/>
              <a:endCxn id="23" idx="1"/>
            </p:cNvCxnSpPr>
            <p:nvPr/>
          </p:nvCxnSpPr>
          <p:spPr>
            <a:xfrm rot="2881072">
              <a:off x="10746265" y="2279234"/>
              <a:ext cx="168493" cy="64368"/>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sp>
          <p:nvSpPr>
            <p:cNvPr id="80" name="Oval 78"/>
            <p:cNvSpPr/>
            <p:nvPr/>
          </p:nvSpPr>
          <p:spPr>
            <a:xfrm rot="2881072">
              <a:off x="8158138" y="4339718"/>
              <a:ext cx="260282" cy="86280"/>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grpSp>
      <p:sp>
        <p:nvSpPr>
          <p:cNvPr id="81" name="矩形 80"/>
          <p:cNvSpPr/>
          <p:nvPr/>
        </p:nvSpPr>
        <p:spPr>
          <a:xfrm>
            <a:off x="6549130" y="1551106"/>
            <a:ext cx="1008000" cy="1007887"/>
          </a:xfrm>
          <a:prstGeom prst="rect">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spcCol="0" rtlCol="0" anchor="ctr"/>
          <a:lstStyle/>
          <a:p>
            <a:pPr algn="ctr"/>
            <a:endParaRPr lang="zh-CN" altLang="en-US">
              <a:solidFill>
                <a:schemeClr val="tx1">
                  <a:lumMod val="85000"/>
                  <a:lumOff val="15000"/>
                </a:schemeClr>
              </a:solidFill>
              <a:effectLst>
                <a:outerShdw blurRad="38100" dist="38100" dir="2700000" algn="tl">
                  <a:srgbClr val="000000">
                    <a:alpha val="43137"/>
                  </a:srgbClr>
                </a:outerShdw>
              </a:effectLst>
            </a:endParaRPr>
          </a:p>
        </p:txBody>
      </p:sp>
      <p:sp>
        <p:nvSpPr>
          <p:cNvPr id="82" name="矩形 81"/>
          <p:cNvSpPr/>
          <p:nvPr/>
        </p:nvSpPr>
        <p:spPr>
          <a:xfrm>
            <a:off x="4013612" y="1551106"/>
            <a:ext cx="1008000" cy="1007887"/>
          </a:xfrm>
          <a:prstGeom prst="rect">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spcCol="0" rtlCol="0" anchor="ctr"/>
          <a:lstStyle/>
          <a:p>
            <a:pPr algn="ctr"/>
            <a:endParaRPr lang="zh-CN" altLang="en-US">
              <a:solidFill>
                <a:schemeClr val="tx1">
                  <a:lumMod val="85000"/>
                  <a:lumOff val="15000"/>
                </a:schemeClr>
              </a:solidFill>
              <a:effectLst>
                <a:outerShdw blurRad="38100" dist="38100" dir="2700000" algn="tl">
                  <a:srgbClr val="000000">
                    <a:alpha val="43137"/>
                  </a:srgbClr>
                </a:outerShdw>
              </a:effectLst>
            </a:endParaRPr>
          </a:p>
        </p:txBody>
      </p:sp>
      <p:sp>
        <p:nvSpPr>
          <p:cNvPr id="83" name="矩形 82"/>
          <p:cNvSpPr/>
          <p:nvPr/>
        </p:nvSpPr>
        <p:spPr>
          <a:xfrm>
            <a:off x="1460990" y="1551106"/>
            <a:ext cx="1008000" cy="1007887"/>
          </a:xfrm>
          <a:prstGeom prst="rect">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spcCol="0" rtlCol="0" anchor="ctr"/>
          <a:lstStyle/>
          <a:p>
            <a:pPr algn="ctr"/>
            <a:endParaRPr lang="zh-CN" altLang="en-US">
              <a:solidFill>
                <a:schemeClr val="tx1">
                  <a:lumMod val="85000"/>
                  <a:lumOff val="15000"/>
                </a:schemeClr>
              </a:solidFill>
              <a:effectLst>
                <a:outerShdw blurRad="38100" dist="38100" dir="2700000" algn="tl">
                  <a:srgbClr val="000000">
                    <a:alpha val="43137"/>
                  </a:srgbClr>
                </a:outerShdw>
              </a:effectLst>
            </a:endParaRPr>
          </a:p>
        </p:txBody>
      </p:sp>
      <p:sp>
        <p:nvSpPr>
          <p:cNvPr id="84" name="矩形 83"/>
          <p:cNvSpPr/>
          <p:nvPr/>
        </p:nvSpPr>
        <p:spPr>
          <a:xfrm>
            <a:off x="1232582" y="2655858"/>
            <a:ext cx="1401983" cy="307775"/>
          </a:xfrm>
          <a:prstGeom prst="rect">
            <a:avLst/>
          </a:prstGeom>
        </p:spPr>
        <p:txBody>
          <a:bodyPr wrap="none" lIns="91438" tIns="45719" rIns="91438" bIns="45719">
            <a:spAutoFit/>
          </a:bodyPr>
          <a:lstStyle/>
          <a:p>
            <a:r>
              <a:rPr lang="en-US" altLang="zh-CN" sz="1400" dirty="0">
                <a:solidFill>
                  <a:schemeClr val="tx1">
                    <a:lumMod val="95000"/>
                    <a:lumOff val="5000"/>
                  </a:schemeClr>
                </a:solidFill>
                <a:latin typeface="微软雅黑" panose="020B0503020204020204" pitchFamily="34" charset="-122"/>
                <a:ea typeface="微软雅黑" panose="020B0503020204020204" pitchFamily="34" charset="-122"/>
              </a:rPr>
              <a:t>TRACKS TIME </a:t>
            </a:r>
            <a:endPar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85" name="矩形 84"/>
          <p:cNvSpPr/>
          <p:nvPr/>
        </p:nvSpPr>
        <p:spPr>
          <a:xfrm>
            <a:off x="929228" y="2953792"/>
            <a:ext cx="2165539" cy="553998"/>
          </a:xfrm>
          <a:prstGeom prst="rect">
            <a:avLst/>
          </a:prstGeom>
        </p:spPr>
        <p:txBody>
          <a:bodyPr wrap="square" lIns="91438" tIns="45719" rIns="91438" bIns="45719">
            <a:spAutoFit/>
          </a:bodyPr>
          <a:lstStyle/>
          <a:p>
            <a:r>
              <a:rPr lang="en-US" altLang="zh-CN" sz="1000" dirty="0">
                <a:solidFill>
                  <a:schemeClr val="tx1">
                    <a:lumMod val="95000"/>
                    <a:lumOff val="5000"/>
                  </a:schemeClr>
                </a:solidFill>
              </a:rPr>
              <a:t>In turn, each theme encompasses myriad stories interpreted through a variety of exhibit techniques</a:t>
            </a:r>
            <a:endParaRPr lang="zh-CN" altLang="en-US" sz="1000" dirty="0">
              <a:solidFill>
                <a:schemeClr val="tx1">
                  <a:lumMod val="95000"/>
                  <a:lumOff val="5000"/>
                </a:schemeClr>
              </a:solidFill>
            </a:endParaRPr>
          </a:p>
        </p:txBody>
      </p:sp>
      <p:sp>
        <p:nvSpPr>
          <p:cNvPr id="86" name="矩形 85"/>
          <p:cNvSpPr/>
          <p:nvPr/>
        </p:nvSpPr>
        <p:spPr>
          <a:xfrm>
            <a:off x="1390378" y="3541130"/>
            <a:ext cx="1176924" cy="246221"/>
          </a:xfrm>
          <a:prstGeom prst="rect">
            <a:avLst/>
          </a:prstGeom>
        </p:spPr>
        <p:txBody>
          <a:bodyPr wrap="none" lIns="91438" tIns="45719" rIns="91438" bIns="45719">
            <a:spAutoFit/>
          </a:bodyPr>
          <a:lstStyle/>
          <a:p>
            <a:pPr algn="ctr"/>
            <a:r>
              <a:rPr lang="en-US" altLang="zh-CN" sz="1000" dirty="0" err="1">
                <a:solidFill>
                  <a:schemeClr val="tx1">
                    <a:lumMod val="95000"/>
                    <a:lumOff val="5000"/>
                  </a:schemeClr>
                </a:solidFill>
                <a:ea typeface="微软雅黑" panose="020B0503020204020204" pitchFamily="34" charset="-122"/>
              </a:rPr>
              <a:t>Aquabeauty</a:t>
            </a:r>
            <a:r>
              <a:rPr lang="en-US" altLang="zh-CN" sz="1000" dirty="0">
                <a:solidFill>
                  <a:schemeClr val="tx1">
                    <a:lumMod val="95000"/>
                    <a:lumOff val="5000"/>
                  </a:schemeClr>
                </a:solidFill>
                <a:ea typeface="微软雅黑" panose="020B0503020204020204" pitchFamily="34" charset="-122"/>
              </a:rPr>
              <a:t> Studio</a:t>
            </a:r>
          </a:p>
        </p:txBody>
      </p:sp>
      <p:sp>
        <p:nvSpPr>
          <p:cNvPr id="87" name="矩形 86"/>
          <p:cNvSpPr/>
          <p:nvPr/>
        </p:nvSpPr>
        <p:spPr>
          <a:xfrm>
            <a:off x="1390379" y="3748566"/>
            <a:ext cx="925253" cy="246221"/>
          </a:xfrm>
          <a:prstGeom prst="rect">
            <a:avLst/>
          </a:prstGeom>
        </p:spPr>
        <p:txBody>
          <a:bodyPr wrap="none" lIns="91438" tIns="45719" rIns="91438" bIns="45719">
            <a:spAutoFit/>
          </a:bodyPr>
          <a:lstStyle/>
          <a:p>
            <a:r>
              <a:rPr lang="en-US" altLang="zh-CN" sz="1000" dirty="0">
                <a:solidFill>
                  <a:schemeClr val="tx1">
                    <a:lumMod val="95000"/>
                    <a:lumOff val="5000"/>
                  </a:schemeClr>
                </a:solidFill>
                <a:ea typeface="微软雅黑" panose="020B0503020204020204" pitchFamily="34" charset="-122"/>
              </a:rPr>
              <a:t>Artistic School</a:t>
            </a:r>
          </a:p>
        </p:txBody>
      </p:sp>
      <p:sp>
        <p:nvSpPr>
          <p:cNvPr id="88" name="矩形 87"/>
          <p:cNvSpPr/>
          <p:nvPr/>
        </p:nvSpPr>
        <p:spPr>
          <a:xfrm>
            <a:off x="1390379" y="3956002"/>
            <a:ext cx="811441" cy="246221"/>
          </a:xfrm>
          <a:prstGeom prst="rect">
            <a:avLst/>
          </a:prstGeom>
        </p:spPr>
        <p:txBody>
          <a:bodyPr wrap="none" lIns="91438" tIns="45719" rIns="91438" bIns="45719">
            <a:spAutoFit/>
          </a:bodyPr>
          <a:lstStyle/>
          <a:p>
            <a:r>
              <a:rPr lang="en-US" altLang="zh-CN" sz="1000" dirty="0">
                <a:solidFill>
                  <a:schemeClr val="tx1">
                    <a:lumMod val="95000"/>
                    <a:lumOff val="5000"/>
                  </a:schemeClr>
                </a:solidFill>
                <a:ea typeface="微软雅黑" panose="020B0503020204020204" pitchFamily="34" charset="-122"/>
              </a:rPr>
              <a:t>Mamma Art</a:t>
            </a:r>
          </a:p>
        </p:txBody>
      </p:sp>
      <p:sp>
        <p:nvSpPr>
          <p:cNvPr id="89" name="矩形 88"/>
          <p:cNvSpPr/>
          <p:nvPr/>
        </p:nvSpPr>
        <p:spPr>
          <a:xfrm>
            <a:off x="1390379" y="4163439"/>
            <a:ext cx="1016625" cy="246221"/>
          </a:xfrm>
          <a:prstGeom prst="rect">
            <a:avLst/>
          </a:prstGeom>
        </p:spPr>
        <p:txBody>
          <a:bodyPr wrap="none" lIns="91438" tIns="45719" rIns="91438" bIns="45719">
            <a:spAutoFit/>
          </a:bodyPr>
          <a:lstStyle/>
          <a:p>
            <a:r>
              <a:rPr lang="en-US" altLang="zh-CN" sz="1000" dirty="0" err="1">
                <a:solidFill>
                  <a:schemeClr val="tx1">
                    <a:lumMod val="95000"/>
                    <a:lumOff val="5000"/>
                  </a:schemeClr>
                </a:solidFill>
                <a:ea typeface="微软雅黑" panose="020B0503020204020204" pitchFamily="34" charset="-122"/>
              </a:rPr>
              <a:t>Laborato</a:t>
            </a:r>
            <a:r>
              <a:rPr lang="en-US" altLang="zh-CN" sz="1000" dirty="0">
                <a:solidFill>
                  <a:schemeClr val="tx1">
                    <a:lumMod val="95000"/>
                    <a:lumOff val="5000"/>
                  </a:schemeClr>
                </a:solidFill>
                <a:ea typeface="微软雅黑" panose="020B0503020204020204" pitchFamily="34" charset="-122"/>
              </a:rPr>
              <a:t> </a:t>
            </a:r>
            <a:r>
              <a:rPr lang="en-US" altLang="zh-CN" sz="1000" dirty="0" err="1">
                <a:solidFill>
                  <a:schemeClr val="tx1">
                    <a:lumMod val="95000"/>
                    <a:lumOff val="5000"/>
                  </a:schemeClr>
                </a:solidFill>
                <a:ea typeface="微软雅黑" panose="020B0503020204020204" pitchFamily="34" charset="-122"/>
              </a:rPr>
              <a:t>Sztuki</a:t>
            </a:r>
            <a:r>
              <a:rPr lang="en-US" altLang="zh-CN" sz="1000" dirty="0">
                <a:solidFill>
                  <a:schemeClr val="tx1">
                    <a:lumMod val="95000"/>
                    <a:lumOff val="5000"/>
                  </a:schemeClr>
                </a:solidFill>
                <a:ea typeface="微软雅黑" panose="020B0503020204020204" pitchFamily="34" charset="-122"/>
              </a:rPr>
              <a:t> </a:t>
            </a:r>
          </a:p>
        </p:txBody>
      </p:sp>
      <p:sp>
        <p:nvSpPr>
          <p:cNvPr id="90" name="椭圆 89"/>
          <p:cNvSpPr/>
          <p:nvPr/>
        </p:nvSpPr>
        <p:spPr>
          <a:xfrm>
            <a:off x="1309480" y="3633801"/>
            <a:ext cx="84326" cy="84326"/>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solidFill>
                <a:schemeClr val="tx1">
                  <a:lumMod val="95000"/>
                  <a:lumOff val="5000"/>
                </a:schemeClr>
              </a:solidFill>
            </a:endParaRPr>
          </a:p>
        </p:txBody>
      </p:sp>
      <p:sp>
        <p:nvSpPr>
          <p:cNvPr id="91" name="椭圆 90"/>
          <p:cNvSpPr/>
          <p:nvPr/>
        </p:nvSpPr>
        <p:spPr>
          <a:xfrm>
            <a:off x="1309480" y="3829513"/>
            <a:ext cx="84326" cy="84326"/>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solidFill>
                <a:schemeClr val="tx1">
                  <a:lumMod val="95000"/>
                  <a:lumOff val="5000"/>
                </a:schemeClr>
              </a:solidFill>
            </a:endParaRPr>
          </a:p>
        </p:txBody>
      </p:sp>
      <p:sp>
        <p:nvSpPr>
          <p:cNvPr id="92" name="椭圆 91"/>
          <p:cNvSpPr/>
          <p:nvPr/>
        </p:nvSpPr>
        <p:spPr>
          <a:xfrm>
            <a:off x="1309480" y="4036948"/>
            <a:ext cx="84326" cy="84326"/>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solidFill>
                <a:schemeClr val="tx1">
                  <a:lumMod val="95000"/>
                  <a:lumOff val="5000"/>
                </a:schemeClr>
              </a:solidFill>
            </a:endParaRPr>
          </a:p>
        </p:txBody>
      </p:sp>
      <p:sp>
        <p:nvSpPr>
          <p:cNvPr id="93" name="椭圆 92"/>
          <p:cNvSpPr/>
          <p:nvPr/>
        </p:nvSpPr>
        <p:spPr>
          <a:xfrm>
            <a:off x="1306053" y="4244386"/>
            <a:ext cx="84326" cy="84326"/>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solidFill>
                <a:schemeClr val="tx1">
                  <a:lumMod val="95000"/>
                  <a:lumOff val="5000"/>
                </a:schemeClr>
              </a:solidFill>
            </a:endParaRPr>
          </a:p>
        </p:txBody>
      </p:sp>
      <p:sp>
        <p:nvSpPr>
          <p:cNvPr id="94" name="TextBox 93"/>
          <p:cNvSpPr txBox="1"/>
          <p:nvPr/>
        </p:nvSpPr>
        <p:spPr>
          <a:xfrm>
            <a:off x="1548851" y="1731885"/>
            <a:ext cx="832279" cy="646331"/>
          </a:xfrm>
          <a:prstGeom prst="rect">
            <a:avLst/>
          </a:prstGeom>
          <a:noFill/>
        </p:spPr>
        <p:txBody>
          <a:bodyPr wrap="none" lIns="91438" tIns="45719" rIns="91438" bIns="45719" rtlCol="0">
            <a:spAutoFit/>
          </a:bodyPr>
          <a:lstStyle/>
          <a:p>
            <a:r>
              <a:rPr lang="en-US" altLang="zh-CN" sz="3600" dirty="0">
                <a:solidFill>
                  <a:schemeClr val="bg1"/>
                </a:solidFill>
              </a:rPr>
              <a:t>99</a:t>
            </a:r>
            <a:r>
              <a:rPr lang="zh-CN" altLang="en-US" dirty="0">
                <a:solidFill>
                  <a:schemeClr val="bg1"/>
                </a:solidFill>
              </a:rPr>
              <a:t>￥</a:t>
            </a:r>
          </a:p>
        </p:txBody>
      </p:sp>
      <p:sp>
        <p:nvSpPr>
          <p:cNvPr id="95" name="矩形 94"/>
          <p:cNvSpPr/>
          <p:nvPr/>
        </p:nvSpPr>
        <p:spPr>
          <a:xfrm>
            <a:off x="3649234" y="2655858"/>
            <a:ext cx="1736753" cy="307775"/>
          </a:xfrm>
          <a:prstGeom prst="rect">
            <a:avLst/>
          </a:prstGeom>
        </p:spPr>
        <p:txBody>
          <a:bodyPr wrap="none" lIns="91438" tIns="45719" rIns="91438" bIns="45719">
            <a:spAutoFit/>
          </a:bodyPr>
          <a:lstStyle/>
          <a:p>
            <a:r>
              <a:rPr lang="en-US" altLang="zh-CN" sz="1400" dirty="0">
                <a:solidFill>
                  <a:schemeClr val="tx1">
                    <a:lumMod val="95000"/>
                    <a:lumOff val="5000"/>
                  </a:schemeClr>
                </a:solidFill>
                <a:latin typeface="微软雅黑" panose="020B0503020204020204" pitchFamily="34" charset="-122"/>
                <a:ea typeface="微软雅黑" panose="020B0503020204020204" pitchFamily="34" charset="-122"/>
              </a:rPr>
              <a:t>STAFF DIRECTORY</a:t>
            </a:r>
            <a:endPar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96" name="矩形 95"/>
          <p:cNvSpPr/>
          <p:nvPr/>
        </p:nvSpPr>
        <p:spPr>
          <a:xfrm>
            <a:off x="3498280" y="2953792"/>
            <a:ext cx="2165539" cy="553998"/>
          </a:xfrm>
          <a:prstGeom prst="rect">
            <a:avLst/>
          </a:prstGeom>
        </p:spPr>
        <p:txBody>
          <a:bodyPr wrap="square" lIns="91438" tIns="45719" rIns="91438" bIns="45719">
            <a:spAutoFit/>
          </a:bodyPr>
          <a:lstStyle/>
          <a:p>
            <a:r>
              <a:rPr lang="en-US" altLang="zh-CN" sz="1000" dirty="0">
                <a:solidFill>
                  <a:schemeClr val="tx1">
                    <a:lumMod val="95000"/>
                    <a:lumOff val="5000"/>
                  </a:schemeClr>
                </a:solidFill>
              </a:rPr>
              <a:t>In turn, each theme encompasses myriad stories interpreted through a variety of exhibit techniques</a:t>
            </a:r>
            <a:endParaRPr lang="zh-CN" altLang="en-US" sz="1000" dirty="0">
              <a:solidFill>
                <a:schemeClr val="tx1">
                  <a:lumMod val="95000"/>
                  <a:lumOff val="5000"/>
                </a:schemeClr>
              </a:solidFill>
            </a:endParaRPr>
          </a:p>
        </p:txBody>
      </p:sp>
      <p:sp>
        <p:nvSpPr>
          <p:cNvPr id="97" name="矩形 96"/>
          <p:cNvSpPr/>
          <p:nvPr/>
        </p:nvSpPr>
        <p:spPr>
          <a:xfrm>
            <a:off x="3959430" y="3541130"/>
            <a:ext cx="1176924" cy="246221"/>
          </a:xfrm>
          <a:prstGeom prst="rect">
            <a:avLst/>
          </a:prstGeom>
        </p:spPr>
        <p:txBody>
          <a:bodyPr wrap="none" lIns="91438" tIns="45719" rIns="91438" bIns="45719">
            <a:spAutoFit/>
          </a:bodyPr>
          <a:lstStyle/>
          <a:p>
            <a:pPr algn="ctr"/>
            <a:r>
              <a:rPr lang="en-US" altLang="zh-CN" sz="1000" dirty="0" err="1">
                <a:solidFill>
                  <a:schemeClr val="tx1">
                    <a:lumMod val="95000"/>
                    <a:lumOff val="5000"/>
                  </a:schemeClr>
                </a:solidFill>
                <a:ea typeface="微软雅黑" panose="020B0503020204020204" pitchFamily="34" charset="-122"/>
              </a:rPr>
              <a:t>Aquabeauty</a:t>
            </a:r>
            <a:r>
              <a:rPr lang="en-US" altLang="zh-CN" sz="1000" dirty="0">
                <a:solidFill>
                  <a:schemeClr val="tx1">
                    <a:lumMod val="95000"/>
                    <a:lumOff val="5000"/>
                  </a:schemeClr>
                </a:solidFill>
                <a:ea typeface="微软雅黑" panose="020B0503020204020204" pitchFamily="34" charset="-122"/>
              </a:rPr>
              <a:t> Studio</a:t>
            </a:r>
          </a:p>
        </p:txBody>
      </p:sp>
      <p:sp>
        <p:nvSpPr>
          <p:cNvPr id="98" name="矩形 97"/>
          <p:cNvSpPr/>
          <p:nvPr/>
        </p:nvSpPr>
        <p:spPr>
          <a:xfrm>
            <a:off x="3959431" y="3748566"/>
            <a:ext cx="925253" cy="246221"/>
          </a:xfrm>
          <a:prstGeom prst="rect">
            <a:avLst/>
          </a:prstGeom>
        </p:spPr>
        <p:txBody>
          <a:bodyPr wrap="none" lIns="91438" tIns="45719" rIns="91438" bIns="45719">
            <a:spAutoFit/>
          </a:bodyPr>
          <a:lstStyle/>
          <a:p>
            <a:r>
              <a:rPr lang="en-US" altLang="zh-CN" sz="1000" dirty="0">
                <a:solidFill>
                  <a:schemeClr val="tx1">
                    <a:lumMod val="95000"/>
                    <a:lumOff val="5000"/>
                  </a:schemeClr>
                </a:solidFill>
                <a:ea typeface="微软雅黑" panose="020B0503020204020204" pitchFamily="34" charset="-122"/>
              </a:rPr>
              <a:t>Artistic School</a:t>
            </a:r>
          </a:p>
        </p:txBody>
      </p:sp>
      <p:sp>
        <p:nvSpPr>
          <p:cNvPr id="99" name="矩形 98"/>
          <p:cNvSpPr/>
          <p:nvPr/>
        </p:nvSpPr>
        <p:spPr>
          <a:xfrm>
            <a:off x="3959431" y="3956002"/>
            <a:ext cx="811441" cy="246221"/>
          </a:xfrm>
          <a:prstGeom prst="rect">
            <a:avLst/>
          </a:prstGeom>
        </p:spPr>
        <p:txBody>
          <a:bodyPr wrap="none" lIns="91438" tIns="45719" rIns="91438" bIns="45719">
            <a:spAutoFit/>
          </a:bodyPr>
          <a:lstStyle/>
          <a:p>
            <a:r>
              <a:rPr lang="en-US" altLang="zh-CN" sz="1000" dirty="0">
                <a:solidFill>
                  <a:schemeClr val="tx1">
                    <a:lumMod val="95000"/>
                    <a:lumOff val="5000"/>
                  </a:schemeClr>
                </a:solidFill>
                <a:ea typeface="微软雅黑" panose="020B0503020204020204" pitchFamily="34" charset="-122"/>
              </a:rPr>
              <a:t>Mamma Art</a:t>
            </a:r>
          </a:p>
        </p:txBody>
      </p:sp>
      <p:sp>
        <p:nvSpPr>
          <p:cNvPr id="100" name="矩形 99"/>
          <p:cNvSpPr/>
          <p:nvPr/>
        </p:nvSpPr>
        <p:spPr>
          <a:xfrm>
            <a:off x="3959431" y="4163439"/>
            <a:ext cx="1016625" cy="246221"/>
          </a:xfrm>
          <a:prstGeom prst="rect">
            <a:avLst/>
          </a:prstGeom>
        </p:spPr>
        <p:txBody>
          <a:bodyPr wrap="none" lIns="91438" tIns="45719" rIns="91438" bIns="45719">
            <a:spAutoFit/>
          </a:bodyPr>
          <a:lstStyle/>
          <a:p>
            <a:r>
              <a:rPr lang="en-US" altLang="zh-CN" sz="1000" dirty="0" err="1">
                <a:solidFill>
                  <a:schemeClr val="tx1">
                    <a:lumMod val="95000"/>
                    <a:lumOff val="5000"/>
                  </a:schemeClr>
                </a:solidFill>
                <a:ea typeface="微软雅黑" panose="020B0503020204020204" pitchFamily="34" charset="-122"/>
              </a:rPr>
              <a:t>Laborato</a:t>
            </a:r>
            <a:r>
              <a:rPr lang="en-US" altLang="zh-CN" sz="1000" dirty="0">
                <a:solidFill>
                  <a:schemeClr val="tx1">
                    <a:lumMod val="95000"/>
                    <a:lumOff val="5000"/>
                  </a:schemeClr>
                </a:solidFill>
                <a:ea typeface="微软雅黑" panose="020B0503020204020204" pitchFamily="34" charset="-122"/>
              </a:rPr>
              <a:t> </a:t>
            </a:r>
            <a:r>
              <a:rPr lang="en-US" altLang="zh-CN" sz="1000" dirty="0" err="1">
                <a:solidFill>
                  <a:schemeClr val="tx1">
                    <a:lumMod val="95000"/>
                    <a:lumOff val="5000"/>
                  </a:schemeClr>
                </a:solidFill>
                <a:ea typeface="微软雅黑" panose="020B0503020204020204" pitchFamily="34" charset="-122"/>
              </a:rPr>
              <a:t>Sztuki</a:t>
            </a:r>
            <a:r>
              <a:rPr lang="en-US" altLang="zh-CN" sz="1000" dirty="0">
                <a:solidFill>
                  <a:schemeClr val="tx1">
                    <a:lumMod val="95000"/>
                    <a:lumOff val="5000"/>
                  </a:schemeClr>
                </a:solidFill>
                <a:ea typeface="微软雅黑" panose="020B0503020204020204" pitchFamily="34" charset="-122"/>
              </a:rPr>
              <a:t> </a:t>
            </a:r>
          </a:p>
        </p:txBody>
      </p:sp>
      <p:sp>
        <p:nvSpPr>
          <p:cNvPr id="101" name="椭圆 100"/>
          <p:cNvSpPr/>
          <p:nvPr/>
        </p:nvSpPr>
        <p:spPr>
          <a:xfrm>
            <a:off x="3878532" y="3633801"/>
            <a:ext cx="84326" cy="84326"/>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solidFill>
                <a:schemeClr val="tx1">
                  <a:lumMod val="95000"/>
                  <a:lumOff val="5000"/>
                </a:schemeClr>
              </a:solidFill>
            </a:endParaRPr>
          </a:p>
        </p:txBody>
      </p:sp>
      <p:sp>
        <p:nvSpPr>
          <p:cNvPr id="102" name="椭圆 101"/>
          <p:cNvSpPr/>
          <p:nvPr/>
        </p:nvSpPr>
        <p:spPr>
          <a:xfrm>
            <a:off x="3878532" y="3829513"/>
            <a:ext cx="84326" cy="84326"/>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solidFill>
                <a:schemeClr val="tx1">
                  <a:lumMod val="95000"/>
                  <a:lumOff val="5000"/>
                </a:schemeClr>
              </a:solidFill>
            </a:endParaRPr>
          </a:p>
        </p:txBody>
      </p:sp>
      <p:sp>
        <p:nvSpPr>
          <p:cNvPr id="103" name="椭圆 102"/>
          <p:cNvSpPr/>
          <p:nvPr/>
        </p:nvSpPr>
        <p:spPr>
          <a:xfrm>
            <a:off x="3878532" y="4036948"/>
            <a:ext cx="84326" cy="84326"/>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solidFill>
                <a:schemeClr val="tx1">
                  <a:lumMod val="95000"/>
                  <a:lumOff val="5000"/>
                </a:schemeClr>
              </a:solidFill>
            </a:endParaRPr>
          </a:p>
        </p:txBody>
      </p:sp>
      <p:sp>
        <p:nvSpPr>
          <p:cNvPr id="104" name="椭圆 103"/>
          <p:cNvSpPr/>
          <p:nvPr/>
        </p:nvSpPr>
        <p:spPr>
          <a:xfrm>
            <a:off x="3875104" y="4244386"/>
            <a:ext cx="84326" cy="84326"/>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solidFill>
                <a:schemeClr val="tx1">
                  <a:lumMod val="95000"/>
                  <a:lumOff val="5000"/>
                </a:schemeClr>
              </a:solidFill>
            </a:endParaRPr>
          </a:p>
        </p:txBody>
      </p:sp>
      <p:sp>
        <p:nvSpPr>
          <p:cNvPr id="105" name="TextBox 104"/>
          <p:cNvSpPr txBox="1"/>
          <p:nvPr/>
        </p:nvSpPr>
        <p:spPr>
          <a:xfrm>
            <a:off x="4117903" y="1731885"/>
            <a:ext cx="832279" cy="646331"/>
          </a:xfrm>
          <a:prstGeom prst="rect">
            <a:avLst/>
          </a:prstGeom>
          <a:noFill/>
        </p:spPr>
        <p:txBody>
          <a:bodyPr wrap="none" lIns="91438" tIns="45719" rIns="91438" bIns="45719" rtlCol="0">
            <a:spAutoFit/>
          </a:bodyPr>
          <a:lstStyle/>
          <a:p>
            <a:r>
              <a:rPr lang="en-US" altLang="zh-CN" sz="3600" dirty="0">
                <a:solidFill>
                  <a:schemeClr val="bg1"/>
                </a:solidFill>
              </a:rPr>
              <a:t>69</a:t>
            </a:r>
            <a:r>
              <a:rPr lang="zh-CN" altLang="en-US" dirty="0">
                <a:solidFill>
                  <a:schemeClr val="bg1"/>
                </a:solidFill>
              </a:rPr>
              <a:t>￥</a:t>
            </a:r>
          </a:p>
        </p:txBody>
      </p:sp>
      <p:sp>
        <p:nvSpPr>
          <p:cNvPr id="106" name="矩形 105"/>
          <p:cNvSpPr/>
          <p:nvPr/>
        </p:nvSpPr>
        <p:spPr>
          <a:xfrm>
            <a:off x="6230984" y="2655858"/>
            <a:ext cx="1753205" cy="307775"/>
          </a:xfrm>
          <a:prstGeom prst="rect">
            <a:avLst/>
          </a:prstGeom>
        </p:spPr>
        <p:txBody>
          <a:bodyPr wrap="square" lIns="91438" tIns="45719" rIns="91438" bIns="45719">
            <a:spAutoFit/>
          </a:bodyPr>
          <a:lstStyle/>
          <a:p>
            <a:r>
              <a:rPr lang="en-US" altLang="zh-CN" sz="1400" dirty="0">
                <a:solidFill>
                  <a:schemeClr val="tx1">
                    <a:lumMod val="95000"/>
                    <a:lumOff val="5000"/>
                  </a:schemeClr>
                </a:solidFill>
                <a:latin typeface="微软雅黑" panose="020B0503020204020204" pitchFamily="34" charset="-122"/>
                <a:ea typeface="微软雅黑" panose="020B0503020204020204" pitchFamily="34" charset="-122"/>
              </a:rPr>
              <a:t>WEB DEVELOPER</a:t>
            </a:r>
          </a:p>
        </p:txBody>
      </p:sp>
      <p:sp>
        <p:nvSpPr>
          <p:cNvPr id="107" name="矩形 106"/>
          <p:cNvSpPr/>
          <p:nvPr/>
        </p:nvSpPr>
        <p:spPr>
          <a:xfrm>
            <a:off x="6067331" y="2953792"/>
            <a:ext cx="2165539" cy="553998"/>
          </a:xfrm>
          <a:prstGeom prst="rect">
            <a:avLst/>
          </a:prstGeom>
        </p:spPr>
        <p:txBody>
          <a:bodyPr wrap="square" lIns="91438" tIns="45719" rIns="91438" bIns="45719">
            <a:spAutoFit/>
          </a:bodyPr>
          <a:lstStyle/>
          <a:p>
            <a:r>
              <a:rPr lang="en-US" altLang="zh-CN" sz="1000" dirty="0">
                <a:solidFill>
                  <a:schemeClr val="tx1">
                    <a:lumMod val="95000"/>
                    <a:lumOff val="5000"/>
                  </a:schemeClr>
                </a:solidFill>
              </a:rPr>
              <a:t>In turn, each theme encompasses myriad stories interpreted through a variety of exhibit techniques</a:t>
            </a:r>
            <a:endParaRPr lang="zh-CN" altLang="en-US" sz="1000" dirty="0">
              <a:solidFill>
                <a:schemeClr val="tx1">
                  <a:lumMod val="95000"/>
                  <a:lumOff val="5000"/>
                </a:schemeClr>
              </a:solidFill>
            </a:endParaRPr>
          </a:p>
        </p:txBody>
      </p:sp>
      <p:sp>
        <p:nvSpPr>
          <p:cNvPr id="108" name="矩形 107"/>
          <p:cNvSpPr/>
          <p:nvPr/>
        </p:nvSpPr>
        <p:spPr>
          <a:xfrm>
            <a:off x="6528481" y="3541130"/>
            <a:ext cx="1176924" cy="246221"/>
          </a:xfrm>
          <a:prstGeom prst="rect">
            <a:avLst/>
          </a:prstGeom>
        </p:spPr>
        <p:txBody>
          <a:bodyPr wrap="none" lIns="91438" tIns="45719" rIns="91438" bIns="45719">
            <a:spAutoFit/>
          </a:bodyPr>
          <a:lstStyle/>
          <a:p>
            <a:pPr algn="ctr"/>
            <a:r>
              <a:rPr lang="en-US" altLang="zh-CN" sz="1000" dirty="0" err="1">
                <a:solidFill>
                  <a:schemeClr val="tx1">
                    <a:lumMod val="95000"/>
                    <a:lumOff val="5000"/>
                  </a:schemeClr>
                </a:solidFill>
                <a:ea typeface="微软雅黑" panose="020B0503020204020204" pitchFamily="34" charset="-122"/>
              </a:rPr>
              <a:t>Aquabeauty</a:t>
            </a:r>
            <a:r>
              <a:rPr lang="en-US" altLang="zh-CN" sz="1000" dirty="0">
                <a:solidFill>
                  <a:schemeClr val="tx1">
                    <a:lumMod val="95000"/>
                    <a:lumOff val="5000"/>
                  </a:schemeClr>
                </a:solidFill>
                <a:ea typeface="微软雅黑" panose="020B0503020204020204" pitchFamily="34" charset="-122"/>
              </a:rPr>
              <a:t> Studio</a:t>
            </a:r>
          </a:p>
        </p:txBody>
      </p:sp>
      <p:sp>
        <p:nvSpPr>
          <p:cNvPr id="109" name="矩形 108"/>
          <p:cNvSpPr/>
          <p:nvPr/>
        </p:nvSpPr>
        <p:spPr>
          <a:xfrm>
            <a:off x="6528482" y="3748566"/>
            <a:ext cx="925253" cy="246221"/>
          </a:xfrm>
          <a:prstGeom prst="rect">
            <a:avLst/>
          </a:prstGeom>
        </p:spPr>
        <p:txBody>
          <a:bodyPr wrap="none" lIns="91438" tIns="45719" rIns="91438" bIns="45719">
            <a:spAutoFit/>
          </a:bodyPr>
          <a:lstStyle/>
          <a:p>
            <a:r>
              <a:rPr lang="en-US" altLang="zh-CN" sz="1000" dirty="0">
                <a:solidFill>
                  <a:schemeClr val="tx1">
                    <a:lumMod val="95000"/>
                    <a:lumOff val="5000"/>
                  </a:schemeClr>
                </a:solidFill>
                <a:ea typeface="微软雅黑" panose="020B0503020204020204" pitchFamily="34" charset="-122"/>
              </a:rPr>
              <a:t>Artistic School</a:t>
            </a:r>
          </a:p>
        </p:txBody>
      </p:sp>
      <p:sp>
        <p:nvSpPr>
          <p:cNvPr id="110" name="矩形 109"/>
          <p:cNvSpPr/>
          <p:nvPr/>
        </p:nvSpPr>
        <p:spPr>
          <a:xfrm>
            <a:off x="6528482" y="3956002"/>
            <a:ext cx="811441" cy="246221"/>
          </a:xfrm>
          <a:prstGeom prst="rect">
            <a:avLst/>
          </a:prstGeom>
        </p:spPr>
        <p:txBody>
          <a:bodyPr wrap="none" lIns="91438" tIns="45719" rIns="91438" bIns="45719">
            <a:spAutoFit/>
          </a:bodyPr>
          <a:lstStyle/>
          <a:p>
            <a:r>
              <a:rPr lang="en-US" altLang="zh-CN" sz="1000" dirty="0">
                <a:solidFill>
                  <a:schemeClr val="tx1">
                    <a:lumMod val="95000"/>
                    <a:lumOff val="5000"/>
                  </a:schemeClr>
                </a:solidFill>
                <a:ea typeface="微软雅黑" panose="020B0503020204020204" pitchFamily="34" charset="-122"/>
              </a:rPr>
              <a:t>Mamma Art</a:t>
            </a:r>
          </a:p>
        </p:txBody>
      </p:sp>
      <p:sp>
        <p:nvSpPr>
          <p:cNvPr id="111" name="矩形 110"/>
          <p:cNvSpPr/>
          <p:nvPr/>
        </p:nvSpPr>
        <p:spPr>
          <a:xfrm>
            <a:off x="6528482" y="4163439"/>
            <a:ext cx="1016625" cy="246221"/>
          </a:xfrm>
          <a:prstGeom prst="rect">
            <a:avLst/>
          </a:prstGeom>
        </p:spPr>
        <p:txBody>
          <a:bodyPr wrap="none" lIns="91438" tIns="45719" rIns="91438" bIns="45719">
            <a:spAutoFit/>
          </a:bodyPr>
          <a:lstStyle/>
          <a:p>
            <a:r>
              <a:rPr lang="en-US" altLang="zh-CN" sz="1000" dirty="0" err="1">
                <a:solidFill>
                  <a:schemeClr val="tx1">
                    <a:lumMod val="95000"/>
                    <a:lumOff val="5000"/>
                  </a:schemeClr>
                </a:solidFill>
                <a:ea typeface="微软雅黑" panose="020B0503020204020204" pitchFamily="34" charset="-122"/>
              </a:rPr>
              <a:t>Laborato</a:t>
            </a:r>
            <a:r>
              <a:rPr lang="en-US" altLang="zh-CN" sz="1000" dirty="0">
                <a:solidFill>
                  <a:schemeClr val="tx1">
                    <a:lumMod val="95000"/>
                    <a:lumOff val="5000"/>
                  </a:schemeClr>
                </a:solidFill>
                <a:ea typeface="微软雅黑" panose="020B0503020204020204" pitchFamily="34" charset="-122"/>
              </a:rPr>
              <a:t> </a:t>
            </a:r>
            <a:r>
              <a:rPr lang="en-US" altLang="zh-CN" sz="1000" dirty="0" err="1">
                <a:solidFill>
                  <a:schemeClr val="tx1">
                    <a:lumMod val="95000"/>
                    <a:lumOff val="5000"/>
                  </a:schemeClr>
                </a:solidFill>
                <a:ea typeface="微软雅黑" panose="020B0503020204020204" pitchFamily="34" charset="-122"/>
              </a:rPr>
              <a:t>Sztuki</a:t>
            </a:r>
            <a:r>
              <a:rPr lang="en-US" altLang="zh-CN" sz="1000" dirty="0">
                <a:solidFill>
                  <a:schemeClr val="tx1">
                    <a:lumMod val="95000"/>
                    <a:lumOff val="5000"/>
                  </a:schemeClr>
                </a:solidFill>
                <a:ea typeface="微软雅黑" panose="020B0503020204020204" pitchFamily="34" charset="-122"/>
              </a:rPr>
              <a:t> </a:t>
            </a:r>
          </a:p>
        </p:txBody>
      </p:sp>
      <p:sp>
        <p:nvSpPr>
          <p:cNvPr id="112" name="椭圆 111"/>
          <p:cNvSpPr/>
          <p:nvPr/>
        </p:nvSpPr>
        <p:spPr>
          <a:xfrm>
            <a:off x="6447583" y="3633801"/>
            <a:ext cx="84326" cy="84326"/>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solidFill>
                <a:schemeClr val="tx1">
                  <a:lumMod val="95000"/>
                  <a:lumOff val="5000"/>
                </a:schemeClr>
              </a:solidFill>
            </a:endParaRPr>
          </a:p>
        </p:txBody>
      </p:sp>
      <p:sp>
        <p:nvSpPr>
          <p:cNvPr id="113" name="椭圆 112"/>
          <p:cNvSpPr/>
          <p:nvPr/>
        </p:nvSpPr>
        <p:spPr>
          <a:xfrm>
            <a:off x="6447583" y="3829513"/>
            <a:ext cx="84326" cy="84326"/>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solidFill>
                <a:schemeClr val="tx1">
                  <a:lumMod val="95000"/>
                  <a:lumOff val="5000"/>
                </a:schemeClr>
              </a:solidFill>
            </a:endParaRPr>
          </a:p>
        </p:txBody>
      </p:sp>
      <p:sp>
        <p:nvSpPr>
          <p:cNvPr id="114" name="椭圆 113"/>
          <p:cNvSpPr/>
          <p:nvPr/>
        </p:nvSpPr>
        <p:spPr>
          <a:xfrm>
            <a:off x="6447583" y="4036948"/>
            <a:ext cx="84326" cy="84326"/>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solidFill>
                <a:schemeClr val="tx1">
                  <a:lumMod val="95000"/>
                  <a:lumOff val="5000"/>
                </a:schemeClr>
              </a:solidFill>
            </a:endParaRPr>
          </a:p>
        </p:txBody>
      </p:sp>
      <p:sp>
        <p:nvSpPr>
          <p:cNvPr id="115" name="椭圆 114"/>
          <p:cNvSpPr/>
          <p:nvPr/>
        </p:nvSpPr>
        <p:spPr>
          <a:xfrm>
            <a:off x="6444156" y="4244386"/>
            <a:ext cx="84326" cy="84326"/>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solidFill>
                <a:schemeClr val="tx1">
                  <a:lumMod val="95000"/>
                  <a:lumOff val="5000"/>
                </a:schemeClr>
              </a:solidFill>
            </a:endParaRPr>
          </a:p>
        </p:txBody>
      </p:sp>
      <p:sp>
        <p:nvSpPr>
          <p:cNvPr id="116" name="TextBox 115"/>
          <p:cNvSpPr txBox="1"/>
          <p:nvPr/>
        </p:nvSpPr>
        <p:spPr>
          <a:xfrm>
            <a:off x="6686954" y="1731885"/>
            <a:ext cx="832279" cy="646331"/>
          </a:xfrm>
          <a:prstGeom prst="rect">
            <a:avLst/>
          </a:prstGeom>
          <a:solidFill>
            <a:srgbClr val="B32229"/>
          </a:solidFill>
        </p:spPr>
        <p:txBody>
          <a:bodyPr wrap="none" lIns="91438" tIns="45719" rIns="91438" bIns="45719" rtlCol="0">
            <a:spAutoFit/>
          </a:bodyPr>
          <a:lstStyle/>
          <a:p>
            <a:r>
              <a:rPr lang="en-US" altLang="zh-CN" sz="3600" dirty="0">
                <a:solidFill>
                  <a:schemeClr val="bg1"/>
                </a:solidFill>
              </a:rPr>
              <a:t>55</a:t>
            </a:r>
            <a:r>
              <a:rPr lang="zh-CN" altLang="en-US" dirty="0">
                <a:solidFill>
                  <a:schemeClr val="bg1"/>
                </a:solidFill>
              </a:rPr>
              <a: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31697"/>
          <a:stretch>
            <a:fillRect/>
          </a:stretch>
        </p:blipFill>
        <p:spPr bwMode="auto">
          <a:xfrm>
            <a:off x="0" y="-1"/>
            <a:ext cx="9144000" cy="5143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937692" y="144686"/>
            <a:ext cx="3024335" cy="400110"/>
          </a:xfrm>
          <a:prstGeom prst="rect">
            <a:avLst/>
          </a:prstGeom>
          <a:noFill/>
        </p:spPr>
        <p:txBody>
          <a:bodyPr wrap="square" rtlCol="0">
            <a:spAutoFit/>
          </a:bodyPr>
          <a:lstStyle/>
          <a:p>
            <a:r>
              <a:rPr lang="en-US" altLang="zh-CN" sz="2000" b="1" dirty="0">
                <a:solidFill>
                  <a:srgbClr val="2D221B"/>
                </a:solidFill>
                <a:latin typeface="微软雅黑" panose="020B0503020204020204" pitchFamily="34" charset="-122"/>
                <a:ea typeface="微软雅黑" panose="020B0503020204020204" pitchFamily="34" charset="-122"/>
                <a:cs typeface="Vrinda" panose="020B0502040204020203" pitchFamily="34" charset="0"/>
              </a:rPr>
              <a:t>CREATIVE  STRATEGY</a:t>
            </a:r>
          </a:p>
        </p:txBody>
      </p:sp>
      <p:sp>
        <p:nvSpPr>
          <p:cNvPr id="15" name="TextBox 14"/>
          <p:cNvSpPr txBox="1"/>
          <p:nvPr/>
        </p:nvSpPr>
        <p:spPr>
          <a:xfrm>
            <a:off x="959654" y="432718"/>
            <a:ext cx="7716802" cy="267124"/>
          </a:xfrm>
          <a:prstGeom prst="rect">
            <a:avLst/>
          </a:prstGeom>
          <a:noFill/>
        </p:spPr>
        <p:txBody>
          <a:bodyPr wrap="square" rtlCol="0">
            <a:spAutoFit/>
          </a:bodyPr>
          <a:lstStyle/>
          <a:p>
            <a:pPr>
              <a:lnSpc>
                <a:spcPts val="1500"/>
              </a:lnSpc>
            </a:pP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Sed</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ut</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perspiciatis</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undSed</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ut</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perspiciatis</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unde</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omnis</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iste</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natus</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error sit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voluptatem</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accusantiuSed</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ut</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perspiciatis</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unde</a:t>
            </a:r>
            <a:endPar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endParaRPr>
          </a:p>
        </p:txBody>
      </p:sp>
      <p:grpSp>
        <p:nvGrpSpPr>
          <p:cNvPr id="6" name="Group 3"/>
          <p:cNvGrpSpPr/>
          <p:nvPr/>
        </p:nvGrpSpPr>
        <p:grpSpPr>
          <a:xfrm rot="21388552" flipH="1">
            <a:off x="242579" y="27865"/>
            <a:ext cx="689534" cy="625672"/>
            <a:chOff x="7930034" y="1635267"/>
            <a:chExt cx="3330788" cy="3022303"/>
          </a:xfrm>
          <a:solidFill>
            <a:srgbClr val="01A89E"/>
          </a:solidFill>
        </p:grpSpPr>
        <p:sp>
          <p:nvSpPr>
            <p:cNvPr id="7" name="Isosceles Triangle 7"/>
            <p:cNvSpPr/>
            <p:nvPr/>
          </p:nvSpPr>
          <p:spPr>
            <a:xfrm rot="2881072" flipV="1">
              <a:off x="8019596" y="3910238"/>
              <a:ext cx="657770" cy="836894"/>
            </a:xfrm>
            <a:prstGeom prst="triangl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9" name="Isosceles Triangle 8"/>
            <p:cNvSpPr/>
            <p:nvPr/>
          </p:nvSpPr>
          <p:spPr>
            <a:xfrm rot="2881072" flipV="1">
              <a:off x="8030238" y="4326992"/>
              <a:ext cx="265230" cy="337457"/>
            </a:xfrm>
            <a:prstGeom prst="triangl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10" name="Oval 9"/>
            <p:cNvSpPr/>
            <p:nvPr/>
          </p:nvSpPr>
          <p:spPr>
            <a:xfrm rot="2881072">
              <a:off x="8580663" y="3515722"/>
              <a:ext cx="170121" cy="170121"/>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11" name="Oval 10"/>
            <p:cNvSpPr/>
            <p:nvPr/>
          </p:nvSpPr>
          <p:spPr>
            <a:xfrm rot="2881072">
              <a:off x="8794981" y="3751961"/>
              <a:ext cx="95276" cy="95276"/>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12" name="Oval 11"/>
            <p:cNvSpPr/>
            <p:nvPr/>
          </p:nvSpPr>
          <p:spPr>
            <a:xfrm rot="2881072">
              <a:off x="9017027" y="4000657"/>
              <a:ext cx="170121" cy="170121"/>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13" name="Oval 12"/>
            <p:cNvSpPr/>
            <p:nvPr/>
          </p:nvSpPr>
          <p:spPr>
            <a:xfrm rot="2881072">
              <a:off x="8917084" y="3212998"/>
              <a:ext cx="170121" cy="170121"/>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14" name="Oval 13"/>
            <p:cNvSpPr/>
            <p:nvPr/>
          </p:nvSpPr>
          <p:spPr>
            <a:xfrm rot="2881072">
              <a:off x="9276075" y="2947576"/>
              <a:ext cx="105312" cy="105312"/>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16" name="Oval 14"/>
            <p:cNvSpPr/>
            <p:nvPr/>
          </p:nvSpPr>
          <p:spPr>
            <a:xfrm rot="2881072">
              <a:off x="9632596" y="2569151"/>
              <a:ext cx="170121" cy="170121"/>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17" name="Oval 15"/>
            <p:cNvSpPr/>
            <p:nvPr/>
          </p:nvSpPr>
          <p:spPr>
            <a:xfrm rot="2881072">
              <a:off x="10670430" y="1635267"/>
              <a:ext cx="170121" cy="170121"/>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18" name="Oval 16"/>
            <p:cNvSpPr/>
            <p:nvPr/>
          </p:nvSpPr>
          <p:spPr>
            <a:xfrm rot="2881072">
              <a:off x="10354311" y="1919723"/>
              <a:ext cx="170121" cy="170121"/>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19" name="Oval 17"/>
            <p:cNvSpPr/>
            <p:nvPr/>
          </p:nvSpPr>
          <p:spPr>
            <a:xfrm rot="2881072">
              <a:off x="10038597" y="2253810"/>
              <a:ext cx="105312" cy="105312"/>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20" name="Oval 18"/>
            <p:cNvSpPr/>
            <p:nvPr/>
          </p:nvSpPr>
          <p:spPr>
            <a:xfrm rot="2881072">
              <a:off x="11090701" y="2102318"/>
              <a:ext cx="170121" cy="170121"/>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21" name="Oval 19"/>
            <p:cNvSpPr/>
            <p:nvPr/>
          </p:nvSpPr>
          <p:spPr>
            <a:xfrm rot="2881072">
              <a:off x="10927069" y="1888511"/>
              <a:ext cx="105312" cy="105312"/>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22" name="Oval 20"/>
            <p:cNvSpPr/>
            <p:nvPr/>
          </p:nvSpPr>
          <p:spPr>
            <a:xfrm rot="2881072">
              <a:off x="10521112" y="2708784"/>
              <a:ext cx="105312" cy="105312"/>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23" name="Oval 21"/>
            <p:cNvSpPr/>
            <p:nvPr/>
          </p:nvSpPr>
          <p:spPr>
            <a:xfrm rot="2881072">
              <a:off x="10773401" y="2395452"/>
              <a:ext cx="170121" cy="170121"/>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24" name="Oval 22"/>
            <p:cNvSpPr/>
            <p:nvPr/>
          </p:nvSpPr>
          <p:spPr>
            <a:xfrm rot="2881072">
              <a:off x="10296370" y="2849452"/>
              <a:ext cx="170121" cy="170121"/>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25" name="Oval 23"/>
            <p:cNvSpPr/>
            <p:nvPr/>
          </p:nvSpPr>
          <p:spPr>
            <a:xfrm rot="2881072">
              <a:off x="9902669" y="3265284"/>
              <a:ext cx="105312" cy="105312"/>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26" name="Oval 24"/>
            <p:cNvSpPr/>
            <p:nvPr/>
          </p:nvSpPr>
          <p:spPr>
            <a:xfrm rot="2881072">
              <a:off x="9632463" y="3446861"/>
              <a:ext cx="170121" cy="170121"/>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27" name="Oval 25"/>
            <p:cNvSpPr/>
            <p:nvPr/>
          </p:nvSpPr>
          <p:spPr>
            <a:xfrm rot="2881072">
              <a:off x="9314753" y="3794314"/>
              <a:ext cx="105312" cy="105312"/>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28" name="Oval 26"/>
            <p:cNvSpPr/>
            <p:nvPr/>
          </p:nvSpPr>
          <p:spPr>
            <a:xfrm rot="2881072">
              <a:off x="10112396" y="2598419"/>
              <a:ext cx="105312" cy="105312"/>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29" name="Oval 27"/>
            <p:cNvSpPr/>
            <p:nvPr/>
          </p:nvSpPr>
          <p:spPr>
            <a:xfrm rot="2881072">
              <a:off x="9877954" y="2841818"/>
              <a:ext cx="170121" cy="170121"/>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30" name="Oval 28"/>
            <p:cNvSpPr/>
            <p:nvPr/>
          </p:nvSpPr>
          <p:spPr>
            <a:xfrm rot="2881072">
              <a:off x="9254321" y="3121514"/>
              <a:ext cx="247155" cy="247155"/>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31" name="Oval 29"/>
            <p:cNvSpPr/>
            <p:nvPr/>
          </p:nvSpPr>
          <p:spPr>
            <a:xfrm rot="2881072">
              <a:off x="10591845" y="2011825"/>
              <a:ext cx="247155" cy="247155"/>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32" name="Oval 30"/>
            <p:cNvSpPr/>
            <p:nvPr/>
          </p:nvSpPr>
          <p:spPr>
            <a:xfrm rot="2881072">
              <a:off x="10473364" y="2438442"/>
              <a:ext cx="105312" cy="105312"/>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33" name="Oval 31"/>
            <p:cNvSpPr/>
            <p:nvPr/>
          </p:nvSpPr>
          <p:spPr>
            <a:xfrm rot="2881072">
              <a:off x="9067241" y="3634743"/>
              <a:ext cx="170121" cy="170121"/>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34" name="Oval 32"/>
            <p:cNvSpPr/>
            <p:nvPr/>
          </p:nvSpPr>
          <p:spPr>
            <a:xfrm rot="2881072">
              <a:off x="9610135" y="2931868"/>
              <a:ext cx="105312" cy="105312"/>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cxnSp>
          <p:nvCxnSpPr>
            <p:cNvPr id="35" name="Straight Connector 33"/>
            <p:cNvCxnSpPr>
              <a:stCxn id="10" idx="6"/>
              <a:endCxn id="11" idx="2"/>
            </p:cNvCxnSpPr>
            <p:nvPr/>
          </p:nvCxnSpPr>
          <p:spPr>
            <a:xfrm rot="2881072">
              <a:off x="8699978" y="3713354"/>
              <a:ext cx="133418" cy="1492"/>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36" name="Straight Connector 34"/>
            <p:cNvCxnSpPr>
              <a:stCxn id="11" idx="6"/>
              <a:endCxn id="12" idx="2"/>
            </p:cNvCxnSpPr>
            <p:nvPr/>
          </p:nvCxnSpPr>
          <p:spPr>
            <a:xfrm rot="2881072" flipV="1">
              <a:off x="8833064" y="3928003"/>
              <a:ext cx="253546" cy="1492"/>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37" name="Straight Connector 35"/>
            <p:cNvCxnSpPr>
              <a:stCxn id="12" idx="0"/>
              <a:endCxn id="27" idx="4"/>
            </p:cNvCxnSpPr>
            <p:nvPr/>
          </p:nvCxnSpPr>
          <p:spPr>
            <a:xfrm rot="2881072" flipH="1" flipV="1">
              <a:off x="9246792" y="3845901"/>
              <a:ext cx="1" cy="219209"/>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38" name="Straight Connector 36"/>
            <p:cNvCxnSpPr>
              <a:stCxn id="27" idx="0"/>
              <a:endCxn id="26" idx="4"/>
            </p:cNvCxnSpPr>
            <p:nvPr/>
          </p:nvCxnSpPr>
          <p:spPr>
            <a:xfrm rot="2881072" flipV="1">
              <a:off x="9530423" y="3533644"/>
              <a:ext cx="0" cy="333279"/>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39" name="Straight Connector 37"/>
            <p:cNvCxnSpPr>
              <a:stCxn id="26" idx="0"/>
              <a:endCxn id="25" idx="4"/>
            </p:cNvCxnSpPr>
            <p:nvPr/>
          </p:nvCxnSpPr>
          <p:spPr>
            <a:xfrm rot="2881072" flipV="1">
              <a:off x="9848469" y="3323000"/>
              <a:ext cx="0" cy="182185"/>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40" name="Straight Connector 38"/>
            <p:cNvCxnSpPr>
              <a:stCxn id="25" idx="0"/>
              <a:endCxn id="24" idx="4"/>
            </p:cNvCxnSpPr>
            <p:nvPr/>
          </p:nvCxnSpPr>
          <p:spPr>
            <a:xfrm rot="2881072" flipV="1">
              <a:off x="10156334" y="2919312"/>
              <a:ext cx="1" cy="435505"/>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41" name="Straight Connector 39"/>
            <p:cNvCxnSpPr>
              <a:stCxn id="24" idx="0"/>
              <a:endCxn id="22" idx="4"/>
            </p:cNvCxnSpPr>
            <p:nvPr/>
          </p:nvCxnSpPr>
          <p:spPr>
            <a:xfrm rot="2881072" flipH="1" flipV="1">
              <a:off x="10489643" y="2776626"/>
              <a:ext cx="1" cy="121026"/>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42" name="Straight Connector 40"/>
            <p:cNvCxnSpPr>
              <a:stCxn id="22" idx="0"/>
              <a:endCxn id="23" idx="4"/>
            </p:cNvCxnSpPr>
            <p:nvPr/>
          </p:nvCxnSpPr>
          <p:spPr>
            <a:xfrm rot="2881072" flipH="1" flipV="1">
              <a:off x="10694872" y="2500903"/>
              <a:ext cx="18397" cy="261823"/>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43" name="Straight Connector 41"/>
            <p:cNvCxnSpPr>
              <a:stCxn id="23" idx="0"/>
              <a:endCxn id="20" idx="4"/>
            </p:cNvCxnSpPr>
            <p:nvPr/>
          </p:nvCxnSpPr>
          <p:spPr>
            <a:xfrm rot="2881072" flipH="1" flipV="1">
              <a:off x="11014282" y="2203035"/>
              <a:ext cx="5660" cy="261822"/>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44" name="Straight Connector 42"/>
            <p:cNvCxnSpPr>
              <a:stCxn id="20" idx="2"/>
              <a:endCxn id="21" idx="6"/>
            </p:cNvCxnSpPr>
            <p:nvPr/>
          </p:nvCxnSpPr>
          <p:spPr>
            <a:xfrm rot="2881072" flipH="1" flipV="1">
              <a:off x="10978688" y="2042746"/>
              <a:ext cx="176435" cy="18967"/>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45" name="Straight Connector 43"/>
            <p:cNvCxnSpPr>
              <a:stCxn id="21" idx="2"/>
              <a:endCxn id="17" idx="6"/>
            </p:cNvCxnSpPr>
            <p:nvPr/>
          </p:nvCxnSpPr>
          <p:spPr>
            <a:xfrm rot="2881072" flipH="1">
              <a:off x="10790228" y="1833308"/>
              <a:ext cx="176435" cy="18967"/>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46" name="Straight Connector 44"/>
            <p:cNvCxnSpPr>
              <a:stCxn id="17" idx="4"/>
              <a:endCxn id="18" idx="0"/>
            </p:cNvCxnSpPr>
            <p:nvPr/>
          </p:nvCxnSpPr>
          <p:spPr>
            <a:xfrm rot="2881072">
              <a:off x="10597431" y="1734987"/>
              <a:ext cx="0" cy="255139"/>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47" name="Straight Connector 45"/>
            <p:cNvCxnSpPr>
              <a:stCxn id="18" idx="4"/>
              <a:endCxn id="19" idx="0"/>
            </p:cNvCxnSpPr>
            <p:nvPr/>
          </p:nvCxnSpPr>
          <p:spPr>
            <a:xfrm rot="2881072" flipH="1">
              <a:off x="10248969" y="2005036"/>
              <a:ext cx="8600" cy="322854"/>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48" name="Straight Connector 46"/>
            <p:cNvCxnSpPr>
              <a:stCxn id="19" idx="4"/>
              <a:endCxn id="16" idx="0"/>
            </p:cNvCxnSpPr>
            <p:nvPr/>
          </p:nvCxnSpPr>
          <p:spPr>
            <a:xfrm rot="2881072">
              <a:off x="9912199" y="2283199"/>
              <a:ext cx="8600" cy="372604"/>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49" name="Straight Connector 47"/>
            <p:cNvCxnSpPr>
              <a:stCxn id="16" idx="4"/>
              <a:endCxn id="14" idx="0"/>
            </p:cNvCxnSpPr>
            <p:nvPr/>
          </p:nvCxnSpPr>
          <p:spPr>
            <a:xfrm rot="2881072" flipH="1">
              <a:off x="9509682" y="2646637"/>
              <a:ext cx="2937" cy="382845"/>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50" name="Straight Connector 48"/>
            <p:cNvCxnSpPr>
              <a:stCxn id="14" idx="4"/>
              <a:endCxn id="13" idx="0"/>
            </p:cNvCxnSpPr>
            <p:nvPr/>
          </p:nvCxnSpPr>
          <p:spPr>
            <a:xfrm rot="2881072">
              <a:off x="9176013" y="2986173"/>
              <a:ext cx="2937" cy="304269"/>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51" name="Straight Connector 49"/>
            <p:cNvCxnSpPr>
              <a:stCxn id="13" idx="4"/>
              <a:endCxn id="10" idx="0"/>
            </p:cNvCxnSpPr>
            <p:nvPr/>
          </p:nvCxnSpPr>
          <p:spPr>
            <a:xfrm rot="2881072">
              <a:off x="8833934" y="3308196"/>
              <a:ext cx="0" cy="282450"/>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52" name="Straight Connector 50"/>
            <p:cNvCxnSpPr>
              <a:stCxn id="10" idx="7"/>
              <a:endCxn id="33" idx="2"/>
            </p:cNvCxnSpPr>
            <p:nvPr/>
          </p:nvCxnSpPr>
          <p:spPr>
            <a:xfrm rot="2881072" flipV="1">
              <a:off x="8788666" y="3519948"/>
              <a:ext cx="268739" cy="221939"/>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53" name="Straight Connector 51"/>
            <p:cNvCxnSpPr>
              <a:stCxn id="33" idx="6"/>
              <a:endCxn id="12" idx="1"/>
            </p:cNvCxnSpPr>
            <p:nvPr/>
          </p:nvCxnSpPr>
          <p:spPr>
            <a:xfrm rot="2881072">
              <a:off x="9111278" y="3780935"/>
              <a:ext cx="93208" cy="221939"/>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54" name="Straight Connector 52"/>
            <p:cNvCxnSpPr>
              <a:stCxn id="33" idx="4"/>
              <a:endCxn id="11" idx="7"/>
            </p:cNvCxnSpPr>
            <p:nvPr/>
          </p:nvCxnSpPr>
          <p:spPr>
            <a:xfrm rot="2881072" flipH="1">
              <a:off x="8932559" y="3706988"/>
              <a:ext cx="114145" cy="164833"/>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55" name="Straight Connector 53"/>
            <p:cNvCxnSpPr>
              <a:stCxn id="33" idx="1"/>
              <a:endCxn id="13" idx="6"/>
            </p:cNvCxnSpPr>
            <p:nvPr/>
          </p:nvCxnSpPr>
          <p:spPr>
            <a:xfrm rot="2881072" flipH="1" flipV="1">
              <a:off x="8973541" y="3442906"/>
              <a:ext cx="268739" cy="110338"/>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56" name="Straight Connector 54"/>
            <p:cNvCxnSpPr>
              <a:stCxn id="13" idx="7"/>
              <a:endCxn id="30" idx="3"/>
            </p:cNvCxnSpPr>
            <p:nvPr/>
          </p:nvCxnSpPr>
          <p:spPr>
            <a:xfrm rot="2881072" flipV="1">
              <a:off x="9138569" y="3186951"/>
              <a:ext cx="64440" cy="167219"/>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57" name="Straight Connector 55"/>
            <p:cNvCxnSpPr>
              <a:stCxn id="30" idx="6"/>
              <a:endCxn id="26" idx="2"/>
            </p:cNvCxnSpPr>
            <p:nvPr/>
          </p:nvCxnSpPr>
          <p:spPr>
            <a:xfrm rot="2881072" flipV="1">
              <a:off x="9444717" y="3372521"/>
              <a:ext cx="231753" cy="60602"/>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58" name="Straight Connector 56"/>
            <p:cNvCxnSpPr>
              <a:stCxn id="27" idx="1"/>
              <a:endCxn id="30" idx="5"/>
            </p:cNvCxnSpPr>
            <p:nvPr/>
          </p:nvCxnSpPr>
          <p:spPr>
            <a:xfrm rot="2881072" flipH="1" flipV="1">
              <a:off x="9212899" y="3438553"/>
              <a:ext cx="315776" cy="285778"/>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59" name="Straight Connector 57"/>
            <p:cNvCxnSpPr>
              <a:stCxn id="33" idx="0"/>
              <a:endCxn id="26" idx="3"/>
            </p:cNvCxnSpPr>
            <p:nvPr/>
          </p:nvCxnSpPr>
          <p:spPr>
            <a:xfrm rot="2881072" flipV="1">
              <a:off x="9334924" y="3394861"/>
              <a:ext cx="178267" cy="400628"/>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60" name="Straight Connector 58"/>
            <p:cNvCxnSpPr>
              <a:stCxn id="26" idx="1"/>
              <a:endCxn id="34" idx="5"/>
            </p:cNvCxnSpPr>
            <p:nvPr/>
          </p:nvCxnSpPr>
          <p:spPr>
            <a:xfrm rot="2881072" flipH="1" flipV="1">
              <a:off x="9517940" y="3127999"/>
              <a:ext cx="346141" cy="228087"/>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61" name="Straight Connector 59"/>
            <p:cNvCxnSpPr>
              <a:stCxn id="14" idx="7"/>
              <a:endCxn id="34" idx="3"/>
            </p:cNvCxnSpPr>
            <p:nvPr/>
          </p:nvCxnSpPr>
          <p:spPr>
            <a:xfrm rot="2881072" flipV="1">
              <a:off x="9427106" y="2900196"/>
              <a:ext cx="137310" cy="184365"/>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62" name="Straight Connector 60"/>
            <p:cNvCxnSpPr>
              <a:stCxn id="34" idx="7"/>
              <a:endCxn id="29" idx="3"/>
            </p:cNvCxnSpPr>
            <p:nvPr/>
          </p:nvCxnSpPr>
          <p:spPr>
            <a:xfrm rot="2881072" flipV="1">
              <a:off x="9766429" y="2872672"/>
              <a:ext cx="60588" cy="164352"/>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63" name="Straight Connector 61"/>
            <p:cNvCxnSpPr>
              <a:stCxn id="25" idx="1"/>
              <a:endCxn id="29" idx="5"/>
            </p:cNvCxnSpPr>
            <p:nvPr/>
          </p:nvCxnSpPr>
          <p:spPr>
            <a:xfrm rot="2881072" flipH="1" flipV="1">
              <a:off x="9864230" y="3053630"/>
              <a:ext cx="188174" cy="169917"/>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64" name="Straight Connector 62"/>
            <p:cNvCxnSpPr>
              <a:stCxn id="30" idx="0"/>
              <a:endCxn id="34" idx="4"/>
            </p:cNvCxnSpPr>
            <p:nvPr/>
          </p:nvCxnSpPr>
          <p:spPr>
            <a:xfrm rot="2881072" flipH="1" flipV="1">
              <a:off x="9545140" y="2986171"/>
              <a:ext cx="3130" cy="209835"/>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65" name="Straight Connector 63"/>
            <p:cNvCxnSpPr>
              <a:stCxn id="34" idx="0"/>
              <a:endCxn id="16" idx="5"/>
            </p:cNvCxnSpPr>
            <p:nvPr/>
          </p:nvCxnSpPr>
          <p:spPr>
            <a:xfrm rot="2881072" flipH="1" flipV="1">
              <a:off x="9633209" y="2769764"/>
              <a:ext cx="148693" cy="148928"/>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66" name="Straight Connector 64"/>
            <p:cNvCxnSpPr>
              <a:stCxn id="16" idx="7"/>
              <a:endCxn id="28" idx="3"/>
            </p:cNvCxnSpPr>
            <p:nvPr/>
          </p:nvCxnSpPr>
          <p:spPr>
            <a:xfrm rot="2881072" flipV="1">
              <a:off x="9857759" y="2534851"/>
              <a:ext cx="199551" cy="237291"/>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67" name="Straight Connector 65"/>
            <p:cNvCxnSpPr>
              <a:stCxn id="28" idx="1"/>
              <a:endCxn id="19" idx="6"/>
            </p:cNvCxnSpPr>
            <p:nvPr/>
          </p:nvCxnSpPr>
          <p:spPr>
            <a:xfrm rot="2881072" flipH="1" flipV="1">
              <a:off x="10039329" y="2402842"/>
              <a:ext cx="215641" cy="138417"/>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68" name="Straight Connector 66"/>
            <p:cNvCxnSpPr>
              <a:stCxn id="19" idx="7"/>
              <a:endCxn id="32" idx="2"/>
            </p:cNvCxnSpPr>
            <p:nvPr/>
          </p:nvCxnSpPr>
          <p:spPr>
            <a:xfrm rot="2881072" flipV="1">
              <a:off x="10148231" y="2299371"/>
              <a:ext cx="338173" cy="162453"/>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69" name="Straight Connector 67"/>
            <p:cNvCxnSpPr>
              <a:stCxn id="28" idx="0"/>
              <a:endCxn id="32" idx="4"/>
            </p:cNvCxnSpPr>
            <p:nvPr/>
          </p:nvCxnSpPr>
          <p:spPr>
            <a:xfrm rot="2881072" flipV="1">
              <a:off x="10284270" y="2436075"/>
              <a:ext cx="122532" cy="270024"/>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70" name="Straight Connector 68"/>
            <p:cNvCxnSpPr>
              <a:stCxn id="29" idx="0"/>
              <a:endCxn id="28" idx="5"/>
            </p:cNvCxnSpPr>
            <p:nvPr/>
          </p:nvCxnSpPr>
          <p:spPr>
            <a:xfrm rot="2881072" flipH="1" flipV="1">
              <a:off x="10077940" y="2680632"/>
              <a:ext cx="32644" cy="212376"/>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71" name="Straight Connector 69"/>
            <p:cNvCxnSpPr>
              <a:stCxn id="28" idx="7"/>
              <a:endCxn id="22" idx="2"/>
            </p:cNvCxnSpPr>
            <p:nvPr/>
          </p:nvCxnSpPr>
          <p:spPr>
            <a:xfrm rot="2881072" flipV="1">
              <a:off x="10245320" y="2591690"/>
              <a:ext cx="265541" cy="192765"/>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72" name="Straight Connector 70"/>
            <p:cNvCxnSpPr>
              <a:stCxn id="22" idx="1"/>
              <a:endCxn id="32" idx="6"/>
            </p:cNvCxnSpPr>
            <p:nvPr/>
          </p:nvCxnSpPr>
          <p:spPr>
            <a:xfrm rot="2881072" flipH="1" flipV="1">
              <a:off x="10497387" y="2565496"/>
              <a:ext cx="143009" cy="108105"/>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73" name="Straight Connector 71"/>
            <p:cNvCxnSpPr>
              <a:stCxn id="32" idx="7"/>
              <a:endCxn id="23" idx="3"/>
            </p:cNvCxnSpPr>
            <p:nvPr/>
          </p:nvCxnSpPr>
          <p:spPr>
            <a:xfrm rot="2881072" flipV="1">
              <a:off x="10617501" y="2406541"/>
              <a:ext cx="117121" cy="156822"/>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74" name="Straight Connector 72"/>
            <p:cNvCxnSpPr>
              <a:stCxn id="32" idx="1"/>
              <a:endCxn id="31" idx="4"/>
            </p:cNvCxnSpPr>
            <p:nvPr/>
          </p:nvCxnSpPr>
          <p:spPr>
            <a:xfrm rot="2881072" flipH="1" flipV="1">
              <a:off x="10525935" y="2219337"/>
              <a:ext cx="100483" cy="217906"/>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75" name="Straight Connector 73"/>
            <p:cNvCxnSpPr>
              <a:stCxn id="18" idx="7"/>
              <a:endCxn id="31" idx="2"/>
            </p:cNvCxnSpPr>
            <p:nvPr/>
          </p:nvCxnSpPr>
          <p:spPr>
            <a:xfrm rot="2881072" flipV="1">
              <a:off x="10529527" y="1997559"/>
              <a:ext cx="98022" cy="57685"/>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76" name="Straight Connector 74"/>
            <p:cNvCxnSpPr>
              <a:stCxn id="31" idx="1"/>
              <a:endCxn id="17" idx="5"/>
            </p:cNvCxnSpPr>
            <p:nvPr/>
          </p:nvCxnSpPr>
          <p:spPr>
            <a:xfrm rot="2881072" flipH="1" flipV="1">
              <a:off x="10669362" y="1828684"/>
              <a:ext cx="134217" cy="159899"/>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77" name="Straight Connector 75"/>
            <p:cNvCxnSpPr>
              <a:stCxn id="31" idx="0"/>
              <a:endCxn id="21" idx="4"/>
            </p:cNvCxnSpPr>
            <p:nvPr/>
          </p:nvCxnSpPr>
          <p:spPr>
            <a:xfrm rot="2881072" flipV="1">
              <a:off x="10857731" y="1939485"/>
              <a:ext cx="32405" cy="150161"/>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78" name="Straight Connector 76"/>
            <p:cNvCxnSpPr>
              <a:stCxn id="31" idx="7"/>
              <a:endCxn id="20" idx="3"/>
            </p:cNvCxnSpPr>
            <p:nvPr/>
          </p:nvCxnSpPr>
          <p:spPr>
            <a:xfrm rot="2881072" flipV="1">
              <a:off x="10865310" y="2082455"/>
              <a:ext cx="199028" cy="159899"/>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79" name="Straight Connector 77"/>
            <p:cNvCxnSpPr>
              <a:stCxn id="31" idx="6"/>
              <a:endCxn id="23" idx="1"/>
            </p:cNvCxnSpPr>
            <p:nvPr/>
          </p:nvCxnSpPr>
          <p:spPr>
            <a:xfrm rot="2881072">
              <a:off x="10746265" y="2279234"/>
              <a:ext cx="168493" cy="64368"/>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sp>
          <p:nvSpPr>
            <p:cNvPr id="80" name="Oval 78"/>
            <p:cNvSpPr/>
            <p:nvPr/>
          </p:nvSpPr>
          <p:spPr>
            <a:xfrm rot="2881072">
              <a:off x="8158138" y="4339718"/>
              <a:ext cx="260282" cy="86280"/>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grpSp>
      <p:grpSp>
        <p:nvGrpSpPr>
          <p:cNvPr id="81" name="组合 80"/>
          <p:cNvGrpSpPr/>
          <p:nvPr/>
        </p:nvGrpSpPr>
        <p:grpSpPr>
          <a:xfrm>
            <a:off x="1455633" y="1682400"/>
            <a:ext cx="6275064" cy="2357375"/>
            <a:chOff x="1833691" y="1669700"/>
            <a:chExt cx="6275064" cy="2357375"/>
          </a:xfrm>
        </p:grpSpPr>
        <p:grpSp>
          <p:nvGrpSpPr>
            <p:cNvPr id="82" name="组合 81"/>
            <p:cNvGrpSpPr/>
            <p:nvPr/>
          </p:nvGrpSpPr>
          <p:grpSpPr>
            <a:xfrm rot="5400000">
              <a:off x="808894" y="2694500"/>
              <a:ext cx="2357372" cy="307777"/>
              <a:chOff x="-18000" y="2707535"/>
              <a:chExt cx="2357372" cy="307777"/>
            </a:xfrm>
          </p:grpSpPr>
          <p:sp>
            <p:nvSpPr>
              <p:cNvPr id="105" name="矩形 104"/>
              <p:cNvSpPr/>
              <p:nvPr/>
            </p:nvSpPr>
            <p:spPr>
              <a:xfrm>
                <a:off x="-18000" y="2723932"/>
                <a:ext cx="2357372" cy="286596"/>
              </a:xfrm>
              <a:prstGeom prst="rect">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 name="TextBox 105"/>
              <p:cNvSpPr txBox="1"/>
              <p:nvPr/>
            </p:nvSpPr>
            <p:spPr>
              <a:xfrm>
                <a:off x="599368" y="2707535"/>
                <a:ext cx="1143262" cy="307777"/>
              </a:xfrm>
              <a:prstGeom prst="rect">
                <a:avLst/>
              </a:prstGeom>
              <a:noFill/>
            </p:spPr>
            <p:txBody>
              <a:bodyPr wrap="none" rtlCol="0">
                <a:spAutoFit/>
              </a:bodyPr>
              <a:lstStyle/>
              <a:p>
                <a:r>
                  <a:rPr lang="en-US" altLang="zh-CN" dirty="0">
                    <a:solidFill>
                      <a:schemeClr val="bg1"/>
                    </a:solidFill>
                    <a:latin typeface="微软雅黑" panose="020B0503020204020204" pitchFamily="34" charset="-122"/>
                    <a:ea typeface="微软雅黑" panose="020B0503020204020204" pitchFamily="34" charset="-122"/>
                  </a:rPr>
                  <a:t>CASES LIST</a:t>
                </a:r>
              </a:p>
            </p:txBody>
          </p:sp>
        </p:grpSp>
        <p:sp>
          <p:nvSpPr>
            <p:cNvPr id="83" name="矩形 82"/>
            <p:cNvSpPr/>
            <p:nvPr/>
          </p:nvSpPr>
          <p:spPr>
            <a:xfrm>
              <a:off x="2165896" y="1669701"/>
              <a:ext cx="1160491" cy="1160491"/>
            </a:xfrm>
            <a:prstGeom prst="rect">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4" name="矩形 83"/>
            <p:cNvSpPr/>
            <p:nvPr/>
          </p:nvSpPr>
          <p:spPr>
            <a:xfrm>
              <a:off x="3361488" y="1669700"/>
              <a:ext cx="1160491" cy="1160491"/>
            </a:xfrm>
            <a:prstGeom prst="rect">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5" name="矩形 84"/>
            <p:cNvSpPr/>
            <p:nvPr/>
          </p:nvSpPr>
          <p:spPr>
            <a:xfrm>
              <a:off x="4557080" y="1669701"/>
              <a:ext cx="1160491" cy="1160491"/>
            </a:xfrm>
            <a:prstGeom prst="rect">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6" name="矩形 85"/>
            <p:cNvSpPr/>
            <p:nvPr/>
          </p:nvSpPr>
          <p:spPr>
            <a:xfrm>
              <a:off x="5752672" y="1669700"/>
              <a:ext cx="1160491" cy="1160491"/>
            </a:xfrm>
            <a:prstGeom prst="rect">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7" name="矩形 86"/>
            <p:cNvSpPr/>
            <p:nvPr/>
          </p:nvSpPr>
          <p:spPr>
            <a:xfrm>
              <a:off x="6948264" y="1669700"/>
              <a:ext cx="1160491" cy="1160491"/>
            </a:xfrm>
            <a:prstGeom prst="rect">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8" name="矩形 87"/>
            <p:cNvSpPr/>
            <p:nvPr/>
          </p:nvSpPr>
          <p:spPr>
            <a:xfrm>
              <a:off x="2165895" y="2866582"/>
              <a:ext cx="1160491" cy="1160491"/>
            </a:xfrm>
            <a:prstGeom prst="rect">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9" name="矩形 88"/>
            <p:cNvSpPr/>
            <p:nvPr/>
          </p:nvSpPr>
          <p:spPr>
            <a:xfrm>
              <a:off x="3361487" y="2866581"/>
              <a:ext cx="1160491" cy="1160491"/>
            </a:xfrm>
            <a:prstGeom prst="rect">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0" name="矩形 89"/>
            <p:cNvSpPr/>
            <p:nvPr/>
          </p:nvSpPr>
          <p:spPr>
            <a:xfrm>
              <a:off x="4557079" y="2866582"/>
              <a:ext cx="1160491" cy="1160491"/>
            </a:xfrm>
            <a:prstGeom prst="rect">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1" name="矩形 90"/>
            <p:cNvSpPr/>
            <p:nvPr/>
          </p:nvSpPr>
          <p:spPr>
            <a:xfrm>
              <a:off x="5752671" y="2866581"/>
              <a:ext cx="1160491" cy="1160491"/>
            </a:xfrm>
            <a:prstGeom prst="rect">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2" name="矩形 91"/>
            <p:cNvSpPr/>
            <p:nvPr/>
          </p:nvSpPr>
          <p:spPr>
            <a:xfrm>
              <a:off x="6948263" y="2866581"/>
              <a:ext cx="1160491" cy="1160491"/>
            </a:xfrm>
            <a:prstGeom prst="rect">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93" name="Picture 3" descr="C:\Users\scorosen\AppData\Local\Microsoft\Windows\Temporary Internet Files\Content.Outlook\QDXNTWDS\HP_Logo.png"/>
            <p:cNvPicPr>
              <a:picLocks noChangeAspect="1" noChangeArrowheads="1"/>
            </p:cNvPicPr>
            <p:nvPr/>
          </p:nvPicPr>
          <p:blipFill>
            <a:blip r:embed="rId3" cstate="print">
              <a:lum bright="100000"/>
              <a:extLst>
                <a:ext uri="{28A0092B-C50C-407E-A947-70E740481C1C}">
                  <a14:useLocalDpi xmlns:a14="http://schemas.microsoft.com/office/drawing/2010/main" val="0"/>
                </a:ext>
              </a:extLst>
            </a:blip>
            <a:srcRect l="22471" t="11905" r="22078" b="13095"/>
            <a:stretch>
              <a:fillRect/>
            </a:stretch>
          </p:blipFill>
          <p:spPr bwMode="auto">
            <a:xfrm>
              <a:off x="2462083" y="1940229"/>
              <a:ext cx="609600" cy="619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 name="Picture 72" descr="computer associates logo_rev.png"/>
            <p:cNvPicPr>
              <a:picLocks noChangeAspect="1"/>
            </p:cNvPicPr>
            <p:nvPr/>
          </p:nvPicPr>
          <p:blipFill>
            <a:blip r:embed="rId4" cstate="print"/>
            <a:stretch>
              <a:fillRect/>
            </a:stretch>
          </p:blipFill>
          <p:spPr>
            <a:xfrm>
              <a:off x="3680015" y="2074829"/>
              <a:ext cx="523436" cy="350234"/>
            </a:xfrm>
            <a:prstGeom prst="rect">
              <a:avLst/>
            </a:prstGeom>
          </p:spPr>
        </p:pic>
        <p:pic>
          <p:nvPicPr>
            <p:cNvPr id="95" name="Picture 78" descr="PHP.png"/>
            <p:cNvPicPr>
              <a:picLocks noChangeAspect="1"/>
            </p:cNvPicPr>
            <p:nvPr/>
          </p:nvPicPr>
          <p:blipFill>
            <a:blip r:embed="rId5" cstate="print"/>
            <a:stretch>
              <a:fillRect/>
            </a:stretch>
          </p:blipFill>
          <p:spPr>
            <a:xfrm>
              <a:off x="4745337" y="2044018"/>
              <a:ext cx="783975" cy="412215"/>
            </a:xfrm>
            <a:prstGeom prst="rect">
              <a:avLst/>
            </a:prstGeom>
            <a:noFill/>
          </p:spPr>
        </p:pic>
        <p:pic>
          <p:nvPicPr>
            <p:cNvPr id="96" name="Picture 5" descr="C:\Users\sigurdg\Desktop\SuSe.png"/>
            <p:cNvPicPr>
              <a:picLocks noChangeAspect="1" noChangeArrowheads="1"/>
            </p:cNvPicPr>
            <p:nvPr/>
          </p:nvPicPr>
          <p:blipFill>
            <a:blip r:embed="rId6" cstate="print">
              <a:lum bright="100000"/>
            </a:blip>
            <a:srcRect/>
            <a:stretch>
              <a:fillRect/>
            </a:stretch>
          </p:blipFill>
          <p:spPr bwMode="auto">
            <a:xfrm>
              <a:off x="5905432" y="1822641"/>
              <a:ext cx="854968" cy="854968"/>
            </a:xfrm>
            <a:prstGeom prst="rect">
              <a:avLst/>
            </a:prstGeom>
            <a:noFill/>
          </p:spPr>
        </p:pic>
        <p:grpSp>
          <p:nvGrpSpPr>
            <p:cNvPr id="97" name="Group 86"/>
            <p:cNvGrpSpPr/>
            <p:nvPr/>
          </p:nvGrpSpPr>
          <p:grpSpPr>
            <a:xfrm>
              <a:off x="7134239" y="1877298"/>
              <a:ext cx="788538" cy="788538"/>
              <a:chOff x="9599612" y="3047163"/>
              <a:chExt cx="914400" cy="914400"/>
            </a:xfrm>
          </p:grpSpPr>
          <p:pic>
            <p:nvPicPr>
              <p:cNvPr id="103" name="Picture 4" descr="C:\Users\sigurdg\Desktop\RedHat.png"/>
              <p:cNvPicPr>
                <a:picLocks noChangeAspect="1" noChangeArrowheads="1"/>
              </p:cNvPicPr>
              <p:nvPr/>
            </p:nvPicPr>
            <p:blipFill rotWithShape="1">
              <a:blip r:embed="rId7" cstate="print">
                <a:lum bright="100000"/>
              </a:blip>
              <a:srcRect l="36842" t="12033" b="26374"/>
              <a:stretch>
                <a:fillRect/>
              </a:stretch>
            </p:blipFill>
            <p:spPr bwMode="auto">
              <a:xfrm>
                <a:off x="9599612" y="3069808"/>
                <a:ext cx="914400" cy="891755"/>
              </a:xfrm>
              <a:prstGeom prst="rect">
                <a:avLst/>
              </a:prstGeom>
              <a:noFill/>
            </p:spPr>
          </p:pic>
          <p:pic>
            <p:nvPicPr>
              <p:cNvPr id="104" name="Picture 4" descr="C:\Users\sigurdg\Desktop\RedHat.png"/>
              <p:cNvPicPr>
                <a:picLocks noChangeAspect="1" noChangeArrowheads="1"/>
              </p:cNvPicPr>
              <p:nvPr/>
            </p:nvPicPr>
            <p:blipFill rotWithShape="1">
              <a:blip r:embed="rId7" cstate="print">
                <a:lum bright="100000"/>
              </a:blip>
              <a:srcRect t="27822" r="63158" b="17675"/>
              <a:stretch>
                <a:fillRect/>
              </a:stretch>
            </p:blipFill>
            <p:spPr bwMode="auto">
              <a:xfrm>
                <a:off x="9675812" y="3047163"/>
                <a:ext cx="533400" cy="789096"/>
              </a:xfrm>
              <a:prstGeom prst="rect">
                <a:avLst/>
              </a:prstGeom>
              <a:noFill/>
            </p:spPr>
          </p:pic>
        </p:grpSp>
        <p:pic>
          <p:nvPicPr>
            <p:cNvPr id="98" name="Picture 2" descr="EMC"/>
            <p:cNvPicPr>
              <a:picLocks noChangeAspect="1" noChangeArrowheads="1"/>
            </p:cNvPicPr>
            <p:nvPr/>
          </p:nvPicPr>
          <p:blipFill>
            <a:blip r:embed="rId8">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2321306" y="3272942"/>
              <a:ext cx="891153" cy="347767"/>
            </a:xfrm>
            <a:prstGeom prst="rect">
              <a:avLst/>
            </a:prstGeom>
            <a:noFill/>
            <a:extLst>
              <a:ext uri="{909E8E84-426E-40DD-AFC4-6F175D3DCCD1}">
                <a14:hiddenFill xmlns:a14="http://schemas.microsoft.com/office/drawing/2010/main">
                  <a:solidFill>
                    <a:srgbClr val="FFFFFF"/>
                  </a:solidFill>
                </a14:hiddenFill>
              </a:ext>
            </a:extLst>
          </p:spPr>
        </p:pic>
        <p:pic>
          <p:nvPicPr>
            <p:cNvPr id="99" name="Picture 9" descr="http://www.voicespaces.co.za/images/Nec-logo.png"/>
            <p:cNvPicPr>
              <a:picLocks noChangeAspect="1" noChangeArrowheads="1"/>
            </p:cNvPicPr>
            <p:nvPr/>
          </p:nvPicPr>
          <p:blipFill>
            <a:blip r:embed="rId10" cstate="print">
              <a:lum bright="100000"/>
              <a:extLst>
                <a:ext uri="{28A0092B-C50C-407E-A947-70E740481C1C}">
                  <a14:useLocalDpi xmlns:a14="http://schemas.microsoft.com/office/drawing/2010/main" val="0"/>
                </a:ext>
              </a:extLst>
            </a:blip>
            <a:srcRect/>
            <a:stretch>
              <a:fillRect/>
            </a:stretch>
          </p:blipFill>
          <p:spPr bwMode="auto">
            <a:xfrm>
              <a:off x="3548360" y="3334248"/>
              <a:ext cx="816827" cy="248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 name="Picture 4" descr="http://www.jbase.com/new/products/images/java.png"/>
            <p:cNvPicPr>
              <a:picLocks noChangeAspect="1" noChangeArrowheads="1"/>
            </p:cNvPicPr>
            <p:nvPr/>
          </p:nvPicPr>
          <p:blipFill>
            <a:blip r:embed="rId11" cstate="print">
              <a:lum bright="100000" contrast="100000"/>
            </a:blip>
            <a:srcRect/>
            <a:stretch>
              <a:fillRect/>
            </a:stretch>
          </p:blipFill>
          <p:spPr bwMode="auto">
            <a:xfrm>
              <a:off x="4943436" y="3047061"/>
              <a:ext cx="387776" cy="723327"/>
            </a:xfrm>
            <a:prstGeom prst="rect">
              <a:avLst/>
            </a:prstGeom>
            <a:noFill/>
          </p:spPr>
        </p:pic>
        <p:pic>
          <p:nvPicPr>
            <p:cNvPr id="101" name="Picture 1" descr="\\NAS\Data\Asset.Repository\Logos\IBM.png"/>
            <p:cNvPicPr>
              <a:picLocks noChangeAspect="1" noChangeArrowheads="1"/>
            </p:cNvPicPr>
            <p:nvPr/>
          </p:nvPicPr>
          <p:blipFill>
            <a:blip r:embed="rId12" cstate="print">
              <a:lum bright="100000"/>
            </a:blip>
            <a:srcRect/>
            <a:stretch>
              <a:fillRect/>
            </a:stretch>
          </p:blipFill>
          <p:spPr bwMode="auto">
            <a:xfrm>
              <a:off x="5936095" y="3254130"/>
              <a:ext cx="824305" cy="333697"/>
            </a:xfrm>
            <a:prstGeom prst="rect">
              <a:avLst/>
            </a:prstGeom>
            <a:noFill/>
            <a:ln>
              <a:noFill/>
            </a:ln>
          </p:spPr>
        </p:pic>
        <p:pic>
          <p:nvPicPr>
            <p:cNvPr id="102" name="Picture 82"/>
            <p:cNvPicPr>
              <a:picLocks noChangeAspect="1"/>
            </p:cNvPicPr>
            <p:nvPr/>
          </p:nvPicPr>
          <p:blipFill rotWithShape="1">
            <a:blip r:embed="rId13" cstate="print">
              <a:extLst>
                <a:ext uri="{28A0092B-C50C-407E-A947-70E740481C1C}">
                  <a14:useLocalDpi xmlns:a14="http://schemas.microsoft.com/office/drawing/2010/main" val="0"/>
                </a:ext>
              </a:extLst>
            </a:blip>
            <a:srcRect r="69481"/>
            <a:stretch>
              <a:fillRect/>
            </a:stretch>
          </p:blipFill>
          <p:spPr>
            <a:xfrm>
              <a:off x="7046647" y="2946742"/>
              <a:ext cx="766588" cy="923963"/>
            </a:xfrm>
            <a:prstGeom prst="rect">
              <a:avLst/>
            </a:prstGeom>
          </p:spPr>
        </p:pic>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168" t="-90" r="18952" b="2080"/>
          <a:stretch>
            <a:fillRect/>
          </a:stretch>
        </p:blipFill>
        <p:spPr bwMode="auto">
          <a:xfrm rot="1815511">
            <a:off x="-732504" y="-1777045"/>
            <a:ext cx="10610830" cy="8748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2503117" y="2027296"/>
            <a:ext cx="4595513" cy="584775"/>
          </a:xfrm>
          <a:prstGeom prst="rect">
            <a:avLst/>
          </a:prstGeom>
          <a:noFill/>
        </p:spPr>
        <p:txBody>
          <a:bodyPr wrap="square" rtlCol="0">
            <a:spAutoFit/>
          </a:bodyPr>
          <a:lstStyle/>
          <a:p>
            <a:r>
              <a:rPr lang="en-US" altLang="zh-CN" sz="3200" b="1">
                <a:solidFill>
                  <a:srgbClr val="2D221B"/>
                </a:solidFill>
                <a:latin typeface="微软雅黑" panose="020B0503020204020204" pitchFamily="34" charset="-122"/>
                <a:ea typeface="微软雅黑" panose="020B0503020204020204" pitchFamily="34" charset="-122"/>
                <a:cs typeface="Vrinda" panose="020B0502040204020203" pitchFamily="34" charset="0"/>
              </a:rPr>
              <a:t>EMPLOYEE  DESKTOP</a:t>
            </a:r>
            <a:endParaRPr lang="en-US" altLang="zh-CN" sz="3200" b="1" dirty="0">
              <a:solidFill>
                <a:srgbClr val="2D221B"/>
              </a:solidFill>
              <a:latin typeface="微软雅黑" panose="020B0503020204020204" pitchFamily="34" charset="-122"/>
              <a:ea typeface="微软雅黑" panose="020B0503020204020204" pitchFamily="34" charset="-122"/>
              <a:cs typeface="Vrinda" panose="020B0502040204020203" pitchFamily="34" charset="0"/>
            </a:endParaRPr>
          </a:p>
        </p:txBody>
      </p:sp>
      <p:sp>
        <p:nvSpPr>
          <p:cNvPr id="15" name="TextBox 14"/>
          <p:cNvSpPr txBox="1"/>
          <p:nvPr/>
        </p:nvSpPr>
        <p:spPr>
          <a:xfrm>
            <a:off x="2565767" y="2551127"/>
            <a:ext cx="4220338" cy="1054135"/>
          </a:xfrm>
          <a:prstGeom prst="rect">
            <a:avLst/>
          </a:prstGeom>
          <a:noFill/>
        </p:spPr>
        <p:txBody>
          <a:bodyPr wrap="square" rtlCol="0">
            <a:spAutoFit/>
          </a:bodyPr>
          <a:lstStyle/>
          <a:p>
            <a:pPr>
              <a:lnSpc>
                <a:spcPts val="1500"/>
              </a:lnSpc>
            </a:pP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Sed</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ut</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perspiciatis</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undSed</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ut</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perspiciatis</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unde</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omnis</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iste</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natus</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error sit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voluptatem</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accusantiuSed</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ut</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perspiciatis</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unde</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omnis</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iste</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natus</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error sit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voluptatem</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accusantium</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doloremque</a:t>
            </a:r>
            <a:endPar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endParaRPr>
          </a:p>
          <a:p>
            <a:pPr>
              <a:lnSpc>
                <a:spcPts val="1500"/>
              </a:lnSpc>
            </a:pP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m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doloremquee</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omnis</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iste</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natus</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error sit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voluptatem</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accusantium</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doloremque</a:t>
            </a:r>
            <a:endPar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31697"/>
          <a:stretch>
            <a:fillRect/>
          </a:stretch>
        </p:blipFill>
        <p:spPr bwMode="auto">
          <a:xfrm>
            <a:off x="0" y="-1"/>
            <a:ext cx="9144000" cy="5143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937692" y="144686"/>
            <a:ext cx="3024335" cy="400110"/>
          </a:xfrm>
          <a:prstGeom prst="rect">
            <a:avLst/>
          </a:prstGeom>
          <a:noFill/>
        </p:spPr>
        <p:txBody>
          <a:bodyPr wrap="square" rtlCol="0">
            <a:spAutoFit/>
          </a:bodyPr>
          <a:lstStyle/>
          <a:p>
            <a:r>
              <a:rPr lang="en-US" altLang="zh-CN" sz="2000" b="1" dirty="0">
                <a:solidFill>
                  <a:srgbClr val="2D221B"/>
                </a:solidFill>
                <a:latin typeface="微软雅黑" panose="020B0503020204020204" pitchFamily="34" charset="-122"/>
                <a:ea typeface="微软雅黑" panose="020B0503020204020204" pitchFamily="34" charset="-122"/>
                <a:cs typeface="Vrinda" panose="020B0502040204020203" pitchFamily="34" charset="0"/>
              </a:rPr>
              <a:t>EMPLOYEE  DESKTOP</a:t>
            </a:r>
          </a:p>
        </p:txBody>
      </p:sp>
      <p:sp>
        <p:nvSpPr>
          <p:cNvPr id="15" name="TextBox 14"/>
          <p:cNvSpPr txBox="1"/>
          <p:nvPr/>
        </p:nvSpPr>
        <p:spPr>
          <a:xfrm>
            <a:off x="959654" y="432718"/>
            <a:ext cx="7716802" cy="267124"/>
          </a:xfrm>
          <a:prstGeom prst="rect">
            <a:avLst/>
          </a:prstGeom>
          <a:noFill/>
        </p:spPr>
        <p:txBody>
          <a:bodyPr wrap="square" rtlCol="0">
            <a:spAutoFit/>
          </a:bodyPr>
          <a:lstStyle/>
          <a:p>
            <a:pPr>
              <a:lnSpc>
                <a:spcPts val="1500"/>
              </a:lnSpc>
            </a:pP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Sed</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ut</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perspiciatis</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undSed</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ut</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perspiciatis</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unde</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omnis</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iste</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natus</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error sit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voluptatem</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accusantiuSed</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ut</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perspiciatis</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unde</a:t>
            </a:r>
            <a:endPar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endParaRPr>
          </a:p>
        </p:txBody>
      </p:sp>
      <p:grpSp>
        <p:nvGrpSpPr>
          <p:cNvPr id="6" name="Group 3"/>
          <p:cNvGrpSpPr/>
          <p:nvPr/>
        </p:nvGrpSpPr>
        <p:grpSpPr>
          <a:xfrm rot="21388552" flipH="1">
            <a:off x="242579" y="27865"/>
            <a:ext cx="689534" cy="625672"/>
            <a:chOff x="7930034" y="1635267"/>
            <a:chExt cx="3330788" cy="3022303"/>
          </a:xfrm>
          <a:solidFill>
            <a:srgbClr val="01A89E"/>
          </a:solidFill>
        </p:grpSpPr>
        <p:sp>
          <p:nvSpPr>
            <p:cNvPr id="7" name="Isosceles Triangle 7"/>
            <p:cNvSpPr/>
            <p:nvPr/>
          </p:nvSpPr>
          <p:spPr>
            <a:xfrm rot="2881072" flipV="1">
              <a:off x="8019596" y="3910238"/>
              <a:ext cx="657770" cy="836894"/>
            </a:xfrm>
            <a:prstGeom prst="triangl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9" name="Isosceles Triangle 8"/>
            <p:cNvSpPr/>
            <p:nvPr/>
          </p:nvSpPr>
          <p:spPr>
            <a:xfrm rot="2881072" flipV="1">
              <a:off x="8030238" y="4326992"/>
              <a:ext cx="265230" cy="337457"/>
            </a:xfrm>
            <a:prstGeom prst="triangl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10" name="Oval 9"/>
            <p:cNvSpPr/>
            <p:nvPr/>
          </p:nvSpPr>
          <p:spPr>
            <a:xfrm rot="2881072">
              <a:off x="8580663" y="3515722"/>
              <a:ext cx="170121" cy="170121"/>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11" name="Oval 10"/>
            <p:cNvSpPr/>
            <p:nvPr/>
          </p:nvSpPr>
          <p:spPr>
            <a:xfrm rot="2881072">
              <a:off x="8794981" y="3751961"/>
              <a:ext cx="95276" cy="95276"/>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12" name="Oval 11"/>
            <p:cNvSpPr/>
            <p:nvPr/>
          </p:nvSpPr>
          <p:spPr>
            <a:xfrm rot="2881072">
              <a:off x="9017027" y="4000657"/>
              <a:ext cx="170121" cy="170121"/>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13" name="Oval 12"/>
            <p:cNvSpPr/>
            <p:nvPr/>
          </p:nvSpPr>
          <p:spPr>
            <a:xfrm rot="2881072">
              <a:off x="8917084" y="3212998"/>
              <a:ext cx="170121" cy="170121"/>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14" name="Oval 13"/>
            <p:cNvSpPr/>
            <p:nvPr/>
          </p:nvSpPr>
          <p:spPr>
            <a:xfrm rot="2881072">
              <a:off x="9276075" y="2947576"/>
              <a:ext cx="105312" cy="105312"/>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16" name="Oval 14"/>
            <p:cNvSpPr/>
            <p:nvPr/>
          </p:nvSpPr>
          <p:spPr>
            <a:xfrm rot="2881072">
              <a:off x="9632596" y="2569151"/>
              <a:ext cx="170121" cy="170121"/>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17" name="Oval 15"/>
            <p:cNvSpPr/>
            <p:nvPr/>
          </p:nvSpPr>
          <p:spPr>
            <a:xfrm rot="2881072">
              <a:off x="10670430" y="1635267"/>
              <a:ext cx="170121" cy="170121"/>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18" name="Oval 16"/>
            <p:cNvSpPr/>
            <p:nvPr/>
          </p:nvSpPr>
          <p:spPr>
            <a:xfrm rot="2881072">
              <a:off x="10354311" y="1919723"/>
              <a:ext cx="170121" cy="170121"/>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19" name="Oval 17"/>
            <p:cNvSpPr/>
            <p:nvPr/>
          </p:nvSpPr>
          <p:spPr>
            <a:xfrm rot="2881072">
              <a:off x="10038597" y="2253810"/>
              <a:ext cx="105312" cy="105312"/>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20" name="Oval 18"/>
            <p:cNvSpPr/>
            <p:nvPr/>
          </p:nvSpPr>
          <p:spPr>
            <a:xfrm rot="2881072">
              <a:off x="11090701" y="2102318"/>
              <a:ext cx="170121" cy="170121"/>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21" name="Oval 19"/>
            <p:cNvSpPr/>
            <p:nvPr/>
          </p:nvSpPr>
          <p:spPr>
            <a:xfrm rot="2881072">
              <a:off x="10927069" y="1888511"/>
              <a:ext cx="105312" cy="105312"/>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22" name="Oval 20"/>
            <p:cNvSpPr/>
            <p:nvPr/>
          </p:nvSpPr>
          <p:spPr>
            <a:xfrm rot="2881072">
              <a:off x="10521112" y="2708784"/>
              <a:ext cx="105312" cy="105312"/>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23" name="Oval 21"/>
            <p:cNvSpPr/>
            <p:nvPr/>
          </p:nvSpPr>
          <p:spPr>
            <a:xfrm rot="2881072">
              <a:off x="10773401" y="2395452"/>
              <a:ext cx="170121" cy="170121"/>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24" name="Oval 22"/>
            <p:cNvSpPr/>
            <p:nvPr/>
          </p:nvSpPr>
          <p:spPr>
            <a:xfrm rot="2881072">
              <a:off x="10296370" y="2849452"/>
              <a:ext cx="170121" cy="170121"/>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25" name="Oval 23"/>
            <p:cNvSpPr/>
            <p:nvPr/>
          </p:nvSpPr>
          <p:spPr>
            <a:xfrm rot="2881072">
              <a:off x="9902669" y="3265284"/>
              <a:ext cx="105312" cy="105312"/>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26" name="Oval 24"/>
            <p:cNvSpPr/>
            <p:nvPr/>
          </p:nvSpPr>
          <p:spPr>
            <a:xfrm rot="2881072">
              <a:off x="9632463" y="3446861"/>
              <a:ext cx="170121" cy="170121"/>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27" name="Oval 25"/>
            <p:cNvSpPr/>
            <p:nvPr/>
          </p:nvSpPr>
          <p:spPr>
            <a:xfrm rot="2881072">
              <a:off x="9314753" y="3794314"/>
              <a:ext cx="105312" cy="105312"/>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28" name="Oval 26"/>
            <p:cNvSpPr/>
            <p:nvPr/>
          </p:nvSpPr>
          <p:spPr>
            <a:xfrm rot="2881072">
              <a:off x="10112396" y="2598419"/>
              <a:ext cx="105312" cy="105312"/>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29" name="Oval 27"/>
            <p:cNvSpPr/>
            <p:nvPr/>
          </p:nvSpPr>
          <p:spPr>
            <a:xfrm rot="2881072">
              <a:off x="9877954" y="2841818"/>
              <a:ext cx="170121" cy="170121"/>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30" name="Oval 28"/>
            <p:cNvSpPr/>
            <p:nvPr/>
          </p:nvSpPr>
          <p:spPr>
            <a:xfrm rot="2881072">
              <a:off x="9254321" y="3121514"/>
              <a:ext cx="247155" cy="247155"/>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31" name="Oval 29"/>
            <p:cNvSpPr/>
            <p:nvPr/>
          </p:nvSpPr>
          <p:spPr>
            <a:xfrm rot="2881072">
              <a:off x="10591845" y="2011825"/>
              <a:ext cx="247155" cy="247155"/>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32" name="Oval 30"/>
            <p:cNvSpPr/>
            <p:nvPr/>
          </p:nvSpPr>
          <p:spPr>
            <a:xfrm rot="2881072">
              <a:off x="10473364" y="2438442"/>
              <a:ext cx="105312" cy="105312"/>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33" name="Oval 31"/>
            <p:cNvSpPr/>
            <p:nvPr/>
          </p:nvSpPr>
          <p:spPr>
            <a:xfrm rot="2881072">
              <a:off x="9067241" y="3634743"/>
              <a:ext cx="170121" cy="170121"/>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34" name="Oval 32"/>
            <p:cNvSpPr/>
            <p:nvPr/>
          </p:nvSpPr>
          <p:spPr>
            <a:xfrm rot="2881072">
              <a:off x="9610135" y="2931868"/>
              <a:ext cx="105312" cy="105312"/>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cxnSp>
          <p:nvCxnSpPr>
            <p:cNvPr id="35" name="Straight Connector 33"/>
            <p:cNvCxnSpPr>
              <a:stCxn id="10" idx="6"/>
              <a:endCxn id="11" idx="2"/>
            </p:cNvCxnSpPr>
            <p:nvPr/>
          </p:nvCxnSpPr>
          <p:spPr>
            <a:xfrm rot="2881072">
              <a:off x="8699978" y="3713354"/>
              <a:ext cx="133418" cy="1492"/>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36" name="Straight Connector 34"/>
            <p:cNvCxnSpPr>
              <a:stCxn id="11" idx="6"/>
              <a:endCxn id="12" idx="2"/>
            </p:cNvCxnSpPr>
            <p:nvPr/>
          </p:nvCxnSpPr>
          <p:spPr>
            <a:xfrm rot="2881072" flipV="1">
              <a:off x="8833064" y="3928003"/>
              <a:ext cx="253546" cy="1492"/>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37" name="Straight Connector 35"/>
            <p:cNvCxnSpPr>
              <a:stCxn id="12" idx="0"/>
              <a:endCxn id="27" idx="4"/>
            </p:cNvCxnSpPr>
            <p:nvPr/>
          </p:nvCxnSpPr>
          <p:spPr>
            <a:xfrm rot="2881072" flipH="1" flipV="1">
              <a:off x="9246792" y="3845901"/>
              <a:ext cx="1" cy="219209"/>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38" name="Straight Connector 36"/>
            <p:cNvCxnSpPr>
              <a:stCxn id="27" idx="0"/>
              <a:endCxn id="26" idx="4"/>
            </p:cNvCxnSpPr>
            <p:nvPr/>
          </p:nvCxnSpPr>
          <p:spPr>
            <a:xfrm rot="2881072" flipV="1">
              <a:off x="9530423" y="3533644"/>
              <a:ext cx="0" cy="333279"/>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39" name="Straight Connector 37"/>
            <p:cNvCxnSpPr>
              <a:stCxn id="26" idx="0"/>
              <a:endCxn id="25" idx="4"/>
            </p:cNvCxnSpPr>
            <p:nvPr/>
          </p:nvCxnSpPr>
          <p:spPr>
            <a:xfrm rot="2881072" flipV="1">
              <a:off x="9848469" y="3323000"/>
              <a:ext cx="0" cy="182185"/>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40" name="Straight Connector 38"/>
            <p:cNvCxnSpPr>
              <a:stCxn id="25" idx="0"/>
              <a:endCxn id="24" idx="4"/>
            </p:cNvCxnSpPr>
            <p:nvPr/>
          </p:nvCxnSpPr>
          <p:spPr>
            <a:xfrm rot="2881072" flipV="1">
              <a:off x="10156334" y="2919312"/>
              <a:ext cx="1" cy="435505"/>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41" name="Straight Connector 39"/>
            <p:cNvCxnSpPr>
              <a:stCxn id="24" idx="0"/>
              <a:endCxn id="22" idx="4"/>
            </p:cNvCxnSpPr>
            <p:nvPr/>
          </p:nvCxnSpPr>
          <p:spPr>
            <a:xfrm rot="2881072" flipH="1" flipV="1">
              <a:off x="10489643" y="2776626"/>
              <a:ext cx="1" cy="121026"/>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42" name="Straight Connector 40"/>
            <p:cNvCxnSpPr>
              <a:stCxn id="22" idx="0"/>
              <a:endCxn id="23" idx="4"/>
            </p:cNvCxnSpPr>
            <p:nvPr/>
          </p:nvCxnSpPr>
          <p:spPr>
            <a:xfrm rot="2881072" flipH="1" flipV="1">
              <a:off x="10694872" y="2500903"/>
              <a:ext cx="18397" cy="261823"/>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43" name="Straight Connector 41"/>
            <p:cNvCxnSpPr>
              <a:stCxn id="23" idx="0"/>
              <a:endCxn id="20" idx="4"/>
            </p:cNvCxnSpPr>
            <p:nvPr/>
          </p:nvCxnSpPr>
          <p:spPr>
            <a:xfrm rot="2881072" flipH="1" flipV="1">
              <a:off x="11014282" y="2203035"/>
              <a:ext cx="5660" cy="261822"/>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44" name="Straight Connector 42"/>
            <p:cNvCxnSpPr>
              <a:stCxn id="20" idx="2"/>
              <a:endCxn id="21" idx="6"/>
            </p:cNvCxnSpPr>
            <p:nvPr/>
          </p:nvCxnSpPr>
          <p:spPr>
            <a:xfrm rot="2881072" flipH="1" flipV="1">
              <a:off x="10978688" y="2042746"/>
              <a:ext cx="176435" cy="18967"/>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45" name="Straight Connector 43"/>
            <p:cNvCxnSpPr>
              <a:stCxn id="21" idx="2"/>
              <a:endCxn id="17" idx="6"/>
            </p:cNvCxnSpPr>
            <p:nvPr/>
          </p:nvCxnSpPr>
          <p:spPr>
            <a:xfrm rot="2881072" flipH="1">
              <a:off x="10790228" y="1833308"/>
              <a:ext cx="176435" cy="18967"/>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46" name="Straight Connector 44"/>
            <p:cNvCxnSpPr>
              <a:stCxn id="17" idx="4"/>
              <a:endCxn id="18" idx="0"/>
            </p:cNvCxnSpPr>
            <p:nvPr/>
          </p:nvCxnSpPr>
          <p:spPr>
            <a:xfrm rot="2881072">
              <a:off x="10597431" y="1734987"/>
              <a:ext cx="0" cy="255139"/>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47" name="Straight Connector 45"/>
            <p:cNvCxnSpPr>
              <a:stCxn id="18" idx="4"/>
              <a:endCxn id="19" idx="0"/>
            </p:cNvCxnSpPr>
            <p:nvPr/>
          </p:nvCxnSpPr>
          <p:spPr>
            <a:xfrm rot="2881072" flipH="1">
              <a:off x="10248969" y="2005036"/>
              <a:ext cx="8600" cy="322854"/>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48" name="Straight Connector 46"/>
            <p:cNvCxnSpPr>
              <a:stCxn id="19" idx="4"/>
              <a:endCxn id="16" idx="0"/>
            </p:cNvCxnSpPr>
            <p:nvPr/>
          </p:nvCxnSpPr>
          <p:spPr>
            <a:xfrm rot="2881072">
              <a:off x="9912199" y="2283199"/>
              <a:ext cx="8600" cy="372604"/>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49" name="Straight Connector 47"/>
            <p:cNvCxnSpPr>
              <a:stCxn id="16" idx="4"/>
              <a:endCxn id="14" idx="0"/>
            </p:cNvCxnSpPr>
            <p:nvPr/>
          </p:nvCxnSpPr>
          <p:spPr>
            <a:xfrm rot="2881072" flipH="1">
              <a:off x="9509682" y="2646637"/>
              <a:ext cx="2937" cy="382845"/>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50" name="Straight Connector 48"/>
            <p:cNvCxnSpPr>
              <a:stCxn id="14" idx="4"/>
              <a:endCxn id="13" idx="0"/>
            </p:cNvCxnSpPr>
            <p:nvPr/>
          </p:nvCxnSpPr>
          <p:spPr>
            <a:xfrm rot="2881072">
              <a:off x="9176013" y="2986173"/>
              <a:ext cx="2937" cy="304269"/>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51" name="Straight Connector 49"/>
            <p:cNvCxnSpPr>
              <a:stCxn id="13" idx="4"/>
              <a:endCxn id="10" idx="0"/>
            </p:cNvCxnSpPr>
            <p:nvPr/>
          </p:nvCxnSpPr>
          <p:spPr>
            <a:xfrm rot="2881072">
              <a:off x="8833934" y="3308196"/>
              <a:ext cx="0" cy="282450"/>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52" name="Straight Connector 50"/>
            <p:cNvCxnSpPr>
              <a:stCxn id="10" idx="7"/>
              <a:endCxn id="33" idx="2"/>
            </p:cNvCxnSpPr>
            <p:nvPr/>
          </p:nvCxnSpPr>
          <p:spPr>
            <a:xfrm rot="2881072" flipV="1">
              <a:off x="8788666" y="3519948"/>
              <a:ext cx="268739" cy="221939"/>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53" name="Straight Connector 51"/>
            <p:cNvCxnSpPr>
              <a:stCxn id="33" idx="6"/>
              <a:endCxn id="12" idx="1"/>
            </p:cNvCxnSpPr>
            <p:nvPr/>
          </p:nvCxnSpPr>
          <p:spPr>
            <a:xfrm rot="2881072">
              <a:off x="9111278" y="3780935"/>
              <a:ext cx="93208" cy="221939"/>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54" name="Straight Connector 52"/>
            <p:cNvCxnSpPr>
              <a:stCxn id="33" idx="4"/>
              <a:endCxn id="11" idx="7"/>
            </p:cNvCxnSpPr>
            <p:nvPr/>
          </p:nvCxnSpPr>
          <p:spPr>
            <a:xfrm rot="2881072" flipH="1">
              <a:off x="8932559" y="3706988"/>
              <a:ext cx="114145" cy="164833"/>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55" name="Straight Connector 53"/>
            <p:cNvCxnSpPr>
              <a:stCxn id="33" idx="1"/>
              <a:endCxn id="13" idx="6"/>
            </p:cNvCxnSpPr>
            <p:nvPr/>
          </p:nvCxnSpPr>
          <p:spPr>
            <a:xfrm rot="2881072" flipH="1" flipV="1">
              <a:off x="8973541" y="3442906"/>
              <a:ext cx="268739" cy="110338"/>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56" name="Straight Connector 54"/>
            <p:cNvCxnSpPr>
              <a:stCxn id="13" idx="7"/>
              <a:endCxn id="30" idx="3"/>
            </p:cNvCxnSpPr>
            <p:nvPr/>
          </p:nvCxnSpPr>
          <p:spPr>
            <a:xfrm rot="2881072" flipV="1">
              <a:off x="9138569" y="3186951"/>
              <a:ext cx="64440" cy="167219"/>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57" name="Straight Connector 55"/>
            <p:cNvCxnSpPr>
              <a:stCxn id="30" idx="6"/>
              <a:endCxn id="26" idx="2"/>
            </p:cNvCxnSpPr>
            <p:nvPr/>
          </p:nvCxnSpPr>
          <p:spPr>
            <a:xfrm rot="2881072" flipV="1">
              <a:off x="9444717" y="3372521"/>
              <a:ext cx="231753" cy="60602"/>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58" name="Straight Connector 56"/>
            <p:cNvCxnSpPr>
              <a:stCxn id="27" idx="1"/>
              <a:endCxn id="30" idx="5"/>
            </p:cNvCxnSpPr>
            <p:nvPr/>
          </p:nvCxnSpPr>
          <p:spPr>
            <a:xfrm rot="2881072" flipH="1" flipV="1">
              <a:off x="9212899" y="3438553"/>
              <a:ext cx="315776" cy="285778"/>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59" name="Straight Connector 57"/>
            <p:cNvCxnSpPr>
              <a:stCxn id="33" idx="0"/>
              <a:endCxn id="26" idx="3"/>
            </p:cNvCxnSpPr>
            <p:nvPr/>
          </p:nvCxnSpPr>
          <p:spPr>
            <a:xfrm rot="2881072" flipV="1">
              <a:off x="9334924" y="3394861"/>
              <a:ext cx="178267" cy="400628"/>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60" name="Straight Connector 58"/>
            <p:cNvCxnSpPr>
              <a:stCxn id="26" idx="1"/>
              <a:endCxn id="34" idx="5"/>
            </p:cNvCxnSpPr>
            <p:nvPr/>
          </p:nvCxnSpPr>
          <p:spPr>
            <a:xfrm rot="2881072" flipH="1" flipV="1">
              <a:off x="9517940" y="3127999"/>
              <a:ext cx="346141" cy="228087"/>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61" name="Straight Connector 59"/>
            <p:cNvCxnSpPr>
              <a:stCxn id="14" idx="7"/>
              <a:endCxn id="34" idx="3"/>
            </p:cNvCxnSpPr>
            <p:nvPr/>
          </p:nvCxnSpPr>
          <p:spPr>
            <a:xfrm rot="2881072" flipV="1">
              <a:off x="9427106" y="2900196"/>
              <a:ext cx="137310" cy="184365"/>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62" name="Straight Connector 60"/>
            <p:cNvCxnSpPr>
              <a:stCxn id="34" idx="7"/>
              <a:endCxn id="29" idx="3"/>
            </p:cNvCxnSpPr>
            <p:nvPr/>
          </p:nvCxnSpPr>
          <p:spPr>
            <a:xfrm rot="2881072" flipV="1">
              <a:off x="9766429" y="2872672"/>
              <a:ext cx="60588" cy="164352"/>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63" name="Straight Connector 61"/>
            <p:cNvCxnSpPr>
              <a:stCxn id="25" idx="1"/>
              <a:endCxn id="29" idx="5"/>
            </p:cNvCxnSpPr>
            <p:nvPr/>
          </p:nvCxnSpPr>
          <p:spPr>
            <a:xfrm rot="2881072" flipH="1" flipV="1">
              <a:off x="9864230" y="3053630"/>
              <a:ext cx="188174" cy="169917"/>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64" name="Straight Connector 62"/>
            <p:cNvCxnSpPr>
              <a:stCxn id="30" idx="0"/>
              <a:endCxn id="34" idx="4"/>
            </p:cNvCxnSpPr>
            <p:nvPr/>
          </p:nvCxnSpPr>
          <p:spPr>
            <a:xfrm rot="2881072" flipH="1" flipV="1">
              <a:off x="9545140" y="2986171"/>
              <a:ext cx="3130" cy="209835"/>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65" name="Straight Connector 63"/>
            <p:cNvCxnSpPr>
              <a:stCxn id="34" idx="0"/>
              <a:endCxn id="16" idx="5"/>
            </p:cNvCxnSpPr>
            <p:nvPr/>
          </p:nvCxnSpPr>
          <p:spPr>
            <a:xfrm rot="2881072" flipH="1" flipV="1">
              <a:off x="9633209" y="2769764"/>
              <a:ext cx="148693" cy="148928"/>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66" name="Straight Connector 64"/>
            <p:cNvCxnSpPr>
              <a:stCxn id="16" idx="7"/>
              <a:endCxn id="28" idx="3"/>
            </p:cNvCxnSpPr>
            <p:nvPr/>
          </p:nvCxnSpPr>
          <p:spPr>
            <a:xfrm rot="2881072" flipV="1">
              <a:off x="9857759" y="2534851"/>
              <a:ext cx="199551" cy="237291"/>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67" name="Straight Connector 65"/>
            <p:cNvCxnSpPr>
              <a:stCxn id="28" idx="1"/>
              <a:endCxn id="19" idx="6"/>
            </p:cNvCxnSpPr>
            <p:nvPr/>
          </p:nvCxnSpPr>
          <p:spPr>
            <a:xfrm rot="2881072" flipH="1" flipV="1">
              <a:off x="10039329" y="2402842"/>
              <a:ext cx="215641" cy="138417"/>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68" name="Straight Connector 66"/>
            <p:cNvCxnSpPr>
              <a:stCxn id="19" idx="7"/>
              <a:endCxn id="32" idx="2"/>
            </p:cNvCxnSpPr>
            <p:nvPr/>
          </p:nvCxnSpPr>
          <p:spPr>
            <a:xfrm rot="2881072" flipV="1">
              <a:off x="10148231" y="2299371"/>
              <a:ext cx="338173" cy="162453"/>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69" name="Straight Connector 67"/>
            <p:cNvCxnSpPr>
              <a:stCxn id="28" idx="0"/>
              <a:endCxn id="32" idx="4"/>
            </p:cNvCxnSpPr>
            <p:nvPr/>
          </p:nvCxnSpPr>
          <p:spPr>
            <a:xfrm rot="2881072" flipV="1">
              <a:off x="10284270" y="2436075"/>
              <a:ext cx="122532" cy="270024"/>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70" name="Straight Connector 68"/>
            <p:cNvCxnSpPr>
              <a:stCxn id="29" idx="0"/>
              <a:endCxn id="28" idx="5"/>
            </p:cNvCxnSpPr>
            <p:nvPr/>
          </p:nvCxnSpPr>
          <p:spPr>
            <a:xfrm rot="2881072" flipH="1" flipV="1">
              <a:off x="10077940" y="2680632"/>
              <a:ext cx="32644" cy="212376"/>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71" name="Straight Connector 69"/>
            <p:cNvCxnSpPr>
              <a:stCxn id="28" idx="7"/>
              <a:endCxn id="22" idx="2"/>
            </p:cNvCxnSpPr>
            <p:nvPr/>
          </p:nvCxnSpPr>
          <p:spPr>
            <a:xfrm rot="2881072" flipV="1">
              <a:off x="10245320" y="2591690"/>
              <a:ext cx="265541" cy="192765"/>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72" name="Straight Connector 70"/>
            <p:cNvCxnSpPr>
              <a:stCxn id="22" idx="1"/>
              <a:endCxn id="32" idx="6"/>
            </p:cNvCxnSpPr>
            <p:nvPr/>
          </p:nvCxnSpPr>
          <p:spPr>
            <a:xfrm rot="2881072" flipH="1" flipV="1">
              <a:off x="10497387" y="2565496"/>
              <a:ext cx="143009" cy="108105"/>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73" name="Straight Connector 71"/>
            <p:cNvCxnSpPr>
              <a:stCxn id="32" idx="7"/>
              <a:endCxn id="23" idx="3"/>
            </p:cNvCxnSpPr>
            <p:nvPr/>
          </p:nvCxnSpPr>
          <p:spPr>
            <a:xfrm rot="2881072" flipV="1">
              <a:off x="10617501" y="2406541"/>
              <a:ext cx="117121" cy="156822"/>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74" name="Straight Connector 72"/>
            <p:cNvCxnSpPr>
              <a:stCxn id="32" idx="1"/>
              <a:endCxn id="31" idx="4"/>
            </p:cNvCxnSpPr>
            <p:nvPr/>
          </p:nvCxnSpPr>
          <p:spPr>
            <a:xfrm rot="2881072" flipH="1" flipV="1">
              <a:off x="10525935" y="2219337"/>
              <a:ext cx="100483" cy="217906"/>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75" name="Straight Connector 73"/>
            <p:cNvCxnSpPr>
              <a:stCxn id="18" idx="7"/>
              <a:endCxn id="31" idx="2"/>
            </p:cNvCxnSpPr>
            <p:nvPr/>
          </p:nvCxnSpPr>
          <p:spPr>
            <a:xfrm rot="2881072" flipV="1">
              <a:off x="10529527" y="1997559"/>
              <a:ext cx="98022" cy="57685"/>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76" name="Straight Connector 74"/>
            <p:cNvCxnSpPr>
              <a:stCxn id="31" idx="1"/>
              <a:endCxn id="17" idx="5"/>
            </p:cNvCxnSpPr>
            <p:nvPr/>
          </p:nvCxnSpPr>
          <p:spPr>
            <a:xfrm rot="2881072" flipH="1" flipV="1">
              <a:off x="10669362" y="1828684"/>
              <a:ext cx="134217" cy="159899"/>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77" name="Straight Connector 75"/>
            <p:cNvCxnSpPr>
              <a:stCxn id="31" idx="0"/>
              <a:endCxn id="21" idx="4"/>
            </p:cNvCxnSpPr>
            <p:nvPr/>
          </p:nvCxnSpPr>
          <p:spPr>
            <a:xfrm rot="2881072" flipV="1">
              <a:off x="10857731" y="1939485"/>
              <a:ext cx="32405" cy="150161"/>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78" name="Straight Connector 76"/>
            <p:cNvCxnSpPr>
              <a:stCxn id="31" idx="7"/>
              <a:endCxn id="20" idx="3"/>
            </p:cNvCxnSpPr>
            <p:nvPr/>
          </p:nvCxnSpPr>
          <p:spPr>
            <a:xfrm rot="2881072" flipV="1">
              <a:off x="10865310" y="2082455"/>
              <a:ext cx="199028" cy="159899"/>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79" name="Straight Connector 77"/>
            <p:cNvCxnSpPr>
              <a:stCxn id="31" idx="6"/>
              <a:endCxn id="23" idx="1"/>
            </p:cNvCxnSpPr>
            <p:nvPr/>
          </p:nvCxnSpPr>
          <p:spPr>
            <a:xfrm rot="2881072">
              <a:off x="10746265" y="2279234"/>
              <a:ext cx="168493" cy="64368"/>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sp>
          <p:nvSpPr>
            <p:cNvPr id="80" name="Oval 78"/>
            <p:cNvSpPr/>
            <p:nvPr/>
          </p:nvSpPr>
          <p:spPr>
            <a:xfrm rot="2881072">
              <a:off x="8158138" y="4339718"/>
              <a:ext cx="260282" cy="86280"/>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grpSp>
      <p:sp>
        <p:nvSpPr>
          <p:cNvPr id="81" name="矩形 80"/>
          <p:cNvSpPr/>
          <p:nvPr/>
        </p:nvSpPr>
        <p:spPr>
          <a:xfrm>
            <a:off x="3737417" y="2441987"/>
            <a:ext cx="900286" cy="900286"/>
          </a:xfrm>
          <a:prstGeom prst="rect">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p>
        </p:txBody>
      </p:sp>
      <p:sp>
        <p:nvSpPr>
          <p:cNvPr id="82" name="矩形 81"/>
          <p:cNvSpPr/>
          <p:nvPr/>
        </p:nvSpPr>
        <p:spPr>
          <a:xfrm>
            <a:off x="4922250" y="2441987"/>
            <a:ext cx="900286" cy="900286"/>
          </a:xfrm>
          <a:prstGeom prst="rect">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p>
        </p:txBody>
      </p:sp>
      <p:sp>
        <p:nvSpPr>
          <p:cNvPr id="83" name="矩形 82"/>
          <p:cNvSpPr/>
          <p:nvPr/>
        </p:nvSpPr>
        <p:spPr>
          <a:xfrm>
            <a:off x="6107082" y="2441987"/>
            <a:ext cx="900286" cy="900286"/>
          </a:xfrm>
          <a:prstGeom prst="rect">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p>
        </p:txBody>
      </p:sp>
      <p:sp>
        <p:nvSpPr>
          <p:cNvPr id="84" name="矩形 83"/>
          <p:cNvSpPr/>
          <p:nvPr/>
        </p:nvSpPr>
        <p:spPr>
          <a:xfrm>
            <a:off x="7291916" y="2441987"/>
            <a:ext cx="900286" cy="900286"/>
          </a:xfrm>
          <a:prstGeom prst="rect">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p>
        </p:txBody>
      </p:sp>
      <p:grpSp>
        <p:nvGrpSpPr>
          <p:cNvPr id="2" name="组合 1"/>
          <p:cNvGrpSpPr/>
          <p:nvPr/>
        </p:nvGrpSpPr>
        <p:grpSpPr>
          <a:xfrm>
            <a:off x="958798" y="1365228"/>
            <a:ext cx="1958033" cy="3150738"/>
            <a:chOff x="958798" y="1365228"/>
            <a:chExt cx="1958033" cy="3150738"/>
          </a:xfrm>
          <a:solidFill>
            <a:srgbClr val="B32229"/>
          </a:solidFill>
        </p:grpSpPr>
        <p:grpSp>
          <p:nvGrpSpPr>
            <p:cNvPr id="85" name="组合 84"/>
            <p:cNvGrpSpPr/>
            <p:nvPr/>
          </p:nvGrpSpPr>
          <p:grpSpPr>
            <a:xfrm>
              <a:off x="1897335" y="3254541"/>
              <a:ext cx="109198" cy="382193"/>
              <a:chOff x="2752726" y="4344988"/>
              <a:chExt cx="184150" cy="644525"/>
            </a:xfrm>
            <a:grpFill/>
          </p:grpSpPr>
          <p:sp>
            <p:nvSpPr>
              <p:cNvPr id="86" name="Freeform 101"/>
              <p:cNvSpPr/>
              <p:nvPr/>
            </p:nvSpPr>
            <p:spPr bwMode="auto">
              <a:xfrm>
                <a:off x="2762251" y="4427538"/>
                <a:ext cx="174625" cy="519113"/>
              </a:xfrm>
              <a:custGeom>
                <a:avLst/>
                <a:gdLst>
                  <a:gd name="T0" fmla="*/ 34 w 110"/>
                  <a:gd name="T1" fmla="*/ 267 h 327"/>
                  <a:gd name="T2" fmla="*/ 67 w 110"/>
                  <a:gd name="T3" fmla="*/ 327 h 327"/>
                  <a:gd name="T4" fmla="*/ 95 w 110"/>
                  <a:gd name="T5" fmla="*/ 323 h 327"/>
                  <a:gd name="T6" fmla="*/ 110 w 110"/>
                  <a:gd name="T7" fmla="*/ 256 h 327"/>
                  <a:gd name="T8" fmla="*/ 76 w 110"/>
                  <a:gd name="T9" fmla="*/ 0 h 327"/>
                  <a:gd name="T10" fmla="*/ 0 w 110"/>
                  <a:gd name="T11" fmla="*/ 10 h 327"/>
                  <a:gd name="T12" fmla="*/ 34 w 110"/>
                  <a:gd name="T13" fmla="*/ 267 h 327"/>
                </a:gdLst>
                <a:ahLst/>
                <a:cxnLst>
                  <a:cxn ang="0">
                    <a:pos x="T0" y="T1"/>
                  </a:cxn>
                  <a:cxn ang="0">
                    <a:pos x="T2" y="T3"/>
                  </a:cxn>
                  <a:cxn ang="0">
                    <a:pos x="T4" y="T5"/>
                  </a:cxn>
                  <a:cxn ang="0">
                    <a:pos x="T6" y="T7"/>
                  </a:cxn>
                  <a:cxn ang="0">
                    <a:pos x="T8" y="T9"/>
                  </a:cxn>
                  <a:cxn ang="0">
                    <a:pos x="T10" y="T11"/>
                  </a:cxn>
                  <a:cxn ang="0">
                    <a:pos x="T12" y="T13"/>
                  </a:cxn>
                </a:cxnLst>
                <a:rect l="0" t="0" r="r" b="b"/>
                <a:pathLst>
                  <a:path w="110" h="327">
                    <a:moveTo>
                      <a:pt x="34" y="267"/>
                    </a:moveTo>
                    <a:lnTo>
                      <a:pt x="67" y="327"/>
                    </a:lnTo>
                    <a:lnTo>
                      <a:pt x="95" y="323"/>
                    </a:lnTo>
                    <a:lnTo>
                      <a:pt x="110" y="256"/>
                    </a:lnTo>
                    <a:lnTo>
                      <a:pt x="76" y="0"/>
                    </a:lnTo>
                    <a:lnTo>
                      <a:pt x="0" y="10"/>
                    </a:lnTo>
                    <a:lnTo>
                      <a:pt x="34" y="26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102"/>
              <p:cNvSpPr/>
              <p:nvPr/>
            </p:nvSpPr>
            <p:spPr bwMode="auto">
              <a:xfrm>
                <a:off x="2754313" y="4344988"/>
                <a:ext cx="128588" cy="146050"/>
              </a:xfrm>
              <a:custGeom>
                <a:avLst/>
                <a:gdLst>
                  <a:gd name="T0" fmla="*/ 5 w 81"/>
                  <a:gd name="T1" fmla="*/ 58 h 92"/>
                  <a:gd name="T2" fmla="*/ 5 w 81"/>
                  <a:gd name="T3" fmla="*/ 58 h 92"/>
                  <a:gd name="T4" fmla="*/ 7 w 81"/>
                  <a:gd name="T5" fmla="*/ 66 h 92"/>
                  <a:gd name="T6" fmla="*/ 10 w 81"/>
                  <a:gd name="T7" fmla="*/ 73 h 92"/>
                  <a:gd name="T8" fmla="*/ 15 w 81"/>
                  <a:gd name="T9" fmla="*/ 78 h 92"/>
                  <a:gd name="T10" fmla="*/ 20 w 81"/>
                  <a:gd name="T11" fmla="*/ 84 h 92"/>
                  <a:gd name="T12" fmla="*/ 26 w 81"/>
                  <a:gd name="T13" fmla="*/ 88 h 92"/>
                  <a:gd name="T14" fmla="*/ 33 w 81"/>
                  <a:gd name="T15" fmla="*/ 90 h 92"/>
                  <a:gd name="T16" fmla="*/ 39 w 81"/>
                  <a:gd name="T17" fmla="*/ 92 h 92"/>
                  <a:gd name="T18" fmla="*/ 47 w 81"/>
                  <a:gd name="T19" fmla="*/ 90 h 92"/>
                  <a:gd name="T20" fmla="*/ 49 w 81"/>
                  <a:gd name="T21" fmla="*/ 90 h 92"/>
                  <a:gd name="T22" fmla="*/ 49 w 81"/>
                  <a:gd name="T23" fmla="*/ 90 h 92"/>
                  <a:gd name="T24" fmla="*/ 56 w 81"/>
                  <a:gd name="T25" fmla="*/ 89 h 92"/>
                  <a:gd name="T26" fmla="*/ 62 w 81"/>
                  <a:gd name="T27" fmla="*/ 86 h 92"/>
                  <a:gd name="T28" fmla="*/ 69 w 81"/>
                  <a:gd name="T29" fmla="*/ 81 h 92"/>
                  <a:gd name="T30" fmla="*/ 73 w 81"/>
                  <a:gd name="T31" fmla="*/ 77 h 92"/>
                  <a:gd name="T32" fmla="*/ 77 w 81"/>
                  <a:gd name="T33" fmla="*/ 70 h 92"/>
                  <a:gd name="T34" fmla="*/ 80 w 81"/>
                  <a:gd name="T35" fmla="*/ 63 h 92"/>
                  <a:gd name="T36" fmla="*/ 81 w 81"/>
                  <a:gd name="T37" fmla="*/ 56 h 92"/>
                  <a:gd name="T38" fmla="*/ 81 w 81"/>
                  <a:gd name="T39" fmla="*/ 48 h 92"/>
                  <a:gd name="T40" fmla="*/ 76 w 81"/>
                  <a:gd name="T41" fmla="*/ 13 h 92"/>
                  <a:gd name="T42" fmla="*/ 76 w 81"/>
                  <a:gd name="T43" fmla="*/ 13 h 92"/>
                  <a:gd name="T44" fmla="*/ 75 w 81"/>
                  <a:gd name="T45" fmla="*/ 8 h 92"/>
                  <a:gd name="T46" fmla="*/ 72 w 81"/>
                  <a:gd name="T47" fmla="*/ 2 h 92"/>
                  <a:gd name="T48" fmla="*/ 68 w 81"/>
                  <a:gd name="T49" fmla="*/ 1 h 92"/>
                  <a:gd name="T50" fmla="*/ 64 w 81"/>
                  <a:gd name="T51" fmla="*/ 0 h 92"/>
                  <a:gd name="T52" fmla="*/ 51 w 81"/>
                  <a:gd name="T53" fmla="*/ 0 h 92"/>
                  <a:gd name="T54" fmla="*/ 37 w 81"/>
                  <a:gd name="T55" fmla="*/ 2 h 92"/>
                  <a:gd name="T56" fmla="*/ 35 w 81"/>
                  <a:gd name="T57" fmla="*/ 2 h 92"/>
                  <a:gd name="T58" fmla="*/ 35 w 81"/>
                  <a:gd name="T59" fmla="*/ 2 h 92"/>
                  <a:gd name="T60" fmla="*/ 22 w 81"/>
                  <a:gd name="T61" fmla="*/ 4 h 92"/>
                  <a:gd name="T62" fmla="*/ 10 w 81"/>
                  <a:gd name="T63" fmla="*/ 6 h 92"/>
                  <a:gd name="T64" fmla="*/ 5 w 81"/>
                  <a:gd name="T65" fmla="*/ 9 h 92"/>
                  <a:gd name="T66" fmla="*/ 3 w 81"/>
                  <a:gd name="T67" fmla="*/ 12 h 92"/>
                  <a:gd name="T68" fmla="*/ 0 w 81"/>
                  <a:gd name="T69" fmla="*/ 17 h 92"/>
                  <a:gd name="T70" fmla="*/ 0 w 81"/>
                  <a:gd name="T71" fmla="*/ 24 h 92"/>
                  <a:gd name="T72" fmla="*/ 5 w 81"/>
                  <a:gd name="T73" fmla="*/ 58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1" h="92">
                    <a:moveTo>
                      <a:pt x="5" y="58"/>
                    </a:moveTo>
                    <a:lnTo>
                      <a:pt x="5" y="58"/>
                    </a:lnTo>
                    <a:lnTo>
                      <a:pt x="7" y="66"/>
                    </a:lnTo>
                    <a:lnTo>
                      <a:pt x="10" y="73"/>
                    </a:lnTo>
                    <a:lnTo>
                      <a:pt x="15" y="78"/>
                    </a:lnTo>
                    <a:lnTo>
                      <a:pt x="20" y="84"/>
                    </a:lnTo>
                    <a:lnTo>
                      <a:pt x="26" y="88"/>
                    </a:lnTo>
                    <a:lnTo>
                      <a:pt x="33" y="90"/>
                    </a:lnTo>
                    <a:lnTo>
                      <a:pt x="39" y="92"/>
                    </a:lnTo>
                    <a:lnTo>
                      <a:pt x="47" y="90"/>
                    </a:lnTo>
                    <a:lnTo>
                      <a:pt x="49" y="90"/>
                    </a:lnTo>
                    <a:lnTo>
                      <a:pt x="49" y="90"/>
                    </a:lnTo>
                    <a:lnTo>
                      <a:pt x="56" y="89"/>
                    </a:lnTo>
                    <a:lnTo>
                      <a:pt x="62" y="86"/>
                    </a:lnTo>
                    <a:lnTo>
                      <a:pt x="69" y="81"/>
                    </a:lnTo>
                    <a:lnTo>
                      <a:pt x="73" y="77"/>
                    </a:lnTo>
                    <a:lnTo>
                      <a:pt x="77" y="70"/>
                    </a:lnTo>
                    <a:lnTo>
                      <a:pt x="80" y="63"/>
                    </a:lnTo>
                    <a:lnTo>
                      <a:pt x="81" y="56"/>
                    </a:lnTo>
                    <a:lnTo>
                      <a:pt x="81" y="48"/>
                    </a:lnTo>
                    <a:lnTo>
                      <a:pt x="76" y="13"/>
                    </a:lnTo>
                    <a:lnTo>
                      <a:pt x="76" y="13"/>
                    </a:lnTo>
                    <a:lnTo>
                      <a:pt x="75" y="8"/>
                    </a:lnTo>
                    <a:lnTo>
                      <a:pt x="72" y="2"/>
                    </a:lnTo>
                    <a:lnTo>
                      <a:pt x="68" y="1"/>
                    </a:lnTo>
                    <a:lnTo>
                      <a:pt x="64" y="0"/>
                    </a:lnTo>
                    <a:lnTo>
                      <a:pt x="51" y="0"/>
                    </a:lnTo>
                    <a:lnTo>
                      <a:pt x="37" y="2"/>
                    </a:lnTo>
                    <a:lnTo>
                      <a:pt x="35" y="2"/>
                    </a:lnTo>
                    <a:lnTo>
                      <a:pt x="35" y="2"/>
                    </a:lnTo>
                    <a:lnTo>
                      <a:pt x="22" y="4"/>
                    </a:lnTo>
                    <a:lnTo>
                      <a:pt x="10" y="6"/>
                    </a:lnTo>
                    <a:lnTo>
                      <a:pt x="5" y="9"/>
                    </a:lnTo>
                    <a:lnTo>
                      <a:pt x="3" y="12"/>
                    </a:lnTo>
                    <a:lnTo>
                      <a:pt x="0" y="17"/>
                    </a:lnTo>
                    <a:lnTo>
                      <a:pt x="0" y="24"/>
                    </a:lnTo>
                    <a:lnTo>
                      <a:pt x="5" y="5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103"/>
              <p:cNvSpPr/>
              <p:nvPr/>
            </p:nvSpPr>
            <p:spPr bwMode="auto">
              <a:xfrm>
                <a:off x="2752726" y="4394200"/>
                <a:ext cx="149225" cy="142875"/>
              </a:xfrm>
              <a:custGeom>
                <a:avLst/>
                <a:gdLst>
                  <a:gd name="T0" fmla="*/ 11 w 94"/>
                  <a:gd name="T1" fmla="*/ 90 h 90"/>
                  <a:gd name="T2" fmla="*/ 94 w 94"/>
                  <a:gd name="T3" fmla="*/ 80 h 90"/>
                  <a:gd name="T4" fmla="*/ 84 w 94"/>
                  <a:gd name="T5" fmla="*/ 0 h 90"/>
                  <a:gd name="T6" fmla="*/ 0 w 94"/>
                  <a:gd name="T7" fmla="*/ 11 h 90"/>
                  <a:gd name="T8" fmla="*/ 11 w 94"/>
                  <a:gd name="T9" fmla="*/ 90 h 90"/>
                </a:gdLst>
                <a:ahLst/>
                <a:cxnLst>
                  <a:cxn ang="0">
                    <a:pos x="T0" y="T1"/>
                  </a:cxn>
                  <a:cxn ang="0">
                    <a:pos x="T2" y="T3"/>
                  </a:cxn>
                  <a:cxn ang="0">
                    <a:pos x="T4" y="T5"/>
                  </a:cxn>
                  <a:cxn ang="0">
                    <a:pos x="T6" y="T7"/>
                  </a:cxn>
                  <a:cxn ang="0">
                    <a:pos x="T8" y="T9"/>
                  </a:cxn>
                </a:cxnLst>
                <a:rect l="0" t="0" r="r" b="b"/>
                <a:pathLst>
                  <a:path w="94" h="90">
                    <a:moveTo>
                      <a:pt x="11" y="90"/>
                    </a:moveTo>
                    <a:lnTo>
                      <a:pt x="94" y="80"/>
                    </a:lnTo>
                    <a:lnTo>
                      <a:pt x="84" y="0"/>
                    </a:lnTo>
                    <a:lnTo>
                      <a:pt x="0" y="11"/>
                    </a:lnTo>
                    <a:lnTo>
                      <a:pt x="11" y="9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104"/>
              <p:cNvSpPr/>
              <p:nvPr/>
            </p:nvSpPr>
            <p:spPr bwMode="auto">
              <a:xfrm>
                <a:off x="2868613" y="4933950"/>
                <a:ext cx="44450" cy="55563"/>
              </a:xfrm>
              <a:custGeom>
                <a:avLst/>
                <a:gdLst>
                  <a:gd name="T0" fmla="*/ 28 w 28"/>
                  <a:gd name="T1" fmla="*/ 2 h 35"/>
                  <a:gd name="T2" fmla="*/ 28 w 28"/>
                  <a:gd name="T3" fmla="*/ 2 h 35"/>
                  <a:gd name="T4" fmla="*/ 27 w 28"/>
                  <a:gd name="T5" fmla="*/ 14 h 35"/>
                  <a:gd name="T6" fmla="*/ 21 w 28"/>
                  <a:gd name="T7" fmla="*/ 31 h 35"/>
                  <a:gd name="T8" fmla="*/ 21 w 28"/>
                  <a:gd name="T9" fmla="*/ 31 h 35"/>
                  <a:gd name="T10" fmla="*/ 20 w 28"/>
                  <a:gd name="T11" fmla="*/ 35 h 35"/>
                  <a:gd name="T12" fmla="*/ 19 w 28"/>
                  <a:gd name="T13" fmla="*/ 35 h 35"/>
                  <a:gd name="T14" fmla="*/ 16 w 28"/>
                  <a:gd name="T15" fmla="*/ 35 h 35"/>
                  <a:gd name="T16" fmla="*/ 13 w 28"/>
                  <a:gd name="T17" fmla="*/ 32 h 35"/>
                  <a:gd name="T18" fmla="*/ 11 w 28"/>
                  <a:gd name="T19" fmla="*/ 27 h 35"/>
                  <a:gd name="T20" fmla="*/ 0 w 28"/>
                  <a:gd name="T21" fmla="*/ 8 h 35"/>
                  <a:gd name="T22" fmla="*/ 0 w 28"/>
                  <a:gd name="T23" fmla="*/ 8 h 35"/>
                  <a:gd name="T24" fmla="*/ 3 w 28"/>
                  <a:gd name="T25" fmla="*/ 5 h 35"/>
                  <a:gd name="T26" fmla="*/ 8 w 28"/>
                  <a:gd name="T27" fmla="*/ 2 h 35"/>
                  <a:gd name="T28" fmla="*/ 12 w 28"/>
                  <a:gd name="T29" fmla="*/ 1 h 35"/>
                  <a:gd name="T30" fmla="*/ 16 w 28"/>
                  <a:gd name="T31" fmla="*/ 0 h 35"/>
                  <a:gd name="T32" fmla="*/ 23 w 28"/>
                  <a:gd name="T33" fmla="*/ 0 h 35"/>
                  <a:gd name="T34" fmla="*/ 28 w 28"/>
                  <a:gd name="T35" fmla="*/ 2 h 35"/>
                  <a:gd name="T36" fmla="*/ 28 w 28"/>
                  <a:gd name="T37" fmla="*/ 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 h="35">
                    <a:moveTo>
                      <a:pt x="28" y="2"/>
                    </a:moveTo>
                    <a:lnTo>
                      <a:pt x="28" y="2"/>
                    </a:lnTo>
                    <a:lnTo>
                      <a:pt x="27" y="14"/>
                    </a:lnTo>
                    <a:lnTo>
                      <a:pt x="21" y="31"/>
                    </a:lnTo>
                    <a:lnTo>
                      <a:pt x="21" y="31"/>
                    </a:lnTo>
                    <a:lnTo>
                      <a:pt x="20" y="35"/>
                    </a:lnTo>
                    <a:lnTo>
                      <a:pt x="19" y="35"/>
                    </a:lnTo>
                    <a:lnTo>
                      <a:pt x="16" y="35"/>
                    </a:lnTo>
                    <a:lnTo>
                      <a:pt x="13" y="32"/>
                    </a:lnTo>
                    <a:lnTo>
                      <a:pt x="11" y="27"/>
                    </a:lnTo>
                    <a:lnTo>
                      <a:pt x="0" y="8"/>
                    </a:lnTo>
                    <a:lnTo>
                      <a:pt x="0" y="8"/>
                    </a:lnTo>
                    <a:lnTo>
                      <a:pt x="3" y="5"/>
                    </a:lnTo>
                    <a:lnTo>
                      <a:pt x="8" y="2"/>
                    </a:lnTo>
                    <a:lnTo>
                      <a:pt x="12" y="1"/>
                    </a:lnTo>
                    <a:lnTo>
                      <a:pt x="16" y="0"/>
                    </a:lnTo>
                    <a:lnTo>
                      <a:pt x="23" y="0"/>
                    </a:lnTo>
                    <a:lnTo>
                      <a:pt x="28" y="2"/>
                    </a:lnTo>
                    <a:lnTo>
                      <a:pt x="28"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90" name="组合 89"/>
            <p:cNvGrpSpPr/>
            <p:nvPr/>
          </p:nvGrpSpPr>
          <p:grpSpPr>
            <a:xfrm>
              <a:off x="1535853" y="3601903"/>
              <a:ext cx="838754" cy="914063"/>
              <a:chOff x="2143126" y="4930775"/>
              <a:chExt cx="1414463" cy="1541463"/>
            </a:xfrm>
            <a:grpFill/>
          </p:grpSpPr>
          <p:sp>
            <p:nvSpPr>
              <p:cNvPr id="91" name="Freeform 5"/>
              <p:cNvSpPr/>
              <p:nvPr/>
            </p:nvSpPr>
            <p:spPr bwMode="auto">
              <a:xfrm>
                <a:off x="2143126" y="5083175"/>
                <a:ext cx="1414463" cy="1257300"/>
              </a:xfrm>
              <a:custGeom>
                <a:avLst/>
                <a:gdLst>
                  <a:gd name="T0" fmla="*/ 334 w 891"/>
                  <a:gd name="T1" fmla="*/ 790 h 792"/>
                  <a:gd name="T2" fmla="*/ 228 w 891"/>
                  <a:gd name="T3" fmla="*/ 775 h 792"/>
                  <a:gd name="T4" fmla="*/ 212 w 891"/>
                  <a:gd name="T5" fmla="*/ 764 h 792"/>
                  <a:gd name="T6" fmla="*/ 190 w 891"/>
                  <a:gd name="T7" fmla="*/ 734 h 792"/>
                  <a:gd name="T8" fmla="*/ 110 w 891"/>
                  <a:gd name="T9" fmla="*/ 683 h 792"/>
                  <a:gd name="T10" fmla="*/ 65 w 891"/>
                  <a:gd name="T11" fmla="*/ 631 h 792"/>
                  <a:gd name="T12" fmla="*/ 56 w 891"/>
                  <a:gd name="T13" fmla="*/ 597 h 792"/>
                  <a:gd name="T14" fmla="*/ 61 w 891"/>
                  <a:gd name="T15" fmla="*/ 560 h 792"/>
                  <a:gd name="T16" fmla="*/ 45 w 891"/>
                  <a:gd name="T17" fmla="*/ 545 h 792"/>
                  <a:gd name="T18" fmla="*/ 26 w 891"/>
                  <a:gd name="T19" fmla="*/ 528 h 792"/>
                  <a:gd name="T20" fmla="*/ 48 w 891"/>
                  <a:gd name="T21" fmla="*/ 513 h 792"/>
                  <a:gd name="T22" fmla="*/ 61 w 891"/>
                  <a:gd name="T23" fmla="*/ 501 h 792"/>
                  <a:gd name="T24" fmla="*/ 56 w 891"/>
                  <a:gd name="T25" fmla="*/ 465 h 792"/>
                  <a:gd name="T26" fmla="*/ 65 w 891"/>
                  <a:gd name="T27" fmla="*/ 442 h 792"/>
                  <a:gd name="T28" fmla="*/ 48 w 891"/>
                  <a:gd name="T29" fmla="*/ 435 h 792"/>
                  <a:gd name="T30" fmla="*/ 23 w 891"/>
                  <a:gd name="T31" fmla="*/ 425 h 792"/>
                  <a:gd name="T32" fmla="*/ 34 w 891"/>
                  <a:gd name="T33" fmla="*/ 405 h 792"/>
                  <a:gd name="T34" fmla="*/ 56 w 891"/>
                  <a:gd name="T35" fmla="*/ 393 h 792"/>
                  <a:gd name="T36" fmla="*/ 55 w 891"/>
                  <a:gd name="T37" fmla="*/ 365 h 792"/>
                  <a:gd name="T38" fmla="*/ 56 w 891"/>
                  <a:gd name="T39" fmla="*/ 343 h 792"/>
                  <a:gd name="T40" fmla="*/ 53 w 891"/>
                  <a:gd name="T41" fmla="*/ 320 h 792"/>
                  <a:gd name="T42" fmla="*/ 32 w 891"/>
                  <a:gd name="T43" fmla="*/ 310 h 792"/>
                  <a:gd name="T44" fmla="*/ 36 w 891"/>
                  <a:gd name="T45" fmla="*/ 291 h 792"/>
                  <a:gd name="T46" fmla="*/ 60 w 891"/>
                  <a:gd name="T47" fmla="*/ 281 h 792"/>
                  <a:gd name="T48" fmla="*/ 64 w 891"/>
                  <a:gd name="T49" fmla="*/ 262 h 792"/>
                  <a:gd name="T50" fmla="*/ 61 w 891"/>
                  <a:gd name="T51" fmla="*/ 245 h 792"/>
                  <a:gd name="T52" fmla="*/ 71 w 891"/>
                  <a:gd name="T53" fmla="*/ 218 h 792"/>
                  <a:gd name="T54" fmla="*/ 59 w 891"/>
                  <a:gd name="T55" fmla="*/ 214 h 792"/>
                  <a:gd name="T56" fmla="*/ 34 w 891"/>
                  <a:gd name="T57" fmla="*/ 203 h 792"/>
                  <a:gd name="T58" fmla="*/ 0 w 891"/>
                  <a:gd name="T59" fmla="*/ 0 h 792"/>
                  <a:gd name="T60" fmla="*/ 873 w 891"/>
                  <a:gd name="T61" fmla="*/ 147 h 792"/>
                  <a:gd name="T62" fmla="*/ 854 w 891"/>
                  <a:gd name="T63" fmla="*/ 164 h 792"/>
                  <a:gd name="T64" fmla="*/ 835 w 891"/>
                  <a:gd name="T65" fmla="*/ 168 h 792"/>
                  <a:gd name="T66" fmla="*/ 832 w 891"/>
                  <a:gd name="T67" fmla="*/ 180 h 792"/>
                  <a:gd name="T68" fmla="*/ 839 w 891"/>
                  <a:gd name="T69" fmla="*/ 205 h 792"/>
                  <a:gd name="T70" fmla="*/ 832 w 891"/>
                  <a:gd name="T71" fmla="*/ 228 h 792"/>
                  <a:gd name="T72" fmla="*/ 848 w 891"/>
                  <a:gd name="T73" fmla="*/ 237 h 792"/>
                  <a:gd name="T74" fmla="*/ 871 w 891"/>
                  <a:gd name="T75" fmla="*/ 254 h 792"/>
                  <a:gd name="T76" fmla="*/ 854 w 891"/>
                  <a:gd name="T77" fmla="*/ 271 h 792"/>
                  <a:gd name="T78" fmla="*/ 841 w 891"/>
                  <a:gd name="T79" fmla="*/ 281 h 792"/>
                  <a:gd name="T80" fmla="*/ 845 w 891"/>
                  <a:gd name="T81" fmla="*/ 310 h 792"/>
                  <a:gd name="T82" fmla="*/ 841 w 891"/>
                  <a:gd name="T83" fmla="*/ 336 h 792"/>
                  <a:gd name="T84" fmla="*/ 856 w 891"/>
                  <a:gd name="T85" fmla="*/ 355 h 792"/>
                  <a:gd name="T86" fmla="*/ 877 w 891"/>
                  <a:gd name="T87" fmla="*/ 369 h 792"/>
                  <a:gd name="T88" fmla="*/ 863 w 891"/>
                  <a:gd name="T89" fmla="*/ 386 h 792"/>
                  <a:gd name="T90" fmla="*/ 836 w 891"/>
                  <a:gd name="T91" fmla="*/ 390 h 792"/>
                  <a:gd name="T92" fmla="*/ 843 w 891"/>
                  <a:gd name="T93" fmla="*/ 411 h 792"/>
                  <a:gd name="T94" fmla="*/ 841 w 891"/>
                  <a:gd name="T95" fmla="*/ 435 h 792"/>
                  <a:gd name="T96" fmla="*/ 844 w 891"/>
                  <a:gd name="T97" fmla="*/ 463 h 792"/>
                  <a:gd name="T98" fmla="*/ 867 w 891"/>
                  <a:gd name="T99" fmla="*/ 474 h 792"/>
                  <a:gd name="T100" fmla="*/ 870 w 891"/>
                  <a:gd name="T101" fmla="*/ 490 h 792"/>
                  <a:gd name="T102" fmla="*/ 845 w 891"/>
                  <a:gd name="T103" fmla="*/ 503 h 792"/>
                  <a:gd name="T104" fmla="*/ 841 w 891"/>
                  <a:gd name="T105" fmla="*/ 535 h 792"/>
                  <a:gd name="T106" fmla="*/ 844 w 891"/>
                  <a:gd name="T107" fmla="*/ 554 h 792"/>
                  <a:gd name="T108" fmla="*/ 858 w 891"/>
                  <a:gd name="T109" fmla="*/ 572 h 792"/>
                  <a:gd name="T110" fmla="*/ 856 w 891"/>
                  <a:gd name="T111" fmla="*/ 595 h 792"/>
                  <a:gd name="T112" fmla="*/ 820 w 891"/>
                  <a:gd name="T113" fmla="*/ 653 h 792"/>
                  <a:gd name="T114" fmla="*/ 776 w 891"/>
                  <a:gd name="T115" fmla="*/ 695 h 792"/>
                  <a:gd name="T116" fmla="*/ 711 w 891"/>
                  <a:gd name="T117" fmla="*/ 742 h 792"/>
                  <a:gd name="T118" fmla="*/ 695 w 891"/>
                  <a:gd name="T119" fmla="*/ 764 h 792"/>
                  <a:gd name="T120" fmla="*/ 675 w 891"/>
                  <a:gd name="T121" fmla="*/ 775 h 792"/>
                  <a:gd name="T122" fmla="*/ 548 w 891"/>
                  <a:gd name="T123" fmla="*/ 790 h 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91" h="792">
                    <a:moveTo>
                      <a:pt x="435" y="792"/>
                    </a:moveTo>
                    <a:lnTo>
                      <a:pt x="435" y="792"/>
                    </a:lnTo>
                    <a:lnTo>
                      <a:pt x="370" y="791"/>
                    </a:lnTo>
                    <a:lnTo>
                      <a:pt x="334" y="790"/>
                    </a:lnTo>
                    <a:lnTo>
                      <a:pt x="298" y="787"/>
                    </a:lnTo>
                    <a:lnTo>
                      <a:pt x="266" y="783"/>
                    </a:lnTo>
                    <a:lnTo>
                      <a:pt x="237" y="778"/>
                    </a:lnTo>
                    <a:lnTo>
                      <a:pt x="228" y="775"/>
                    </a:lnTo>
                    <a:lnTo>
                      <a:pt x="220" y="772"/>
                    </a:lnTo>
                    <a:lnTo>
                      <a:pt x="213" y="768"/>
                    </a:lnTo>
                    <a:lnTo>
                      <a:pt x="212" y="764"/>
                    </a:lnTo>
                    <a:lnTo>
                      <a:pt x="212" y="764"/>
                    </a:lnTo>
                    <a:lnTo>
                      <a:pt x="209" y="756"/>
                    </a:lnTo>
                    <a:lnTo>
                      <a:pt x="205" y="749"/>
                    </a:lnTo>
                    <a:lnTo>
                      <a:pt x="198" y="741"/>
                    </a:lnTo>
                    <a:lnTo>
                      <a:pt x="190" y="734"/>
                    </a:lnTo>
                    <a:lnTo>
                      <a:pt x="164" y="717"/>
                    </a:lnTo>
                    <a:lnTo>
                      <a:pt x="129" y="695"/>
                    </a:lnTo>
                    <a:lnTo>
                      <a:pt x="129" y="695"/>
                    </a:lnTo>
                    <a:lnTo>
                      <a:pt x="110" y="683"/>
                    </a:lnTo>
                    <a:lnTo>
                      <a:pt x="95" y="669"/>
                    </a:lnTo>
                    <a:lnTo>
                      <a:pt x="82" y="657"/>
                    </a:lnTo>
                    <a:lnTo>
                      <a:pt x="72" y="643"/>
                    </a:lnTo>
                    <a:lnTo>
                      <a:pt x="65" y="631"/>
                    </a:lnTo>
                    <a:lnTo>
                      <a:pt x="60" y="619"/>
                    </a:lnTo>
                    <a:lnTo>
                      <a:pt x="57" y="608"/>
                    </a:lnTo>
                    <a:lnTo>
                      <a:pt x="56" y="597"/>
                    </a:lnTo>
                    <a:lnTo>
                      <a:pt x="56" y="597"/>
                    </a:lnTo>
                    <a:lnTo>
                      <a:pt x="57" y="589"/>
                    </a:lnTo>
                    <a:lnTo>
                      <a:pt x="59" y="581"/>
                    </a:lnTo>
                    <a:lnTo>
                      <a:pt x="61" y="566"/>
                    </a:lnTo>
                    <a:lnTo>
                      <a:pt x="61" y="560"/>
                    </a:lnTo>
                    <a:lnTo>
                      <a:pt x="59" y="554"/>
                    </a:lnTo>
                    <a:lnTo>
                      <a:pt x="55" y="549"/>
                    </a:lnTo>
                    <a:lnTo>
                      <a:pt x="45" y="545"/>
                    </a:lnTo>
                    <a:lnTo>
                      <a:pt x="45" y="545"/>
                    </a:lnTo>
                    <a:lnTo>
                      <a:pt x="36" y="541"/>
                    </a:lnTo>
                    <a:lnTo>
                      <a:pt x="30" y="537"/>
                    </a:lnTo>
                    <a:lnTo>
                      <a:pt x="28" y="532"/>
                    </a:lnTo>
                    <a:lnTo>
                      <a:pt x="26" y="528"/>
                    </a:lnTo>
                    <a:lnTo>
                      <a:pt x="29" y="524"/>
                    </a:lnTo>
                    <a:lnTo>
                      <a:pt x="33" y="522"/>
                    </a:lnTo>
                    <a:lnTo>
                      <a:pt x="40" y="518"/>
                    </a:lnTo>
                    <a:lnTo>
                      <a:pt x="48" y="513"/>
                    </a:lnTo>
                    <a:lnTo>
                      <a:pt x="48" y="513"/>
                    </a:lnTo>
                    <a:lnTo>
                      <a:pt x="55" y="511"/>
                    </a:lnTo>
                    <a:lnTo>
                      <a:pt x="59" y="505"/>
                    </a:lnTo>
                    <a:lnTo>
                      <a:pt x="61" y="501"/>
                    </a:lnTo>
                    <a:lnTo>
                      <a:pt x="61" y="496"/>
                    </a:lnTo>
                    <a:lnTo>
                      <a:pt x="59" y="482"/>
                    </a:lnTo>
                    <a:lnTo>
                      <a:pt x="57" y="474"/>
                    </a:lnTo>
                    <a:lnTo>
                      <a:pt x="56" y="465"/>
                    </a:lnTo>
                    <a:lnTo>
                      <a:pt x="56" y="465"/>
                    </a:lnTo>
                    <a:lnTo>
                      <a:pt x="57" y="457"/>
                    </a:lnTo>
                    <a:lnTo>
                      <a:pt x="60" y="450"/>
                    </a:lnTo>
                    <a:lnTo>
                      <a:pt x="65" y="442"/>
                    </a:lnTo>
                    <a:lnTo>
                      <a:pt x="65" y="439"/>
                    </a:lnTo>
                    <a:lnTo>
                      <a:pt x="64" y="436"/>
                    </a:lnTo>
                    <a:lnTo>
                      <a:pt x="59" y="435"/>
                    </a:lnTo>
                    <a:lnTo>
                      <a:pt x="48" y="435"/>
                    </a:lnTo>
                    <a:lnTo>
                      <a:pt x="48" y="435"/>
                    </a:lnTo>
                    <a:lnTo>
                      <a:pt x="36" y="432"/>
                    </a:lnTo>
                    <a:lnTo>
                      <a:pt x="28" y="430"/>
                    </a:lnTo>
                    <a:lnTo>
                      <a:pt x="23" y="425"/>
                    </a:lnTo>
                    <a:lnTo>
                      <a:pt x="22" y="420"/>
                    </a:lnTo>
                    <a:lnTo>
                      <a:pt x="23" y="415"/>
                    </a:lnTo>
                    <a:lnTo>
                      <a:pt x="28" y="409"/>
                    </a:lnTo>
                    <a:lnTo>
                      <a:pt x="34" y="405"/>
                    </a:lnTo>
                    <a:lnTo>
                      <a:pt x="42" y="401"/>
                    </a:lnTo>
                    <a:lnTo>
                      <a:pt x="42" y="401"/>
                    </a:lnTo>
                    <a:lnTo>
                      <a:pt x="51" y="397"/>
                    </a:lnTo>
                    <a:lnTo>
                      <a:pt x="56" y="393"/>
                    </a:lnTo>
                    <a:lnTo>
                      <a:pt x="59" y="389"/>
                    </a:lnTo>
                    <a:lnTo>
                      <a:pt x="59" y="384"/>
                    </a:lnTo>
                    <a:lnTo>
                      <a:pt x="56" y="371"/>
                    </a:lnTo>
                    <a:lnTo>
                      <a:pt x="55" y="365"/>
                    </a:lnTo>
                    <a:lnTo>
                      <a:pt x="55" y="356"/>
                    </a:lnTo>
                    <a:lnTo>
                      <a:pt x="55" y="356"/>
                    </a:lnTo>
                    <a:lnTo>
                      <a:pt x="55" y="350"/>
                    </a:lnTo>
                    <a:lnTo>
                      <a:pt x="56" y="343"/>
                    </a:lnTo>
                    <a:lnTo>
                      <a:pt x="59" y="332"/>
                    </a:lnTo>
                    <a:lnTo>
                      <a:pt x="59" y="328"/>
                    </a:lnTo>
                    <a:lnTo>
                      <a:pt x="57" y="324"/>
                    </a:lnTo>
                    <a:lnTo>
                      <a:pt x="53" y="320"/>
                    </a:lnTo>
                    <a:lnTo>
                      <a:pt x="45" y="317"/>
                    </a:lnTo>
                    <a:lnTo>
                      <a:pt x="45" y="317"/>
                    </a:lnTo>
                    <a:lnTo>
                      <a:pt x="37" y="314"/>
                    </a:lnTo>
                    <a:lnTo>
                      <a:pt x="32" y="310"/>
                    </a:lnTo>
                    <a:lnTo>
                      <a:pt x="29" y="305"/>
                    </a:lnTo>
                    <a:lnTo>
                      <a:pt x="29" y="301"/>
                    </a:lnTo>
                    <a:lnTo>
                      <a:pt x="30" y="296"/>
                    </a:lnTo>
                    <a:lnTo>
                      <a:pt x="36" y="291"/>
                    </a:lnTo>
                    <a:lnTo>
                      <a:pt x="42" y="287"/>
                    </a:lnTo>
                    <a:lnTo>
                      <a:pt x="52" y="283"/>
                    </a:lnTo>
                    <a:lnTo>
                      <a:pt x="52" y="283"/>
                    </a:lnTo>
                    <a:lnTo>
                      <a:pt x="60" y="281"/>
                    </a:lnTo>
                    <a:lnTo>
                      <a:pt x="65" y="278"/>
                    </a:lnTo>
                    <a:lnTo>
                      <a:pt x="68" y="275"/>
                    </a:lnTo>
                    <a:lnTo>
                      <a:pt x="68" y="271"/>
                    </a:lnTo>
                    <a:lnTo>
                      <a:pt x="64" y="262"/>
                    </a:lnTo>
                    <a:lnTo>
                      <a:pt x="63" y="256"/>
                    </a:lnTo>
                    <a:lnTo>
                      <a:pt x="61" y="251"/>
                    </a:lnTo>
                    <a:lnTo>
                      <a:pt x="61" y="251"/>
                    </a:lnTo>
                    <a:lnTo>
                      <a:pt x="61" y="245"/>
                    </a:lnTo>
                    <a:lnTo>
                      <a:pt x="63" y="239"/>
                    </a:lnTo>
                    <a:lnTo>
                      <a:pt x="68" y="228"/>
                    </a:lnTo>
                    <a:lnTo>
                      <a:pt x="70" y="222"/>
                    </a:lnTo>
                    <a:lnTo>
                      <a:pt x="71" y="218"/>
                    </a:lnTo>
                    <a:lnTo>
                      <a:pt x="70" y="216"/>
                    </a:lnTo>
                    <a:lnTo>
                      <a:pt x="65" y="216"/>
                    </a:lnTo>
                    <a:lnTo>
                      <a:pt x="65" y="216"/>
                    </a:lnTo>
                    <a:lnTo>
                      <a:pt x="59" y="214"/>
                    </a:lnTo>
                    <a:lnTo>
                      <a:pt x="53" y="213"/>
                    </a:lnTo>
                    <a:lnTo>
                      <a:pt x="46" y="210"/>
                    </a:lnTo>
                    <a:lnTo>
                      <a:pt x="40" y="207"/>
                    </a:lnTo>
                    <a:lnTo>
                      <a:pt x="34" y="203"/>
                    </a:lnTo>
                    <a:lnTo>
                      <a:pt x="30" y="198"/>
                    </a:lnTo>
                    <a:lnTo>
                      <a:pt x="28" y="193"/>
                    </a:lnTo>
                    <a:lnTo>
                      <a:pt x="25" y="187"/>
                    </a:lnTo>
                    <a:lnTo>
                      <a:pt x="0" y="0"/>
                    </a:lnTo>
                    <a:lnTo>
                      <a:pt x="891" y="0"/>
                    </a:lnTo>
                    <a:lnTo>
                      <a:pt x="874" y="140"/>
                    </a:lnTo>
                    <a:lnTo>
                      <a:pt x="874" y="140"/>
                    </a:lnTo>
                    <a:lnTo>
                      <a:pt x="873" y="147"/>
                    </a:lnTo>
                    <a:lnTo>
                      <a:pt x="870" y="152"/>
                    </a:lnTo>
                    <a:lnTo>
                      <a:pt x="864" y="157"/>
                    </a:lnTo>
                    <a:lnTo>
                      <a:pt x="859" y="161"/>
                    </a:lnTo>
                    <a:lnTo>
                      <a:pt x="854" y="164"/>
                    </a:lnTo>
                    <a:lnTo>
                      <a:pt x="847" y="167"/>
                    </a:lnTo>
                    <a:lnTo>
                      <a:pt x="840" y="168"/>
                    </a:lnTo>
                    <a:lnTo>
                      <a:pt x="835" y="168"/>
                    </a:lnTo>
                    <a:lnTo>
                      <a:pt x="835" y="168"/>
                    </a:lnTo>
                    <a:lnTo>
                      <a:pt x="831" y="170"/>
                    </a:lnTo>
                    <a:lnTo>
                      <a:pt x="829" y="172"/>
                    </a:lnTo>
                    <a:lnTo>
                      <a:pt x="829" y="176"/>
                    </a:lnTo>
                    <a:lnTo>
                      <a:pt x="832" y="180"/>
                    </a:lnTo>
                    <a:lnTo>
                      <a:pt x="837" y="193"/>
                    </a:lnTo>
                    <a:lnTo>
                      <a:pt x="839" y="198"/>
                    </a:lnTo>
                    <a:lnTo>
                      <a:pt x="839" y="205"/>
                    </a:lnTo>
                    <a:lnTo>
                      <a:pt x="839" y="205"/>
                    </a:lnTo>
                    <a:lnTo>
                      <a:pt x="837" y="210"/>
                    </a:lnTo>
                    <a:lnTo>
                      <a:pt x="835" y="216"/>
                    </a:lnTo>
                    <a:lnTo>
                      <a:pt x="832" y="224"/>
                    </a:lnTo>
                    <a:lnTo>
                      <a:pt x="832" y="228"/>
                    </a:lnTo>
                    <a:lnTo>
                      <a:pt x="833" y="232"/>
                    </a:lnTo>
                    <a:lnTo>
                      <a:pt x="839" y="235"/>
                    </a:lnTo>
                    <a:lnTo>
                      <a:pt x="848" y="237"/>
                    </a:lnTo>
                    <a:lnTo>
                      <a:pt x="848" y="237"/>
                    </a:lnTo>
                    <a:lnTo>
                      <a:pt x="858" y="240"/>
                    </a:lnTo>
                    <a:lnTo>
                      <a:pt x="864" y="244"/>
                    </a:lnTo>
                    <a:lnTo>
                      <a:pt x="868" y="249"/>
                    </a:lnTo>
                    <a:lnTo>
                      <a:pt x="871" y="254"/>
                    </a:lnTo>
                    <a:lnTo>
                      <a:pt x="870" y="259"/>
                    </a:lnTo>
                    <a:lnTo>
                      <a:pt x="867" y="263"/>
                    </a:lnTo>
                    <a:lnTo>
                      <a:pt x="862" y="267"/>
                    </a:lnTo>
                    <a:lnTo>
                      <a:pt x="854" y="271"/>
                    </a:lnTo>
                    <a:lnTo>
                      <a:pt x="854" y="271"/>
                    </a:lnTo>
                    <a:lnTo>
                      <a:pt x="847" y="274"/>
                    </a:lnTo>
                    <a:lnTo>
                      <a:pt x="843" y="277"/>
                    </a:lnTo>
                    <a:lnTo>
                      <a:pt x="841" y="281"/>
                    </a:lnTo>
                    <a:lnTo>
                      <a:pt x="840" y="286"/>
                    </a:lnTo>
                    <a:lnTo>
                      <a:pt x="843" y="297"/>
                    </a:lnTo>
                    <a:lnTo>
                      <a:pt x="844" y="304"/>
                    </a:lnTo>
                    <a:lnTo>
                      <a:pt x="845" y="310"/>
                    </a:lnTo>
                    <a:lnTo>
                      <a:pt x="845" y="310"/>
                    </a:lnTo>
                    <a:lnTo>
                      <a:pt x="844" y="317"/>
                    </a:lnTo>
                    <a:lnTo>
                      <a:pt x="843" y="324"/>
                    </a:lnTo>
                    <a:lnTo>
                      <a:pt x="841" y="336"/>
                    </a:lnTo>
                    <a:lnTo>
                      <a:pt x="841" y="342"/>
                    </a:lnTo>
                    <a:lnTo>
                      <a:pt x="844" y="347"/>
                    </a:lnTo>
                    <a:lnTo>
                      <a:pt x="848" y="351"/>
                    </a:lnTo>
                    <a:lnTo>
                      <a:pt x="856" y="355"/>
                    </a:lnTo>
                    <a:lnTo>
                      <a:pt x="856" y="355"/>
                    </a:lnTo>
                    <a:lnTo>
                      <a:pt x="866" y="359"/>
                    </a:lnTo>
                    <a:lnTo>
                      <a:pt x="873" y="363"/>
                    </a:lnTo>
                    <a:lnTo>
                      <a:pt x="877" y="369"/>
                    </a:lnTo>
                    <a:lnTo>
                      <a:pt x="878" y="374"/>
                    </a:lnTo>
                    <a:lnTo>
                      <a:pt x="877" y="378"/>
                    </a:lnTo>
                    <a:lnTo>
                      <a:pt x="871" y="384"/>
                    </a:lnTo>
                    <a:lnTo>
                      <a:pt x="863" y="386"/>
                    </a:lnTo>
                    <a:lnTo>
                      <a:pt x="852" y="388"/>
                    </a:lnTo>
                    <a:lnTo>
                      <a:pt x="852" y="388"/>
                    </a:lnTo>
                    <a:lnTo>
                      <a:pt x="841" y="389"/>
                    </a:lnTo>
                    <a:lnTo>
                      <a:pt x="836" y="390"/>
                    </a:lnTo>
                    <a:lnTo>
                      <a:pt x="833" y="392"/>
                    </a:lnTo>
                    <a:lnTo>
                      <a:pt x="835" y="396"/>
                    </a:lnTo>
                    <a:lnTo>
                      <a:pt x="840" y="404"/>
                    </a:lnTo>
                    <a:lnTo>
                      <a:pt x="843" y="411"/>
                    </a:lnTo>
                    <a:lnTo>
                      <a:pt x="843" y="419"/>
                    </a:lnTo>
                    <a:lnTo>
                      <a:pt x="843" y="419"/>
                    </a:lnTo>
                    <a:lnTo>
                      <a:pt x="843" y="428"/>
                    </a:lnTo>
                    <a:lnTo>
                      <a:pt x="841" y="435"/>
                    </a:lnTo>
                    <a:lnTo>
                      <a:pt x="839" y="449"/>
                    </a:lnTo>
                    <a:lnTo>
                      <a:pt x="839" y="455"/>
                    </a:lnTo>
                    <a:lnTo>
                      <a:pt x="840" y="459"/>
                    </a:lnTo>
                    <a:lnTo>
                      <a:pt x="844" y="463"/>
                    </a:lnTo>
                    <a:lnTo>
                      <a:pt x="852" y="467"/>
                    </a:lnTo>
                    <a:lnTo>
                      <a:pt x="852" y="467"/>
                    </a:lnTo>
                    <a:lnTo>
                      <a:pt x="860" y="472"/>
                    </a:lnTo>
                    <a:lnTo>
                      <a:pt x="867" y="474"/>
                    </a:lnTo>
                    <a:lnTo>
                      <a:pt x="871" y="478"/>
                    </a:lnTo>
                    <a:lnTo>
                      <a:pt x="873" y="482"/>
                    </a:lnTo>
                    <a:lnTo>
                      <a:pt x="873" y="486"/>
                    </a:lnTo>
                    <a:lnTo>
                      <a:pt x="870" y="490"/>
                    </a:lnTo>
                    <a:lnTo>
                      <a:pt x="863" y="495"/>
                    </a:lnTo>
                    <a:lnTo>
                      <a:pt x="854" y="499"/>
                    </a:lnTo>
                    <a:lnTo>
                      <a:pt x="854" y="499"/>
                    </a:lnTo>
                    <a:lnTo>
                      <a:pt x="845" y="503"/>
                    </a:lnTo>
                    <a:lnTo>
                      <a:pt x="840" y="508"/>
                    </a:lnTo>
                    <a:lnTo>
                      <a:pt x="839" y="513"/>
                    </a:lnTo>
                    <a:lnTo>
                      <a:pt x="837" y="520"/>
                    </a:lnTo>
                    <a:lnTo>
                      <a:pt x="841" y="535"/>
                    </a:lnTo>
                    <a:lnTo>
                      <a:pt x="843" y="543"/>
                    </a:lnTo>
                    <a:lnTo>
                      <a:pt x="843" y="551"/>
                    </a:lnTo>
                    <a:lnTo>
                      <a:pt x="843" y="551"/>
                    </a:lnTo>
                    <a:lnTo>
                      <a:pt x="844" y="554"/>
                    </a:lnTo>
                    <a:lnTo>
                      <a:pt x="845" y="557"/>
                    </a:lnTo>
                    <a:lnTo>
                      <a:pt x="852" y="564"/>
                    </a:lnTo>
                    <a:lnTo>
                      <a:pt x="855" y="568"/>
                    </a:lnTo>
                    <a:lnTo>
                      <a:pt x="858" y="572"/>
                    </a:lnTo>
                    <a:lnTo>
                      <a:pt x="859" y="576"/>
                    </a:lnTo>
                    <a:lnTo>
                      <a:pt x="859" y="581"/>
                    </a:lnTo>
                    <a:lnTo>
                      <a:pt x="859" y="581"/>
                    </a:lnTo>
                    <a:lnTo>
                      <a:pt x="856" y="595"/>
                    </a:lnTo>
                    <a:lnTo>
                      <a:pt x="850" y="610"/>
                    </a:lnTo>
                    <a:lnTo>
                      <a:pt x="841" y="625"/>
                    </a:lnTo>
                    <a:lnTo>
                      <a:pt x="832" y="638"/>
                    </a:lnTo>
                    <a:lnTo>
                      <a:pt x="820" y="653"/>
                    </a:lnTo>
                    <a:lnTo>
                      <a:pt x="806" y="668"/>
                    </a:lnTo>
                    <a:lnTo>
                      <a:pt x="793" y="681"/>
                    </a:lnTo>
                    <a:lnTo>
                      <a:pt x="776" y="695"/>
                    </a:lnTo>
                    <a:lnTo>
                      <a:pt x="776" y="695"/>
                    </a:lnTo>
                    <a:lnTo>
                      <a:pt x="761" y="707"/>
                    </a:lnTo>
                    <a:lnTo>
                      <a:pt x="747" y="718"/>
                    </a:lnTo>
                    <a:lnTo>
                      <a:pt x="722" y="734"/>
                    </a:lnTo>
                    <a:lnTo>
                      <a:pt x="711" y="742"/>
                    </a:lnTo>
                    <a:lnTo>
                      <a:pt x="703" y="749"/>
                    </a:lnTo>
                    <a:lnTo>
                      <a:pt x="698" y="756"/>
                    </a:lnTo>
                    <a:lnTo>
                      <a:pt x="695" y="764"/>
                    </a:lnTo>
                    <a:lnTo>
                      <a:pt x="695" y="764"/>
                    </a:lnTo>
                    <a:lnTo>
                      <a:pt x="694" y="765"/>
                    </a:lnTo>
                    <a:lnTo>
                      <a:pt x="692" y="768"/>
                    </a:lnTo>
                    <a:lnTo>
                      <a:pt x="686" y="772"/>
                    </a:lnTo>
                    <a:lnTo>
                      <a:pt x="675" y="775"/>
                    </a:lnTo>
                    <a:lnTo>
                      <a:pt x="663" y="778"/>
                    </a:lnTo>
                    <a:lnTo>
                      <a:pt x="629" y="783"/>
                    </a:lnTo>
                    <a:lnTo>
                      <a:pt x="590" y="787"/>
                    </a:lnTo>
                    <a:lnTo>
                      <a:pt x="548" y="790"/>
                    </a:lnTo>
                    <a:lnTo>
                      <a:pt x="504" y="791"/>
                    </a:lnTo>
                    <a:lnTo>
                      <a:pt x="435" y="792"/>
                    </a:lnTo>
                    <a:lnTo>
                      <a:pt x="435" y="7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6"/>
              <p:cNvSpPr/>
              <p:nvPr/>
            </p:nvSpPr>
            <p:spPr bwMode="auto">
              <a:xfrm>
                <a:off x="2446338" y="5083175"/>
                <a:ext cx="400050" cy="1257300"/>
              </a:xfrm>
              <a:custGeom>
                <a:avLst/>
                <a:gdLst>
                  <a:gd name="T0" fmla="*/ 92 w 252"/>
                  <a:gd name="T1" fmla="*/ 790 h 792"/>
                  <a:gd name="T2" fmla="*/ 59 w 252"/>
                  <a:gd name="T3" fmla="*/ 772 h 792"/>
                  <a:gd name="T4" fmla="*/ 55 w 252"/>
                  <a:gd name="T5" fmla="*/ 749 h 792"/>
                  <a:gd name="T6" fmla="*/ 33 w 252"/>
                  <a:gd name="T7" fmla="*/ 695 h 792"/>
                  <a:gd name="T8" fmla="*/ 14 w 252"/>
                  <a:gd name="T9" fmla="*/ 619 h 792"/>
                  <a:gd name="T10" fmla="*/ 14 w 252"/>
                  <a:gd name="T11" fmla="*/ 566 h 792"/>
                  <a:gd name="T12" fmla="*/ 10 w 252"/>
                  <a:gd name="T13" fmla="*/ 545 h 792"/>
                  <a:gd name="T14" fmla="*/ 10 w 252"/>
                  <a:gd name="T15" fmla="*/ 513 h 792"/>
                  <a:gd name="T16" fmla="*/ 14 w 252"/>
                  <a:gd name="T17" fmla="*/ 496 h 792"/>
                  <a:gd name="T18" fmla="*/ 14 w 252"/>
                  <a:gd name="T19" fmla="*/ 450 h 792"/>
                  <a:gd name="T20" fmla="*/ 13 w 252"/>
                  <a:gd name="T21" fmla="*/ 435 h 792"/>
                  <a:gd name="T22" fmla="*/ 4 w 252"/>
                  <a:gd name="T23" fmla="*/ 430 h 792"/>
                  <a:gd name="T24" fmla="*/ 6 w 252"/>
                  <a:gd name="T25" fmla="*/ 405 h 792"/>
                  <a:gd name="T26" fmla="*/ 13 w 252"/>
                  <a:gd name="T27" fmla="*/ 393 h 792"/>
                  <a:gd name="T28" fmla="*/ 13 w 252"/>
                  <a:gd name="T29" fmla="*/ 332 h 792"/>
                  <a:gd name="T30" fmla="*/ 10 w 252"/>
                  <a:gd name="T31" fmla="*/ 317 h 792"/>
                  <a:gd name="T32" fmla="*/ 6 w 252"/>
                  <a:gd name="T33" fmla="*/ 291 h 792"/>
                  <a:gd name="T34" fmla="*/ 14 w 252"/>
                  <a:gd name="T35" fmla="*/ 281 h 792"/>
                  <a:gd name="T36" fmla="*/ 14 w 252"/>
                  <a:gd name="T37" fmla="*/ 251 h 792"/>
                  <a:gd name="T38" fmla="*/ 17 w 252"/>
                  <a:gd name="T39" fmla="*/ 216 h 792"/>
                  <a:gd name="T40" fmla="*/ 7 w 252"/>
                  <a:gd name="T41" fmla="*/ 207 h 792"/>
                  <a:gd name="T42" fmla="*/ 4 w 252"/>
                  <a:gd name="T43" fmla="*/ 174 h 792"/>
                  <a:gd name="T44" fmla="*/ 7 w 252"/>
                  <a:gd name="T45" fmla="*/ 133 h 792"/>
                  <a:gd name="T46" fmla="*/ 7 w 252"/>
                  <a:gd name="T47" fmla="*/ 65 h 792"/>
                  <a:gd name="T48" fmla="*/ 252 w 252"/>
                  <a:gd name="T49" fmla="*/ 0 h 792"/>
                  <a:gd name="T50" fmla="*/ 250 w 252"/>
                  <a:gd name="T51" fmla="*/ 34 h 792"/>
                  <a:gd name="T52" fmla="*/ 244 w 252"/>
                  <a:gd name="T53" fmla="*/ 87 h 792"/>
                  <a:gd name="T54" fmla="*/ 247 w 252"/>
                  <a:gd name="T55" fmla="*/ 140 h 792"/>
                  <a:gd name="T56" fmla="*/ 240 w 252"/>
                  <a:gd name="T57" fmla="*/ 167 h 792"/>
                  <a:gd name="T58" fmla="*/ 235 w 252"/>
                  <a:gd name="T59" fmla="*/ 172 h 792"/>
                  <a:gd name="T60" fmla="*/ 237 w 252"/>
                  <a:gd name="T61" fmla="*/ 205 h 792"/>
                  <a:gd name="T62" fmla="*/ 240 w 252"/>
                  <a:gd name="T63" fmla="*/ 237 h 792"/>
                  <a:gd name="T64" fmla="*/ 247 w 252"/>
                  <a:gd name="T65" fmla="*/ 254 h 792"/>
                  <a:gd name="T66" fmla="*/ 241 w 252"/>
                  <a:gd name="T67" fmla="*/ 271 h 792"/>
                  <a:gd name="T68" fmla="*/ 239 w 252"/>
                  <a:gd name="T69" fmla="*/ 310 h 792"/>
                  <a:gd name="T70" fmla="*/ 240 w 252"/>
                  <a:gd name="T71" fmla="*/ 351 h 792"/>
                  <a:gd name="T72" fmla="*/ 247 w 252"/>
                  <a:gd name="T73" fmla="*/ 363 h 792"/>
                  <a:gd name="T74" fmla="*/ 244 w 252"/>
                  <a:gd name="T75" fmla="*/ 386 h 792"/>
                  <a:gd name="T76" fmla="*/ 236 w 252"/>
                  <a:gd name="T77" fmla="*/ 390 h 792"/>
                  <a:gd name="T78" fmla="*/ 239 w 252"/>
                  <a:gd name="T79" fmla="*/ 419 h 792"/>
                  <a:gd name="T80" fmla="*/ 237 w 252"/>
                  <a:gd name="T81" fmla="*/ 459 h 792"/>
                  <a:gd name="T82" fmla="*/ 245 w 252"/>
                  <a:gd name="T83" fmla="*/ 474 h 792"/>
                  <a:gd name="T84" fmla="*/ 241 w 252"/>
                  <a:gd name="T85" fmla="*/ 499 h 792"/>
                  <a:gd name="T86" fmla="*/ 237 w 252"/>
                  <a:gd name="T87" fmla="*/ 535 h 792"/>
                  <a:gd name="T88" fmla="*/ 241 w 252"/>
                  <a:gd name="T89" fmla="*/ 564 h 792"/>
                  <a:gd name="T90" fmla="*/ 240 w 252"/>
                  <a:gd name="T91" fmla="*/ 610 h 792"/>
                  <a:gd name="T92" fmla="*/ 220 w 252"/>
                  <a:gd name="T93" fmla="*/ 695 h 792"/>
                  <a:gd name="T94" fmla="*/ 197 w 252"/>
                  <a:gd name="T95" fmla="*/ 756 h 792"/>
                  <a:gd name="T96" fmla="*/ 193 w 252"/>
                  <a:gd name="T97" fmla="*/ 772 h 792"/>
                  <a:gd name="T98" fmla="*/ 166 w 252"/>
                  <a:gd name="T99" fmla="*/ 787 h 792"/>
                  <a:gd name="T100" fmla="*/ 121 w 252"/>
                  <a:gd name="T101" fmla="*/ 792 h 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52" h="792">
                    <a:moveTo>
                      <a:pt x="121" y="792"/>
                    </a:moveTo>
                    <a:lnTo>
                      <a:pt x="121" y="792"/>
                    </a:lnTo>
                    <a:lnTo>
                      <a:pt x="103" y="791"/>
                    </a:lnTo>
                    <a:lnTo>
                      <a:pt x="92" y="790"/>
                    </a:lnTo>
                    <a:lnTo>
                      <a:pt x="82" y="787"/>
                    </a:lnTo>
                    <a:lnTo>
                      <a:pt x="72" y="783"/>
                    </a:lnTo>
                    <a:lnTo>
                      <a:pt x="64" y="778"/>
                    </a:lnTo>
                    <a:lnTo>
                      <a:pt x="59" y="772"/>
                    </a:lnTo>
                    <a:lnTo>
                      <a:pt x="57" y="768"/>
                    </a:lnTo>
                    <a:lnTo>
                      <a:pt x="57" y="764"/>
                    </a:lnTo>
                    <a:lnTo>
                      <a:pt x="57" y="764"/>
                    </a:lnTo>
                    <a:lnTo>
                      <a:pt x="55" y="749"/>
                    </a:lnTo>
                    <a:lnTo>
                      <a:pt x="50" y="734"/>
                    </a:lnTo>
                    <a:lnTo>
                      <a:pt x="44" y="717"/>
                    </a:lnTo>
                    <a:lnTo>
                      <a:pt x="33" y="695"/>
                    </a:lnTo>
                    <a:lnTo>
                      <a:pt x="33" y="695"/>
                    </a:lnTo>
                    <a:lnTo>
                      <a:pt x="27" y="683"/>
                    </a:lnTo>
                    <a:lnTo>
                      <a:pt x="23" y="669"/>
                    </a:lnTo>
                    <a:lnTo>
                      <a:pt x="17" y="643"/>
                    </a:lnTo>
                    <a:lnTo>
                      <a:pt x="14" y="619"/>
                    </a:lnTo>
                    <a:lnTo>
                      <a:pt x="13" y="597"/>
                    </a:lnTo>
                    <a:lnTo>
                      <a:pt x="13" y="597"/>
                    </a:lnTo>
                    <a:lnTo>
                      <a:pt x="13" y="581"/>
                    </a:lnTo>
                    <a:lnTo>
                      <a:pt x="14" y="566"/>
                    </a:lnTo>
                    <a:lnTo>
                      <a:pt x="13" y="554"/>
                    </a:lnTo>
                    <a:lnTo>
                      <a:pt x="11" y="549"/>
                    </a:lnTo>
                    <a:lnTo>
                      <a:pt x="10" y="545"/>
                    </a:lnTo>
                    <a:lnTo>
                      <a:pt x="10" y="545"/>
                    </a:lnTo>
                    <a:lnTo>
                      <a:pt x="4" y="537"/>
                    </a:lnTo>
                    <a:lnTo>
                      <a:pt x="4" y="528"/>
                    </a:lnTo>
                    <a:lnTo>
                      <a:pt x="6" y="522"/>
                    </a:lnTo>
                    <a:lnTo>
                      <a:pt x="10" y="513"/>
                    </a:lnTo>
                    <a:lnTo>
                      <a:pt x="10" y="513"/>
                    </a:lnTo>
                    <a:lnTo>
                      <a:pt x="13" y="511"/>
                    </a:lnTo>
                    <a:lnTo>
                      <a:pt x="13" y="505"/>
                    </a:lnTo>
                    <a:lnTo>
                      <a:pt x="14" y="496"/>
                    </a:lnTo>
                    <a:lnTo>
                      <a:pt x="13" y="482"/>
                    </a:lnTo>
                    <a:lnTo>
                      <a:pt x="13" y="465"/>
                    </a:lnTo>
                    <a:lnTo>
                      <a:pt x="13" y="465"/>
                    </a:lnTo>
                    <a:lnTo>
                      <a:pt x="14" y="450"/>
                    </a:lnTo>
                    <a:lnTo>
                      <a:pt x="15" y="442"/>
                    </a:lnTo>
                    <a:lnTo>
                      <a:pt x="15" y="439"/>
                    </a:lnTo>
                    <a:lnTo>
                      <a:pt x="14" y="436"/>
                    </a:lnTo>
                    <a:lnTo>
                      <a:pt x="13" y="435"/>
                    </a:lnTo>
                    <a:lnTo>
                      <a:pt x="10" y="435"/>
                    </a:lnTo>
                    <a:lnTo>
                      <a:pt x="10" y="435"/>
                    </a:lnTo>
                    <a:lnTo>
                      <a:pt x="7" y="432"/>
                    </a:lnTo>
                    <a:lnTo>
                      <a:pt x="4" y="430"/>
                    </a:lnTo>
                    <a:lnTo>
                      <a:pt x="3" y="425"/>
                    </a:lnTo>
                    <a:lnTo>
                      <a:pt x="3" y="420"/>
                    </a:lnTo>
                    <a:lnTo>
                      <a:pt x="4" y="409"/>
                    </a:lnTo>
                    <a:lnTo>
                      <a:pt x="6" y="405"/>
                    </a:lnTo>
                    <a:lnTo>
                      <a:pt x="9" y="401"/>
                    </a:lnTo>
                    <a:lnTo>
                      <a:pt x="9" y="401"/>
                    </a:lnTo>
                    <a:lnTo>
                      <a:pt x="11" y="397"/>
                    </a:lnTo>
                    <a:lnTo>
                      <a:pt x="13" y="393"/>
                    </a:lnTo>
                    <a:lnTo>
                      <a:pt x="13" y="384"/>
                    </a:lnTo>
                    <a:lnTo>
                      <a:pt x="11" y="356"/>
                    </a:lnTo>
                    <a:lnTo>
                      <a:pt x="11" y="356"/>
                    </a:lnTo>
                    <a:lnTo>
                      <a:pt x="13" y="332"/>
                    </a:lnTo>
                    <a:lnTo>
                      <a:pt x="13" y="324"/>
                    </a:lnTo>
                    <a:lnTo>
                      <a:pt x="11" y="320"/>
                    </a:lnTo>
                    <a:lnTo>
                      <a:pt x="10" y="317"/>
                    </a:lnTo>
                    <a:lnTo>
                      <a:pt x="10" y="317"/>
                    </a:lnTo>
                    <a:lnTo>
                      <a:pt x="7" y="314"/>
                    </a:lnTo>
                    <a:lnTo>
                      <a:pt x="6" y="310"/>
                    </a:lnTo>
                    <a:lnTo>
                      <a:pt x="4" y="301"/>
                    </a:lnTo>
                    <a:lnTo>
                      <a:pt x="6" y="291"/>
                    </a:lnTo>
                    <a:lnTo>
                      <a:pt x="9" y="287"/>
                    </a:lnTo>
                    <a:lnTo>
                      <a:pt x="11" y="283"/>
                    </a:lnTo>
                    <a:lnTo>
                      <a:pt x="11" y="283"/>
                    </a:lnTo>
                    <a:lnTo>
                      <a:pt x="14" y="281"/>
                    </a:lnTo>
                    <a:lnTo>
                      <a:pt x="15" y="278"/>
                    </a:lnTo>
                    <a:lnTo>
                      <a:pt x="15" y="271"/>
                    </a:lnTo>
                    <a:lnTo>
                      <a:pt x="14" y="251"/>
                    </a:lnTo>
                    <a:lnTo>
                      <a:pt x="14" y="251"/>
                    </a:lnTo>
                    <a:lnTo>
                      <a:pt x="14" y="239"/>
                    </a:lnTo>
                    <a:lnTo>
                      <a:pt x="15" y="228"/>
                    </a:lnTo>
                    <a:lnTo>
                      <a:pt x="17" y="218"/>
                    </a:lnTo>
                    <a:lnTo>
                      <a:pt x="17" y="216"/>
                    </a:lnTo>
                    <a:lnTo>
                      <a:pt x="15" y="216"/>
                    </a:lnTo>
                    <a:lnTo>
                      <a:pt x="15" y="216"/>
                    </a:lnTo>
                    <a:lnTo>
                      <a:pt x="11" y="213"/>
                    </a:lnTo>
                    <a:lnTo>
                      <a:pt x="7" y="207"/>
                    </a:lnTo>
                    <a:lnTo>
                      <a:pt x="4" y="198"/>
                    </a:lnTo>
                    <a:lnTo>
                      <a:pt x="3" y="187"/>
                    </a:lnTo>
                    <a:lnTo>
                      <a:pt x="3" y="187"/>
                    </a:lnTo>
                    <a:lnTo>
                      <a:pt x="4" y="174"/>
                    </a:lnTo>
                    <a:lnTo>
                      <a:pt x="6" y="163"/>
                    </a:lnTo>
                    <a:lnTo>
                      <a:pt x="7" y="149"/>
                    </a:lnTo>
                    <a:lnTo>
                      <a:pt x="7" y="133"/>
                    </a:lnTo>
                    <a:lnTo>
                      <a:pt x="7" y="133"/>
                    </a:lnTo>
                    <a:lnTo>
                      <a:pt x="9" y="96"/>
                    </a:lnTo>
                    <a:lnTo>
                      <a:pt x="7" y="80"/>
                    </a:lnTo>
                    <a:lnTo>
                      <a:pt x="7" y="65"/>
                    </a:lnTo>
                    <a:lnTo>
                      <a:pt x="7" y="65"/>
                    </a:lnTo>
                    <a:lnTo>
                      <a:pt x="3" y="34"/>
                    </a:lnTo>
                    <a:lnTo>
                      <a:pt x="0" y="0"/>
                    </a:lnTo>
                    <a:lnTo>
                      <a:pt x="252" y="0"/>
                    </a:lnTo>
                    <a:lnTo>
                      <a:pt x="252" y="0"/>
                    </a:lnTo>
                    <a:lnTo>
                      <a:pt x="252" y="21"/>
                    </a:lnTo>
                    <a:lnTo>
                      <a:pt x="251" y="27"/>
                    </a:lnTo>
                    <a:lnTo>
                      <a:pt x="250" y="34"/>
                    </a:lnTo>
                    <a:lnTo>
                      <a:pt x="250" y="34"/>
                    </a:lnTo>
                    <a:lnTo>
                      <a:pt x="245" y="46"/>
                    </a:lnTo>
                    <a:lnTo>
                      <a:pt x="244" y="59"/>
                    </a:lnTo>
                    <a:lnTo>
                      <a:pt x="244" y="87"/>
                    </a:lnTo>
                    <a:lnTo>
                      <a:pt x="244" y="87"/>
                    </a:lnTo>
                    <a:lnTo>
                      <a:pt x="244" y="103"/>
                    </a:lnTo>
                    <a:lnTo>
                      <a:pt x="245" y="115"/>
                    </a:lnTo>
                    <a:lnTo>
                      <a:pt x="247" y="128"/>
                    </a:lnTo>
                    <a:lnTo>
                      <a:pt x="247" y="140"/>
                    </a:lnTo>
                    <a:lnTo>
                      <a:pt x="247" y="140"/>
                    </a:lnTo>
                    <a:lnTo>
                      <a:pt x="247" y="152"/>
                    </a:lnTo>
                    <a:lnTo>
                      <a:pt x="243" y="161"/>
                    </a:lnTo>
                    <a:lnTo>
                      <a:pt x="240" y="167"/>
                    </a:lnTo>
                    <a:lnTo>
                      <a:pt x="236" y="168"/>
                    </a:lnTo>
                    <a:lnTo>
                      <a:pt x="236" y="168"/>
                    </a:lnTo>
                    <a:lnTo>
                      <a:pt x="235" y="170"/>
                    </a:lnTo>
                    <a:lnTo>
                      <a:pt x="235" y="172"/>
                    </a:lnTo>
                    <a:lnTo>
                      <a:pt x="235" y="180"/>
                    </a:lnTo>
                    <a:lnTo>
                      <a:pt x="236" y="193"/>
                    </a:lnTo>
                    <a:lnTo>
                      <a:pt x="237" y="205"/>
                    </a:lnTo>
                    <a:lnTo>
                      <a:pt x="237" y="205"/>
                    </a:lnTo>
                    <a:lnTo>
                      <a:pt x="235" y="224"/>
                    </a:lnTo>
                    <a:lnTo>
                      <a:pt x="236" y="232"/>
                    </a:lnTo>
                    <a:lnTo>
                      <a:pt x="237" y="235"/>
                    </a:lnTo>
                    <a:lnTo>
                      <a:pt x="240" y="237"/>
                    </a:lnTo>
                    <a:lnTo>
                      <a:pt x="240" y="237"/>
                    </a:lnTo>
                    <a:lnTo>
                      <a:pt x="243" y="240"/>
                    </a:lnTo>
                    <a:lnTo>
                      <a:pt x="244" y="244"/>
                    </a:lnTo>
                    <a:lnTo>
                      <a:pt x="247" y="254"/>
                    </a:lnTo>
                    <a:lnTo>
                      <a:pt x="245" y="263"/>
                    </a:lnTo>
                    <a:lnTo>
                      <a:pt x="244" y="267"/>
                    </a:lnTo>
                    <a:lnTo>
                      <a:pt x="241" y="271"/>
                    </a:lnTo>
                    <a:lnTo>
                      <a:pt x="241" y="271"/>
                    </a:lnTo>
                    <a:lnTo>
                      <a:pt x="240" y="274"/>
                    </a:lnTo>
                    <a:lnTo>
                      <a:pt x="239" y="277"/>
                    </a:lnTo>
                    <a:lnTo>
                      <a:pt x="237" y="286"/>
                    </a:lnTo>
                    <a:lnTo>
                      <a:pt x="239" y="310"/>
                    </a:lnTo>
                    <a:lnTo>
                      <a:pt x="239" y="310"/>
                    </a:lnTo>
                    <a:lnTo>
                      <a:pt x="237" y="336"/>
                    </a:lnTo>
                    <a:lnTo>
                      <a:pt x="239" y="347"/>
                    </a:lnTo>
                    <a:lnTo>
                      <a:pt x="240" y="351"/>
                    </a:lnTo>
                    <a:lnTo>
                      <a:pt x="243" y="355"/>
                    </a:lnTo>
                    <a:lnTo>
                      <a:pt x="243" y="355"/>
                    </a:lnTo>
                    <a:lnTo>
                      <a:pt x="245" y="359"/>
                    </a:lnTo>
                    <a:lnTo>
                      <a:pt x="247" y="363"/>
                    </a:lnTo>
                    <a:lnTo>
                      <a:pt x="248" y="374"/>
                    </a:lnTo>
                    <a:lnTo>
                      <a:pt x="248" y="378"/>
                    </a:lnTo>
                    <a:lnTo>
                      <a:pt x="247" y="384"/>
                    </a:lnTo>
                    <a:lnTo>
                      <a:pt x="244" y="386"/>
                    </a:lnTo>
                    <a:lnTo>
                      <a:pt x="241" y="388"/>
                    </a:lnTo>
                    <a:lnTo>
                      <a:pt x="241" y="388"/>
                    </a:lnTo>
                    <a:lnTo>
                      <a:pt x="237" y="389"/>
                    </a:lnTo>
                    <a:lnTo>
                      <a:pt x="236" y="390"/>
                    </a:lnTo>
                    <a:lnTo>
                      <a:pt x="236" y="392"/>
                    </a:lnTo>
                    <a:lnTo>
                      <a:pt x="236" y="396"/>
                    </a:lnTo>
                    <a:lnTo>
                      <a:pt x="237" y="404"/>
                    </a:lnTo>
                    <a:lnTo>
                      <a:pt x="239" y="419"/>
                    </a:lnTo>
                    <a:lnTo>
                      <a:pt x="239" y="419"/>
                    </a:lnTo>
                    <a:lnTo>
                      <a:pt x="237" y="435"/>
                    </a:lnTo>
                    <a:lnTo>
                      <a:pt x="237" y="449"/>
                    </a:lnTo>
                    <a:lnTo>
                      <a:pt x="237" y="459"/>
                    </a:lnTo>
                    <a:lnTo>
                      <a:pt x="239" y="463"/>
                    </a:lnTo>
                    <a:lnTo>
                      <a:pt x="241" y="467"/>
                    </a:lnTo>
                    <a:lnTo>
                      <a:pt x="241" y="467"/>
                    </a:lnTo>
                    <a:lnTo>
                      <a:pt x="245" y="474"/>
                    </a:lnTo>
                    <a:lnTo>
                      <a:pt x="247" y="482"/>
                    </a:lnTo>
                    <a:lnTo>
                      <a:pt x="245" y="490"/>
                    </a:lnTo>
                    <a:lnTo>
                      <a:pt x="241" y="499"/>
                    </a:lnTo>
                    <a:lnTo>
                      <a:pt x="241" y="499"/>
                    </a:lnTo>
                    <a:lnTo>
                      <a:pt x="239" y="503"/>
                    </a:lnTo>
                    <a:lnTo>
                      <a:pt x="237" y="508"/>
                    </a:lnTo>
                    <a:lnTo>
                      <a:pt x="237" y="520"/>
                    </a:lnTo>
                    <a:lnTo>
                      <a:pt x="237" y="535"/>
                    </a:lnTo>
                    <a:lnTo>
                      <a:pt x="239" y="551"/>
                    </a:lnTo>
                    <a:lnTo>
                      <a:pt x="239" y="551"/>
                    </a:lnTo>
                    <a:lnTo>
                      <a:pt x="239" y="557"/>
                    </a:lnTo>
                    <a:lnTo>
                      <a:pt x="241" y="564"/>
                    </a:lnTo>
                    <a:lnTo>
                      <a:pt x="243" y="572"/>
                    </a:lnTo>
                    <a:lnTo>
                      <a:pt x="243" y="581"/>
                    </a:lnTo>
                    <a:lnTo>
                      <a:pt x="243" y="581"/>
                    </a:lnTo>
                    <a:lnTo>
                      <a:pt x="240" y="610"/>
                    </a:lnTo>
                    <a:lnTo>
                      <a:pt x="235" y="638"/>
                    </a:lnTo>
                    <a:lnTo>
                      <a:pt x="228" y="668"/>
                    </a:lnTo>
                    <a:lnTo>
                      <a:pt x="220" y="695"/>
                    </a:lnTo>
                    <a:lnTo>
                      <a:pt x="220" y="695"/>
                    </a:lnTo>
                    <a:lnTo>
                      <a:pt x="210" y="718"/>
                    </a:lnTo>
                    <a:lnTo>
                      <a:pt x="204" y="734"/>
                    </a:lnTo>
                    <a:lnTo>
                      <a:pt x="198" y="749"/>
                    </a:lnTo>
                    <a:lnTo>
                      <a:pt x="197" y="756"/>
                    </a:lnTo>
                    <a:lnTo>
                      <a:pt x="195" y="764"/>
                    </a:lnTo>
                    <a:lnTo>
                      <a:pt x="195" y="764"/>
                    </a:lnTo>
                    <a:lnTo>
                      <a:pt x="195" y="768"/>
                    </a:lnTo>
                    <a:lnTo>
                      <a:pt x="193" y="772"/>
                    </a:lnTo>
                    <a:lnTo>
                      <a:pt x="190" y="775"/>
                    </a:lnTo>
                    <a:lnTo>
                      <a:pt x="186" y="778"/>
                    </a:lnTo>
                    <a:lnTo>
                      <a:pt x="176" y="783"/>
                    </a:lnTo>
                    <a:lnTo>
                      <a:pt x="166" y="787"/>
                    </a:lnTo>
                    <a:lnTo>
                      <a:pt x="153" y="790"/>
                    </a:lnTo>
                    <a:lnTo>
                      <a:pt x="141" y="791"/>
                    </a:lnTo>
                    <a:lnTo>
                      <a:pt x="121" y="792"/>
                    </a:lnTo>
                    <a:lnTo>
                      <a:pt x="121" y="7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7"/>
              <p:cNvSpPr/>
              <p:nvPr/>
            </p:nvSpPr>
            <p:spPr bwMode="auto">
              <a:xfrm>
                <a:off x="2700338" y="6330950"/>
                <a:ext cx="322263" cy="141288"/>
              </a:xfrm>
              <a:custGeom>
                <a:avLst/>
                <a:gdLst>
                  <a:gd name="T0" fmla="*/ 102 w 203"/>
                  <a:gd name="T1" fmla="*/ 0 h 89"/>
                  <a:gd name="T2" fmla="*/ 102 w 203"/>
                  <a:gd name="T3" fmla="*/ 0 h 89"/>
                  <a:gd name="T4" fmla="*/ 122 w 203"/>
                  <a:gd name="T5" fmla="*/ 1 h 89"/>
                  <a:gd name="T6" fmla="*/ 141 w 203"/>
                  <a:gd name="T7" fmla="*/ 4 h 89"/>
                  <a:gd name="T8" fmla="*/ 159 w 203"/>
                  <a:gd name="T9" fmla="*/ 8 h 89"/>
                  <a:gd name="T10" fmla="*/ 174 w 203"/>
                  <a:gd name="T11" fmla="*/ 13 h 89"/>
                  <a:gd name="T12" fmla="*/ 186 w 203"/>
                  <a:gd name="T13" fmla="*/ 20 h 89"/>
                  <a:gd name="T14" fmla="*/ 195 w 203"/>
                  <a:gd name="T15" fmla="*/ 27 h 89"/>
                  <a:gd name="T16" fmla="*/ 199 w 203"/>
                  <a:gd name="T17" fmla="*/ 31 h 89"/>
                  <a:gd name="T18" fmla="*/ 202 w 203"/>
                  <a:gd name="T19" fmla="*/ 36 h 89"/>
                  <a:gd name="T20" fmla="*/ 203 w 203"/>
                  <a:gd name="T21" fmla="*/ 40 h 89"/>
                  <a:gd name="T22" fmla="*/ 203 w 203"/>
                  <a:gd name="T23" fmla="*/ 44 h 89"/>
                  <a:gd name="T24" fmla="*/ 203 w 203"/>
                  <a:gd name="T25" fmla="*/ 44 h 89"/>
                  <a:gd name="T26" fmla="*/ 203 w 203"/>
                  <a:gd name="T27" fmla="*/ 50 h 89"/>
                  <a:gd name="T28" fmla="*/ 202 w 203"/>
                  <a:gd name="T29" fmla="*/ 54 h 89"/>
                  <a:gd name="T30" fmla="*/ 199 w 203"/>
                  <a:gd name="T31" fmla="*/ 58 h 89"/>
                  <a:gd name="T32" fmla="*/ 195 w 203"/>
                  <a:gd name="T33" fmla="*/ 62 h 89"/>
                  <a:gd name="T34" fmla="*/ 186 w 203"/>
                  <a:gd name="T35" fmla="*/ 70 h 89"/>
                  <a:gd name="T36" fmla="*/ 174 w 203"/>
                  <a:gd name="T37" fmla="*/ 77 h 89"/>
                  <a:gd name="T38" fmla="*/ 159 w 203"/>
                  <a:gd name="T39" fmla="*/ 82 h 89"/>
                  <a:gd name="T40" fmla="*/ 141 w 203"/>
                  <a:gd name="T41" fmla="*/ 86 h 89"/>
                  <a:gd name="T42" fmla="*/ 122 w 203"/>
                  <a:gd name="T43" fmla="*/ 89 h 89"/>
                  <a:gd name="T44" fmla="*/ 102 w 203"/>
                  <a:gd name="T45" fmla="*/ 89 h 89"/>
                  <a:gd name="T46" fmla="*/ 102 w 203"/>
                  <a:gd name="T47" fmla="*/ 89 h 89"/>
                  <a:gd name="T48" fmla="*/ 81 w 203"/>
                  <a:gd name="T49" fmla="*/ 89 h 89"/>
                  <a:gd name="T50" fmla="*/ 62 w 203"/>
                  <a:gd name="T51" fmla="*/ 86 h 89"/>
                  <a:gd name="T52" fmla="*/ 45 w 203"/>
                  <a:gd name="T53" fmla="*/ 82 h 89"/>
                  <a:gd name="T54" fmla="*/ 30 w 203"/>
                  <a:gd name="T55" fmla="*/ 77 h 89"/>
                  <a:gd name="T56" fmla="*/ 18 w 203"/>
                  <a:gd name="T57" fmla="*/ 70 h 89"/>
                  <a:gd name="T58" fmla="*/ 8 w 203"/>
                  <a:gd name="T59" fmla="*/ 62 h 89"/>
                  <a:gd name="T60" fmla="*/ 4 w 203"/>
                  <a:gd name="T61" fmla="*/ 58 h 89"/>
                  <a:gd name="T62" fmla="*/ 2 w 203"/>
                  <a:gd name="T63" fmla="*/ 54 h 89"/>
                  <a:gd name="T64" fmla="*/ 0 w 203"/>
                  <a:gd name="T65" fmla="*/ 50 h 89"/>
                  <a:gd name="T66" fmla="*/ 0 w 203"/>
                  <a:gd name="T67" fmla="*/ 44 h 89"/>
                  <a:gd name="T68" fmla="*/ 0 w 203"/>
                  <a:gd name="T69" fmla="*/ 44 h 89"/>
                  <a:gd name="T70" fmla="*/ 0 w 203"/>
                  <a:gd name="T71" fmla="*/ 40 h 89"/>
                  <a:gd name="T72" fmla="*/ 2 w 203"/>
                  <a:gd name="T73" fmla="*/ 36 h 89"/>
                  <a:gd name="T74" fmla="*/ 4 w 203"/>
                  <a:gd name="T75" fmla="*/ 31 h 89"/>
                  <a:gd name="T76" fmla="*/ 8 w 203"/>
                  <a:gd name="T77" fmla="*/ 27 h 89"/>
                  <a:gd name="T78" fmla="*/ 18 w 203"/>
                  <a:gd name="T79" fmla="*/ 20 h 89"/>
                  <a:gd name="T80" fmla="*/ 30 w 203"/>
                  <a:gd name="T81" fmla="*/ 13 h 89"/>
                  <a:gd name="T82" fmla="*/ 45 w 203"/>
                  <a:gd name="T83" fmla="*/ 8 h 89"/>
                  <a:gd name="T84" fmla="*/ 62 w 203"/>
                  <a:gd name="T85" fmla="*/ 4 h 89"/>
                  <a:gd name="T86" fmla="*/ 81 w 203"/>
                  <a:gd name="T87" fmla="*/ 1 h 89"/>
                  <a:gd name="T88" fmla="*/ 102 w 203"/>
                  <a:gd name="T89" fmla="*/ 0 h 89"/>
                  <a:gd name="T90" fmla="*/ 102 w 203"/>
                  <a:gd name="T91"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03" h="89">
                    <a:moveTo>
                      <a:pt x="102" y="0"/>
                    </a:moveTo>
                    <a:lnTo>
                      <a:pt x="102" y="0"/>
                    </a:lnTo>
                    <a:lnTo>
                      <a:pt x="122" y="1"/>
                    </a:lnTo>
                    <a:lnTo>
                      <a:pt x="141" y="4"/>
                    </a:lnTo>
                    <a:lnTo>
                      <a:pt x="159" y="8"/>
                    </a:lnTo>
                    <a:lnTo>
                      <a:pt x="174" y="13"/>
                    </a:lnTo>
                    <a:lnTo>
                      <a:pt x="186" y="20"/>
                    </a:lnTo>
                    <a:lnTo>
                      <a:pt x="195" y="27"/>
                    </a:lnTo>
                    <a:lnTo>
                      <a:pt x="199" y="31"/>
                    </a:lnTo>
                    <a:lnTo>
                      <a:pt x="202" y="36"/>
                    </a:lnTo>
                    <a:lnTo>
                      <a:pt x="203" y="40"/>
                    </a:lnTo>
                    <a:lnTo>
                      <a:pt x="203" y="44"/>
                    </a:lnTo>
                    <a:lnTo>
                      <a:pt x="203" y="44"/>
                    </a:lnTo>
                    <a:lnTo>
                      <a:pt x="203" y="50"/>
                    </a:lnTo>
                    <a:lnTo>
                      <a:pt x="202" y="54"/>
                    </a:lnTo>
                    <a:lnTo>
                      <a:pt x="199" y="58"/>
                    </a:lnTo>
                    <a:lnTo>
                      <a:pt x="195" y="62"/>
                    </a:lnTo>
                    <a:lnTo>
                      <a:pt x="186" y="70"/>
                    </a:lnTo>
                    <a:lnTo>
                      <a:pt x="174" y="77"/>
                    </a:lnTo>
                    <a:lnTo>
                      <a:pt x="159" y="82"/>
                    </a:lnTo>
                    <a:lnTo>
                      <a:pt x="141" y="86"/>
                    </a:lnTo>
                    <a:lnTo>
                      <a:pt x="122" y="89"/>
                    </a:lnTo>
                    <a:lnTo>
                      <a:pt x="102" y="89"/>
                    </a:lnTo>
                    <a:lnTo>
                      <a:pt x="102" y="89"/>
                    </a:lnTo>
                    <a:lnTo>
                      <a:pt x="81" y="89"/>
                    </a:lnTo>
                    <a:lnTo>
                      <a:pt x="62" y="86"/>
                    </a:lnTo>
                    <a:lnTo>
                      <a:pt x="45" y="82"/>
                    </a:lnTo>
                    <a:lnTo>
                      <a:pt x="30" y="77"/>
                    </a:lnTo>
                    <a:lnTo>
                      <a:pt x="18" y="70"/>
                    </a:lnTo>
                    <a:lnTo>
                      <a:pt x="8" y="62"/>
                    </a:lnTo>
                    <a:lnTo>
                      <a:pt x="4" y="58"/>
                    </a:lnTo>
                    <a:lnTo>
                      <a:pt x="2" y="54"/>
                    </a:lnTo>
                    <a:lnTo>
                      <a:pt x="0" y="50"/>
                    </a:lnTo>
                    <a:lnTo>
                      <a:pt x="0" y="44"/>
                    </a:lnTo>
                    <a:lnTo>
                      <a:pt x="0" y="44"/>
                    </a:lnTo>
                    <a:lnTo>
                      <a:pt x="0" y="40"/>
                    </a:lnTo>
                    <a:lnTo>
                      <a:pt x="2" y="36"/>
                    </a:lnTo>
                    <a:lnTo>
                      <a:pt x="4" y="31"/>
                    </a:lnTo>
                    <a:lnTo>
                      <a:pt x="8" y="27"/>
                    </a:lnTo>
                    <a:lnTo>
                      <a:pt x="18" y="20"/>
                    </a:lnTo>
                    <a:lnTo>
                      <a:pt x="30" y="13"/>
                    </a:lnTo>
                    <a:lnTo>
                      <a:pt x="45" y="8"/>
                    </a:lnTo>
                    <a:lnTo>
                      <a:pt x="62" y="4"/>
                    </a:lnTo>
                    <a:lnTo>
                      <a:pt x="81" y="1"/>
                    </a:lnTo>
                    <a:lnTo>
                      <a:pt x="102" y="0"/>
                    </a:lnTo>
                    <a:lnTo>
                      <a:pt x="10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8"/>
              <p:cNvSpPr/>
              <p:nvPr/>
            </p:nvSpPr>
            <p:spPr bwMode="auto">
              <a:xfrm>
                <a:off x="2579688" y="6265863"/>
                <a:ext cx="563563" cy="157163"/>
              </a:xfrm>
              <a:custGeom>
                <a:avLst/>
                <a:gdLst>
                  <a:gd name="T0" fmla="*/ 178 w 355"/>
                  <a:gd name="T1" fmla="*/ 0 h 99"/>
                  <a:gd name="T2" fmla="*/ 178 w 355"/>
                  <a:gd name="T3" fmla="*/ 0 h 99"/>
                  <a:gd name="T4" fmla="*/ 213 w 355"/>
                  <a:gd name="T5" fmla="*/ 1 h 99"/>
                  <a:gd name="T6" fmla="*/ 247 w 355"/>
                  <a:gd name="T7" fmla="*/ 4 h 99"/>
                  <a:gd name="T8" fmla="*/ 277 w 355"/>
                  <a:gd name="T9" fmla="*/ 8 h 99"/>
                  <a:gd name="T10" fmla="*/ 302 w 355"/>
                  <a:gd name="T11" fmla="*/ 15 h 99"/>
                  <a:gd name="T12" fmla="*/ 324 w 355"/>
                  <a:gd name="T13" fmla="*/ 22 h 99"/>
                  <a:gd name="T14" fmla="*/ 333 w 355"/>
                  <a:gd name="T15" fmla="*/ 26 h 99"/>
                  <a:gd name="T16" fmla="*/ 340 w 355"/>
                  <a:gd name="T17" fmla="*/ 30 h 99"/>
                  <a:gd name="T18" fmla="*/ 347 w 355"/>
                  <a:gd name="T19" fmla="*/ 34 h 99"/>
                  <a:gd name="T20" fmla="*/ 351 w 355"/>
                  <a:gd name="T21" fmla="*/ 39 h 99"/>
                  <a:gd name="T22" fmla="*/ 354 w 355"/>
                  <a:gd name="T23" fmla="*/ 45 h 99"/>
                  <a:gd name="T24" fmla="*/ 355 w 355"/>
                  <a:gd name="T25" fmla="*/ 49 h 99"/>
                  <a:gd name="T26" fmla="*/ 355 w 355"/>
                  <a:gd name="T27" fmla="*/ 49 h 99"/>
                  <a:gd name="T28" fmla="*/ 354 w 355"/>
                  <a:gd name="T29" fmla="*/ 54 h 99"/>
                  <a:gd name="T30" fmla="*/ 351 w 355"/>
                  <a:gd name="T31" fmla="*/ 60 h 99"/>
                  <a:gd name="T32" fmla="*/ 347 w 355"/>
                  <a:gd name="T33" fmla="*/ 64 h 99"/>
                  <a:gd name="T34" fmla="*/ 340 w 355"/>
                  <a:gd name="T35" fmla="*/ 68 h 99"/>
                  <a:gd name="T36" fmla="*/ 333 w 355"/>
                  <a:gd name="T37" fmla="*/ 73 h 99"/>
                  <a:gd name="T38" fmla="*/ 324 w 355"/>
                  <a:gd name="T39" fmla="*/ 77 h 99"/>
                  <a:gd name="T40" fmla="*/ 302 w 355"/>
                  <a:gd name="T41" fmla="*/ 84 h 99"/>
                  <a:gd name="T42" fmla="*/ 277 w 355"/>
                  <a:gd name="T43" fmla="*/ 89 h 99"/>
                  <a:gd name="T44" fmla="*/ 247 w 355"/>
                  <a:gd name="T45" fmla="*/ 95 h 99"/>
                  <a:gd name="T46" fmla="*/ 213 w 355"/>
                  <a:gd name="T47" fmla="*/ 98 h 99"/>
                  <a:gd name="T48" fmla="*/ 178 w 355"/>
                  <a:gd name="T49" fmla="*/ 99 h 99"/>
                  <a:gd name="T50" fmla="*/ 178 w 355"/>
                  <a:gd name="T51" fmla="*/ 99 h 99"/>
                  <a:gd name="T52" fmla="*/ 143 w 355"/>
                  <a:gd name="T53" fmla="*/ 98 h 99"/>
                  <a:gd name="T54" fmla="*/ 109 w 355"/>
                  <a:gd name="T55" fmla="*/ 95 h 99"/>
                  <a:gd name="T56" fmla="*/ 79 w 355"/>
                  <a:gd name="T57" fmla="*/ 89 h 99"/>
                  <a:gd name="T58" fmla="*/ 53 w 355"/>
                  <a:gd name="T59" fmla="*/ 84 h 99"/>
                  <a:gd name="T60" fmla="*/ 31 w 355"/>
                  <a:gd name="T61" fmla="*/ 77 h 99"/>
                  <a:gd name="T62" fmla="*/ 22 w 355"/>
                  <a:gd name="T63" fmla="*/ 73 h 99"/>
                  <a:gd name="T64" fmla="*/ 15 w 355"/>
                  <a:gd name="T65" fmla="*/ 68 h 99"/>
                  <a:gd name="T66" fmla="*/ 8 w 355"/>
                  <a:gd name="T67" fmla="*/ 64 h 99"/>
                  <a:gd name="T68" fmla="*/ 4 w 355"/>
                  <a:gd name="T69" fmla="*/ 60 h 99"/>
                  <a:gd name="T70" fmla="*/ 2 w 355"/>
                  <a:gd name="T71" fmla="*/ 54 h 99"/>
                  <a:gd name="T72" fmla="*/ 0 w 355"/>
                  <a:gd name="T73" fmla="*/ 49 h 99"/>
                  <a:gd name="T74" fmla="*/ 0 w 355"/>
                  <a:gd name="T75" fmla="*/ 49 h 99"/>
                  <a:gd name="T76" fmla="*/ 2 w 355"/>
                  <a:gd name="T77" fmla="*/ 45 h 99"/>
                  <a:gd name="T78" fmla="*/ 4 w 355"/>
                  <a:gd name="T79" fmla="*/ 39 h 99"/>
                  <a:gd name="T80" fmla="*/ 8 w 355"/>
                  <a:gd name="T81" fmla="*/ 34 h 99"/>
                  <a:gd name="T82" fmla="*/ 15 w 355"/>
                  <a:gd name="T83" fmla="*/ 30 h 99"/>
                  <a:gd name="T84" fmla="*/ 22 w 355"/>
                  <a:gd name="T85" fmla="*/ 26 h 99"/>
                  <a:gd name="T86" fmla="*/ 31 w 355"/>
                  <a:gd name="T87" fmla="*/ 22 h 99"/>
                  <a:gd name="T88" fmla="*/ 53 w 355"/>
                  <a:gd name="T89" fmla="*/ 15 h 99"/>
                  <a:gd name="T90" fmla="*/ 79 w 355"/>
                  <a:gd name="T91" fmla="*/ 8 h 99"/>
                  <a:gd name="T92" fmla="*/ 109 w 355"/>
                  <a:gd name="T93" fmla="*/ 4 h 99"/>
                  <a:gd name="T94" fmla="*/ 143 w 355"/>
                  <a:gd name="T95" fmla="*/ 1 h 99"/>
                  <a:gd name="T96" fmla="*/ 178 w 355"/>
                  <a:gd name="T97" fmla="*/ 0 h 99"/>
                  <a:gd name="T98" fmla="*/ 178 w 355"/>
                  <a:gd name="T99"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55" h="99">
                    <a:moveTo>
                      <a:pt x="178" y="0"/>
                    </a:moveTo>
                    <a:lnTo>
                      <a:pt x="178" y="0"/>
                    </a:lnTo>
                    <a:lnTo>
                      <a:pt x="213" y="1"/>
                    </a:lnTo>
                    <a:lnTo>
                      <a:pt x="247" y="4"/>
                    </a:lnTo>
                    <a:lnTo>
                      <a:pt x="277" y="8"/>
                    </a:lnTo>
                    <a:lnTo>
                      <a:pt x="302" y="15"/>
                    </a:lnTo>
                    <a:lnTo>
                      <a:pt x="324" y="22"/>
                    </a:lnTo>
                    <a:lnTo>
                      <a:pt x="333" y="26"/>
                    </a:lnTo>
                    <a:lnTo>
                      <a:pt x="340" y="30"/>
                    </a:lnTo>
                    <a:lnTo>
                      <a:pt x="347" y="34"/>
                    </a:lnTo>
                    <a:lnTo>
                      <a:pt x="351" y="39"/>
                    </a:lnTo>
                    <a:lnTo>
                      <a:pt x="354" y="45"/>
                    </a:lnTo>
                    <a:lnTo>
                      <a:pt x="355" y="49"/>
                    </a:lnTo>
                    <a:lnTo>
                      <a:pt x="355" y="49"/>
                    </a:lnTo>
                    <a:lnTo>
                      <a:pt x="354" y="54"/>
                    </a:lnTo>
                    <a:lnTo>
                      <a:pt x="351" y="60"/>
                    </a:lnTo>
                    <a:lnTo>
                      <a:pt x="347" y="64"/>
                    </a:lnTo>
                    <a:lnTo>
                      <a:pt x="340" y="68"/>
                    </a:lnTo>
                    <a:lnTo>
                      <a:pt x="333" y="73"/>
                    </a:lnTo>
                    <a:lnTo>
                      <a:pt x="324" y="77"/>
                    </a:lnTo>
                    <a:lnTo>
                      <a:pt x="302" y="84"/>
                    </a:lnTo>
                    <a:lnTo>
                      <a:pt x="277" y="89"/>
                    </a:lnTo>
                    <a:lnTo>
                      <a:pt x="247" y="95"/>
                    </a:lnTo>
                    <a:lnTo>
                      <a:pt x="213" y="98"/>
                    </a:lnTo>
                    <a:lnTo>
                      <a:pt x="178" y="99"/>
                    </a:lnTo>
                    <a:lnTo>
                      <a:pt x="178" y="99"/>
                    </a:lnTo>
                    <a:lnTo>
                      <a:pt x="143" y="98"/>
                    </a:lnTo>
                    <a:lnTo>
                      <a:pt x="109" y="95"/>
                    </a:lnTo>
                    <a:lnTo>
                      <a:pt x="79" y="89"/>
                    </a:lnTo>
                    <a:lnTo>
                      <a:pt x="53" y="84"/>
                    </a:lnTo>
                    <a:lnTo>
                      <a:pt x="31" y="77"/>
                    </a:lnTo>
                    <a:lnTo>
                      <a:pt x="22" y="73"/>
                    </a:lnTo>
                    <a:lnTo>
                      <a:pt x="15" y="68"/>
                    </a:lnTo>
                    <a:lnTo>
                      <a:pt x="8" y="64"/>
                    </a:lnTo>
                    <a:lnTo>
                      <a:pt x="4" y="60"/>
                    </a:lnTo>
                    <a:lnTo>
                      <a:pt x="2" y="54"/>
                    </a:lnTo>
                    <a:lnTo>
                      <a:pt x="0" y="49"/>
                    </a:lnTo>
                    <a:lnTo>
                      <a:pt x="0" y="49"/>
                    </a:lnTo>
                    <a:lnTo>
                      <a:pt x="2" y="45"/>
                    </a:lnTo>
                    <a:lnTo>
                      <a:pt x="4" y="39"/>
                    </a:lnTo>
                    <a:lnTo>
                      <a:pt x="8" y="34"/>
                    </a:lnTo>
                    <a:lnTo>
                      <a:pt x="15" y="30"/>
                    </a:lnTo>
                    <a:lnTo>
                      <a:pt x="22" y="26"/>
                    </a:lnTo>
                    <a:lnTo>
                      <a:pt x="31" y="22"/>
                    </a:lnTo>
                    <a:lnTo>
                      <a:pt x="53" y="15"/>
                    </a:lnTo>
                    <a:lnTo>
                      <a:pt x="79" y="8"/>
                    </a:lnTo>
                    <a:lnTo>
                      <a:pt x="109" y="4"/>
                    </a:lnTo>
                    <a:lnTo>
                      <a:pt x="143" y="1"/>
                    </a:lnTo>
                    <a:lnTo>
                      <a:pt x="178" y="0"/>
                    </a:lnTo>
                    <a:lnTo>
                      <a:pt x="17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9"/>
              <p:cNvSpPr/>
              <p:nvPr/>
            </p:nvSpPr>
            <p:spPr bwMode="auto">
              <a:xfrm>
                <a:off x="2505076" y="6310313"/>
                <a:ext cx="714375" cy="58738"/>
              </a:xfrm>
              <a:custGeom>
                <a:avLst/>
                <a:gdLst>
                  <a:gd name="T0" fmla="*/ 207 w 450"/>
                  <a:gd name="T1" fmla="*/ 37 h 37"/>
                  <a:gd name="T2" fmla="*/ 207 w 450"/>
                  <a:gd name="T3" fmla="*/ 37 h 37"/>
                  <a:gd name="T4" fmla="*/ 149 w 450"/>
                  <a:gd name="T5" fmla="*/ 37 h 37"/>
                  <a:gd name="T6" fmla="*/ 115 w 450"/>
                  <a:gd name="T7" fmla="*/ 34 h 37"/>
                  <a:gd name="T8" fmla="*/ 83 w 450"/>
                  <a:gd name="T9" fmla="*/ 32 h 37"/>
                  <a:gd name="T10" fmla="*/ 53 w 450"/>
                  <a:gd name="T11" fmla="*/ 29 h 37"/>
                  <a:gd name="T12" fmla="*/ 27 w 450"/>
                  <a:gd name="T13" fmla="*/ 23 h 37"/>
                  <a:gd name="T14" fmla="*/ 18 w 450"/>
                  <a:gd name="T15" fmla="*/ 21 h 37"/>
                  <a:gd name="T16" fmla="*/ 9 w 450"/>
                  <a:gd name="T17" fmla="*/ 18 h 37"/>
                  <a:gd name="T18" fmla="*/ 5 w 450"/>
                  <a:gd name="T19" fmla="*/ 15 h 37"/>
                  <a:gd name="T20" fmla="*/ 3 w 450"/>
                  <a:gd name="T21" fmla="*/ 11 h 37"/>
                  <a:gd name="T22" fmla="*/ 3 w 450"/>
                  <a:gd name="T23" fmla="*/ 11 h 37"/>
                  <a:gd name="T24" fmla="*/ 0 w 450"/>
                  <a:gd name="T25" fmla="*/ 2 h 37"/>
                  <a:gd name="T26" fmla="*/ 0 w 450"/>
                  <a:gd name="T27" fmla="*/ 2 h 37"/>
                  <a:gd name="T28" fmla="*/ 19 w 450"/>
                  <a:gd name="T29" fmla="*/ 7 h 37"/>
                  <a:gd name="T30" fmla="*/ 42 w 450"/>
                  <a:gd name="T31" fmla="*/ 10 h 37"/>
                  <a:gd name="T32" fmla="*/ 69 w 450"/>
                  <a:gd name="T33" fmla="*/ 14 h 37"/>
                  <a:gd name="T34" fmla="*/ 97 w 450"/>
                  <a:gd name="T35" fmla="*/ 15 h 37"/>
                  <a:gd name="T36" fmla="*/ 156 w 450"/>
                  <a:gd name="T37" fmla="*/ 19 h 37"/>
                  <a:gd name="T38" fmla="*/ 206 w 450"/>
                  <a:gd name="T39" fmla="*/ 19 h 37"/>
                  <a:gd name="T40" fmla="*/ 206 w 450"/>
                  <a:gd name="T41" fmla="*/ 19 h 37"/>
                  <a:gd name="T42" fmla="*/ 263 w 450"/>
                  <a:gd name="T43" fmla="*/ 18 h 37"/>
                  <a:gd name="T44" fmla="*/ 332 w 450"/>
                  <a:gd name="T45" fmla="*/ 15 h 37"/>
                  <a:gd name="T46" fmla="*/ 367 w 450"/>
                  <a:gd name="T47" fmla="*/ 13 h 37"/>
                  <a:gd name="T48" fmla="*/ 399 w 450"/>
                  <a:gd name="T49" fmla="*/ 10 h 37"/>
                  <a:gd name="T50" fmla="*/ 428 w 450"/>
                  <a:gd name="T51" fmla="*/ 6 h 37"/>
                  <a:gd name="T52" fmla="*/ 450 w 450"/>
                  <a:gd name="T53" fmla="*/ 0 h 37"/>
                  <a:gd name="T54" fmla="*/ 450 w 450"/>
                  <a:gd name="T55" fmla="*/ 0 h 37"/>
                  <a:gd name="T56" fmla="*/ 447 w 450"/>
                  <a:gd name="T57" fmla="*/ 11 h 37"/>
                  <a:gd name="T58" fmla="*/ 447 w 450"/>
                  <a:gd name="T59" fmla="*/ 11 h 37"/>
                  <a:gd name="T60" fmla="*/ 444 w 450"/>
                  <a:gd name="T61" fmla="*/ 15 h 37"/>
                  <a:gd name="T62" fmla="*/ 437 w 450"/>
                  <a:gd name="T63" fmla="*/ 18 h 37"/>
                  <a:gd name="T64" fmla="*/ 429 w 450"/>
                  <a:gd name="T65" fmla="*/ 21 h 37"/>
                  <a:gd name="T66" fmla="*/ 417 w 450"/>
                  <a:gd name="T67" fmla="*/ 23 h 37"/>
                  <a:gd name="T68" fmla="*/ 386 w 450"/>
                  <a:gd name="T69" fmla="*/ 29 h 37"/>
                  <a:gd name="T70" fmla="*/ 351 w 450"/>
                  <a:gd name="T71" fmla="*/ 32 h 37"/>
                  <a:gd name="T72" fmla="*/ 311 w 450"/>
                  <a:gd name="T73" fmla="*/ 34 h 37"/>
                  <a:gd name="T74" fmla="*/ 272 w 450"/>
                  <a:gd name="T75" fmla="*/ 37 h 37"/>
                  <a:gd name="T76" fmla="*/ 207 w 450"/>
                  <a:gd name="T77" fmla="*/ 37 h 37"/>
                  <a:gd name="T78" fmla="*/ 207 w 450"/>
                  <a:gd name="T79"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50" h="37">
                    <a:moveTo>
                      <a:pt x="207" y="37"/>
                    </a:moveTo>
                    <a:lnTo>
                      <a:pt x="207" y="37"/>
                    </a:lnTo>
                    <a:lnTo>
                      <a:pt x="149" y="37"/>
                    </a:lnTo>
                    <a:lnTo>
                      <a:pt x="115" y="34"/>
                    </a:lnTo>
                    <a:lnTo>
                      <a:pt x="83" y="32"/>
                    </a:lnTo>
                    <a:lnTo>
                      <a:pt x="53" y="29"/>
                    </a:lnTo>
                    <a:lnTo>
                      <a:pt x="27" y="23"/>
                    </a:lnTo>
                    <a:lnTo>
                      <a:pt x="18" y="21"/>
                    </a:lnTo>
                    <a:lnTo>
                      <a:pt x="9" y="18"/>
                    </a:lnTo>
                    <a:lnTo>
                      <a:pt x="5" y="15"/>
                    </a:lnTo>
                    <a:lnTo>
                      <a:pt x="3" y="11"/>
                    </a:lnTo>
                    <a:lnTo>
                      <a:pt x="3" y="11"/>
                    </a:lnTo>
                    <a:lnTo>
                      <a:pt x="0" y="2"/>
                    </a:lnTo>
                    <a:lnTo>
                      <a:pt x="0" y="2"/>
                    </a:lnTo>
                    <a:lnTo>
                      <a:pt x="19" y="7"/>
                    </a:lnTo>
                    <a:lnTo>
                      <a:pt x="42" y="10"/>
                    </a:lnTo>
                    <a:lnTo>
                      <a:pt x="69" y="14"/>
                    </a:lnTo>
                    <a:lnTo>
                      <a:pt x="97" y="15"/>
                    </a:lnTo>
                    <a:lnTo>
                      <a:pt x="156" y="19"/>
                    </a:lnTo>
                    <a:lnTo>
                      <a:pt x="206" y="19"/>
                    </a:lnTo>
                    <a:lnTo>
                      <a:pt x="206" y="19"/>
                    </a:lnTo>
                    <a:lnTo>
                      <a:pt x="263" y="18"/>
                    </a:lnTo>
                    <a:lnTo>
                      <a:pt x="332" y="15"/>
                    </a:lnTo>
                    <a:lnTo>
                      <a:pt x="367" y="13"/>
                    </a:lnTo>
                    <a:lnTo>
                      <a:pt x="399" y="10"/>
                    </a:lnTo>
                    <a:lnTo>
                      <a:pt x="428" y="6"/>
                    </a:lnTo>
                    <a:lnTo>
                      <a:pt x="450" y="0"/>
                    </a:lnTo>
                    <a:lnTo>
                      <a:pt x="450" y="0"/>
                    </a:lnTo>
                    <a:lnTo>
                      <a:pt x="447" y="11"/>
                    </a:lnTo>
                    <a:lnTo>
                      <a:pt x="447" y="11"/>
                    </a:lnTo>
                    <a:lnTo>
                      <a:pt x="444" y="15"/>
                    </a:lnTo>
                    <a:lnTo>
                      <a:pt x="437" y="18"/>
                    </a:lnTo>
                    <a:lnTo>
                      <a:pt x="429" y="21"/>
                    </a:lnTo>
                    <a:lnTo>
                      <a:pt x="417" y="23"/>
                    </a:lnTo>
                    <a:lnTo>
                      <a:pt x="386" y="29"/>
                    </a:lnTo>
                    <a:lnTo>
                      <a:pt x="351" y="32"/>
                    </a:lnTo>
                    <a:lnTo>
                      <a:pt x="311" y="34"/>
                    </a:lnTo>
                    <a:lnTo>
                      <a:pt x="272" y="37"/>
                    </a:lnTo>
                    <a:lnTo>
                      <a:pt x="207" y="37"/>
                    </a:lnTo>
                    <a:lnTo>
                      <a:pt x="207" y="3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10"/>
              <p:cNvSpPr/>
              <p:nvPr/>
            </p:nvSpPr>
            <p:spPr bwMode="auto">
              <a:xfrm>
                <a:off x="2212976" y="5440363"/>
                <a:ext cx="1306513" cy="96838"/>
              </a:xfrm>
              <a:custGeom>
                <a:avLst/>
                <a:gdLst>
                  <a:gd name="T0" fmla="*/ 20 w 823"/>
                  <a:gd name="T1" fmla="*/ 37 h 61"/>
                  <a:gd name="T2" fmla="*/ 788 w 823"/>
                  <a:gd name="T3" fmla="*/ 0 h 61"/>
                  <a:gd name="T4" fmla="*/ 788 w 823"/>
                  <a:gd name="T5" fmla="*/ 0 h 61"/>
                  <a:gd name="T6" fmla="*/ 788 w 823"/>
                  <a:gd name="T7" fmla="*/ 4 h 61"/>
                  <a:gd name="T8" fmla="*/ 791 w 823"/>
                  <a:gd name="T9" fmla="*/ 7 h 61"/>
                  <a:gd name="T10" fmla="*/ 795 w 823"/>
                  <a:gd name="T11" fmla="*/ 10 h 61"/>
                  <a:gd name="T12" fmla="*/ 804 w 823"/>
                  <a:gd name="T13" fmla="*/ 12 h 61"/>
                  <a:gd name="T14" fmla="*/ 804 w 823"/>
                  <a:gd name="T15" fmla="*/ 12 h 61"/>
                  <a:gd name="T16" fmla="*/ 810 w 823"/>
                  <a:gd name="T17" fmla="*/ 15 h 61"/>
                  <a:gd name="T18" fmla="*/ 816 w 823"/>
                  <a:gd name="T19" fmla="*/ 16 h 61"/>
                  <a:gd name="T20" fmla="*/ 820 w 823"/>
                  <a:gd name="T21" fmla="*/ 19 h 61"/>
                  <a:gd name="T22" fmla="*/ 823 w 823"/>
                  <a:gd name="T23" fmla="*/ 23 h 61"/>
                  <a:gd name="T24" fmla="*/ 0 w 823"/>
                  <a:gd name="T25" fmla="*/ 61 h 61"/>
                  <a:gd name="T26" fmla="*/ 0 w 823"/>
                  <a:gd name="T27" fmla="*/ 61 h 61"/>
                  <a:gd name="T28" fmla="*/ 8 w 823"/>
                  <a:gd name="T29" fmla="*/ 58 h 61"/>
                  <a:gd name="T30" fmla="*/ 8 w 823"/>
                  <a:gd name="T31" fmla="*/ 58 h 61"/>
                  <a:gd name="T32" fmla="*/ 15 w 823"/>
                  <a:gd name="T33" fmla="*/ 57 h 61"/>
                  <a:gd name="T34" fmla="*/ 20 w 823"/>
                  <a:gd name="T35" fmla="*/ 54 h 61"/>
                  <a:gd name="T36" fmla="*/ 23 w 823"/>
                  <a:gd name="T37" fmla="*/ 52 h 61"/>
                  <a:gd name="T38" fmla="*/ 24 w 823"/>
                  <a:gd name="T39" fmla="*/ 49 h 61"/>
                  <a:gd name="T40" fmla="*/ 24 w 823"/>
                  <a:gd name="T41" fmla="*/ 46 h 61"/>
                  <a:gd name="T42" fmla="*/ 23 w 823"/>
                  <a:gd name="T43" fmla="*/ 43 h 61"/>
                  <a:gd name="T44" fmla="*/ 20 w 823"/>
                  <a:gd name="T45" fmla="*/ 37 h 61"/>
                  <a:gd name="T46" fmla="*/ 20 w 823"/>
                  <a:gd name="T47" fmla="*/ 37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23" h="61">
                    <a:moveTo>
                      <a:pt x="20" y="37"/>
                    </a:moveTo>
                    <a:lnTo>
                      <a:pt x="788" y="0"/>
                    </a:lnTo>
                    <a:lnTo>
                      <a:pt x="788" y="0"/>
                    </a:lnTo>
                    <a:lnTo>
                      <a:pt x="788" y="4"/>
                    </a:lnTo>
                    <a:lnTo>
                      <a:pt x="791" y="7"/>
                    </a:lnTo>
                    <a:lnTo>
                      <a:pt x="795" y="10"/>
                    </a:lnTo>
                    <a:lnTo>
                      <a:pt x="804" y="12"/>
                    </a:lnTo>
                    <a:lnTo>
                      <a:pt x="804" y="12"/>
                    </a:lnTo>
                    <a:lnTo>
                      <a:pt x="810" y="15"/>
                    </a:lnTo>
                    <a:lnTo>
                      <a:pt x="816" y="16"/>
                    </a:lnTo>
                    <a:lnTo>
                      <a:pt x="820" y="19"/>
                    </a:lnTo>
                    <a:lnTo>
                      <a:pt x="823" y="23"/>
                    </a:lnTo>
                    <a:lnTo>
                      <a:pt x="0" y="61"/>
                    </a:lnTo>
                    <a:lnTo>
                      <a:pt x="0" y="61"/>
                    </a:lnTo>
                    <a:lnTo>
                      <a:pt x="8" y="58"/>
                    </a:lnTo>
                    <a:lnTo>
                      <a:pt x="8" y="58"/>
                    </a:lnTo>
                    <a:lnTo>
                      <a:pt x="15" y="57"/>
                    </a:lnTo>
                    <a:lnTo>
                      <a:pt x="20" y="54"/>
                    </a:lnTo>
                    <a:lnTo>
                      <a:pt x="23" y="52"/>
                    </a:lnTo>
                    <a:lnTo>
                      <a:pt x="24" y="49"/>
                    </a:lnTo>
                    <a:lnTo>
                      <a:pt x="24" y="46"/>
                    </a:lnTo>
                    <a:lnTo>
                      <a:pt x="23" y="43"/>
                    </a:lnTo>
                    <a:lnTo>
                      <a:pt x="20" y="37"/>
                    </a:lnTo>
                    <a:lnTo>
                      <a:pt x="20" y="3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11"/>
              <p:cNvSpPr/>
              <p:nvPr/>
            </p:nvSpPr>
            <p:spPr bwMode="auto">
              <a:xfrm>
                <a:off x="2189163" y="5332413"/>
                <a:ext cx="1325563" cy="100013"/>
              </a:xfrm>
              <a:custGeom>
                <a:avLst/>
                <a:gdLst>
                  <a:gd name="T0" fmla="*/ 0 w 835"/>
                  <a:gd name="T1" fmla="*/ 40 h 63"/>
                  <a:gd name="T2" fmla="*/ 835 w 835"/>
                  <a:gd name="T3" fmla="*/ 0 h 63"/>
                  <a:gd name="T4" fmla="*/ 835 w 835"/>
                  <a:gd name="T5" fmla="*/ 0 h 63"/>
                  <a:gd name="T6" fmla="*/ 829 w 835"/>
                  <a:gd name="T7" fmla="*/ 6 h 63"/>
                  <a:gd name="T8" fmla="*/ 821 w 835"/>
                  <a:gd name="T9" fmla="*/ 9 h 63"/>
                  <a:gd name="T10" fmla="*/ 812 w 835"/>
                  <a:gd name="T11" fmla="*/ 11 h 63"/>
                  <a:gd name="T12" fmla="*/ 806 w 835"/>
                  <a:gd name="T13" fmla="*/ 11 h 63"/>
                  <a:gd name="T14" fmla="*/ 806 w 835"/>
                  <a:gd name="T15" fmla="*/ 11 h 63"/>
                  <a:gd name="T16" fmla="*/ 800 w 835"/>
                  <a:gd name="T17" fmla="*/ 13 h 63"/>
                  <a:gd name="T18" fmla="*/ 800 w 835"/>
                  <a:gd name="T19" fmla="*/ 14 h 63"/>
                  <a:gd name="T20" fmla="*/ 800 w 835"/>
                  <a:gd name="T21" fmla="*/ 17 h 63"/>
                  <a:gd name="T22" fmla="*/ 802 w 835"/>
                  <a:gd name="T23" fmla="*/ 21 h 63"/>
                  <a:gd name="T24" fmla="*/ 804 w 835"/>
                  <a:gd name="T25" fmla="*/ 26 h 63"/>
                  <a:gd name="T26" fmla="*/ 42 w 835"/>
                  <a:gd name="T27" fmla="*/ 63 h 63"/>
                  <a:gd name="T28" fmla="*/ 42 w 835"/>
                  <a:gd name="T29" fmla="*/ 63 h 63"/>
                  <a:gd name="T30" fmla="*/ 42 w 835"/>
                  <a:gd name="T31" fmla="*/ 60 h 63"/>
                  <a:gd name="T32" fmla="*/ 41 w 835"/>
                  <a:gd name="T33" fmla="*/ 60 h 63"/>
                  <a:gd name="T34" fmla="*/ 36 w 835"/>
                  <a:gd name="T35" fmla="*/ 59 h 63"/>
                  <a:gd name="T36" fmla="*/ 36 w 835"/>
                  <a:gd name="T37" fmla="*/ 59 h 63"/>
                  <a:gd name="T38" fmla="*/ 27 w 835"/>
                  <a:gd name="T39" fmla="*/ 57 h 63"/>
                  <a:gd name="T40" fmla="*/ 16 w 835"/>
                  <a:gd name="T41" fmla="*/ 53 h 63"/>
                  <a:gd name="T42" fmla="*/ 7 w 835"/>
                  <a:gd name="T43" fmla="*/ 48 h 63"/>
                  <a:gd name="T44" fmla="*/ 3 w 835"/>
                  <a:gd name="T45" fmla="*/ 44 h 63"/>
                  <a:gd name="T46" fmla="*/ 0 w 835"/>
                  <a:gd name="T47" fmla="*/ 40 h 63"/>
                  <a:gd name="T48" fmla="*/ 0 w 835"/>
                  <a:gd name="T49" fmla="*/ 4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35" h="63">
                    <a:moveTo>
                      <a:pt x="0" y="40"/>
                    </a:moveTo>
                    <a:lnTo>
                      <a:pt x="835" y="0"/>
                    </a:lnTo>
                    <a:lnTo>
                      <a:pt x="835" y="0"/>
                    </a:lnTo>
                    <a:lnTo>
                      <a:pt x="829" y="6"/>
                    </a:lnTo>
                    <a:lnTo>
                      <a:pt x="821" y="9"/>
                    </a:lnTo>
                    <a:lnTo>
                      <a:pt x="812" y="11"/>
                    </a:lnTo>
                    <a:lnTo>
                      <a:pt x="806" y="11"/>
                    </a:lnTo>
                    <a:lnTo>
                      <a:pt x="806" y="11"/>
                    </a:lnTo>
                    <a:lnTo>
                      <a:pt x="800" y="13"/>
                    </a:lnTo>
                    <a:lnTo>
                      <a:pt x="800" y="14"/>
                    </a:lnTo>
                    <a:lnTo>
                      <a:pt x="800" y="17"/>
                    </a:lnTo>
                    <a:lnTo>
                      <a:pt x="802" y="21"/>
                    </a:lnTo>
                    <a:lnTo>
                      <a:pt x="804" y="26"/>
                    </a:lnTo>
                    <a:lnTo>
                      <a:pt x="42" y="63"/>
                    </a:lnTo>
                    <a:lnTo>
                      <a:pt x="42" y="63"/>
                    </a:lnTo>
                    <a:lnTo>
                      <a:pt x="42" y="60"/>
                    </a:lnTo>
                    <a:lnTo>
                      <a:pt x="41" y="60"/>
                    </a:lnTo>
                    <a:lnTo>
                      <a:pt x="36" y="59"/>
                    </a:lnTo>
                    <a:lnTo>
                      <a:pt x="36" y="59"/>
                    </a:lnTo>
                    <a:lnTo>
                      <a:pt x="27" y="57"/>
                    </a:lnTo>
                    <a:lnTo>
                      <a:pt x="16" y="53"/>
                    </a:lnTo>
                    <a:lnTo>
                      <a:pt x="7" y="48"/>
                    </a:lnTo>
                    <a:lnTo>
                      <a:pt x="3" y="44"/>
                    </a:lnTo>
                    <a:lnTo>
                      <a:pt x="0" y="40"/>
                    </a:lnTo>
                    <a:lnTo>
                      <a:pt x="0" y="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12"/>
              <p:cNvSpPr/>
              <p:nvPr/>
            </p:nvSpPr>
            <p:spPr bwMode="auto">
              <a:xfrm>
                <a:off x="2216151" y="5529263"/>
                <a:ext cx="1268413" cy="96838"/>
              </a:xfrm>
              <a:custGeom>
                <a:avLst/>
                <a:gdLst>
                  <a:gd name="T0" fmla="*/ 0 w 799"/>
                  <a:gd name="T1" fmla="*/ 36 h 61"/>
                  <a:gd name="T2" fmla="*/ 795 w 799"/>
                  <a:gd name="T3" fmla="*/ 0 h 61"/>
                  <a:gd name="T4" fmla="*/ 795 w 799"/>
                  <a:gd name="T5" fmla="*/ 0 h 61"/>
                  <a:gd name="T6" fmla="*/ 794 w 799"/>
                  <a:gd name="T7" fmla="*/ 4 h 61"/>
                  <a:gd name="T8" fmla="*/ 795 w 799"/>
                  <a:gd name="T9" fmla="*/ 10 h 61"/>
                  <a:gd name="T10" fmla="*/ 799 w 799"/>
                  <a:gd name="T11" fmla="*/ 23 h 61"/>
                  <a:gd name="T12" fmla="*/ 11 w 799"/>
                  <a:gd name="T13" fmla="*/ 61 h 61"/>
                  <a:gd name="T14" fmla="*/ 11 w 799"/>
                  <a:gd name="T15" fmla="*/ 61 h 61"/>
                  <a:gd name="T16" fmla="*/ 13 w 799"/>
                  <a:gd name="T17" fmla="*/ 52 h 61"/>
                  <a:gd name="T18" fmla="*/ 13 w 799"/>
                  <a:gd name="T19" fmla="*/ 46 h 61"/>
                  <a:gd name="T20" fmla="*/ 11 w 799"/>
                  <a:gd name="T21" fmla="*/ 43 h 61"/>
                  <a:gd name="T22" fmla="*/ 10 w 799"/>
                  <a:gd name="T23" fmla="*/ 40 h 61"/>
                  <a:gd name="T24" fmla="*/ 6 w 799"/>
                  <a:gd name="T25" fmla="*/ 39 h 61"/>
                  <a:gd name="T26" fmla="*/ 0 w 799"/>
                  <a:gd name="T27" fmla="*/ 36 h 61"/>
                  <a:gd name="T28" fmla="*/ 0 w 799"/>
                  <a:gd name="T29" fmla="*/ 3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9" h="61">
                    <a:moveTo>
                      <a:pt x="0" y="36"/>
                    </a:moveTo>
                    <a:lnTo>
                      <a:pt x="795" y="0"/>
                    </a:lnTo>
                    <a:lnTo>
                      <a:pt x="795" y="0"/>
                    </a:lnTo>
                    <a:lnTo>
                      <a:pt x="794" y="4"/>
                    </a:lnTo>
                    <a:lnTo>
                      <a:pt x="795" y="10"/>
                    </a:lnTo>
                    <a:lnTo>
                      <a:pt x="799" y="23"/>
                    </a:lnTo>
                    <a:lnTo>
                      <a:pt x="11" y="61"/>
                    </a:lnTo>
                    <a:lnTo>
                      <a:pt x="11" y="61"/>
                    </a:lnTo>
                    <a:lnTo>
                      <a:pt x="13" y="52"/>
                    </a:lnTo>
                    <a:lnTo>
                      <a:pt x="13" y="46"/>
                    </a:lnTo>
                    <a:lnTo>
                      <a:pt x="11" y="43"/>
                    </a:lnTo>
                    <a:lnTo>
                      <a:pt x="10" y="40"/>
                    </a:lnTo>
                    <a:lnTo>
                      <a:pt x="6" y="39"/>
                    </a:lnTo>
                    <a:lnTo>
                      <a:pt x="0" y="36"/>
                    </a:lnTo>
                    <a:lnTo>
                      <a:pt x="0" y="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13"/>
              <p:cNvSpPr/>
              <p:nvPr/>
            </p:nvSpPr>
            <p:spPr bwMode="auto">
              <a:xfrm>
                <a:off x="2227263" y="5614988"/>
                <a:ext cx="1285875" cy="96838"/>
              </a:xfrm>
              <a:custGeom>
                <a:avLst/>
                <a:gdLst>
                  <a:gd name="T0" fmla="*/ 3 w 810"/>
                  <a:gd name="T1" fmla="*/ 36 h 61"/>
                  <a:gd name="T2" fmla="*/ 788 w 810"/>
                  <a:gd name="T3" fmla="*/ 0 h 61"/>
                  <a:gd name="T4" fmla="*/ 788 w 810"/>
                  <a:gd name="T5" fmla="*/ 0 h 61"/>
                  <a:gd name="T6" fmla="*/ 788 w 810"/>
                  <a:gd name="T7" fmla="*/ 5 h 61"/>
                  <a:gd name="T8" fmla="*/ 790 w 810"/>
                  <a:gd name="T9" fmla="*/ 11 h 61"/>
                  <a:gd name="T10" fmla="*/ 795 w 810"/>
                  <a:gd name="T11" fmla="*/ 16 h 61"/>
                  <a:gd name="T12" fmla="*/ 803 w 810"/>
                  <a:gd name="T13" fmla="*/ 20 h 61"/>
                  <a:gd name="T14" fmla="*/ 803 w 810"/>
                  <a:gd name="T15" fmla="*/ 20 h 61"/>
                  <a:gd name="T16" fmla="*/ 810 w 810"/>
                  <a:gd name="T17" fmla="*/ 23 h 61"/>
                  <a:gd name="T18" fmla="*/ 0 w 810"/>
                  <a:gd name="T19" fmla="*/ 61 h 61"/>
                  <a:gd name="T20" fmla="*/ 0 w 810"/>
                  <a:gd name="T21" fmla="*/ 61 h 61"/>
                  <a:gd name="T22" fmla="*/ 4 w 810"/>
                  <a:gd name="T23" fmla="*/ 55 h 61"/>
                  <a:gd name="T24" fmla="*/ 6 w 810"/>
                  <a:gd name="T25" fmla="*/ 50 h 61"/>
                  <a:gd name="T26" fmla="*/ 4 w 810"/>
                  <a:gd name="T27" fmla="*/ 43 h 61"/>
                  <a:gd name="T28" fmla="*/ 3 w 810"/>
                  <a:gd name="T29" fmla="*/ 36 h 61"/>
                  <a:gd name="T30" fmla="*/ 3 w 810"/>
                  <a:gd name="T31" fmla="*/ 3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10" h="61">
                    <a:moveTo>
                      <a:pt x="3" y="36"/>
                    </a:moveTo>
                    <a:lnTo>
                      <a:pt x="788" y="0"/>
                    </a:lnTo>
                    <a:lnTo>
                      <a:pt x="788" y="0"/>
                    </a:lnTo>
                    <a:lnTo>
                      <a:pt x="788" y="5"/>
                    </a:lnTo>
                    <a:lnTo>
                      <a:pt x="790" y="11"/>
                    </a:lnTo>
                    <a:lnTo>
                      <a:pt x="795" y="16"/>
                    </a:lnTo>
                    <a:lnTo>
                      <a:pt x="803" y="20"/>
                    </a:lnTo>
                    <a:lnTo>
                      <a:pt x="803" y="20"/>
                    </a:lnTo>
                    <a:lnTo>
                      <a:pt x="810" y="23"/>
                    </a:lnTo>
                    <a:lnTo>
                      <a:pt x="0" y="61"/>
                    </a:lnTo>
                    <a:lnTo>
                      <a:pt x="0" y="61"/>
                    </a:lnTo>
                    <a:lnTo>
                      <a:pt x="4" y="55"/>
                    </a:lnTo>
                    <a:lnTo>
                      <a:pt x="6" y="50"/>
                    </a:lnTo>
                    <a:lnTo>
                      <a:pt x="4" y="43"/>
                    </a:lnTo>
                    <a:lnTo>
                      <a:pt x="3" y="36"/>
                    </a:lnTo>
                    <a:lnTo>
                      <a:pt x="3" y="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14"/>
              <p:cNvSpPr/>
              <p:nvPr/>
            </p:nvSpPr>
            <p:spPr bwMode="auto">
              <a:xfrm>
                <a:off x="2219326" y="5713413"/>
                <a:ext cx="1262063" cy="96838"/>
              </a:xfrm>
              <a:custGeom>
                <a:avLst/>
                <a:gdLst>
                  <a:gd name="T0" fmla="*/ 0 w 795"/>
                  <a:gd name="T1" fmla="*/ 38 h 61"/>
                  <a:gd name="T2" fmla="*/ 788 w 795"/>
                  <a:gd name="T3" fmla="*/ 0 h 61"/>
                  <a:gd name="T4" fmla="*/ 788 w 795"/>
                  <a:gd name="T5" fmla="*/ 0 h 61"/>
                  <a:gd name="T6" fmla="*/ 792 w 795"/>
                  <a:gd name="T7" fmla="*/ 8 h 61"/>
                  <a:gd name="T8" fmla="*/ 795 w 795"/>
                  <a:gd name="T9" fmla="*/ 15 h 61"/>
                  <a:gd name="T10" fmla="*/ 795 w 795"/>
                  <a:gd name="T11" fmla="*/ 22 h 61"/>
                  <a:gd name="T12" fmla="*/ 795 w 795"/>
                  <a:gd name="T13" fmla="*/ 22 h 61"/>
                  <a:gd name="T14" fmla="*/ 795 w 795"/>
                  <a:gd name="T15" fmla="*/ 24 h 61"/>
                  <a:gd name="T16" fmla="*/ 9 w 795"/>
                  <a:gd name="T17" fmla="*/ 61 h 61"/>
                  <a:gd name="T18" fmla="*/ 9 w 795"/>
                  <a:gd name="T19" fmla="*/ 61 h 61"/>
                  <a:gd name="T20" fmla="*/ 11 w 795"/>
                  <a:gd name="T21" fmla="*/ 56 h 61"/>
                  <a:gd name="T22" fmla="*/ 13 w 795"/>
                  <a:gd name="T23" fmla="*/ 50 h 61"/>
                  <a:gd name="T24" fmla="*/ 17 w 795"/>
                  <a:gd name="T25" fmla="*/ 43 h 61"/>
                  <a:gd name="T26" fmla="*/ 17 w 795"/>
                  <a:gd name="T27" fmla="*/ 41 h 61"/>
                  <a:gd name="T28" fmla="*/ 15 w 795"/>
                  <a:gd name="T29" fmla="*/ 39 h 61"/>
                  <a:gd name="T30" fmla="*/ 9 w 795"/>
                  <a:gd name="T31" fmla="*/ 38 h 61"/>
                  <a:gd name="T32" fmla="*/ 0 w 795"/>
                  <a:gd name="T33" fmla="*/ 38 h 61"/>
                  <a:gd name="T34" fmla="*/ 0 w 795"/>
                  <a:gd name="T35" fmla="*/ 38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95" h="61">
                    <a:moveTo>
                      <a:pt x="0" y="38"/>
                    </a:moveTo>
                    <a:lnTo>
                      <a:pt x="788" y="0"/>
                    </a:lnTo>
                    <a:lnTo>
                      <a:pt x="788" y="0"/>
                    </a:lnTo>
                    <a:lnTo>
                      <a:pt x="792" y="8"/>
                    </a:lnTo>
                    <a:lnTo>
                      <a:pt x="795" y="15"/>
                    </a:lnTo>
                    <a:lnTo>
                      <a:pt x="795" y="22"/>
                    </a:lnTo>
                    <a:lnTo>
                      <a:pt x="795" y="22"/>
                    </a:lnTo>
                    <a:lnTo>
                      <a:pt x="795" y="24"/>
                    </a:lnTo>
                    <a:lnTo>
                      <a:pt x="9" y="61"/>
                    </a:lnTo>
                    <a:lnTo>
                      <a:pt x="9" y="61"/>
                    </a:lnTo>
                    <a:lnTo>
                      <a:pt x="11" y="56"/>
                    </a:lnTo>
                    <a:lnTo>
                      <a:pt x="13" y="50"/>
                    </a:lnTo>
                    <a:lnTo>
                      <a:pt x="17" y="43"/>
                    </a:lnTo>
                    <a:lnTo>
                      <a:pt x="17" y="41"/>
                    </a:lnTo>
                    <a:lnTo>
                      <a:pt x="15" y="39"/>
                    </a:lnTo>
                    <a:lnTo>
                      <a:pt x="9" y="38"/>
                    </a:lnTo>
                    <a:lnTo>
                      <a:pt x="0" y="38"/>
                    </a:lnTo>
                    <a:lnTo>
                      <a:pt x="0"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15"/>
              <p:cNvSpPr/>
              <p:nvPr/>
            </p:nvSpPr>
            <p:spPr bwMode="auto">
              <a:xfrm>
                <a:off x="2214563" y="5803900"/>
                <a:ext cx="1306513" cy="96838"/>
              </a:xfrm>
              <a:custGeom>
                <a:avLst/>
                <a:gdLst>
                  <a:gd name="T0" fmla="*/ 15 w 823"/>
                  <a:gd name="T1" fmla="*/ 36 h 61"/>
                  <a:gd name="T2" fmla="*/ 794 w 823"/>
                  <a:gd name="T3" fmla="*/ 0 h 61"/>
                  <a:gd name="T4" fmla="*/ 794 w 823"/>
                  <a:gd name="T5" fmla="*/ 0 h 61"/>
                  <a:gd name="T6" fmla="*/ 794 w 823"/>
                  <a:gd name="T7" fmla="*/ 4 h 61"/>
                  <a:gd name="T8" fmla="*/ 796 w 823"/>
                  <a:gd name="T9" fmla="*/ 7 h 61"/>
                  <a:gd name="T10" fmla="*/ 800 w 823"/>
                  <a:gd name="T11" fmla="*/ 11 h 61"/>
                  <a:gd name="T12" fmla="*/ 807 w 823"/>
                  <a:gd name="T13" fmla="*/ 13 h 61"/>
                  <a:gd name="T14" fmla="*/ 807 w 823"/>
                  <a:gd name="T15" fmla="*/ 13 h 61"/>
                  <a:gd name="T16" fmla="*/ 817 w 823"/>
                  <a:gd name="T17" fmla="*/ 18 h 61"/>
                  <a:gd name="T18" fmla="*/ 823 w 823"/>
                  <a:gd name="T19" fmla="*/ 22 h 61"/>
                  <a:gd name="T20" fmla="*/ 0 w 823"/>
                  <a:gd name="T21" fmla="*/ 61 h 61"/>
                  <a:gd name="T22" fmla="*/ 0 w 823"/>
                  <a:gd name="T23" fmla="*/ 61 h 61"/>
                  <a:gd name="T24" fmla="*/ 3 w 823"/>
                  <a:gd name="T25" fmla="*/ 59 h 61"/>
                  <a:gd name="T26" fmla="*/ 3 w 823"/>
                  <a:gd name="T27" fmla="*/ 59 h 61"/>
                  <a:gd name="T28" fmla="*/ 11 w 823"/>
                  <a:gd name="T29" fmla="*/ 55 h 61"/>
                  <a:gd name="T30" fmla="*/ 14 w 823"/>
                  <a:gd name="T31" fmla="*/ 53 h 61"/>
                  <a:gd name="T32" fmla="*/ 15 w 823"/>
                  <a:gd name="T33" fmla="*/ 50 h 61"/>
                  <a:gd name="T34" fmla="*/ 16 w 823"/>
                  <a:gd name="T35" fmla="*/ 43 h 61"/>
                  <a:gd name="T36" fmla="*/ 15 w 823"/>
                  <a:gd name="T37" fmla="*/ 36 h 61"/>
                  <a:gd name="T38" fmla="*/ 15 w 823"/>
                  <a:gd name="T39" fmla="*/ 3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23" h="61">
                    <a:moveTo>
                      <a:pt x="15" y="36"/>
                    </a:moveTo>
                    <a:lnTo>
                      <a:pt x="794" y="0"/>
                    </a:lnTo>
                    <a:lnTo>
                      <a:pt x="794" y="0"/>
                    </a:lnTo>
                    <a:lnTo>
                      <a:pt x="794" y="4"/>
                    </a:lnTo>
                    <a:lnTo>
                      <a:pt x="796" y="7"/>
                    </a:lnTo>
                    <a:lnTo>
                      <a:pt x="800" y="11"/>
                    </a:lnTo>
                    <a:lnTo>
                      <a:pt x="807" y="13"/>
                    </a:lnTo>
                    <a:lnTo>
                      <a:pt x="807" y="13"/>
                    </a:lnTo>
                    <a:lnTo>
                      <a:pt x="817" y="18"/>
                    </a:lnTo>
                    <a:lnTo>
                      <a:pt x="823" y="22"/>
                    </a:lnTo>
                    <a:lnTo>
                      <a:pt x="0" y="61"/>
                    </a:lnTo>
                    <a:lnTo>
                      <a:pt x="0" y="61"/>
                    </a:lnTo>
                    <a:lnTo>
                      <a:pt x="3" y="59"/>
                    </a:lnTo>
                    <a:lnTo>
                      <a:pt x="3" y="59"/>
                    </a:lnTo>
                    <a:lnTo>
                      <a:pt x="11" y="55"/>
                    </a:lnTo>
                    <a:lnTo>
                      <a:pt x="14" y="53"/>
                    </a:lnTo>
                    <a:lnTo>
                      <a:pt x="15" y="50"/>
                    </a:lnTo>
                    <a:lnTo>
                      <a:pt x="16" y="43"/>
                    </a:lnTo>
                    <a:lnTo>
                      <a:pt x="15" y="36"/>
                    </a:lnTo>
                    <a:lnTo>
                      <a:pt x="15" y="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16"/>
              <p:cNvSpPr/>
              <p:nvPr/>
            </p:nvSpPr>
            <p:spPr bwMode="auto">
              <a:xfrm>
                <a:off x="2227263" y="5895975"/>
                <a:ext cx="1250950" cy="96838"/>
              </a:xfrm>
              <a:custGeom>
                <a:avLst/>
                <a:gdLst>
                  <a:gd name="T0" fmla="*/ 0 w 788"/>
                  <a:gd name="T1" fmla="*/ 37 h 61"/>
                  <a:gd name="T2" fmla="*/ 786 w 788"/>
                  <a:gd name="T3" fmla="*/ 0 h 61"/>
                  <a:gd name="T4" fmla="*/ 786 w 788"/>
                  <a:gd name="T5" fmla="*/ 0 h 61"/>
                  <a:gd name="T6" fmla="*/ 784 w 788"/>
                  <a:gd name="T7" fmla="*/ 6 h 61"/>
                  <a:gd name="T8" fmla="*/ 786 w 788"/>
                  <a:gd name="T9" fmla="*/ 11 h 61"/>
                  <a:gd name="T10" fmla="*/ 788 w 788"/>
                  <a:gd name="T11" fmla="*/ 25 h 61"/>
                  <a:gd name="T12" fmla="*/ 7 w 788"/>
                  <a:gd name="T13" fmla="*/ 61 h 61"/>
                  <a:gd name="T14" fmla="*/ 7 w 788"/>
                  <a:gd name="T15" fmla="*/ 61 h 61"/>
                  <a:gd name="T16" fmla="*/ 8 w 788"/>
                  <a:gd name="T17" fmla="*/ 54 h 61"/>
                  <a:gd name="T18" fmla="*/ 8 w 788"/>
                  <a:gd name="T19" fmla="*/ 48 h 61"/>
                  <a:gd name="T20" fmla="*/ 6 w 788"/>
                  <a:gd name="T21" fmla="*/ 42 h 61"/>
                  <a:gd name="T22" fmla="*/ 0 w 788"/>
                  <a:gd name="T23" fmla="*/ 37 h 61"/>
                  <a:gd name="T24" fmla="*/ 0 w 788"/>
                  <a:gd name="T25" fmla="*/ 37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8" h="61">
                    <a:moveTo>
                      <a:pt x="0" y="37"/>
                    </a:moveTo>
                    <a:lnTo>
                      <a:pt x="786" y="0"/>
                    </a:lnTo>
                    <a:lnTo>
                      <a:pt x="786" y="0"/>
                    </a:lnTo>
                    <a:lnTo>
                      <a:pt x="784" y="6"/>
                    </a:lnTo>
                    <a:lnTo>
                      <a:pt x="786" y="11"/>
                    </a:lnTo>
                    <a:lnTo>
                      <a:pt x="788" y="25"/>
                    </a:lnTo>
                    <a:lnTo>
                      <a:pt x="7" y="61"/>
                    </a:lnTo>
                    <a:lnTo>
                      <a:pt x="7" y="61"/>
                    </a:lnTo>
                    <a:lnTo>
                      <a:pt x="8" y="54"/>
                    </a:lnTo>
                    <a:lnTo>
                      <a:pt x="8" y="48"/>
                    </a:lnTo>
                    <a:lnTo>
                      <a:pt x="6" y="42"/>
                    </a:lnTo>
                    <a:lnTo>
                      <a:pt x="0" y="37"/>
                    </a:lnTo>
                    <a:lnTo>
                      <a:pt x="0" y="3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17"/>
              <p:cNvSpPr/>
              <p:nvPr/>
            </p:nvSpPr>
            <p:spPr bwMode="auto">
              <a:xfrm>
                <a:off x="2246313" y="6029325"/>
                <a:ext cx="1254125" cy="311150"/>
              </a:xfrm>
              <a:custGeom>
                <a:avLst/>
                <a:gdLst>
                  <a:gd name="T0" fmla="*/ 370 w 790"/>
                  <a:gd name="T1" fmla="*/ 196 h 196"/>
                  <a:gd name="T2" fmla="*/ 370 w 790"/>
                  <a:gd name="T3" fmla="*/ 196 h 196"/>
                  <a:gd name="T4" fmla="*/ 305 w 790"/>
                  <a:gd name="T5" fmla="*/ 195 h 196"/>
                  <a:gd name="T6" fmla="*/ 269 w 790"/>
                  <a:gd name="T7" fmla="*/ 194 h 196"/>
                  <a:gd name="T8" fmla="*/ 233 w 790"/>
                  <a:gd name="T9" fmla="*/ 191 h 196"/>
                  <a:gd name="T10" fmla="*/ 201 w 790"/>
                  <a:gd name="T11" fmla="*/ 187 h 196"/>
                  <a:gd name="T12" fmla="*/ 172 w 790"/>
                  <a:gd name="T13" fmla="*/ 182 h 196"/>
                  <a:gd name="T14" fmla="*/ 163 w 790"/>
                  <a:gd name="T15" fmla="*/ 179 h 196"/>
                  <a:gd name="T16" fmla="*/ 155 w 790"/>
                  <a:gd name="T17" fmla="*/ 176 h 196"/>
                  <a:gd name="T18" fmla="*/ 148 w 790"/>
                  <a:gd name="T19" fmla="*/ 172 h 196"/>
                  <a:gd name="T20" fmla="*/ 147 w 790"/>
                  <a:gd name="T21" fmla="*/ 168 h 196"/>
                  <a:gd name="T22" fmla="*/ 147 w 790"/>
                  <a:gd name="T23" fmla="*/ 168 h 196"/>
                  <a:gd name="T24" fmla="*/ 144 w 790"/>
                  <a:gd name="T25" fmla="*/ 160 h 196"/>
                  <a:gd name="T26" fmla="*/ 140 w 790"/>
                  <a:gd name="T27" fmla="*/ 153 h 196"/>
                  <a:gd name="T28" fmla="*/ 133 w 790"/>
                  <a:gd name="T29" fmla="*/ 145 h 196"/>
                  <a:gd name="T30" fmla="*/ 125 w 790"/>
                  <a:gd name="T31" fmla="*/ 138 h 196"/>
                  <a:gd name="T32" fmla="*/ 99 w 790"/>
                  <a:gd name="T33" fmla="*/ 121 h 196"/>
                  <a:gd name="T34" fmla="*/ 64 w 790"/>
                  <a:gd name="T35" fmla="*/ 99 h 196"/>
                  <a:gd name="T36" fmla="*/ 64 w 790"/>
                  <a:gd name="T37" fmla="*/ 99 h 196"/>
                  <a:gd name="T38" fmla="*/ 52 w 790"/>
                  <a:gd name="T39" fmla="*/ 92 h 196"/>
                  <a:gd name="T40" fmla="*/ 42 w 790"/>
                  <a:gd name="T41" fmla="*/ 84 h 196"/>
                  <a:gd name="T42" fmla="*/ 33 w 790"/>
                  <a:gd name="T43" fmla="*/ 76 h 196"/>
                  <a:gd name="T44" fmla="*/ 23 w 790"/>
                  <a:gd name="T45" fmla="*/ 68 h 196"/>
                  <a:gd name="T46" fmla="*/ 11 w 790"/>
                  <a:gd name="T47" fmla="*/ 53 h 196"/>
                  <a:gd name="T48" fmla="*/ 0 w 790"/>
                  <a:gd name="T49" fmla="*/ 37 h 196"/>
                  <a:gd name="T50" fmla="*/ 790 w 790"/>
                  <a:gd name="T51" fmla="*/ 0 h 196"/>
                  <a:gd name="T52" fmla="*/ 790 w 790"/>
                  <a:gd name="T53" fmla="*/ 0 h 196"/>
                  <a:gd name="T54" fmla="*/ 786 w 790"/>
                  <a:gd name="T55" fmla="*/ 12 h 196"/>
                  <a:gd name="T56" fmla="*/ 778 w 790"/>
                  <a:gd name="T57" fmla="*/ 24 h 196"/>
                  <a:gd name="T58" fmla="*/ 770 w 790"/>
                  <a:gd name="T59" fmla="*/ 38 h 196"/>
                  <a:gd name="T60" fmla="*/ 760 w 790"/>
                  <a:gd name="T61" fmla="*/ 50 h 196"/>
                  <a:gd name="T62" fmla="*/ 749 w 790"/>
                  <a:gd name="T63" fmla="*/ 62 h 196"/>
                  <a:gd name="T64" fmla="*/ 738 w 790"/>
                  <a:gd name="T65" fmla="*/ 76 h 196"/>
                  <a:gd name="T66" fmla="*/ 711 w 790"/>
                  <a:gd name="T67" fmla="*/ 99 h 196"/>
                  <a:gd name="T68" fmla="*/ 711 w 790"/>
                  <a:gd name="T69" fmla="*/ 99 h 196"/>
                  <a:gd name="T70" fmla="*/ 696 w 790"/>
                  <a:gd name="T71" fmla="*/ 111 h 196"/>
                  <a:gd name="T72" fmla="*/ 682 w 790"/>
                  <a:gd name="T73" fmla="*/ 122 h 196"/>
                  <a:gd name="T74" fmla="*/ 657 w 790"/>
                  <a:gd name="T75" fmla="*/ 138 h 196"/>
                  <a:gd name="T76" fmla="*/ 646 w 790"/>
                  <a:gd name="T77" fmla="*/ 146 h 196"/>
                  <a:gd name="T78" fmla="*/ 638 w 790"/>
                  <a:gd name="T79" fmla="*/ 153 h 196"/>
                  <a:gd name="T80" fmla="*/ 633 w 790"/>
                  <a:gd name="T81" fmla="*/ 160 h 196"/>
                  <a:gd name="T82" fmla="*/ 630 w 790"/>
                  <a:gd name="T83" fmla="*/ 168 h 196"/>
                  <a:gd name="T84" fmla="*/ 630 w 790"/>
                  <a:gd name="T85" fmla="*/ 168 h 196"/>
                  <a:gd name="T86" fmla="*/ 629 w 790"/>
                  <a:gd name="T87" fmla="*/ 169 h 196"/>
                  <a:gd name="T88" fmla="*/ 627 w 790"/>
                  <a:gd name="T89" fmla="*/ 172 h 196"/>
                  <a:gd name="T90" fmla="*/ 621 w 790"/>
                  <a:gd name="T91" fmla="*/ 176 h 196"/>
                  <a:gd name="T92" fmla="*/ 610 w 790"/>
                  <a:gd name="T93" fmla="*/ 179 h 196"/>
                  <a:gd name="T94" fmla="*/ 598 w 790"/>
                  <a:gd name="T95" fmla="*/ 182 h 196"/>
                  <a:gd name="T96" fmla="*/ 564 w 790"/>
                  <a:gd name="T97" fmla="*/ 187 h 196"/>
                  <a:gd name="T98" fmla="*/ 525 w 790"/>
                  <a:gd name="T99" fmla="*/ 191 h 196"/>
                  <a:gd name="T100" fmla="*/ 483 w 790"/>
                  <a:gd name="T101" fmla="*/ 194 h 196"/>
                  <a:gd name="T102" fmla="*/ 439 w 790"/>
                  <a:gd name="T103" fmla="*/ 195 h 196"/>
                  <a:gd name="T104" fmla="*/ 370 w 790"/>
                  <a:gd name="T105" fmla="*/ 196 h 196"/>
                  <a:gd name="T106" fmla="*/ 370 w 790"/>
                  <a:gd name="T107" fmla="*/ 196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90" h="196">
                    <a:moveTo>
                      <a:pt x="370" y="196"/>
                    </a:moveTo>
                    <a:lnTo>
                      <a:pt x="370" y="196"/>
                    </a:lnTo>
                    <a:lnTo>
                      <a:pt x="305" y="195"/>
                    </a:lnTo>
                    <a:lnTo>
                      <a:pt x="269" y="194"/>
                    </a:lnTo>
                    <a:lnTo>
                      <a:pt x="233" y="191"/>
                    </a:lnTo>
                    <a:lnTo>
                      <a:pt x="201" y="187"/>
                    </a:lnTo>
                    <a:lnTo>
                      <a:pt x="172" y="182"/>
                    </a:lnTo>
                    <a:lnTo>
                      <a:pt x="163" y="179"/>
                    </a:lnTo>
                    <a:lnTo>
                      <a:pt x="155" y="176"/>
                    </a:lnTo>
                    <a:lnTo>
                      <a:pt x="148" y="172"/>
                    </a:lnTo>
                    <a:lnTo>
                      <a:pt x="147" y="168"/>
                    </a:lnTo>
                    <a:lnTo>
                      <a:pt x="147" y="168"/>
                    </a:lnTo>
                    <a:lnTo>
                      <a:pt x="144" y="160"/>
                    </a:lnTo>
                    <a:lnTo>
                      <a:pt x="140" y="153"/>
                    </a:lnTo>
                    <a:lnTo>
                      <a:pt x="133" y="145"/>
                    </a:lnTo>
                    <a:lnTo>
                      <a:pt x="125" y="138"/>
                    </a:lnTo>
                    <a:lnTo>
                      <a:pt x="99" y="121"/>
                    </a:lnTo>
                    <a:lnTo>
                      <a:pt x="64" y="99"/>
                    </a:lnTo>
                    <a:lnTo>
                      <a:pt x="64" y="99"/>
                    </a:lnTo>
                    <a:lnTo>
                      <a:pt x="52" y="92"/>
                    </a:lnTo>
                    <a:lnTo>
                      <a:pt x="42" y="84"/>
                    </a:lnTo>
                    <a:lnTo>
                      <a:pt x="33" y="76"/>
                    </a:lnTo>
                    <a:lnTo>
                      <a:pt x="23" y="68"/>
                    </a:lnTo>
                    <a:lnTo>
                      <a:pt x="11" y="53"/>
                    </a:lnTo>
                    <a:lnTo>
                      <a:pt x="0" y="37"/>
                    </a:lnTo>
                    <a:lnTo>
                      <a:pt x="790" y="0"/>
                    </a:lnTo>
                    <a:lnTo>
                      <a:pt x="790" y="0"/>
                    </a:lnTo>
                    <a:lnTo>
                      <a:pt x="786" y="12"/>
                    </a:lnTo>
                    <a:lnTo>
                      <a:pt x="778" y="24"/>
                    </a:lnTo>
                    <a:lnTo>
                      <a:pt x="770" y="38"/>
                    </a:lnTo>
                    <a:lnTo>
                      <a:pt x="760" y="50"/>
                    </a:lnTo>
                    <a:lnTo>
                      <a:pt x="749" y="62"/>
                    </a:lnTo>
                    <a:lnTo>
                      <a:pt x="738" y="76"/>
                    </a:lnTo>
                    <a:lnTo>
                      <a:pt x="711" y="99"/>
                    </a:lnTo>
                    <a:lnTo>
                      <a:pt x="711" y="99"/>
                    </a:lnTo>
                    <a:lnTo>
                      <a:pt x="696" y="111"/>
                    </a:lnTo>
                    <a:lnTo>
                      <a:pt x="682" y="122"/>
                    </a:lnTo>
                    <a:lnTo>
                      <a:pt x="657" y="138"/>
                    </a:lnTo>
                    <a:lnTo>
                      <a:pt x="646" y="146"/>
                    </a:lnTo>
                    <a:lnTo>
                      <a:pt x="638" y="153"/>
                    </a:lnTo>
                    <a:lnTo>
                      <a:pt x="633" y="160"/>
                    </a:lnTo>
                    <a:lnTo>
                      <a:pt x="630" y="168"/>
                    </a:lnTo>
                    <a:lnTo>
                      <a:pt x="630" y="168"/>
                    </a:lnTo>
                    <a:lnTo>
                      <a:pt x="629" y="169"/>
                    </a:lnTo>
                    <a:lnTo>
                      <a:pt x="627" y="172"/>
                    </a:lnTo>
                    <a:lnTo>
                      <a:pt x="621" y="176"/>
                    </a:lnTo>
                    <a:lnTo>
                      <a:pt x="610" y="179"/>
                    </a:lnTo>
                    <a:lnTo>
                      <a:pt x="598" y="182"/>
                    </a:lnTo>
                    <a:lnTo>
                      <a:pt x="564" y="187"/>
                    </a:lnTo>
                    <a:lnTo>
                      <a:pt x="525" y="191"/>
                    </a:lnTo>
                    <a:lnTo>
                      <a:pt x="483" y="194"/>
                    </a:lnTo>
                    <a:lnTo>
                      <a:pt x="439" y="195"/>
                    </a:lnTo>
                    <a:lnTo>
                      <a:pt x="370" y="196"/>
                    </a:lnTo>
                    <a:lnTo>
                      <a:pt x="370" y="19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18"/>
              <p:cNvSpPr/>
              <p:nvPr/>
            </p:nvSpPr>
            <p:spPr bwMode="auto">
              <a:xfrm>
                <a:off x="2470151" y="6061075"/>
                <a:ext cx="361950" cy="279400"/>
              </a:xfrm>
              <a:custGeom>
                <a:avLst/>
                <a:gdLst>
                  <a:gd name="T0" fmla="*/ 82 w 228"/>
                  <a:gd name="T1" fmla="*/ 170 h 176"/>
                  <a:gd name="T2" fmla="*/ 82 w 228"/>
                  <a:gd name="T3" fmla="*/ 170 h 176"/>
                  <a:gd name="T4" fmla="*/ 73 w 228"/>
                  <a:gd name="T5" fmla="*/ 149 h 176"/>
                  <a:gd name="T6" fmla="*/ 65 w 228"/>
                  <a:gd name="T7" fmla="*/ 130 h 176"/>
                  <a:gd name="T8" fmla="*/ 52 w 228"/>
                  <a:gd name="T9" fmla="*/ 109 h 176"/>
                  <a:gd name="T10" fmla="*/ 34 w 228"/>
                  <a:gd name="T11" fmla="*/ 80 h 176"/>
                  <a:gd name="T12" fmla="*/ 34 w 228"/>
                  <a:gd name="T13" fmla="*/ 80 h 176"/>
                  <a:gd name="T14" fmla="*/ 25 w 228"/>
                  <a:gd name="T15" fmla="*/ 64 h 176"/>
                  <a:gd name="T16" fmla="*/ 15 w 228"/>
                  <a:gd name="T17" fmla="*/ 46 h 176"/>
                  <a:gd name="T18" fmla="*/ 0 w 228"/>
                  <a:gd name="T19" fmla="*/ 10 h 176"/>
                  <a:gd name="T20" fmla="*/ 225 w 228"/>
                  <a:gd name="T21" fmla="*/ 0 h 176"/>
                  <a:gd name="T22" fmla="*/ 225 w 228"/>
                  <a:gd name="T23" fmla="*/ 0 h 176"/>
                  <a:gd name="T24" fmla="*/ 228 w 228"/>
                  <a:gd name="T25" fmla="*/ 41 h 176"/>
                  <a:gd name="T26" fmla="*/ 228 w 228"/>
                  <a:gd name="T27" fmla="*/ 80 h 176"/>
                  <a:gd name="T28" fmla="*/ 228 w 228"/>
                  <a:gd name="T29" fmla="*/ 80 h 176"/>
                  <a:gd name="T30" fmla="*/ 226 w 228"/>
                  <a:gd name="T31" fmla="*/ 110 h 176"/>
                  <a:gd name="T32" fmla="*/ 224 w 228"/>
                  <a:gd name="T33" fmla="*/ 133 h 176"/>
                  <a:gd name="T34" fmla="*/ 224 w 228"/>
                  <a:gd name="T35" fmla="*/ 152 h 176"/>
                  <a:gd name="T36" fmla="*/ 224 w 228"/>
                  <a:gd name="T37" fmla="*/ 162 h 176"/>
                  <a:gd name="T38" fmla="*/ 226 w 228"/>
                  <a:gd name="T39" fmla="*/ 172 h 176"/>
                  <a:gd name="T40" fmla="*/ 226 w 228"/>
                  <a:gd name="T41" fmla="*/ 172 h 176"/>
                  <a:gd name="T42" fmla="*/ 226 w 228"/>
                  <a:gd name="T43" fmla="*/ 176 h 176"/>
                  <a:gd name="T44" fmla="*/ 226 w 228"/>
                  <a:gd name="T45" fmla="*/ 176 h 176"/>
                  <a:gd name="T46" fmla="*/ 157 w 228"/>
                  <a:gd name="T47" fmla="*/ 175 h 176"/>
                  <a:gd name="T48" fmla="*/ 118 w 228"/>
                  <a:gd name="T49" fmla="*/ 172 h 176"/>
                  <a:gd name="T50" fmla="*/ 82 w 228"/>
                  <a:gd name="T51" fmla="*/ 170 h 176"/>
                  <a:gd name="T52" fmla="*/ 82 w 228"/>
                  <a:gd name="T53" fmla="*/ 17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8" h="176">
                    <a:moveTo>
                      <a:pt x="82" y="170"/>
                    </a:moveTo>
                    <a:lnTo>
                      <a:pt x="82" y="170"/>
                    </a:lnTo>
                    <a:lnTo>
                      <a:pt x="73" y="149"/>
                    </a:lnTo>
                    <a:lnTo>
                      <a:pt x="65" y="130"/>
                    </a:lnTo>
                    <a:lnTo>
                      <a:pt x="52" y="109"/>
                    </a:lnTo>
                    <a:lnTo>
                      <a:pt x="34" y="80"/>
                    </a:lnTo>
                    <a:lnTo>
                      <a:pt x="34" y="80"/>
                    </a:lnTo>
                    <a:lnTo>
                      <a:pt x="25" y="64"/>
                    </a:lnTo>
                    <a:lnTo>
                      <a:pt x="15" y="46"/>
                    </a:lnTo>
                    <a:lnTo>
                      <a:pt x="0" y="10"/>
                    </a:lnTo>
                    <a:lnTo>
                      <a:pt x="225" y="0"/>
                    </a:lnTo>
                    <a:lnTo>
                      <a:pt x="225" y="0"/>
                    </a:lnTo>
                    <a:lnTo>
                      <a:pt x="228" y="41"/>
                    </a:lnTo>
                    <a:lnTo>
                      <a:pt x="228" y="80"/>
                    </a:lnTo>
                    <a:lnTo>
                      <a:pt x="228" y="80"/>
                    </a:lnTo>
                    <a:lnTo>
                      <a:pt x="226" y="110"/>
                    </a:lnTo>
                    <a:lnTo>
                      <a:pt x="224" y="133"/>
                    </a:lnTo>
                    <a:lnTo>
                      <a:pt x="224" y="152"/>
                    </a:lnTo>
                    <a:lnTo>
                      <a:pt x="224" y="162"/>
                    </a:lnTo>
                    <a:lnTo>
                      <a:pt x="226" y="172"/>
                    </a:lnTo>
                    <a:lnTo>
                      <a:pt x="226" y="172"/>
                    </a:lnTo>
                    <a:lnTo>
                      <a:pt x="226" y="176"/>
                    </a:lnTo>
                    <a:lnTo>
                      <a:pt x="226" y="176"/>
                    </a:lnTo>
                    <a:lnTo>
                      <a:pt x="157" y="175"/>
                    </a:lnTo>
                    <a:lnTo>
                      <a:pt x="118" y="172"/>
                    </a:lnTo>
                    <a:lnTo>
                      <a:pt x="82" y="170"/>
                    </a:lnTo>
                    <a:lnTo>
                      <a:pt x="82" y="17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19"/>
              <p:cNvSpPr/>
              <p:nvPr/>
            </p:nvSpPr>
            <p:spPr bwMode="auto">
              <a:xfrm>
                <a:off x="3044826" y="5083175"/>
                <a:ext cx="512763" cy="271463"/>
              </a:xfrm>
              <a:custGeom>
                <a:avLst/>
                <a:gdLst>
                  <a:gd name="T0" fmla="*/ 0 w 323"/>
                  <a:gd name="T1" fmla="*/ 0 h 171"/>
                  <a:gd name="T2" fmla="*/ 323 w 323"/>
                  <a:gd name="T3" fmla="*/ 0 h 171"/>
                  <a:gd name="T4" fmla="*/ 306 w 323"/>
                  <a:gd name="T5" fmla="*/ 140 h 171"/>
                  <a:gd name="T6" fmla="*/ 306 w 323"/>
                  <a:gd name="T7" fmla="*/ 140 h 171"/>
                  <a:gd name="T8" fmla="*/ 305 w 323"/>
                  <a:gd name="T9" fmla="*/ 147 h 171"/>
                  <a:gd name="T10" fmla="*/ 302 w 323"/>
                  <a:gd name="T11" fmla="*/ 152 h 171"/>
                  <a:gd name="T12" fmla="*/ 296 w 323"/>
                  <a:gd name="T13" fmla="*/ 157 h 171"/>
                  <a:gd name="T14" fmla="*/ 291 w 323"/>
                  <a:gd name="T15" fmla="*/ 161 h 171"/>
                  <a:gd name="T16" fmla="*/ 286 w 323"/>
                  <a:gd name="T17" fmla="*/ 164 h 171"/>
                  <a:gd name="T18" fmla="*/ 279 w 323"/>
                  <a:gd name="T19" fmla="*/ 167 h 171"/>
                  <a:gd name="T20" fmla="*/ 272 w 323"/>
                  <a:gd name="T21" fmla="*/ 168 h 171"/>
                  <a:gd name="T22" fmla="*/ 267 w 323"/>
                  <a:gd name="T23" fmla="*/ 168 h 171"/>
                  <a:gd name="T24" fmla="*/ 0 w 323"/>
                  <a:gd name="T25" fmla="*/ 171 h 171"/>
                  <a:gd name="T26" fmla="*/ 0 w 323"/>
                  <a:gd name="T27" fmla="*/ 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3" h="171">
                    <a:moveTo>
                      <a:pt x="0" y="0"/>
                    </a:moveTo>
                    <a:lnTo>
                      <a:pt x="323" y="0"/>
                    </a:lnTo>
                    <a:lnTo>
                      <a:pt x="306" y="140"/>
                    </a:lnTo>
                    <a:lnTo>
                      <a:pt x="306" y="140"/>
                    </a:lnTo>
                    <a:lnTo>
                      <a:pt x="305" y="147"/>
                    </a:lnTo>
                    <a:lnTo>
                      <a:pt x="302" y="152"/>
                    </a:lnTo>
                    <a:lnTo>
                      <a:pt x="296" y="157"/>
                    </a:lnTo>
                    <a:lnTo>
                      <a:pt x="291" y="161"/>
                    </a:lnTo>
                    <a:lnTo>
                      <a:pt x="286" y="164"/>
                    </a:lnTo>
                    <a:lnTo>
                      <a:pt x="279" y="167"/>
                    </a:lnTo>
                    <a:lnTo>
                      <a:pt x="272" y="168"/>
                    </a:lnTo>
                    <a:lnTo>
                      <a:pt x="267" y="168"/>
                    </a:lnTo>
                    <a:lnTo>
                      <a:pt x="0" y="171"/>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Freeform 20"/>
              <p:cNvSpPr/>
              <p:nvPr/>
            </p:nvSpPr>
            <p:spPr bwMode="auto">
              <a:xfrm>
                <a:off x="3049588" y="5083175"/>
                <a:ext cx="508000" cy="269875"/>
              </a:xfrm>
              <a:custGeom>
                <a:avLst/>
                <a:gdLst>
                  <a:gd name="T0" fmla="*/ 0 w 320"/>
                  <a:gd name="T1" fmla="*/ 0 h 170"/>
                  <a:gd name="T2" fmla="*/ 0 w 320"/>
                  <a:gd name="T3" fmla="*/ 0 h 170"/>
                  <a:gd name="T4" fmla="*/ 320 w 320"/>
                  <a:gd name="T5" fmla="*/ 0 h 170"/>
                  <a:gd name="T6" fmla="*/ 320 w 320"/>
                  <a:gd name="T7" fmla="*/ 0 h 170"/>
                  <a:gd name="T8" fmla="*/ 303 w 320"/>
                  <a:gd name="T9" fmla="*/ 140 h 170"/>
                  <a:gd name="T10" fmla="*/ 303 w 320"/>
                  <a:gd name="T11" fmla="*/ 140 h 170"/>
                  <a:gd name="T12" fmla="*/ 302 w 320"/>
                  <a:gd name="T13" fmla="*/ 147 h 170"/>
                  <a:gd name="T14" fmla="*/ 299 w 320"/>
                  <a:gd name="T15" fmla="*/ 152 h 170"/>
                  <a:gd name="T16" fmla="*/ 293 w 320"/>
                  <a:gd name="T17" fmla="*/ 157 h 170"/>
                  <a:gd name="T18" fmla="*/ 288 w 320"/>
                  <a:gd name="T19" fmla="*/ 161 h 170"/>
                  <a:gd name="T20" fmla="*/ 283 w 320"/>
                  <a:gd name="T21" fmla="*/ 164 h 170"/>
                  <a:gd name="T22" fmla="*/ 276 w 320"/>
                  <a:gd name="T23" fmla="*/ 167 h 170"/>
                  <a:gd name="T24" fmla="*/ 269 w 320"/>
                  <a:gd name="T25" fmla="*/ 168 h 170"/>
                  <a:gd name="T26" fmla="*/ 264 w 320"/>
                  <a:gd name="T27" fmla="*/ 168 h 170"/>
                  <a:gd name="T28" fmla="*/ 264 w 320"/>
                  <a:gd name="T29" fmla="*/ 168 h 170"/>
                  <a:gd name="T30" fmla="*/ 1 w 320"/>
                  <a:gd name="T31" fmla="*/ 170 h 170"/>
                  <a:gd name="T32" fmla="*/ 1 w 320"/>
                  <a:gd name="T33" fmla="*/ 170 h 170"/>
                  <a:gd name="T34" fmla="*/ 0 w 320"/>
                  <a:gd name="T35" fmla="*/ 0 h 170"/>
                  <a:gd name="T36" fmla="*/ 0 w 320"/>
                  <a:gd name="T37"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0" h="170">
                    <a:moveTo>
                      <a:pt x="0" y="0"/>
                    </a:moveTo>
                    <a:lnTo>
                      <a:pt x="0" y="0"/>
                    </a:lnTo>
                    <a:lnTo>
                      <a:pt x="320" y="0"/>
                    </a:lnTo>
                    <a:lnTo>
                      <a:pt x="320" y="0"/>
                    </a:lnTo>
                    <a:lnTo>
                      <a:pt x="303" y="140"/>
                    </a:lnTo>
                    <a:lnTo>
                      <a:pt x="303" y="140"/>
                    </a:lnTo>
                    <a:lnTo>
                      <a:pt x="302" y="147"/>
                    </a:lnTo>
                    <a:lnTo>
                      <a:pt x="299" y="152"/>
                    </a:lnTo>
                    <a:lnTo>
                      <a:pt x="293" y="157"/>
                    </a:lnTo>
                    <a:lnTo>
                      <a:pt x="288" y="161"/>
                    </a:lnTo>
                    <a:lnTo>
                      <a:pt x="283" y="164"/>
                    </a:lnTo>
                    <a:lnTo>
                      <a:pt x="276" y="167"/>
                    </a:lnTo>
                    <a:lnTo>
                      <a:pt x="269" y="168"/>
                    </a:lnTo>
                    <a:lnTo>
                      <a:pt x="264" y="168"/>
                    </a:lnTo>
                    <a:lnTo>
                      <a:pt x="264" y="168"/>
                    </a:lnTo>
                    <a:lnTo>
                      <a:pt x="1" y="170"/>
                    </a:lnTo>
                    <a:lnTo>
                      <a:pt x="1" y="17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Freeform 21"/>
              <p:cNvSpPr/>
              <p:nvPr/>
            </p:nvSpPr>
            <p:spPr bwMode="auto">
              <a:xfrm>
                <a:off x="3055938" y="5083175"/>
                <a:ext cx="501650" cy="269875"/>
              </a:xfrm>
              <a:custGeom>
                <a:avLst/>
                <a:gdLst>
                  <a:gd name="T0" fmla="*/ 0 w 316"/>
                  <a:gd name="T1" fmla="*/ 0 h 170"/>
                  <a:gd name="T2" fmla="*/ 0 w 316"/>
                  <a:gd name="T3" fmla="*/ 0 h 170"/>
                  <a:gd name="T4" fmla="*/ 316 w 316"/>
                  <a:gd name="T5" fmla="*/ 0 h 170"/>
                  <a:gd name="T6" fmla="*/ 316 w 316"/>
                  <a:gd name="T7" fmla="*/ 0 h 170"/>
                  <a:gd name="T8" fmla="*/ 299 w 316"/>
                  <a:gd name="T9" fmla="*/ 140 h 170"/>
                  <a:gd name="T10" fmla="*/ 299 w 316"/>
                  <a:gd name="T11" fmla="*/ 140 h 170"/>
                  <a:gd name="T12" fmla="*/ 298 w 316"/>
                  <a:gd name="T13" fmla="*/ 147 h 170"/>
                  <a:gd name="T14" fmla="*/ 295 w 316"/>
                  <a:gd name="T15" fmla="*/ 152 h 170"/>
                  <a:gd name="T16" fmla="*/ 289 w 316"/>
                  <a:gd name="T17" fmla="*/ 156 h 170"/>
                  <a:gd name="T18" fmla="*/ 284 w 316"/>
                  <a:gd name="T19" fmla="*/ 160 h 170"/>
                  <a:gd name="T20" fmla="*/ 279 w 316"/>
                  <a:gd name="T21" fmla="*/ 164 h 170"/>
                  <a:gd name="T22" fmla="*/ 272 w 316"/>
                  <a:gd name="T23" fmla="*/ 167 h 170"/>
                  <a:gd name="T24" fmla="*/ 266 w 316"/>
                  <a:gd name="T25" fmla="*/ 168 h 170"/>
                  <a:gd name="T26" fmla="*/ 260 w 316"/>
                  <a:gd name="T27" fmla="*/ 168 h 170"/>
                  <a:gd name="T28" fmla="*/ 260 w 316"/>
                  <a:gd name="T29" fmla="*/ 168 h 170"/>
                  <a:gd name="T30" fmla="*/ 1 w 316"/>
                  <a:gd name="T31" fmla="*/ 170 h 170"/>
                  <a:gd name="T32" fmla="*/ 1 w 316"/>
                  <a:gd name="T33" fmla="*/ 170 h 170"/>
                  <a:gd name="T34" fmla="*/ 0 w 316"/>
                  <a:gd name="T35" fmla="*/ 0 h 170"/>
                  <a:gd name="T36" fmla="*/ 0 w 316"/>
                  <a:gd name="T37"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6" h="170">
                    <a:moveTo>
                      <a:pt x="0" y="0"/>
                    </a:moveTo>
                    <a:lnTo>
                      <a:pt x="0" y="0"/>
                    </a:lnTo>
                    <a:lnTo>
                      <a:pt x="316" y="0"/>
                    </a:lnTo>
                    <a:lnTo>
                      <a:pt x="316" y="0"/>
                    </a:lnTo>
                    <a:lnTo>
                      <a:pt x="299" y="140"/>
                    </a:lnTo>
                    <a:lnTo>
                      <a:pt x="299" y="140"/>
                    </a:lnTo>
                    <a:lnTo>
                      <a:pt x="298" y="147"/>
                    </a:lnTo>
                    <a:lnTo>
                      <a:pt x="295" y="152"/>
                    </a:lnTo>
                    <a:lnTo>
                      <a:pt x="289" y="156"/>
                    </a:lnTo>
                    <a:lnTo>
                      <a:pt x="284" y="160"/>
                    </a:lnTo>
                    <a:lnTo>
                      <a:pt x="279" y="164"/>
                    </a:lnTo>
                    <a:lnTo>
                      <a:pt x="272" y="167"/>
                    </a:lnTo>
                    <a:lnTo>
                      <a:pt x="266" y="168"/>
                    </a:lnTo>
                    <a:lnTo>
                      <a:pt x="260" y="168"/>
                    </a:lnTo>
                    <a:lnTo>
                      <a:pt x="260" y="168"/>
                    </a:lnTo>
                    <a:lnTo>
                      <a:pt x="1" y="170"/>
                    </a:lnTo>
                    <a:lnTo>
                      <a:pt x="1" y="17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Freeform 22"/>
              <p:cNvSpPr/>
              <p:nvPr/>
            </p:nvSpPr>
            <p:spPr bwMode="auto">
              <a:xfrm>
                <a:off x="3062288" y="5083175"/>
                <a:ext cx="495300" cy="266700"/>
              </a:xfrm>
              <a:custGeom>
                <a:avLst/>
                <a:gdLst>
                  <a:gd name="T0" fmla="*/ 0 w 312"/>
                  <a:gd name="T1" fmla="*/ 0 h 168"/>
                  <a:gd name="T2" fmla="*/ 0 w 312"/>
                  <a:gd name="T3" fmla="*/ 0 h 168"/>
                  <a:gd name="T4" fmla="*/ 312 w 312"/>
                  <a:gd name="T5" fmla="*/ 0 h 168"/>
                  <a:gd name="T6" fmla="*/ 312 w 312"/>
                  <a:gd name="T7" fmla="*/ 0 h 168"/>
                  <a:gd name="T8" fmla="*/ 295 w 312"/>
                  <a:gd name="T9" fmla="*/ 140 h 168"/>
                  <a:gd name="T10" fmla="*/ 295 w 312"/>
                  <a:gd name="T11" fmla="*/ 140 h 168"/>
                  <a:gd name="T12" fmla="*/ 294 w 312"/>
                  <a:gd name="T13" fmla="*/ 147 h 168"/>
                  <a:gd name="T14" fmla="*/ 291 w 312"/>
                  <a:gd name="T15" fmla="*/ 152 h 168"/>
                  <a:gd name="T16" fmla="*/ 285 w 312"/>
                  <a:gd name="T17" fmla="*/ 156 h 168"/>
                  <a:gd name="T18" fmla="*/ 280 w 312"/>
                  <a:gd name="T19" fmla="*/ 160 h 168"/>
                  <a:gd name="T20" fmla="*/ 275 w 312"/>
                  <a:gd name="T21" fmla="*/ 164 h 168"/>
                  <a:gd name="T22" fmla="*/ 269 w 312"/>
                  <a:gd name="T23" fmla="*/ 167 h 168"/>
                  <a:gd name="T24" fmla="*/ 262 w 312"/>
                  <a:gd name="T25" fmla="*/ 168 h 168"/>
                  <a:gd name="T26" fmla="*/ 257 w 312"/>
                  <a:gd name="T27" fmla="*/ 168 h 168"/>
                  <a:gd name="T28" fmla="*/ 257 w 312"/>
                  <a:gd name="T29" fmla="*/ 168 h 168"/>
                  <a:gd name="T30" fmla="*/ 0 w 312"/>
                  <a:gd name="T31" fmla="*/ 168 h 168"/>
                  <a:gd name="T32" fmla="*/ 0 w 312"/>
                  <a:gd name="T33" fmla="*/ 168 h 168"/>
                  <a:gd name="T34" fmla="*/ 0 w 312"/>
                  <a:gd name="T35" fmla="*/ 0 h 168"/>
                  <a:gd name="T36" fmla="*/ 0 w 312"/>
                  <a:gd name="T37"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2" h="168">
                    <a:moveTo>
                      <a:pt x="0" y="0"/>
                    </a:moveTo>
                    <a:lnTo>
                      <a:pt x="0" y="0"/>
                    </a:lnTo>
                    <a:lnTo>
                      <a:pt x="312" y="0"/>
                    </a:lnTo>
                    <a:lnTo>
                      <a:pt x="312" y="0"/>
                    </a:lnTo>
                    <a:lnTo>
                      <a:pt x="295" y="140"/>
                    </a:lnTo>
                    <a:lnTo>
                      <a:pt x="295" y="140"/>
                    </a:lnTo>
                    <a:lnTo>
                      <a:pt x="294" y="147"/>
                    </a:lnTo>
                    <a:lnTo>
                      <a:pt x="291" y="152"/>
                    </a:lnTo>
                    <a:lnTo>
                      <a:pt x="285" y="156"/>
                    </a:lnTo>
                    <a:lnTo>
                      <a:pt x="280" y="160"/>
                    </a:lnTo>
                    <a:lnTo>
                      <a:pt x="275" y="164"/>
                    </a:lnTo>
                    <a:lnTo>
                      <a:pt x="269" y="167"/>
                    </a:lnTo>
                    <a:lnTo>
                      <a:pt x="262" y="168"/>
                    </a:lnTo>
                    <a:lnTo>
                      <a:pt x="257" y="168"/>
                    </a:lnTo>
                    <a:lnTo>
                      <a:pt x="257" y="168"/>
                    </a:lnTo>
                    <a:lnTo>
                      <a:pt x="0" y="168"/>
                    </a:lnTo>
                    <a:lnTo>
                      <a:pt x="0" y="168"/>
                    </a:ln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23"/>
              <p:cNvSpPr/>
              <p:nvPr/>
            </p:nvSpPr>
            <p:spPr bwMode="auto">
              <a:xfrm>
                <a:off x="3068638" y="5083175"/>
                <a:ext cx="488950" cy="266700"/>
              </a:xfrm>
              <a:custGeom>
                <a:avLst/>
                <a:gdLst>
                  <a:gd name="T0" fmla="*/ 0 w 308"/>
                  <a:gd name="T1" fmla="*/ 0 h 168"/>
                  <a:gd name="T2" fmla="*/ 0 w 308"/>
                  <a:gd name="T3" fmla="*/ 0 h 168"/>
                  <a:gd name="T4" fmla="*/ 308 w 308"/>
                  <a:gd name="T5" fmla="*/ 0 h 168"/>
                  <a:gd name="T6" fmla="*/ 308 w 308"/>
                  <a:gd name="T7" fmla="*/ 0 h 168"/>
                  <a:gd name="T8" fmla="*/ 291 w 308"/>
                  <a:gd name="T9" fmla="*/ 140 h 168"/>
                  <a:gd name="T10" fmla="*/ 291 w 308"/>
                  <a:gd name="T11" fmla="*/ 140 h 168"/>
                  <a:gd name="T12" fmla="*/ 290 w 308"/>
                  <a:gd name="T13" fmla="*/ 147 h 168"/>
                  <a:gd name="T14" fmla="*/ 287 w 308"/>
                  <a:gd name="T15" fmla="*/ 152 h 168"/>
                  <a:gd name="T16" fmla="*/ 281 w 308"/>
                  <a:gd name="T17" fmla="*/ 156 h 168"/>
                  <a:gd name="T18" fmla="*/ 277 w 308"/>
                  <a:gd name="T19" fmla="*/ 160 h 168"/>
                  <a:gd name="T20" fmla="*/ 271 w 308"/>
                  <a:gd name="T21" fmla="*/ 164 h 168"/>
                  <a:gd name="T22" fmla="*/ 265 w 308"/>
                  <a:gd name="T23" fmla="*/ 166 h 168"/>
                  <a:gd name="T24" fmla="*/ 258 w 308"/>
                  <a:gd name="T25" fmla="*/ 168 h 168"/>
                  <a:gd name="T26" fmla="*/ 253 w 308"/>
                  <a:gd name="T27" fmla="*/ 168 h 168"/>
                  <a:gd name="T28" fmla="*/ 253 w 308"/>
                  <a:gd name="T29" fmla="*/ 168 h 168"/>
                  <a:gd name="T30" fmla="*/ 0 w 308"/>
                  <a:gd name="T31" fmla="*/ 167 h 168"/>
                  <a:gd name="T32" fmla="*/ 0 w 308"/>
                  <a:gd name="T33" fmla="*/ 167 h 168"/>
                  <a:gd name="T34" fmla="*/ 0 w 308"/>
                  <a:gd name="T35" fmla="*/ 0 h 168"/>
                  <a:gd name="T36" fmla="*/ 0 w 308"/>
                  <a:gd name="T37"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8" h="168">
                    <a:moveTo>
                      <a:pt x="0" y="0"/>
                    </a:moveTo>
                    <a:lnTo>
                      <a:pt x="0" y="0"/>
                    </a:lnTo>
                    <a:lnTo>
                      <a:pt x="308" y="0"/>
                    </a:lnTo>
                    <a:lnTo>
                      <a:pt x="308" y="0"/>
                    </a:lnTo>
                    <a:lnTo>
                      <a:pt x="291" y="140"/>
                    </a:lnTo>
                    <a:lnTo>
                      <a:pt x="291" y="140"/>
                    </a:lnTo>
                    <a:lnTo>
                      <a:pt x="290" y="147"/>
                    </a:lnTo>
                    <a:lnTo>
                      <a:pt x="287" y="152"/>
                    </a:lnTo>
                    <a:lnTo>
                      <a:pt x="281" y="156"/>
                    </a:lnTo>
                    <a:lnTo>
                      <a:pt x="277" y="160"/>
                    </a:lnTo>
                    <a:lnTo>
                      <a:pt x="271" y="164"/>
                    </a:lnTo>
                    <a:lnTo>
                      <a:pt x="265" y="166"/>
                    </a:lnTo>
                    <a:lnTo>
                      <a:pt x="258" y="168"/>
                    </a:lnTo>
                    <a:lnTo>
                      <a:pt x="253" y="168"/>
                    </a:lnTo>
                    <a:lnTo>
                      <a:pt x="253" y="168"/>
                    </a:lnTo>
                    <a:lnTo>
                      <a:pt x="0" y="167"/>
                    </a:lnTo>
                    <a:lnTo>
                      <a:pt x="0" y="167"/>
                    </a:ln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Freeform 24"/>
              <p:cNvSpPr/>
              <p:nvPr/>
            </p:nvSpPr>
            <p:spPr bwMode="auto">
              <a:xfrm>
                <a:off x="3074988" y="5083175"/>
                <a:ext cx="482600" cy="266700"/>
              </a:xfrm>
              <a:custGeom>
                <a:avLst/>
                <a:gdLst>
                  <a:gd name="T0" fmla="*/ 0 w 304"/>
                  <a:gd name="T1" fmla="*/ 0 h 168"/>
                  <a:gd name="T2" fmla="*/ 0 w 304"/>
                  <a:gd name="T3" fmla="*/ 0 h 168"/>
                  <a:gd name="T4" fmla="*/ 304 w 304"/>
                  <a:gd name="T5" fmla="*/ 0 h 168"/>
                  <a:gd name="T6" fmla="*/ 304 w 304"/>
                  <a:gd name="T7" fmla="*/ 0 h 168"/>
                  <a:gd name="T8" fmla="*/ 287 w 304"/>
                  <a:gd name="T9" fmla="*/ 140 h 168"/>
                  <a:gd name="T10" fmla="*/ 287 w 304"/>
                  <a:gd name="T11" fmla="*/ 140 h 168"/>
                  <a:gd name="T12" fmla="*/ 286 w 304"/>
                  <a:gd name="T13" fmla="*/ 147 h 168"/>
                  <a:gd name="T14" fmla="*/ 283 w 304"/>
                  <a:gd name="T15" fmla="*/ 152 h 168"/>
                  <a:gd name="T16" fmla="*/ 279 w 304"/>
                  <a:gd name="T17" fmla="*/ 156 h 168"/>
                  <a:gd name="T18" fmla="*/ 273 w 304"/>
                  <a:gd name="T19" fmla="*/ 160 h 168"/>
                  <a:gd name="T20" fmla="*/ 267 w 304"/>
                  <a:gd name="T21" fmla="*/ 164 h 168"/>
                  <a:gd name="T22" fmla="*/ 261 w 304"/>
                  <a:gd name="T23" fmla="*/ 166 h 168"/>
                  <a:gd name="T24" fmla="*/ 254 w 304"/>
                  <a:gd name="T25" fmla="*/ 167 h 168"/>
                  <a:gd name="T26" fmla="*/ 249 w 304"/>
                  <a:gd name="T27" fmla="*/ 168 h 168"/>
                  <a:gd name="T28" fmla="*/ 249 w 304"/>
                  <a:gd name="T29" fmla="*/ 168 h 168"/>
                  <a:gd name="T30" fmla="*/ 0 w 304"/>
                  <a:gd name="T31" fmla="*/ 166 h 168"/>
                  <a:gd name="T32" fmla="*/ 0 w 304"/>
                  <a:gd name="T33" fmla="*/ 166 h 168"/>
                  <a:gd name="T34" fmla="*/ 0 w 304"/>
                  <a:gd name="T35" fmla="*/ 0 h 168"/>
                  <a:gd name="T36" fmla="*/ 0 w 304"/>
                  <a:gd name="T37"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4" h="168">
                    <a:moveTo>
                      <a:pt x="0" y="0"/>
                    </a:moveTo>
                    <a:lnTo>
                      <a:pt x="0" y="0"/>
                    </a:lnTo>
                    <a:lnTo>
                      <a:pt x="304" y="0"/>
                    </a:lnTo>
                    <a:lnTo>
                      <a:pt x="304" y="0"/>
                    </a:lnTo>
                    <a:lnTo>
                      <a:pt x="287" y="140"/>
                    </a:lnTo>
                    <a:lnTo>
                      <a:pt x="287" y="140"/>
                    </a:lnTo>
                    <a:lnTo>
                      <a:pt x="286" y="147"/>
                    </a:lnTo>
                    <a:lnTo>
                      <a:pt x="283" y="152"/>
                    </a:lnTo>
                    <a:lnTo>
                      <a:pt x="279" y="156"/>
                    </a:lnTo>
                    <a:lnTo>
                      <a:pt x="273" y="160"/>
                    </a:lnTo>
                    <a:lnTo>
                      <a:pt x="267" y="164"/>
                    </a:lnTo>
                    <a:lnTo>
                      <a:pt x="261" y="166"/>
                    </a:lnTo>
                    <a:lnTo>
                      <a:pt x="254" y="167"/>
                    </a:lnTo>
                    <a:lnTo>
                      <a:pt x="249" y="168"/>
                    </a:lnTo>
                    <a:lnTo>
                      <a:pt x="249" y="168"/>
                    </a:lnTo>
                    <a:lnTo>
                      <a:pt x="0" y="166"/>
                    </a:lnTo>
                    <a:lnTo>
                      <a:pt x="0" y="166"/>
                    </a:ln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Freeform 25"/>
              <p:cNvSpPr/>
              <p:nvPr/>
            </p:nvSpPr>
            <p:spPr bwMode="auto">
              <a:xfrm>
                <a:off x="3081338" y="5083175"/>
                <a:ext cx="476250" cy="266700"/>
              </a:xfrm>
              <a:custGeom>
                <a:avLst/>
                <a:gdLst>
                  <a:gd name="T0" fmla="*/ 0 w 300"/>
                  <a:gd name="T1" fmla="*/ 0 h 168"/>
                  <a:gd name="T2" fmla="*/ 0 w 300"/>
                  <a:gd name="T3" fmla="*/ 0 h 168"/>
                  <a:gd name="T4" fmla="*/ 300 w 300"/>
                  <a:gd name="T5" fmla="*/ 0 h 168"/>
                  <a:gd name="T6" fmla="*/ 300 w 300"/>
                  <a:gd name="T7" fmla="*/ 0 h 168"/>
                  <a:gd name="T8" fmla="*/ 283 w 300"/>
                  <a:gd name="T9" fmla="*/ 140 h 168"/>
                  <a:gd name="T10" fmla="*/ 283 w 300"/>
                  <a:gd name="T11" fmla="*/ 140 h 168"/>
                  <a:gd name="T12" fmla="*/ 282 w 300"/>
                  <a:gd name="T13" fmla="*/ 147 h 168"/>
                  <a:gd name="T14" fmla="*/ 279 w 300"/>
                  <a:gd name="T15" fmla="*/ 152 h 168"/>
                  <a:gd name="T16" fmla="*/ 275 w 300"/>
                  <a:gd name="T17" fmla="*/ 156 h 168"/>
                  <a:gd name="T18" fmla="*/ 269 w 300"/>
                  <a:gd name="T19" fmla="*/ 160 h 168"/>
                  <a:gd name="T20" fmla="*/ 264 w 300"/>
                  <a:gd name="T21" fmla="*/ 163 h 168"/>
                  <a:gd name="T22" fmla="*/ 257 w 300"/>
                  <a:gd name="T23" fmla="*/ 166 h 168"/>
                  <a:gd name="T24" fmla="*/ 252 w 300"/>
                  <a:gd name="T25" fmla="*/ 167 h 168"/>
                  <a:gd name="T26" fmla="*/ 245 w 300"/>
                  <a:gd name="T27" fmla="*/ 168 h 168"/>
                  <a:gd name="T28" fmla="*/ 245 w 300"/>
                  <a:gd name="T29" fmla="*/ 168 h 168"/>
                  <a:gd name="T30" fmla="*/ 0 w 300"/>
                  <a:gd name="T31" fmla="*/ 164 h 168"/>
                  <a:gd name="T32" fmla="*/ 0 w 300"/>
                  <a:gd name="T33" fmla="*/ 164 h 168"/>
                  <a:gd name="T34" fmla="*/ 0 w 300"/>
                  <a:gd name="T35" fmla="*/ 0 h 168"/>
                  <a:gd name="T36" fmla="*/ 0 w 300"/>
                  <a:gd name="T37"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0" h="168">
                    <a:moveTo>
                      <a:pt x="0" y="0"/>
                    </a:moveTo>
                    <a:lnTo>
                      <a:pt x="0" y="0"/>
                    </a:lnTo>
                    <a:lnTo>
                      <a:pt x="300" y="0"/>
                    </a:lnTo>
                    <a:lnTo>
                      <a:pt x="300" y="0"/>
                    </a:lnTo>
                    <a:lnTo>
                      <a:pt x="283" y="140"/>
                    </a:lnTo>
                    <a:lnTo>
                      <a:pt x="283" y="140"/>
                    </a:lnTo>
                    <a:lnTo>
                      <a:pt x="282" y="147"/>
                    </a:lnTo>
                    <a:lnTo>
                      <a:pt x="279" y="152"/>
                    </a:lnTo>
                    <a:lnTo>
                      <a:pt x="275" y="156"/>
                    </a:lnTo>
                    <a:lnTo>
                      <a:pt x="269" y="160"/>
                    </a:lnTo>
                    <a:lnTo>
                      <a:pt x="264" y="163"/>
                    </a:lnTo>
                    <a:lnTo>
                      <a:pt x="257" y="166"/>
                    </a:lnTo>
                    <a:lnTo>
                      <a:pt x="252" y="167"/>
                    </a:lnTo>
                    <a:lnTo>
                      <a:pt x="245" y="168"/>
                    </a:lnTo>
                    <a:lnTo>
                      <a:pt x="245" y="168"/>
                    </a:lnTo>
                    <a:lnTo>
                      <a:pt x="0" y="164"/>
                    </a:lnTo>
                    <a:lnTo>
                      <a:pt x="0" y="164"/>
                    </a:ln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26"/>
              <p:cNvSpPr/>
              <p:nvPr/>
            </p:nvSpPr>
            <p:spPr bwMode="auto">
              <a:xfrm>
                <a:off x="3086101" y="5083175"/>
                <a:ext cx="471488" cy="266700"/>
              </a:xfrm>
              <a:custGeom>
                <a:avLst/>
                <a:gdLst>
                  <a:gd name="T0" fmla="*/ 0 w 297"/>
                  <a:gd name="T1" fmla="*/ 0 h 168"/>
                  <a:gd name="T2" fmla="*/ 0 w 297"/>
                  <a:gd name="T3" fmla="*/ 0 h 168"/>
                  <a:gd name="T4" fmla="*/ 297 w 297"/>
                  <a:gd name="T5" fmla="*/ 0 h 168"/>
                  <a:gd name="T6" fmla="*/ 297 w 297"/>
                  <a:gd name="T7" fmla="*/ 0 h 168"/>
                  <a:gd name="T8" fmla="*/ 280 w 297"/>
                  <a:gd name="T9" fmla="*/ 140 h 168"/>
                  <a:gd name="T10" fmla="*/ 280 w 297"/>
                  <a:gd name="T11" fmla="*/ 140 h 168"/>
                  <a:gd name="T12" fmla="*/ 279 w 297"/>
                  <a:gd name="T13" fmla="*/ 147 h 168"/>
                  <a:gd name="T14" fmla="*/ 276 w 297"/>
                  <a:gd name="T15" fmla="*/ 152 h 168"/>
                  <a:gd name="T16" fmla="*/ 272 w 297"/>
                  <a:gd name="T17" fmla="*/ 156 h 168"/>
                  <a:gd name="T18" fmla="*/ 266 w 297"/>
                  <a:gd name="T19" fmla="*/ 160 h 168"/>
                  <a:gd name="T20" fmla="*/ 261 w 297"/>
                  <a:gd name="T21" fmla="*/ 163 h 168"/>
                  <a:gd name="T22" fmla="*/ 254 w 297"/>
                  <a:gd name="T23" fmla="*/ 166 h 168"/>
                  <a:gd name="T24" fmla="*/ 249 w 297"/>
                  <a:gd name="T25" fmla="*/ 167 h 168"/>
                  <a:gd name="T26" fmla="*/ 243 w 297"/>
                  <a:gd name="T27" fmla="*/ 168 h 168"/>
                  <a:gd name="T28" fmla="*/ 243 w 297"/>
                  <a:gd name="T29" fmla="*/ 168 h 168"/>
                  <a:gd name="T30" fmla="*/ 1 w 297"/>
                  <a:gd name="T31" fmla="*/ 163 h 168"/>
                  <a:gd name="T32" fmla="*/ 1 w 297"/>
                  <a:gd name="T33" fmla="*/ 163 h 168"/>
                  <a:gd name="T34" fmla="*/ 0 w 297"/>
                  <a:gd name="T35" fmla="*/ 0 h 168"/>
                  <a:gd name="T36" fmla="*/ 0 w 297"/>
                  <a:gd name="T37"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7" h="168">
                    <a:moveTo>
                      <a:pt x="0" y="0"/>
                    </a:moveTo>
                    <a:lnTo>
                      <a:pt x="0" y="0"/>
                    </a:lnTo>
                    <a:lnTo>
                      <a:pt x="297" y="0"/>
                    </a:lnTo>
                    <a:lnTo>
                      <a:pt x="297" y="0"/>
                    </a:lnTo>
                    <a:lnTo>
                      <a:pt x="280" y="140"/>
                    </a:lnTo>
                    <a:lnTo>
                      <a:pt x="280" y="140"/>
                    </a:lnTo>
                    <a:lnTo>
                      <a:pt x="279" y="147"/>
                    </a:lnTo>
                    <a:lnTo>
                      <a:pt x="276" y="152"/>
                    </a:lnTo>
                    <a:lnTo>
                      <a:pt x="272" y="156"/>
                    </a:lnTo>
                    <a:lnTo>
                      <a:pt x="266" y="160"/>
                    </a:lnTo>
                    <a:lnTo>
                      <a:pt x="261" y="163"/>
                    </a:lnTo>
                    <a:lnTo>
                      <a:pt x="254" y="166"/>
                    </a:lnTo>
                    <a:lnTo>
                      <a:pt x="249" y="167"/>
                    </a:lnTo>
                    <a:lnTo>
                      <a:pt x="243" y="168"/>
                    </a:lnTo>
                    <a:lnTo>
                      <a:pt x="243" y="168"/>
                    </a:lnTo>
                    <a:lnTo>
                      <a:pt x="1" y="163"/>
                    </a:lnTo>
                    <a:lnTo>
                      <a:pt x="1" y="163"/>
                    </a:ln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Freeform 27"/>
              <p:cNvSpPr/>
              <p:nvPr/>
            </p:nvSpPr>
            <p:spPr bwMode="auto">
              <a:xfrm>
                <a:off x="3092451" y="5083175"/>
                <a:ext cx="465138" cy="266700"/>
              </a:xfrm>
              <a:custGeom>
                <a:avLst/>
                <a:gdLst>
                  <a:gd name="T0" fmla="*/ 0 w 293"/>
                  <a:gd name="T1" fmla="*/ 0 h 168"/>
                  <a:gd name="T2" fmla="*/ 0 w 293"/>
                  <a:gd name="T3" fmla="*/ 0 h 168"/>
                  <a:gd name="T4" fmla="*/ 293 w 293"/>
                  <a:gd name="T5" fmla="*/ 0 h 168"/>
                  <a:gd name="T6" fmla="*/ 293 w 293"/>
                  <a:gd name="T7" fmla="*/ 0 h 168"/>
                  <a:gd name="T8" fmla="*/ 276 w 293"/>
                  <a:gd name="T9" fmla="*/ 140 h 168"/>
                  <a:gd name="T10" fmla="*/ 276 w 293"/>
                  <a:gd name="T11" fmla="*/ 140 h 168"/>
                  <a:gd name="T12" fmla="*/ 275 w 293"/>
                  <a:gd name="T13" fmla="*/ 147 h 168"/>
                  <a:gd name="T14" fmla="*/ 272 w 293"/>
                  <a:gd name="T15" fmla="*/ 152 h 168"/>
                  <a:gd name="T16" fmla="*/ 268 w 293"/>
                  <a:gd name="T17" fmla="*/ 156 h 168"/>
                  <a:gd name="T18" fmla="*/ 262 w 293"/>
                  <a:gd name="T19" fmla="*/ 160 h 168"/>
                  <a:gd name="T20" fmla="*/ 257 w 293"/>
                  <a:gd name="T21" fmla="*/ 163 h 168"/>
                  <a:gd name="T22" fmla="*/ 250 w 293"/>
                  <a:gd name="T23" fmla="*/ 166 h 168"/>
                  <a:gd name="T24" fmla="*/ 245 w 293"/>
                  <a:gd name="T25" fmla="*/ 167 h 168"/>
                  <a:gd name="T26" fmla="*/ 239 w 293"/>
                  <a:gd name="T27" fmla="*/ 168 h 168"/>
                  <a:gd name="T28" fmla="*/ 239 w 293"/>
                  <a:gd name="T29" fmla="*/ 168 h 168"/>
                  <a:gd name="T30" fmla="*/ 0 w 293"/>
                  <a:gd name="T31" fmla="*/ 163 h 168"/>
                  <a:gd name="T32" fmla="*/ 0 w 293"/>
                  <a:gd name="T33" fmla="*/ 163 h 168"/>
                  <a:gd name="T34" fmla="*/ 0 w 293"/>
                  <a:gd name="T35" fmla="*/ 0 h 168"/>
                  <a:gd name="T36" fmla="*/ 0 w 293"/>
                  <a:gd name="T37"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3" h="168">
                    <a:moveTo>
                      <a:pt x="0" y="0"/>
                    </a:moveTo>
                    <a:lnTo>
                      <a:pt x="0" y="0"/>
                    </a:lnTo>
                    <a:lnTo>
                      <a:pt x="293" y="0"/>
                    </a:lnTo>
                    <a:lnTo>
                      <a:pt x="293" y="0"/>
                    </a:lnTo>
                    <a:lnTo>
                      <a:pt x="276" y="140"/>
                    </a:lnTo>
                    <a:lnTo>
                      <a:pt x="276" y="140"/>
                    </a:lnTo>
                    <a:lnTo>
                      <a:pt x="275" y="147"/>
                    </a:lnTo>
                    <a:lnTo>
                      <a:pt x="272" y="152"/>
                    </a:lnTo>
                    <a:lnTo>
                      <a:pt x="268" y="156"/>
                    </a:lnTo>
                    <a:lnTo>
                      <a:pt x="262" y="160"/>
                    </a:lnTo>
                    <a:lnTo>
                      <a:pt x="257" y="163"/>
                    </a:lnTo>
                    <a:lnTo>
                      <a:pt x="250" y="166"/>
                    </a:lnTo>
                    <a:lnTo>
                      <a:pt x="245" y="167"/>
                    </a:lnTo>
                    <a:lnTo>
                      <a:pt x="239" y="168"/>
                    </a:lnTo>
                    <a:lnTo>
                      <a:pt x="239" y="168"/>
                    </a:lnTo>
                    <a:lnTo>
                      <a:pt x="0" y="163"/>
                    </a:lnTo>
                    <a:lnTo>
                      <a:pt x="0" y="163"/>
                    </a:ln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Freeform 28"/>
              <p:cNvSpPr/>
              <p:nvPr/>
            </p:nvSpPr>
            <p:spPr bwMode="auto">
              <a:xfrm>
                <a:off x="3098801" y="5083175"/>
                <a:ext cx="458788" cy="266700"/>
              </a:xfrm>
              <a:custGeom>
                <a:avLst/>
                <a:gdLst>
                  <a:gd name="T0" fmla="*/ 0 w 289"/>
                  <a:gd name="T1" fmla="*/ 0 h 168"/>
                  <a:gd name="T2" fmla="*/ 0 w 289"/>
                  <a:gd name="T3" fmla="*/ 0 h 168"/>
                  <a:gd name="T4" fmla="*/ 289 w 289"/>
                  <a:gd name="T5" fmla="*/ 0 h 168"/>
                  <a:gd name="T6" fmla="*/ 289 w 289"/>
                  <a:gd name="T7" fmla="*/ 0 h 168"/>
                  <a:gd name="T8" fmla="*/ 272 w 289"/>
                  <a:gd name="T9" fmla="*/ 140 h 168"/>
                  <a:gd name="T10" fmla="*/ 272 w 289"/>
                  <a:gd name="T11" fmla="*/ 140 h 168"/>
                  <a:gd name="T12" fmla="*/ 271 w 289"/>
                  <a:gd name="T13" fmla="*/ 147 h 168"/>
                  <a:gd name="T14" fmla="*/ 268 w 289"/>
                  <a:gd name="T15" fmla="*/ 151 h 168"/>
                  <a:gd name="T16" fmla="*/ 264 w 289"/>
                  <a:gd name="T17" fmla="*/ 156 h 168"/>
                  <a:gd name="T18" fmla="*/ 258 w 289"/>
                  <a:gd name="T19" fmla="*/ 160 h 168"/>
                  <a:gd name="T20" fmla="*/ 253 w 289"/>
                  <a:gd name="T21" fmla="*/ 163 h 168"/>
                  <a:gd name="T22" fmla="*/ 248 w 289"/>
                  <a:gd name="T23" fmla="*/ 166 h 168"/>
                  <a:gd name="T24" fmla="*/ 235 w 289"/>
                  <a:gd name="T25" fmla="*/ 168 h 168"/>
                  <a:gd name="T26" fmla="*/ 235 w 289"/>
                  <a:gd name="T27" fmla="*/ 168 h 168"/>
                  <a:gd name="T28" fmla="*/ 0 w 289"/>
                  <a:gd name="T29" fmla="*/ 161 h 168"/>
                  <a:gd name="T30" fmla="*/ 0 w 289"/>
                  <a:gd name="T31" fmla="*/ 161 h 168"/>
                  <a:gd name="T32" fmla="*/ 0 w 289"/>
                  <a:gd name="T33" fmla="*/ 0 h 168"/>
                  <a:gd name="T34" fmla="*/ 0 w 289"/>
                  <a:gd name="T35"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9" h="168">
                    <a:moveTo>
                      <a:pt x="0" y="0"/>
                    </a:moveTo>
                    <a:lnTo>
                      <a:pt x="0" y="0"/>
                    </a:lnTo>
                    <a:lnTo>
                      <a:pt x="289" y="0"/>
                    </a:lnTo>
                    <a:lnTo>
                      <a:pt x="289" y="0"/>
                    </a:lnTo>
                    <a:lnTo>
                      <a:pt x="272" y="140"/>
                    </a:lnTo>
                    <a:lnTo>
                      <a:pt x="272" y="140"/>
                    </a:lnTo>
                    <a:lnTo>
                      <a:pt x="271" y="147"/>
                    </a:lnTo>
                    <a:lnTo>
                      <a:pt x="268" y="151"/>
                    </a:lnTo>
                    <a:lnTo>
                      <a:pt x="264" y="156"/>
                    </a:lnTo>
                    <a:lnTo>
                      <a:pt x="258" y="160"/>
                    </a:lnTo>
                    <a:lnTo>
                      <a:pt x="253" y="163"/>
                    </a:lnTo>
                    <a:lnTo>
                      <a:pt x="248" y="166"/>
                    </a:lnTo>
                    <a:lnTo>
                      <a:pt x="235" y="168"/>
                    </a:lnTo>
                    <a:lnTo>
                      <a:pt x="235" y="168"/>
                    </a:lnTo>
                    <a:lnTo>
                      <a:pt x="0" y="161"/>
                    </a:lnTo>
                    <a:lnTo>
                      <a:pt x="0" y="161"/>
                    </a:ln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Freeform 29"/>
              <p:cNvSpPr/>
              <p:nvPr/>
            </p:nvSpPr>
            <p:spPr bwMode="auto">
              <a:xfrm>
                <a:off x="3105151" y="5083175"/>
                <a:ext cx="452438" cy="265113"/>
              </a:xfrm>
              <a:custGeom>
                <a:avLst/>
                <a:gdLst>
                  <a:gd name="T0" fmla="*/ 0 w 285"/>
                  <a:gd name="T1" fmla="*/ 0 h 167"/>
                  <a:gd name="T2" fmla="*/ 0 w 285"/>
                  <a:gd name="T3" fmla="*/ 0 h 167"/>
                  <a:gd name="T4" fmla="*/ 285 w 285"/>
                  <a:gd name="T5" fmla="*/ 0 h 167"/>
                  <a:gd name="T6" fmla="*/ 285 w 285"/>
                  <a:gd name="T7" fmla="*/ 0 h 167"/>
                  <a:gd name="T8" fmla="*/ 268 w 285"/>
                  <a:gd name="T9" fmla="*/ 140 h 167"/>
                  <a:gd name="T10" fmla="*/ 268 w 285"/>
                  <a:gd name="T11" fmla="*/ 140 h 167"/>
                  <a:gd name="T12" fmla="*/ 267 w 285"/>
                  <a:gd name="T13" fmla="*/ 147 h 167"/>
                  <a:gd name="T14" fmla="*/ 264 w 285"/>
                  <a:gd name="T15" fmla="*/ 151 h 167"/>
                  <a:gd name="T16" fmla="*/ 260 w 285"/>
                  <a:gd name="T17" fmla="*/ 156 h 167"/>
                  <a:gd name="T18" fmla="*/ 254 w 285"/>
                  <a:gd name="T19" fmla="*/ 160 h 167"/>
                  <a:gd name="T20" fmla="*/ 249 w 285"/>
                  <a:gd name="T21" fmla="*/ 163 h 167"/>
                  <a:gd name="T22" fmla="*/ 244 w 285"/>
                  <a:gd name="T23" fmla="*/ 166 h 167"/>
                  <a:gd name="T24" fmla="*/ 231 w 285"/>
                  <a:gd name="T25" fmla="*/ 167 h 167"/>
                  <a:gd name="T26" fmla="*/ 231 w 285"/>
                  <a:gd name="T27" fmla="*/ 167 h 167"/>
                  <a:gd name="T28" fmla="*/ 0 w 285"/>
                  <a:gd name="T29" fmla="*/ 160 h 167"/>
                  <a:gd name="T30" fmla="*/ 0 w 285"/>
                  <a:gd name="T31" fmla="*/ 160 h 167"/>
                  <a:gd name="T32" fmla="*/ 0 w 285"/>
                  <a:gd name="T33" fmla="*/ 0 h 167"/>
                  <a:gd name="T34" fmla="*/ 0 w 285"/>
                  <a:gd name="T35"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5" h="167">
                    <a:moveTo>
                      <a:pt x="0" y="0"/>
                    </a:moveTo>
                    <a:lnTo>
                      <a:pt x="0" y="0"/>
                    </a:lnTo>
                    <a:lnTo>
                      <a:pt x="285" y="0"/>
                    </a:lnTo>
                    <a:lnTo>
                      <a:pt x="285" y="0"/>
                    </a:lnTo>
                    <a:lnTo>
                      <a:pt x="268" y="140"/>
                    </a:lnTo>
                    <a:lnTo>
                      <a:pt x="268" y="140"/>
                    </a:lnTo>
                    <a:lnTo>
                      <a:pt x="267" y="147"/>
                    </a:lnTo>
                    <a:lnTo>
                      <a:pt x="264" y="151"/>
                    </a:lnTo>
                    <a:lnTo>
                      <a:pt x="260" y="156"/>
                    </a:lnTo>
                    <a:lnTo>
                      <a:pt x="254" y="160"/>
                    </a:lnTo>
                    <a:lnTo>
                      <a:pt x="249" y="163"/>
                    </a:lnTo>
                    <a:lnTo>
                      <a:pt x="244" y="166"/>
                    </a:lnTo>
                    <a:lnTo>
                      <a:pt x="231" y="167"/>
                    </a:lnTo>
                    <a:lnTo>
                      <a:pt x="231" y="167"/>
                    </a:lnTo>
                    <a:lnTo>
                      <a:pt x="0" y="160"/>
                    </a:lnTo>
                    <a:lnTo>
                      <a:pt x="0" y="16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Freeform 30"/>
              <p:cNvSpPr/>
              <p:nvPr/>
            </p:nvSpPr>
            <p:spPr bwMode="auto">
              <a:xfrm>
                <a:off x="3111501" y="5083175"/>
                <a:ext cx="446088" cy="265113"/>
              </a:xfrm>
              <a:custGeom>
                <a:avLst/>
                <a:gdLst>
                  <a:gd name="T0" fmla="*/ 0 w 281"/>
                  <a:gd name="T1" fmla="*/ 0 h 167"/>
                  <a:gd name="T2" fmla="*/ 0 w 281"/>
                  <a:gd name="T3" fmla="*/ 0 h 167"/>
                  <a:gd name="T4" fmla="*/ 281 w 281"/>
                  <a:gd name="T5" fmla="*/ 0 h 167"/>
                  <a:gd name="T6" fmla="*/ 281 w 281"/>
                  <a:gd name="T7" fmla="*/ 0 h 167"/>
                  <a:gd name="T8" fmla="*/ 264 w 281"/>
                  <a:gd name="T9" fmla="*/ 140 h 167"/>
                  <a:gd name="T10" fmla="*/ 264 w 281"/>
                  <a:gd name="T11" fmla="*/ 140 h 167"/>
                  <a:gd name="T12" fmla="*/ 263 w 281"/>
                  <a:gd name="T13" fmla="*/ 145 h 167"/>
                  <a:gd name="T14" fmla="*/ 260 w 281"/>
                  <a:gd name="T15" fmla="*/ 151 h 167"/>
                  <a:gd name="T16" fmla="*/ 256 w 281"/>
                  <a:gd name="T17" fmla="*/ 156 h 167"/>
                  <a:gd name="T18" fmla="*/ 250 w 281"/>
                  <a:gd name="T19" fmla="*/ 160 h 167"/>
                  <a:gd name="T20" fmla="*/ 245 w 281"/>
                  <a:gd name="T21" fmla="*/ 163 h 167"/>
                  <a:gd name="T22" fmla="*/ 240 w 281"/>
                  <a:gd name="T23" fmla="*/ 166 h 167"/>
                  <a:gd name="T24" fmla="*/ 229 w 281"/>
                  <a:gd name="T25" fmla="*/ 167 h 167"/>
                  <a:gd name="T26" fmla="*/ 229 w 281"/>
                  <a:gd name="T27" fmla="*/ 167 h 167"/>
                  <a:gd name="T28" fmla="*/ 0 w 281"/>
                  <a:gd name="T29" fmla="*/ 159 h 167"/>
                  <a:gd name="T30" fmla="*/ 0 w 281"/>
                  <a:gd name="T31" fmla="*/ 159 h 167"/>
                  <a:gd name="T32" fmla="*/ 0 w 281"/>
                  <a:gd name="T33" fmla="*/ 0 h 167"/>
                  <a:gd name="T34" fmla="*/ 0 w 281"/>
                  <a:gd name="T35"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1" h="167">
                    <a:moveTo>
                      <a:pt x="0" y="0"/>
                    </a:moveTo>
                    <a:lnTo>
                      <a:pt x="0" y="0"/>
                    </a:lnTo>
                    <a:lnTo>
                      <a:pt x="281" y="0"/>
                    </a:lnTo>
                    <a:lnTo>
                      <a:pt x="281" y="0"/>
                    </a:lnTo>
                    <a:lnTo>
                      <a:pt x="264" y="140"/>
                    </a:lnTo>
                    <a:lnTo>
                      <a:pt x="264" y="140"/>
                    </a:lnTo>
                    <a:lnTo>
                      <a:pt x="263" y="145"/>
                    </a:lnTo>
                    <a:lnTo>
                      <a:pt x="260" y="151"/>
                    </a:lnTo>
                    <a:lnTo>
                      <a:pt x="256" y="156"/>
                    </a:lnTo>
                    <a:lnTo>
                      <a:pt x="250" y="160"/>
                    </a:lnTo>
                    <a:lnTo>
                      <a:pt x="245" y="163"/>
                    </a:lnTo>
                    <a:lnTo>
                      <a:pt x="240" y="166"/>
                    </a:lnTo>
                    <a:lnTo>
                      <a:pt x="229" y="167"/>
                    </a:lnTo>
                    <a:lnTo>
                      <a:pt x="229" y="167"/>
                    </a:lnTo>
                    <a:lnTo>
                      <a:pt x="0" y="159"/>
                    </a:lnTo>
                    <a:lnTo>
                      <a:pt x="0" y="159"/>
                    </a:ln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Freeform 31"/>
              <p:cNvSpPr/>
              <p:nvPr/>
            </p:nvSpPr>
            <p:spPr bwMode="auto">
              <a:xfrm>
                <a:off x="3116263" y="5083175"/>
                <a:ext cx="441325" cy="265113"/>
              </a:xfrm>
              <a:custGeom>
                <a:avLst/>
                <a:gdLst>
                  <a:gd name="T0" fmla="*/ 1 w 278"/>
                  <a:gd name="T1" fmla="*/ 0 h 167"/>
                  <a:gd name="T2" fmla="*/ 1 w 278"/>
                  <a:gd name="T3" fmla="*/ 0 h 167"/>
                  <a:gd name="T4" fmla="*/ 278 w 278"/>
                  <a:gd name="T5" fmla="*/ 0 h 167"/>
                  <a:gd name="T6" fmla="*/ 278 w 278"/>
                  <a:gd name="T7" fmla="*/ 0 h 167"/>
                  <a:gd name="T8" fmla="*/ 261 w 278"/>
                  <a:gd name="T9" fmla="*/ 140 h 167"/>
                  <a:gd name="T10" fmla="*/ 261 w 278"/>
                  <a:gd name="T11" fmla="*/ 140 h 167"/>
                  <a:gd name="T12" fmla="*/ 260 w 278"/>
                  <a:gd name="T13" fmla="*/ 145 h 167"/>
                  <a:gd name="T14" fmla="*/ 257 w 278"/>
                  <a:gd name="T15" fmla="*/ 151 h 167"/>
                  <a:gd name="T16" fmla="*/ 253 w 278"/>
                  <a:gd name="T17" fmla="*/ 156 h 167"/>
                  <a:gd name="T18" fmla="*/ 247 w 278"/>
                  <a:gd name="T19" fmla="*/ 159 h 167"/>
                  <a:gd name="T20" fmla="*/ 242 w 278"/>
                  <a:gd name="T21" fmla="*/ 163 h 167"/>
                  <a:gd name="T22" fmla="*/ 237 w 278"/>
                  <a:gd name="T23" fmla="*/ 166 h 167"/>
                  <a:gd name="T24" fmla="*/ 226 w 278"/>
                  <a:gd name="T25" fmla="*/ 167 h 167"/>
                  <a:gd name="T26" fmla="*/ 226 w 278"/>
                  <a:gd name="T27" fmla="*/ 167 h 167"/>
                  <a:gd name="T28" fmla="*/ 0 w 278"/>
                  <a:gd name="T29" fmla="*/ 157 h 167"/>
                  <a:gd name="T30" fmla="*/ 0 w 278"/>
                  <a:gd name="T31" fmla="*/ 157 h 167"/>
                  <a:gd name="T32" fmla="*/ 1 w 278"/>
                  <a:gd name="T33" fmla="*/ 0 h 167"/>
                  <a:gd name="T34" fmla="*/ 1 w 278"/>
                  <a:gd name="T35"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8" h="167">
                    <a:moveTo>
                      <a:pt x="1" y="0"/>
                    </a:moveTo>
                    <a:lnTo>
                      <a:pt x="1" y="0"/>
                    </a:lnTo>
                    <a:lnTo>
                      <a:pt x="278" y="0"/>
                    </a:lnTo>
                    <a:lnTo>
                      <a:pt x="278" y="0"/>
                    </a:lnTo>
                    <a:lnTo>
                      <a:pt x="261" y="140"/>
                    </a:lnTo>
                    <a:lnTo>
                      <a:pt x="261" y="140"/>
                    </a:lnTo>
                    <a:lnTo>
                      <a:pt x="260" y="145"/>
                    </a:lnTo>
                    <a:lnTo>
                      <a:pt x="257" y="151"/>
                    </a:lnTo>
                    <a:lnTo>
                      <a:pt x="253" y="156"/>
                    </a:lnTo>
                    <a:lnTo>
                      <a:pt x="247" y="159"/>
                    </a:lnTo>
                    <a:lnTo>
                      <a:pt x="242" y="163"/>
                    </a:lnTo>
                    <a:lnTo>
                      <a:pt x="237" y="166"/>
                    </a:lnTo>
                    <a:lnTo>
                      <a:pt x="226" y="167"/>
                    </a:lnTo>
                    <a:lnTo>
                      <a:pt x="226" y="167"/>
                    </a:lnTo>
                    <a:lnTo>
                      <a:pt x="0" y="157"/>
                    </a:lnTo>
                    <a:lnTo>
                      <a:pt x="0" y="157"/>
                    </a:lnTo>
                    <a:lnTo>
                      <a:pt x="1" y="0"/>
                    </a:ln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Freeform 32"/>
              <p:cNvSpPr/>
              <p:nvPr/>
            </p:nvSpPr>
            <p:spPr bwMode="auto">
              <a:xfrm>
                <a:off x="3122613" y="5083175"/>
                <a:ext cx="434975" cy="265113"/>
              </a:xfrm>
              <a:custGeom>
                <a:avLst/>
                <a:gdLst>
                  <a:gd name="T0" fmla="*/ 1 w 274"/>
                  <a:gd name="T1" fmla="*/ 0 h 167"/>
                  <a:gd name="T2" fmla="*/ 1 w 274"/>
                  <a:gd name="T3" fmla="*/ 0 h 167"/>
                  <a:gd name="T4" fmla="*/ 274 w 274"/>
                  <a:gd name="T5" fmla="*/ 0 h 167"/>
                  <a:gd name="T6" fmla="*/ 274 w 274"/>
                  <a:gd name="T7" fmla="*/ 0 h 167"/>
                  <a:gd name="T8" fmla="*/ 257 w 274"/>
                  <a:gd name="T9" fmla="*/ 140 h 167"/>
                  <a:gd name="T10" fmla="*/ 257 w 274"/>
                  <a:gd name="T11" fmla="*/ 140 h 167"/>
                  <a:gd name="T12" fmla="*/ 256 w 274"/>
                  <a:gd name="T13" fmla="*/ 145 h 167"/>
                  <a:gd name="T14" fmla="*/ 253 w 274"/>
                  <a:gd name="T15" fmla="*/ 151 h 167"/>
                  <a:gd name="T16" fmla="*/ 249 w 274"/>
                  <a:gd name="T17" fmla="*/ 156 h 167"/>
                  <a:gd name="T18" fmla="*/ 245 w 274"/>
                  <a:gd name="T19" fmla="*/ 159 h 167"/>
                  <a:gd name="T20" fmla="*/ 239 w 274"/>
                  <a:gd name="T21" fmla="*/ 163 h 167"/>
                  <a:gd name="T22" fmla="*/ 233 w 274"/>
                  <a:gd name="T23" fmla="*/ 164 h 167"/>
                  <a:gd name="T24" fmla="*/ 222 w 274"/>
                  <a:gd name="T25" fmla="*/ 167 h 167"/>
                  <a:gd name="T26" fmla="*/ 222 w 274"/>
                  <a:gd name="T27" fmla="*/ 167 h 167"/>
                  <a:gd name="T28" fmla="*/ 0 w 274"/>
                  <a:gd name="T29" fmla="*/ 156 h 167"/>
                  <a:gd name="T30" fmla="*/ 0 w 274"/>
                  <a:gd name="T31" fmla="*/ 156 h 167"/>
                  <a:gd name="T32" fmla="*/ 1 w 274"/>
                  <a:gd name="T33" fmla="*/ 0 h 167"/>
                  <a:gd name="T34" fmla="*/ 1 w 274"/>
                  <a:gd name="T35"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4" h="167">
                    <a:moveTo>
                      <a:pt x="1" y="0"/>
                    </a:moveTo>
                    <a:lnTo>
                      <a:pt x="1" y="0"/>
                    </a:lnTo>
                    <a:lnTo>
                      <a:pt x="274" y="0"/>
                    </a:lnTo>
                    <a:lnTo>
                      <a:pt x="274" y="0"/>
                    </a:lnTo>
                    <a:lnTo>
                      <a:pt x="257" y="140"/>
                    </a:lnTo>
                    <a:lnTo>
                      <a:pt x="257" y="140"/>
                    </a:lnTo>
                    <a:lnTo>
                      <a:pt x="256" y="145"/>
                    </a:lnTo>
                    <a:lnTo>
                      <a:pt x="253" y="151"/>
                    </a:lnTo>
                    <a:lnTo>
                      <a:pt x="249" y="156"/>
                    </a:lnTo>
                    <a:lnTo>
                      <a:pt x="245" y="159"/>
                    </a:lnTo>
                    <a:lnTo>
                      <a:pt x="239" y="163"/>
                    </a:lnTo>
                    <a:lnTo>
                      <a:pt x="233" y="164"/>
                    </a:lnTo>
                    <a:lnTo>
                      <a:pt x="222" y="167"/>
                    </a:lnTo>
                    <a:lnTo>
                      <a:pt x="222" y="167"/>
                    </a:lnTo>
                    <a:lnTo>
                      <a:pt x="0" y="156"/>
                    </a:lnTo>
                    <a:lnTo>
                      <a:pt x="0" y="156"/>
                    </a:lnTo>
                    <a:lnTo>
                      <a:pt x="1" y="0"/>
                    </a:ln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Freeform 33"/>
              <p:cNvSpPr/>
              <p:nvPr/>
            </p:nvSpPr>
            <p:spPr bwMode="auto">
              <a:xfrm>
                <a:off x="3128963" y="5083175"/>
                <a:ext cx="428625" cy="265113"/>
              </a:xfrm>
              <a:custGeom>
                <a:avLst/>
                <a:gdLst>
                  <a:gd name="T0" fmla="*/ 0 w 270"/>
                  <a:gd name="T1" fmla="*/ 0 h 167"/>
                  <a:gd name="T2" fmla="*/ 0 w 270"/>
                  <a:gd name="T3" fmla="*/ 0 h 167"/>
                  <a:gd name="T4" fmla="*/ 270 w 270"/>
                  <a:gd name="T5" fmla="*/ 0 h 167"/>
                  <a:gd name="T6" fmla="*/ 270 w 270"/>
                  <a:gd name="T7" fmla="*/ 0 h 167"/>
                  <a:gd name="T8" fmla="*/ 253 w 270"/>
                  <a:gd name="T9" fmla="*/ 140 h 167"/>
                  <a:gd name="T10" fmla="*/ 253 w 270"/>
                  <a:gd name="T11" fmla="*/ 140 h 167"/>
                  <a:gd name="T12" fmla="*/ 252 w 270"/>
                  <a:gd name="T13" fmla="*/ 145 h 167"/>
                  <a:gd name="T14" fmla="*/ 249 w 270"/>
                  <a:gd name="T15" fmla="*/ 151 h 167"/>
                  <a:gd name="T16" fmla="*/ 245 w 270"/>
                  <a:gd name="T17" fmla="*/ 155 h 167"/>
                  <a:gd name="T18" fmla="*/ 241 w 270"/>
                  <a:gd name="T19" fmla="*/ 159 h 167"/>
                  <a:gd name="T20" fmla="*/ 235 w 270"/>
                  <a:gd name="T21" fmla="*/ 163 h 167"/>
                  <a:gd name="T22" fmla="*/ 230 w 270"/>
                  <a:gd name="T23" fmla="*/ 164 h 167"/>
                  <a:gd name="T24" fmla="*/ 219 w 270"/>
                  <a:gd name="T25" fmla="*/ 167 h 167"/>
                  <a:gd name="T26" fmla="*/ 219 w 270"/>
                  <a:gd name="T27" fmla="*/ 167 h 167"/>
                  <a:gd name="T28" fmla="*/ 0 w 270"/>
                  <a:gd name="T29" fmla="*/ 156 h 167"/>
                  <a:gd name="T30" fmla="*/ 0 w 270"/>
                  <a:gd name="T31" fmla="*/ 156 h 167"/>
                  <a:gd name="T32" fmla="*/ 0 w 270"/>
                  <a:gd name="T33" fmla="*/ 0 h 167"/>
                  <a:gd name="T34" fmla="*/ 0 w 270"/>
                  <a:gd name="T35"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0" h="167">
                    <a:moveTo>
                      <a:pt x="0" y="0"/>
                    </a:moveTo>
                    <a:lnTo>
                      <a:pt x="0" y="0"/>
                    </a:lnTo>
                    <a:lnTo>
                      <a:pt x="270" y="0"/>
                    </a:lnTo>
                    <a:lnTo>
                      <a:pt x="270" y="0"/>
                    </a:lnTo>
                    <a:lnTo>
                      <a:pt x="253" y="140"/>
                    </a:lnTo>
                    <a:lnTo>
                      <a:pt x="253" y="140"/>
                    </a:lnTo>
                    <a:lnTo>
                      <a:pt x="252" y="145"/>
                    </a:lnTo>
                    <a:lnTo>
                      <a:pt x="249" y="151"/>
                    </a:lnTo>
                    <a:lnTo>
                      <a:pt x="245" y="155"/>
                    </a:lnTo>
                    <a:lnTo>
                      <a:pt x="241" y="159"/>
                    </a:lnTo>
                    <a:lnTo>
                      <a:pt x="235" y="163"/>
                    </a:lnTo>
                    <a:lnTo>
                      <a:pt x="230" y="164"/>
                    </a:lnTo>
                    <a:lnTo>
                      <a:pt x="219" y="167"/>
                    </a:lnTo>
                    <a:lnTo>
                      <a:pt x="219" y="167"/>
                    </a:lnTo>
                    <a:lnTo>
                      <a:pt x="0" y="156"/>
                    </a:lnTo>
                    <a:lnTo>
                      <a:pt x="0" y="156"/>
                    </a:ln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34"/>
              <p:cNvSpPr/>
              <p:nvPr/>
            </p:nvSpPr>
            <p:spPr bwMode="auto">
              <a:xfrm>
                <a:off x="3135313" y="5083175"/>
                <a:ext cx="422275" cy="265113"/>
              </a:xfrm>
              <a:custGeom>
                <a:avLst/>
                <a:gdLst>
                  <a:gd name="T0" fmla="*/ 0 w 266"/>
                  <a:gd name="T1" fmla="*/ 0 h 167"/>
                  <a:gd name="T2" fmla="*/ 0 w 266"/>
                  <a:gd name="T3" fmla="*/ 0 h 167"/>
                  <a:gd name="T4" fmla="*/ 266 w 266"/>
                  <a:gd name="T5" fmla="*/ 0 h 167"/>
                  <a:gd name="T6" fmla="*/ 266 w 266"/>
                  <a:gd name="T7" fmla="*/ 0 h 167"/>
                  <a:gd name="T8" fmla="*/ 249 w 266"/>
                  <a:gd name="T9" fmla="*/ 140 h 167"/>
                  <a:gd name="T10" fmla="*/ 249 w 266"/>
                  <a:gd name="T11" fmla="*/ 140 h 167"/>
                  <a:gd name="T12" fmla="*/ 248 w 266"/>
                  <a:gd name="T13" fmla="*/ 145 h 167"/>
                  <a:gd name="T14" fmla="*/ 245 w 266"/>
                  <a:gd name="T15" fmla="*/ 151 h 167"/>
                  <a:gd name="T16" fmla="*/ 241 w 266"/>
                  <a:gd name="T17" fmla="*/ 155 h 167"/>
                  <a:gd name="T18" fmla="*/ 237 w 266"/>
                  <a:gd name="T19" fmla="*/ 159 h 167"/>
                  <a:gd name="T20" fmla="*/ 226 w 266"/>
                  <a:gd name="T21" fmla="*/ 164 h 167"/>
                  <a:gd name="T22" fmla="*/ 215 w 266"/>
                  <a:gd name="T23" fmla="*/ 167 h 167"/>
                  <a:gd name="T24" fmla="*/ 215 w 266"/>
                  <a:gd name="T25" fmla="*/ 167 h 167"/>
                  <a:gd name="T26" fmla="*/ 0 w 266"/>
                  <a:gd name="T27" fmla="*/ 155 h 167"/>
                  <a:gd name="T28" fmla="*/ 0 w 266"/>
                  <a:gd name="T29" fmla="*/ 155 h 167"/>
                  <a:gd name="T30" fmla="*/ 0 w 266"/>
                  <a:gd name="T31" fmla="*/ 0 h 167"/>
                  <a:gd name="T32" fmla="*/ 0 w 266"/>
                  <a:gd name="T33"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6" h="167">
                    <a:moveTo>
                      <a:pt x="0" y="0"/>
                    </a:moveTo>
                    <a:lnTo>
                      <a:pt x="0" y="0"/>
                    </a:lnTo>
                    <a:lnTo>
                      <a:pt x="266" y="0"/>
                    </a:lnTo>
                    <a:lnTo>
                      <a:pt x="266" y="0"/>
                    </a:lnTo>
                    <a:lnTo>
                      <a:pt x="249" y="140"/>
                    </a:lnTo>
                    <a:lnTo>
                      <a:pt x="249" y="140"/>
                    </a:lnTo>
                    <a:lnTo>
                      <a:pt x="248" y="145"/>
                    </a:lnTo>
                    <a:lnTo>
                      <a:pt x="245" y="151"/>
                    </a:lnTo>
                    <a:lnTo>
                      <a:pt x="241" y="155"/>
                    </a:lnTo>
                    <a:lnTo>
                      <a:pt x="237" y="159"/>
                    </a:lnTo>
                    <a:lnTo>
                      <a:pt x="226" y="164"/>
                    </a:lnTo>
                    <a:lnTo>
                      <a:pt x="215" y="167"/>
                    </a:lnTo>
                    <a:lnTo>
                      <a:pt x="215" y="167"/>
                    </a:lnTo>
                    <a:lnTo>
                      <a:pt x="0" y="155"/>
                    </a:lnTo>
                    <a:lnTo>
                      <a:pt x="0" y="155"/>
                    </a:ln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35"/>
              <p:cNvSpPr/>
              <p:nvPr/>
            </p:nvSpPr>
            <p:spPr bwMode="auto">
              <a:xfrm>
                <a:off x="3138488" y="5083175"/>
                <a:ext cx="419100" cy="265113"/>
              </a:xfrm>
              <a:custGeom>
                <a:avLst/>
                <a:gdLst>
                  <a:gd name="T0" fmla="*/ 2 w 264"/>
                  <a:gd name="T1" fmla="*/ 0 h 167"/>
                  <a:gd name="T2" fmla="*/ 2 w 264"/>
                  <a:gd name="T3" fmla="*/ 0 h 167"/>
                  <a:gd name="T4" fmla="*/ 264 w 264"/>
                  <a:gd name="T5" fmla="*/ 0 h 167"/>
                  <a:gd name="T6" fmla="*/ 264 w 264"/>
                  <a:gd name="T7" fmla="*/ 0 h 167"/>
                  <a:gd name="T8" fmla="*/ 247 w 264"/>
                  <a:gd name="T9" fmla="*/ 140 h 167"/>
                  <a:gd name="T10" fmla="*/ 247 w 264"/>
                  <a:gd name="T11" fmla="*/ 140 h 167"/>
                  <a:gd name="T12" fmla="*/ 246 w 264"/>
                  <a:gd name="T13" fmla="*/ 145 h 167"/>
                  <a:gd name="T14" fmla="*/ 243 w 264"/>
                  <a:gd name="T15" fmla="*/ 151 h 167"/>
                  <a:gd name="T16" fmla="*/ 239 w 264"/>
                  <a:gd name="T17" fmla="*/ 155 h 167"/>
                  <a:gd name="T18" fmla="*/ 235 w 264"/>
                  <a:gd name="T19" fmla="*/ 159 h 167"/>
                  <a:gd name="T20" fmla="*/ 224 w 264"/>
                  <a:gd name="T21" fmla="*/ 164 h 167"/>
                  <a:gd name="T22" fmla="*/ 213 w 264"/>
                  <a:gd name="T23" fmla="*/ 167 h 167"/>
                  <a:gd name="T24" fmla="*/ 213 w 264"/>
                  <a:gd name="T25" fmla="*/ 167 h 167"/>
                  <a:gd name="T26" fmla="*/ 0 w 264"/>
                  <a:gd name="T27" fmla="*/ 153 h 167"/>
                  <a:gd name="T28" fmla="*/ 0 w 264"/>
                  <a:gd name="T29" fmla="*/ 153 h 167"/>
                  <a:gd name="T30" fmla="*/ 2 w 264"/>
                  <a:gd name="T31" fmla="*/ 0 h 167"/>
                  <a:gd name="T32" fmla="*/ 2 w 264"/>
                  <a:gd name="T33"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4" h="167">
                    <a:moveTo>
                      <a:pt x="2" y="0"/>
                    </a:moveTo>
                    <a:lnTo>
                      <a:pt x="2" y="0"/>
                    </a:lnTo>
                    <a:lnTo>
                      <a:pt x="264" y="0"/>
                    </a:lnTo>
                    <a:lnTo>
                      <a:pt x="264" y="0"/>
                    </a:lnTo>
                    <a:lnTo>
                      <a:pt x="247" y="140"/>
                    </a:lnTo>
                    <a:lnTo>
                      <a:pt x="247" y="140"/>
                    </a:lnTo>
                    <a:lnTo>
                      <a:pt x="246" y="145"/>
                    </a:lnTo>
                    <a:lnTo>
                      <a:pt x="243" y="151"/>
                    </a:lnTo>
                    <a:lnTo>
                      <a:pt x="239" y="155"/>
                    </a:lnTo>
                    <a:lnTo>
                      <a:pt x="235" y="159"/>
                    </a:lnTo>
                    <a:lnTo>
                      <a:pt x="224" y="164"/>
                    </a:lnTo>
                    <a:lnTo>
                      <a:pt x="213" y="167"/>
                    </a:lnTo>
                    <a:lnTo>
                      <a:pt x="213" y="167"/>
                    </a:lnTo>
                    <a:lnTo>
                      <a:pt x="0" y="153"/>
                    </a:lnTo>
                    <a:lnTo>
                      <a:pt x="0" y="153"/>
                    </a:lnTo>
                    <a:lnTo>
                      <a:pt x="2" y="0"/>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36"/>
              <p:cNvSpPr/>
              <p:nvPr/>
            </p:nvSpPr>
            <p:spPr bwMode="auto">
              <a:xfrm>
                <a:off x="3144838" y="5083175"/>
                <a:ext cx="412750" cy="265113"/>
              </a:xfrm>
              <a:custGeom>
                <a:avLst/>
                <a:gdLst>
                  <a:gd name="T0" fmla="*/ 2 w 260"/>
                  <a:gd name="T1" fmla="*/ 0 h 167"/>
                  <a:gd name="T2" fmla="*/ 2 w 260"/>
                  <a:gd name="T3" fmla="*/ 0 h 167"/>
                  <a:gd name="T4" fmla="*/ 260 w 260"/>
                  <a:gd name="T5" fmla="*/ 0 h 167"/>
                  <a:gd name="T6" fmla="*/ 260 w 260"/>
                  <a:gd name="T7" fmla="*/ 0 h 167"/>
                  <a:gd name="T8" fmla="*/ 243 w 260"/>
                  <a:gd name="T9" fmla="*/ 140 h 167"/>
                  <a:gd name="T10" fmla="*/ 243 w 260"/>
                  <a:gd name="T11" fmla="*/ 140 h 167"/>
                  <a:gd name="T12" fmla="*/ 242 w 260"/>
                  <a:gd name="T13" fmla="*/ 145 h 167"/>
                  <a:gd name="T14" fmla="*/ 239 w 260"/>
                  <a:gd name="T15" fmla="*/ 151 h 167"/>
                  <a:gd name="T16" fmla="*/ 235 w 260"/>
                  <a:gd name="T17" fmla="*/ 155 h 167"/>
                  <a:gd name="T18" fmla="*/ 231 w 260"/>
                  <a:gd name="T19" fmla="*/ 159 h 167"/>
                  <a:gd name="T20" fmla="*/ 220 w 260"/>
                  <a:gd name="T21" fmla="*/ 164 h 167"/>
                  <a:gd name="T22" fmla="*/ 209 w 260"/>
                  <a:gd name="T23" fmla="*/ 167 h 167"/>
                  <a:gd name="T24" fmla="*/ 209 w 260"/>
                  <a:gd name="T25" fmla="*/ 167 h 167"/>
                  <a:gd name="T26" fmla="*/ 0 w 260"/>
                  <a:gd name="T27" fmla="*/ 152 h 167"/>
                  <a:gd name="T28" fmla="*/ 0 w 260"/>
                  <a:gd name="T29" fmla="*/ 152 h 167"/>
                  <a:gd name="T30" fmla="*/ 2 w 260"/>
                  <a:gd name="T31" fmla="*/ 0 h 167"/>
                  <a:gd name="T32" fmla="*/ 2 w 260"/>
                  <a:gd name="T33"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0" h="167">
                    <a:moveTo>
                      <a:pt x="2" y="0"/>
                    </a:moveTo>
                    <a:lnTo>
                      <a:pt x="2" y="0"/>
                    </a:lnTo>
                    <a:lnTo>
                      <a:pt x="260" y="0"/>
                    </a:lnTo>
                    <a:lnTo>
                      <a:pt x="260" y="0"/>
                    </a:lnTo>
                    <a:lnTo>
                      <a:pt x="243" y="140"/>
                    </a:lnTo>
                    <a:lnTo>
                      <a:pt x="243" y="140"/>
                    </a:lnTo>
                    <a:lnTo>
                      <a:pt x="242" y="145"/>
                    </a:lnTo>
                    <a:lnTo>
                      <a:pt x="239" y="151"/>
                    </a:lnTo>
                    <a:lnTo>
                      <a:pt x="235" y="155"/>
                    </a:lnTo>
                    <a:lnTo>
                      <a:pt x="231" y="159"/>
                    </a:lnTo>
                    <a:lnTo>
                      <a:pt x="220" y="164"/>
                    </a:lnTo>
                    <a:lnTo>
                      <a:pt x="209" y="167"/>
                    </a:lnTo>
                    <a:lnTo>
                      <a:pt x="209" y="167"/>
                    </a:lnTo>
                    <a:lnTo>
                      <a:pt x="0" y="152"/>
                    </a:lnTo>
                    <a:lnTo>
                      <a:pt x="0" y="152"/>
                    </a:lnTo>
                    <a:lnTo>
                      <a:pt x="2" y="0"/>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 name="Freeform 37"/>
              <p:cNvSpPr/>
              <p:nvPr/>
            </p:nvSpPr>
            <p:spPr bwMode="auto">
              <a:xfrm>
                <a:off x="3152776" y="5083175"/>
                <a:ext cx="404813" cy="265113"/>
              </a:xfrm>
              <a:custGeom>
                <a:avLst/>
                <a:gdLst>
                  <a:gd name="T0" fmla="*/ 1 w 255"/>
                  <a:gd name="T1" fmla="*/ 0 h 167"/>
                  <a:gd name="T2" fmla="*/ 1 w 255"/>
                  <a:gd name="T3" fmla="*/ 0 h 167"/>
                  <a:gd name="T4" fmla="*/ 255 w 255"/>
                  <a:gd name="T5" fmla="*/ 0 h 167"/>
                  <a:gd name="T6" fmla="*/ 255 w 255"/>
                  <a:gd name="T7" fmla="*/ 0 h 167"/>
                  <a:gd name="T8" fmla="*/ 238 w 255"/>
                  <a:gd name="T9" fmla="*/ 140 h 167"/>
                  <a:gd name="T10" fmla="*/ 238 w 255"/>
                  <a:gd name="T11" fmla="*/ 140 h 167"/>
                  <a:gd name="T12" fmla="*/ 237 w 255"/>
                  <a:gd name="T13" fmla="*/ 145 h 167"/>
                  <a:gd name="T14" fmla="*/ 234 w 255"/>
                  <a:gd name="T15" fmla="*/ 151 h 167"/>
                  <a:gd name="T16" fmla="*/ 230 w 255"/>
                  <a:gd name="T17" fmla="*/ 155 h 167"/>
                  <a:gd name="T18" fmla="*/ 226 w 255"/>
                  <a:gd name="T19" fmla="*/ 159 h 167"/>
                  <a:gd name="T20" fmla="*/ 215 w 255"/>
                  <a:gd name="T21" fmla="*/ 164 h 167"/>
                  <a:gd name="T22" fmla="*/ 205 w 255"/>
                  <a:gd name="T23" fmla="*/ 167 h 167"/>
                  <a:gd name="T24" fmla="*/ 205 w 255"/>
                  <a:gd name="T25" fmla="*/ 167 h 167"/>
                  <a:gd name="T26" fmla="*/ 0 w 255"/>
                  <a:gd name="T27" fmla="*/ 151 h 167"/>
                  <a:gd name="T28" fmla="*/ 0 w 255"/>
                  <a:gd name="T29" fmla="*/ 151 h 167"/>
                  <a:gd name="T30" fmla="*/ 1 w 255"/>
                  <a:gd name="T31" fmla="*/ 0 h 167"/>
                  <a:gd name="T32" fmla="*/ 1 w 255"/>
                  <a:gd name="T33"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5" h="167">
                    <a:moveTo>
                      <a:pt x="1" y="0"/>
                    </a:moveTo>
                    <a:lnTo>
                      <a:pt x="1" y="0"/>
                    </a:lnTo>
                    <a:lnTo>
                      <a:pt x="255" y="0"/>
                    </a:lnTo>
                    <a:lnTo>
                      <a:pt x="255" y="0"/>
                    </a:lnTo>
                    <a:lnTo>
                      <a:pt x="238" y="140"/>
                    </a:lnTo>
                    <a:lnTo>
                      <a:pt x="238" y="140"/>
                    </a:lnTo>
                    <a:lnTo>
                      <a:pt x="237" y="145"/>
                    </a:lnTo>
                    <a:lnTo>
                      <a:pt x="234" y="151"/>
                    </a:lnTo>
                    <a:lnTo>
                      <a:pt x="230" y="155"/>
                    </a:lnTo>
                    <a:lnTo>
                      <a:pt x="226" y="159"/>
                    </a:lnTo>
                    <a:lnTo>
                      <a:pt x="215" y="164"/>
                    </a:lnTo>
                    <a:lnTo>
                      <a:pt x="205" y="167"/>
                    </a:lnTo>
                    <a:lnTo>
                      <a:pt x="205" y="167"/>
                    </a:lnTo>
                    <a:lnTo>
                      <a:pt x="0" y="151"/>
                    </a:lnTo>
                    <a:lnTo>
                      <a:pt x="0" y="151"/>
                    </a:lnTo>
                    <a:lnTo>
                      <a:pt x="1" y="0"/>
                    </a:ln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 name="Freeform 38"/>
              <p:cNvSpPr/>
              <p:nvPr/>
            </p:nvSpPr>
            <p:spPr bwMode="auto">
              <a:xfrm>
                <a:off x="3159126" y="5083175"/>
                <a:ext cx="398463" cy="265113"/>
              </a:xfrm>
              <a:custGeom>
                <a:avLst/>
                <a:gdLst>
                  <a:gd name="T0" fmla="*/ 1 w 251"/>
                  <a:gd name="T1" fmla="*/ 0 h 167"/>
                  <a:gd name="T2" fmla="*/ 1 w 251"/>
                  <a:gd name="T3" fmla="*/ 0 h 167"/>
                  <a:gd name="T4" fmla="*/ 251 w 251"/>
                  <a:gd name="T5" fmla="*/ 0 h 167"/>
                  <a:gd name="T6" fmla="*/ 251 w 251"/>
                  <a:gd name="T7" fmla="*/ 0 h 167"/>
                  <a:gd name="T8" fmla="*/ 234 w 251"/>
                  <a:gd name="T9" fmla="*/ 140 h 167"/>
                  <a:gd name="T10" fmla="*/ 234 w 251"/>
                  <a:gd name="T11" fmla="*/ 140 h 167"/>
                  <a:gd name="T12" fmla="*/ 233 w 251"/>
                  <a:gd name="T13" fmla="*/ 145 h 167"/>
                  <a:gd name="T14" fmla="*/ 230 w 251"/>
                  <a:gd name="T15" fmla="*/ 151 h 167"/>
                  <a:gd name="T16" fmla="*/ 226 w 251"/>
                  <a:gd name="T17" fmla="*/ 155 h 167"/>
                  <a:gd name="T18" fmla="*/ 222 w 251"/>
                  <a:gd name="T19" fmla="*/ 159 h 167"/>
                  <a:gd name="T20" fmla="*/ 212 w 251"/>
                  <a:gd name="T21" fmla="*/ 164 h 167"/>
                  <a:gd name="T22" fmla="*/ 201 w 251"/>
                  <a:gd name="T23" fmla="*/ 167 h 167"/>
                  <a:gd name="T24" fmla="*/ 201 w 251"/>
                  <a:gd name="T25" fmla="*/ 167 h 167"/>
                  <a:gd name="T26" fmla="*/ 0 w 251"/>
                  <a:gd name="T27" fmla="*/ 149 h 167"/>
                  <a:gd name="T28" fmla="*/ 0 w 251"/>
                  <a:gd name="T29" fmla="*/ 149 h 167"/>
                  <a:gd name="T30" fmla="*/ 1 w 251"/>
                  <a:gd name="T31" fmla="*/ 0 h 167"/>
                  <a:gd name="T32" fmla="*/ 1 w 251"/>
                  <a:gd name="T33"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1" h="167">
                    <a:moveTo>
                      <a:pt x="1" y="0"/>
                    </a:moveTo>
                    <a:lnTo>
                      <a:pt x="1" y="0"/>
                    </a:lnTo>
                    <a:lnTo>
                      <a:pt x="251" y="0"/>
                    </a:lnTo>
                    <a:lnTo>
                      <a:pt x="251" y="0"/>
                    </a:lnTo>
                    <a:lnTo>
                      <a:pt x="234" y="140"/>
                    </a:lnTo>
                    <a:lnTo>
                      <a:pt x="234" y="140"/>
                    </a:lnTo>
                    <a:lnTo>
                      <a:pt x="233" y="145"/>
                    </a:lnTo>
                    <a:lnTo>
                      <a:pt x="230" y="151"/>
                    </a:lnTo>
                    <a:lnTo>
                      <a:pt x="226" y="155"/>
                    </a:lnTo>
                    <a:lnTo>
                      <a:pt x="222" y="159"/>
                    </a:lnTo>
                    <a:lnTo>
                      <a:pt x="212" y="164"/>
                    </a:lnTo>
                    <a:lnTo>
                      <a:pt x="201" y="167"/>
                    </a:lnTo>
                    <a:lnTo>
                      <a:pt x="201" y="167"/>
                    </a:lnTo>
                    <a:lnTo>
                      <a:pt x="0" y="149"/>
                    </a:lnTo>
                    <a:lnTo>
                      <a:pt x="0" y="149"/>
                    </a:lnTo>
                    <a:lnTo>
                      <a:pt x="1" y="0"/>
                    </a:ln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 name="Freeform 39"/>
              <p:cNvSpPr/>
              <p:nvPr/>
            </p:nvSpPr>
            <p:spPr bwMode="auto">
              <a:xfrm>
                <a:off x="3162301" y="5083175"/>
                <a:ext cx="395288" cy="263525"/>
              </a:xfrm>
              <a:custGeom>
                <a:avLst/>
                <a:gdLst>
                  <a:gd name="T0" fmla="*/ 2 w 249"/>
                  <a:gd name="T1" fmla="*/ 0 h 166"/>
                  <a:gd name="T2" fmla="*/ 2 w 249"/>
                  <a:gd name="T3" fmla="*/ 0 h 166"/>
                  <a:gd name="T4" fmla="*/ 249 w 249"/>
                  <a:gd name="T5" fmla="*/ 0 h 166"/>
                  <a:gd name="T6" fmla="*/ 249 w 249"/>
                  <a:gd name="T7" fmla="*/ 0 h 166"/>
                  <a:gd name="T8" fmla="*/ 232 w 249"/>
                  <a:gd name="T9" fmla="*/ 140 h 166"/>
                  <a:gd name="T10" fmla="*/ 232 w 249"/>
                  <a:gd name="T11" fmla="*/ 140 h 166"/>
                  <a:gd name="T12" fmla="*/ 231 w 249"/>
                  <a:gd name="T13" fmla="*/ 145 h 166"/>
                  <a:gd name="T14" fmla="*/ 228 w 249"/>
                  <a:gd name="T15" fmla="*/ 151 h 166"/>
                  <a:gd name="T16" fmla="*/ 225 w 249"/>
                  <a:gd name="T17" fmla="*/ 155 h 166"/>
                  <a:gd name="T18" fmla="*/ 220 w 249"/>
                  <a:gd name="T19" fmla="*/ 159 h 166"/>
                  <a:gd name="T20" fmla="*/ 210 w 249"/>
                  <a:gd name="T21" fmla="*/ 164 h 166"/>
                  <a:gd name="T22" fmla="*/ 199 w 249"/>
                  <a:gd name="T23" fmla="*/ 166 h 166"/>
                  <a:gd name="T24" fmla="*/ 199 w 249"/>
                  <a:gd name="T25" fmla="*/ 166 h 166"/>
                  <a:gd name="T26" fmla="*/ 0 w 249"/>
                  <a:gd name="T27" fmla="*/ 148 h 166"/>
                  <a:gd name="T28" fmla="*/ 0 w 249"/>
                  <a:gd name="T29" fmla="*/ 148 h 166"/>
                  <a:gd name="T30" fmla="*/ 2 w 249"/>
                  <a:gd name="T31" fmla="*/ 0 h 166"/>
                  <a:gd name="T32" fmla="*/ 2 w 249"/>
                  <a:gd name="T33"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9" h="166">
                    <a:moveTo>
                      <a:pt x="2" y="0"/>
                    </a:moveTo>
                    <a:lnTo>
                      <a:pt x="2" y="0"/>
                    </a:lnTo>
                    <a:lnTo>
                      <a:pt x="249" y="0"/>
                    </a:lnTo>
                    <a:lnTo>
                      <a:pt x="249" y="0"/>
                    </a:lnTo>
                    <a:lnTo>
                      <a:pt x="232" y="140"/>
                    </a:lnTo>
                    <a:lnTo>
                      <a:pt x="232" y="140"/>
                    </a:lnTo>
                    <a:lnTo>
                      <a:pt x="231" y="145"/>
                    </a:lnTo>
                    <a:lnTo>
                      <a:pt x="228" y="151"/>
                    </a:lnTo>
                    <a:lnTo>
                      <a:pt x="225" y="155"/>
                    </a:lnTo>
                    <a:lnTo>
                      <a:pt x="220" y="159"/>
                    </a:lnTo>
                    <a:lnTo>
                      <a:pt x="210" y="164"/>
                    </a:lnTo>
                    <a:lnTo>
                      <a:pt x="199" y="166"/>
                    </a:lnTo>
                    <a:lnTo>
                      <a:pt x="199" y="166"/>
                    </a:lnTo>
                    <a:lnTo>
                      <a:pt x="0" y="148"/>
                    </a:lnTo>
                    <a:lnTo>
                      <a:pt x="0" y="148"/>
                    </a:lnTo>
                    <a:lnTo>
                      <a:pt x="2" y="0"/>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 name="Freeform 40"/>
              <p:cNvSpPr/>
              <p:nvPr/>
            </p:nvSpPr>
            <p:spPr bwMode="auto">
              <a:xfrm>
                <a:off x="3168651" y="5083175"/>
                <a:ext cx="388938" cy="263525"/>
              </a:xfrm>
              <a:custGeom>
                <a:avLst/>
                <a:gdLst>
                  <a:gd name="T0" fmla="*/ 2 w 245"/>
                  <a:gd name="T1" fmla="*/ 0 h 166"/>
                  <a:gd name="T2" fmla="*/ 2 w 245"/>
                  <a:gd name="T3" fmla="*/ 0 h 166"/>
                  <a:gd name="T4" fmla="*/ 245 w 245"/>
                  <a:gd name="T5" fmla="*/ 0 h 166"/>
                  <a:gd name="T6" fmla="*/ 245 w 245"/>
                  <a:gd name="T7" fmla="*/ 0 h 166"/>
                  <a:gd name="T8" fmla="*/ 228 w 245"/>
                  <a:gd name="T9" fmla="*/ 140 h 166"/>
                  <a:gd name="T10" fmla="*/ 228 w 245"/>
                  <a:gd name="T11" fmla="*/ 140 h 166"/>
                  <a:gd name="T12" fmla="*/ 227 w 245"/>
                  <a:gd name="T13" fmla="*/ 145 h 166"/>
                  <a:gd name="T14" fmla="*/ 224 w 245"/>
                  <a:gd name="T15" fmla="*/ 151 h 166"/>
                  <a:gd name="T16" fmla="*/ 221 w 245"/>
                  <a:gd name="T17" fmla="*/ 155 h 166"/>
                  <a:gd name="T18" fmla="*/ 216 w 245"/>
                  <a:gd name="T19" fmla="*/ 159 h 166"/>
                  <a:gd name="T20" fmla="*/ 206 w 245"/>
                  <a:gd name="T21" fmla="*/ 163 h 166"/>
                  <a:gd name="T22" fmla="*/ 195 w 245"/>
                  <a:gd name="T23" fmla="*/ 166 h 166"/>
                  <a:gd name="T24" fmla="*/ 195 w 245"/>
                  <a:gd name="T25" fmla="*/ 166 h 166"/>
                  <a:gd name="T26" fmla="*/ 0 w 245"/>
                  <a:gd name="T27" fmla="*/ 148 h 166"/>
                  <a:gd name="T28" fmla="*/ 0 w 245"/>
                  <a:gd name="T29" fmla="*/ 148 h 166"/>
                  <a:gd name="T30" fmla="*/ 2 w 245"/>
                  <a:gd name="T31" fmla="*/ 0 h 166"/>
                  <a:gd name="T32" fmla="*/ 2 w 245"/>
                  <a:gd name="T33"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5" h="166">
                    <a:moveTo>
                      <a:pt x="2" y="0"/>
                    </a:moveTo>
                    <a:lnTo>
                      <a:pt x="2" y="0"/>
                    </a:lnTo>
                    <a:lnTo>
                      <a:pt x="245" y="0"/>
                    </a:lnTo>
                    <a:lnTo>
                      <a:pt x="245" y="0"/>
                    </a:lnTo>
                    <a:lnTo>
                      <a:pt x="228" y="140"/>
                    </a:lnTo>
                    <a:lnTo>
                      <a:pt x="228" y="140"/>
                    </a:lnTo>
                    <a:lnTo>
                      <a:pt x="227" y="145"/>
                    </a:lnTo>
                    <a:lnTo>
                      <a:pt x="224" y="151"/>
                    </a:lnTo>
                    <a:lnTo>
                      <a:pt x="221" y="155"/>
                    </a:lnTo>
                    <a:lnTo>
                      <a:pt x="216" y="159"/>
                    </a:lnTo>
                    <a:lnTo>
                      <a:pt x="206" y="163"/>
                    </a:lnTo>
                    <a:lnTo>
                      <a:pt x="195" y="166"/>
                    </a:lnTo>
                    <a:lnTo>
                      <a:pt x="195" y="166"/>
                    </a:lnTo>
                    <a:lnTo>
                      <a:pt x="0" y="148"/>
                    </a:lnTo>
                    <a:lnTo>
                      <a:pt x="0" y="148"/>
                    </a:lnTo>
                    <a:lnTo>
                      <a:pt x="2" y="0"/>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41"/>
              <p:cNvSpPr/>
              <p:nvPr/>
            </p:nvSpPr>
            <p:spPr bwMode="auto">
              <a:xfrm>
                <a:off x="3175001" y="5083175"/>
                <a:ext cx="382588" cy="263525"/>
              </a:xfrm>
              <a:custGeom>
                <a:avLst/>
                <a:gdLst>
                  <a:gd name="T0" fmla="*/ 2 w 241"/>
                  <a:gd name="T1" fmla="*/ 0 h 166"/>
                  <a:gd name="T2" fmla="*/ 2 w 241"/>
                  <a:gd name="T3" fmla="*/ 0 h 166"/>
                  <a:gd name="T4" fmla="*/ 241 w 241"/>
                  <a:gd name="T5" fmla="*/ 0 h 166"/>
                  <a:gd name="T6" fmla="*/ 241 w 241"/>
                  <a:gd name="T7" fmla="*/ 0 h 166"/>
                  <a:gd name="T8" fmla="*/ 224 w 241"/>
                  <a:gd name="T9" fmla="*/ 140 h 166"/>
                  <a:gd name="T10" fmla="*/ 224 w 241"/>
                  <a:gd name="T11" fmla="*/ 140 h 166"/>
                  <a:gd name="T12" fmla="*/ 223 w 241"/>
                  <a:gd name="T13" fmla="*/ 145 h 166"/>
                  <a:gd name="T14" fmla="*/ 220 w 241"/>
                  <a:gd name="T15" fmla="*/ 151 h 166"/>
                  <a:gd name="T16" fmla="*/ 217 w 241"/>
                  <a:gd name="T17" fmla="*/ 155 h 166"/>
                  <a:gd name="T18" fmla="*/ 212 w 241"/>
                  <a:gd name="T19" fmla="*/ 157 h 166"/>
                  <a:gd name="T20" fmla="*/ 202 w 241"/>
                  <a:gd name="T21" fmla="*/ 163 h 166"/>
                  <a:gd name="T22" fmla="*/ 193 w 241"/>
                  <a:gd name="T23" fmla="*/ 166 h 166"/>
                  <a:gd name="T24" fmla="*/ 193 w 241"/>
                  <a:gd name="T25" fmla="*/ 166 h 166"/>
                  <a:gd name="T26" fmla="*/ 0 w 241"/>
                  <a:gd name="T27" fmla="*/ 147 h 166"/>
                  <a:gd name="T28" fmla="*/ 0 w 241"/>
                  <a:gd name="T29" fmla="*/ 147 h 166"/>
                  <a:gd name="T30" fmla="*/ 2 w 241"/>
                  <a:gd name="T31" fmla="*/ 0 h 166"/>
                  <a:gd name="T32" fmla="*/ 2 w 241"/>
                  <a:gd name="T33"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1" h="166">
                    <a:moveTo>
                      <a:pt x="2" y="0"/>
                    </a:moveTo>
                    <a:lnTo>
                      <a:pt x="2" y="0"/>
                    </a:lnTo>
                    <a:lnTo>
                      <a:pt x="241" y="0"/>
                    </a:lnTo>
                    <a:lnTo>
                      <a:pt x="241" y="0"/>
                    </a:lnTo>
                    <a:lnTo>
                      <a:pt x="224" y="140"/>
                    </a:lnTo>
                    <a:lnTo>
                      <a:pt x="224" y="140"/>
                    </a:lnTo>
                    <a:lnTo>
                      <a:pt x="223" y="145"/>
                    </a:lnTo>
                    <a:lnTo>
                      <a:pt x="220" y="151"/>
                    </a:lnTo>
                    <a:lnTo>
                      <a:pt x="217" y="155"/>
                    </a:lnTo>
                    <a:lnTo>
                      <a:pt x="212" y="157"/>
                    </a:lnTo>
                    <a:lnTo>
                      <a:pt x="202" y="163"/>
                    </a:lnTo>
                    <a:lnTo>
                      <a:pt x="193" y="166"/>
                    </a:lnTo>
                    <a:lnTo>
                      <a:pt x="193" y="166"/>
                    </a:lnTo>
                    <a:lnTo>
                      <a:pt x="0" y="147"/>
                    </a:lnTo>
                    <a:lnTo>
                      <a:pt x="0" y="147"/>
                    </a:lnTo>
                    <a:lnTo>
                      <a:pt x="2" y="0"/>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42"/>
              <p:cNvSpPr/>
              <p:nvPr/>
            </p:nvSpPr>
            <p:spPr bwMode="auto">
              <a:xfrm>
                <a:off x="3182938" y="5083175"/>
                <a:ext cx="374650" cy="263525"/>
              </a:xfrm>
              <a:custGeom>
                <a:avLst/>
                <a:gdLst>
                  <a:gd name="T0" fmla="*/ 1 w 236"/>
                  <a:gd name="T1" fmla="*/ 0 h 166"/>
                  <a:gd name="T2" fmla="*/ 1 w 236"/>
                  <a:gd name="T3" fmla="*/ 0 h 166"/>
                  <a:gd name="T4" fmla="*/ 236 w 236"/>
                  <a:gd name="T5" fmla="*/ 0 h 166"/>
                  <a:gd name="T6" fmla="*/ 236 w 236"/>
                  <a:gd name="T7" fmla="*/ 0 h 166"/>
                  <a:gd name="T8" fmla="*/ 219 w 236"/>
                  <a:gd name="T9" fmla="*/ 140 h 166"/>
                  <a:gd name="T10" fmla="*/ 219 w 236"/>
                  <a:gd name="T11" fmla="*/ 140 h 166"/>
                  <a:gd name="T12" fmla="*/ 218 w 236"/>
                  <a:gd name="T13" fmla="*/ 145 h 166"/>
                  <a:gd name="T14" fmla="*/ 215 w 236"/>
                  <a:gd name="T15" fmla="*/ 151 h 166"/>
                  <a:gd name="T16" fmla="*/ 212 w 236"/>
                  <a:gd name="T17" fmla="*/ 155 h 166"/>
                  <a:gd name="T18" fmla="*/ 208 w 236"/>
                  <a:gd name="T19" fmla="*/ 157 h 166"/>
                  <a:gd name="T20" fmla="*/ 197 w 236"/>
                  <a:gd name="T21" fmla="*/ 163 h 166"/>
                  <a:gd name="T22" fmla="*/ 188 w 236"/>
                  <a:gd name="T23" fmla="*/ 166 h 166"/>
                  <a:gd name="T24" fmla="*/ 188 w 236"/>
                  <a:gd name="T25" fmla="*/ 166 h 166"/>
                  <a:gd name="T26" fmla="*/ 0 w 236"/>
                  <a:gd name="T27" fmla="*/ 145 h 166"/>
                  <a:gd name="T28" fmla="*/ 0 w 236"/>
                  <a:gd name="T29" fmla="*/ 145 h 166"/>
                  <a:gd name="T30" fmla="*/ 1 w 236"/>
                  <a:gd name="T31" fmla="*/ 0 h 166"/>
                  <a:gd name="T32" fmla="*/ 1 w 236"/>
                  <a:gd name="T33"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6" h="166">
                    <a:moveTo>
                      <a:pt x="1" y="0"/>
                    </a:moveTo>
                    <a:lnTo>
                      <a:pt x="1" y="0"/>
                    </a:lnTo>
                    <a:lnTo>
                      <a:pt x="236" y="0"/>
                    </a:lnTo>
                    <a:lnTo>
                      <a:pt x="236" y="0"/>
                    </a:lnTo>
                    <a:lnTo>
                      <a:pt x="219" y="140"/>
                    </a:lnTo>
                    <a:lnTo>
                      <a:pt x="219" y="140"/>
                    </a:lnTo>
                    <a:lnTo>
                      <a:pt x="218" y="145"/>
                    </a:lnTo>
                    <a:lnTo>
                      <a:pt x="215" y="151"/>
                    </a:lnTo>
                    <a:lnTo>
                      <a:pt x="212" y="155"/>
                    </a:lnTo>
                    <a:lnTo>
                      <a:pt x="208" y="157"/>
                    </a:lnTo>
                    <a:lnTo>
                      <a:pt x="197" y="163"/>
                    </a:lnTo>
                    <a:lnTo>
                      <a:pt x="188" y="166"/>
                    </a:lnTo>
                    <a:lnTo>
                      <a:pt x="188" y="166"/>
                    </a:lnTo>
                    <a:lnTo>
                      <a:pt x="0" y="145"/>
                    </a:lnTo>
                    <a:lnTo>
                      <a:pt x="0" y="145"/>
                    </a:lnTo>
                    <a:lnTo>
                      <a:pt x="1" y="0"/>
                    </a:ln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Freeform 43"/>
              <p:cNvSpPr/>
              <p:nvPr/>
            </p:nvSpPr>
            <p:spPr bwMode="auto">
              <a:xfrm>
                <a:off x="3189288" y="5083175"/>
                <a:ext cx="368300" cy="263525"/>
              </a:xfrm>
              <a:custGeom>
                <a:avLst/>
                <a:gdLst>
                  <a:gd name="T0" fmla="*/ 1 w 232"/>
                  <a:gd name="T1" fmla="*/ 0 h 166"/>
                  <a:gd name="T2" fmla="*/ 1 w 232"/>
                  <a:gd name="T3" fmla="*/ 0 h 166"/>
                  <a:gd name="T4" fmla="*/ 232 w 232"/>
                  <a:gd name="T5" fmla="*/ 0 h 166"/>
                  <a:gd name="T6" fmla="*/ 232 w 232"/>
                  <a:gd name="T7" fmla="*/ 0 h 166"/>
                  <a:gd name="T8" fmla="*/ 215 w 232"/>
                  <a:gd name="T9" fmla="*/ 140 h 166"/>
                  <a:gd name="T10" fmla="*/ 215 w 232"/>
                  <a:gd name="T11" fmla="*/ 140 h 166"/>
                  <a:gd name="T12" fmla="*/ 214 w 232"/>
                  <a:gd name="T13" fmla="*/ 145 h 166"/>
                  <a:gd name="T14" fmla="*/ 211 w 232"/>
                  <a:gd name="T15" fmla="*/ 151 h 166"/>
                  <a:gd name="T16" fmla="*/ 208 w 232"/>
                  <a:gd name="T17" fmla="*/ 155 h 166"/>
                  <a:gd name="T18" fmla="*/ 204 w 232"/>
                  <a:gd name="T19" fmla="*/ 157 h 166"/>
                  <a:gd name="T20" fmla="*/ 195 w 232"/>
                  <a:gd name="T21" fmla="*/ 163 h 166"/>
                  <a:gd name="T22" fmla="*/ 184 w 232"/>
                  <a:gd name="T23" fmla="*/ 166 h 166"/>
                  <a:gd name="T24" fmla="*/ 184 w 232"/>
                  <a:gd name="T25" fmla="*/ 166 h 166"/>
                  <a:gd name="T26" fmla="*/ 0 w 232"/>
                  <a:gd name="T27" fmla="*/ 144 h 166"/>
                  <a:gd name="T28" fmla="*/ 0 w 232"/>
                  <a:gd name="T29" fmla="*/ 144 h 166"/>
                  <a:gd name="T30" fmla="*/ 1 w 232"/>
                  <a:gd name="T31" fmla="*/ 0 h 166"/>
                  <a:gd name="T32" fmla="*/ 1 w 232"/>
                  <a:gd name="T33"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2" h="166">
                    <a:moveTo>
                      <a:pt x="1" y="0"/>
                    </a:moveTo>
                    <a:lnTo>
                      <a:pt x="1" y="0"/>
                    </a:lnTo>
                    <a:lnTo>
                      <a:pt x="232" y="0"/>
                    </a:lnTo>
                    <a:lnTo>
                      <a:pt x="232" y="0"/>
                    </a:lnTo>
                    <a:lnTo>
                      <a:pt x="215" y="140"/>
                    </a:lnTo>
                    <a:lnTo>
                      <a:pt x="215" y="140"/>
                    </a:lnTo>
                    <a:lnTo>
                      <a:pt x="214" y="145"/>
                    </a:lnTo>
                    <a:lnTo>
                      <a:pt x="211" y="151"/>
                    </a:lnTo>
                    <a:lnTo>
                      <a:pt x="208" y="155"/>
                    </a:lnTo>
                    <a:lnTo>
                      <a:pt x="204" y="157"/>
                    </a:lnTo>
                    <a:lnTo>
                      <a:pt x="195" y="163"/>
                    </a:lnTo>
                    <a:lnTo>
                      <a:pt x="184" y="166"/>
                    </a:lnTo>
                    <a:lnTo>
                      <a:pt x="184" y="166"/>
                    </a:lnTo>
                    <a:lnTo>
                      <a:pt x="0" y="144"/>
                    </a:lnTo>
                    <a:lnTo>
                      <a:pt x="0" y="144"/>
                    </a:lnTo>
                    <a:lnTo>
                      <a:pt x="1" y="0"/>
                    </a:ln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 name="Freeform 44"/>
              <p:cNvSpPr/>
              <p:nvPr/>
            </p:nvSpPr>
            <p:spPr bwMode="auto">
              <a:xfrm>
                <a:off x="3192463" y="5083175"/>
                <a:ext cx="365125" cy="263525"/>
              </a:xfrm>
              <a:custGeom>
                <a:avLst/>
                <a:gdLst>
                  <a:gd name="T0" fmla="*/ 3 w 230"/>
                  <a:gd name="T1" fmla="*/ 0 h 166"/>
                  <a:gd name="T2" fmla="*/ 3 w 230"/>
                  <a:gd name="T3" fmla="*/ 0 h 166"/>
                  <a:gd name="T4" fmla="*/ 230 w 230"/>
                  <a:gd name="T5" fmla="*/ 0 h 166"/>
                  <a:gd name="T6" fmla="*/ 230 w 230"/>
                  <a:gd name="T7" fmla="*/ 0 h 166"/>
                  <a:gd name="T8" fmla="*/ 213 w 230"/>
                  <a:gd name="T9" fmla="*/ 140 h 166"/>
                  <a:gd name="T10" fmla="*/ 213 w 230"/>
                  <a:gd name="T11" fmla="*/ 140 h 166"/>
                  <a:gd name="T12" fmla="*/ 212 w 230"/>
                  <a:gd name="T13" fmla="*/ 145 h 166"/>
                  <a:gd name="T14" fmla="*/ 209 w 230"/>
                  <a:gd name="T15" fmla="*/ 149 h 166"/>
                  <a:gd name="T16" fmla="*/ 206 w 230"/>
                  <a:gd name="T17" fmla="*/ 153 h 166"/>
                  <a:gd name="T18" fmla="*/ 202 w 230"/>
                  <a:gd name="T19" fmla="*/ 157 h 166"/>
                  <a:gd name="T20" fmla="*/ 193 w 230"/>
                  <a:gd name="T21" fmla="*/ 163 h 166"/>
                  <a:gd name="T22" fmla="*/ 183 w 230"/>
                  <a:gd name="T23" fmla="*/ 166 h 166"/>
                  <a:gd name="T24" fmla="*/ 183 w 230"/>
                  <a:gd name="T25" fmla="*/ 166 h 166"/>
                  <a:gd name="T26" fmla="*/ 0 w 230"/>
                  <a:gd name="T27" fmla="*/ 143 h 166"/>
                  <a:gd name="T28" fmla="*/ 0 w 230"/>
                  <a:gd name="T29" fmla="*/ 143 h 166"/>
                  <a:gd name="T30" fmla="*/ 3 w 230"/>
                  <a:gd name="T31" fmla="*/ 0 h 166"/>
                  <a:gd name="T32" fmla="*/ 3 w 230"/>
                  <a:gd name="T33"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0" h="166">
                    <a:moveTo>
                      <a:pt x="3" y="0"/>
                    </a:moveTo>
                    <a:lnTo>
                      <a:pt x="3" y="0"/>
                    </a:lnTo>
                    <a:lnTo>
                      <a:pt x="230" y="0"/>
                    </a:lnTo>
                    <a:lnTo>
                      <a:pt x="230" y="0"/>
                    </a:lnTo>
                    <a:lnTo>
                      <a:pt x="213" y="140"/>
                    </a:lnTo>
                    <a:lnTo>
                      <a:pt x="213" y="140"/>
                    </a:lnTo>
                    <a:lnTo>
                      <a:pt x="212" y="145"/>
                    </a:lnTo>
                    <a:lnTo>
                      <a:pt x="209" y="149"/>
                    </a:lnTo>
                    <a:lnTo>
                      <a:pt x="206" y="153"/>
                    </a:lnTo>
                    <a:lnTo>
                      <a:pt x="202" y="157"/>
                    </a:lnTo>
                    <a:lnTo>
                      <a:pt x="193" y="163"/>
                    </a:lnTo>
                    <a:lnTo>
                      <a:pt x="183" y="166"/>
                    </a:lnTo>
                    <a:lnTo>
                      <a:pt x="183" y="166"/>
                    </a:lnTo>
                    <a:lnTo>
                      <a:pt x="0" y="143"/>
                    </a:lnTo>
                    <a:lnTo>
                      <a:pt x="0" y="143"/>
                    </a:lnTo>
                    <a:lnTo>
                      <a:pt x="3" y="0"/>
                    </a:ln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45"/>
              <p:cNvSpPr/>
              <p:nvPr/>
            </p:nvSpPr>
            <p:spPr bwMode="auto">
              <a:xfrm>
                <a:off x="3198813" y="5083175"/>
                <a:ext cx="358775" cy="263525"/>
              </a:xfrm>
              <a:custGeom>
                <a:avLst/>
                <a:gdLst>
                  <a:gd name="T0" fmla="*/ 3 w 226"/>
                  <a:gd name="T1" fmla="*/ 0 h 166"/>
                  <a:gd name="T2" fmla="*/ 3 w 226"/>
                  <a:gd name="T3" fmla="*/ 0 h 166"/>
                  <a:gd name="T4" fmla="*/ 226 w 226"/>
                  <a:gd name="T5" fmla="*/ 0 h 166"/>
                  <a:gd name="T6" fmla="*/ 226 w 226"/>
                  <a:gd name="T7" fmla="*/ 0 h 166"/>
                  <a:gd name="T8" fmla="*/ 209 w 226"/>
                  <a:gd name="T9" fmla="*/ 140 h 166"/>
                  <a:gd name="T10" fmla="*/ 209 w 226"/>
                  <a:gd name="T11" fmla="*/ 140 h 166"/>
                  <a:gd name="T12" fmla="*/ 208 w 226"/>
                  <a:gd name="T13" fmla="*/ 145 h 166"/>
                  <a:gd name="T14" fmla="*/ 205 w 226"/>
                  <a:gd name="T15" fmla="*/ 149 h 166"/>
                  <a:gd name="T16" fmla="*/ 202 w 226"/>
                  <a:gd name="T17" fmla="*/ 153 h 166"/>
                  <a:gd name="T18" fmla="*/ 198 w 226"/>
                  <a:gd name="T19" fmla="*/ 157 h 166"/>
                  <a:gd name="T20" fmla="*/ 189 w 226"/>
                  <a:gd name="T21" fmla="*/ 163 h 166"/>
                  <a:gd name="T22" fmla="*/ 179 w 226"/>
                  <a:gd name="T23" fmla="*/ 166 h 166"/>
                  <a:gd name="T24" fmla="*/ 179 w 226"/>
                  <a:gd name="T25" fmla="*/ 166 h 166"/>
                  <a:gd name="T26" fmla="*/ 0 w 226"/>
                  <a:gd name="T27" fmla="*/ 141 h 166"/>
                  <a:gd name="T28" fmla="*/ 0 w 226"/>
                  <a:gd name="T29" fmla="*/ 141 h 166"/>
                  <a:gd name="T30" fmla="*/ 3 w 226"/>
                  <a:gd name="T31" fmla="*/ 0 h 166"/>
                  <a:gd name="T32" fmla="*/ 3 w 226"/>
                  <a:gd name="T33"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6" h="166">
                    <a:moveTo>
                      <a:pt x="3" y="0"/>
                    </a:moveTo>
                    <a:lnTo>
                      <a:pt x="3" y="0"/>
                    </a:lnTo>
                    <a:lnTo>
                      <a:pt x="226" y="0"/>
                    </a:lnTo>
                    <a:lnTo>
                      <a:pt x="226" y="0"/>
                    </a:lnTo>
                    <a:lnTo>
                      <a:pt x="209" y="140"/>
                    </a:lnTo>
                    <a:lnTo>
                      <a:pt x="209" y="140"/>
                    </a:lnTo>
                    <a:lnTo>
                      <a:pt x="208" y="145"/>
                    </a:lnTo>
                    <a:lnTo>
                      <a:pt x="205" y="149"/>
                    </a:lnTo>
                    <a:lnTo>
                      <a:pt x="202" y="153"/>
                    </a:lnTo>
                    <a:lnTo>
                      <a:pt x="198" y="157"/>
                    </a:lnTo>
                    <a:lnTo>
                      <a:pt x="189" y="163"/>
                    </a:lnTo>
                    <a:lnTo>
                      <a:pt x="179" y="166"/>
                    </a:lnTo>
                    <a:lnTo>
                      <a:pt x="179" y="166"/>
                    </a:lnTo>
                    <a:lnTo>
                      <a:pt x="0" y="141"/>
                    </a:lnTo>
                    <a:lnTo>
                      <a:pt x="0" y="141"/>
                    </a:lnTo>
                    <a:lnTo>
                      <a:pt x="3" y="0"/>
                    </a:ln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46"/>
              <p:cNvSpPr/>
              <p:nvPr/>
            </p:nvSpPr>
            <p:spPr bwMode="auto">
              <a:xfrm>
                <a:off x="3205163" y="5083175"/>
                <a:ext cx="352425" cy="263525"/>
              </a:xfrm>
              <a:custGeom>
                <a:avLst/>
                <a:gdLst>
                  <a:gd name="T0" fmla="*/ 2 w 222"/>
                  <a:gd name="T1" fmla="*/ 0 h 166"/>
                  <a:gd name="T2" fmla="*/ 2 w 222"/>
                  <a:gd name="T3" fmla="*/ 0 h 166"/>
                  <a:gd name="T4" fmla="*/ 222 w 222"/>
                  <a:gd name="T5" fmla="*/ 0 h 166"/>
                  <a:gd name="T6" fmla="*/ 222 w 222"/>
                  <a:gd name="T7" fmla="*/ 0 h 166"/>
                  <a:gd name="T8" fmla="*/ 205 w 222"/>
                  <a:gd name="T9" fmla="*/ 140 h 166"/>
                  <a:gd name="T10" fmla="*/ 205 w 222"/>
                  <a:gd name="T11" fmla="*/ 140 h 166"/>
                  <a:gd name="T12" fmla="*/ 204 w 222"/>
                  <a:gd name="T13" fmla="*/ 145 h 166"/>
                  <a:gd name="T14" fmla="*/ 201 w 222"/>
                  <a:gd name="T15" fmla="*/ 149 h 166"/>
                  <a:gd name="T16" fmla="*/ 198 w 222"/>
                  <a:gd name="T17" fmla="*/ 153 h 166"/>
                  <a:gd name="T18" fmla="*/ 194 w 222"/>
                  <a:gd name="T19" fmla="*/ 157 h 166"/>
                  <a:gd name="T20" fmla="*/ 185 w 222"/>
                  <a:gd name="T21" fmla="*/ 163 h 166"/>
                  <a:gd name="T22" fmla="*/ 175 w 222"/>
                  <a:gd name="T23" fmla="*/ 166 h 166"/>
                  <a:gd name="T24" fmla="*/ 175 w 222"/>
                  <a:gd name="T25" fmla="*/ 166 h 166"/>
                  <a:gd name="T26" fmla="*/ 0 w 222"/>
                  <a:gd name="T27" fmla="*/ 141 h 166"/>
                  <a:gd name="T28" fmla="*/ 0 w 222"/>
                  <a:gd name="T29" fmla="*/ 141 h 166"/>
                  <a:gd name="T30" fmla="*/ 2 w 222"/>
                  <a:gd name="T31" fmla="*/ 0 h 166"/>
                  <a:gd name="T32" fmla="*/ 2 w 222"/>
                  <a:gd name="T33"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2" h="166">
                    <a:moveTo>
                      <a:pt x="2" y="0"/>
                    </a:moveTo>
                    <a:lnTo>
                      <a:pt x="2" y="0"/>
                    </a:lnTo>
                    <a:lnTo>
                      <a:pt x="222" y="0"/>
                    </a:lnTo>
                    <a:lnTo>
                      <a:pt x="222" y="0"/>
                    </a:lnTo>
                    <a:lnTo>
                      <a:pt x="205" y="140"/>
                    </a:lnTo>
                    <a:lnTo>
                      <a:pt x="205" y="140"/>
                    </a:lnTo>
                    <a:lnTo>
                      <a:pt x="204" y="145"/>
                    </a:lnTo>
                    <a:lnTo>
                      <a:pt x="201" y="149"/>
                    </a:lnTo>
                    <a:lnTo>
                      <a:pt x="198" y="153"/>
                    </a:lnTo>
                    <a:lnTo>
                      <a:pt x="194" y="157"/>
                    </a:lnTo>
                    <a:lnTo>
                      <a:pt x="185" y="163"/>
                    </a:lnTo>
                    <a:lnTo>
                      <a:pt x="175" y="166"/>
                    </a:lnTo>
                    <a:lnTo>
                      <a:pt x="175" y="166"/>
                    </a:lnTo>
                    <a:lnTo>
                      <a:pt x="0" y="141"/>
                    </a:lnTo>
                    <a:lnTo>
                      <a:pt x="0" y="141"/>
                    </a:lnTo>
                    <a:lnTo>
                      <a:pt x="2" y="0"/>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47"/>
              <p:cNvSpPr/>
              <p:nvPr/>
            </p:nvSpPr>
            <p:spPr bwMode="auto">
              <a:xfrm>
                <a:off x="3211513" y="5083175"/>
                <a:ext cx="346075" cy="263525"/>
              </a:xfrm>
              <a:custGeom>
                <a:avLst/>
                <a:gdLst>
                  <a:gd name="T0" fmla="*/ 2 w 218"/>
                  <a:gd name="T1" fmla="*/ 0 h 166"/>
                  <a:gd name="T2" fmla="*/ 2 w 218"/>
                  <a:gd name="T3" fmla="*/ 0 h 166"/>
                  <a:gd name="T4" fmla="*/ 218 w 218"/>
                  <a:gd name="T5" fmla="*/ 0 h 166"/>
                  <a:gd name="T6" fmla="*/ 218 w 218"/>
                  <a:gd name="T7" fmla="*/ 0 h 166"/>
                  <a:gd name="T8" fmla="*/ 201 w 218"/>
                  <a:gd name="T9" fmla="*/ 140 h 166"/>
                  <a:gd name="T10" fmla="*/ 201 w 218"/>
                  <a:gd name="T11" fmla="*/ 140 h 166"/>
                  <a:gd name="T12" fmla="*/ 200 w 218"/>
                  <a:gd name="T13" fmla="*/ 145 h 166"/>
                  <a:gd name="T14" fmla="*/ 197 w 218"/>
                  <a:gd name="T15" fmla="*/ 149 h 166"/>
                  <a:gd name="T16" fmla="*/ 194 w 218"/>
                  <a:gd name="T17" fmla="*/ 153 h 166"/>
                  <a:gd name="T18" fmla="*/ 190 w 218"/>
                  <a:gd name="T19" fmla="*/ 157 h 166"/>
                  <a:gd name="T20" fmla="*/ 181 w 218"/>
                  <a:gd name="T21" fmla="*/ 163 h 166"/>
                  <a:gd name="T22" fmla="*/ 171 w 218"/>
                  <a:gd name="T23" fmla="*/ 166 h 166"/>
                  <a:gd name="T24" fmla="*/ 171 w 218"/>
                  <a:gd name="T25" fmla="*/ 166 h 166"/>
                  <a:gd name="T26" fmla="*/ 0 w 218"/>
                  <a:gd name="T27" fmla="*/ 140 h 166"/>
                  <a:gd name="T28" fmla="*/ 0 w 218"/>
                  <a:gd name="T29" fmla="*/ 140 h 166"/>
                  <a:gd name="T30" fmla="*/ 2 w 218"/>
                  <a:gd name="T31" fmla="*/ 0 h 166"/>
                  <a:gd name="T32" fmla="*/ 2 w 218"/>
                  <a:gd name="T33"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8" h="166">
                    <a:moveTo>
                      <a:pt x="2" y="0"/>
                    </a:moveTo>
                    <a:lnTo>
                      <a:pt x="2" y="0"/>
                    </a:lnTo>
                    <a:lnTo>
                      <a:pt x="218" y="0"/>
                    </a:lnTo>
                    <a:lnTo>
                      <a:pt x="218" y="0"/>
                    </a:lnTo>
                    <a:lnTo>
                      <a:pt x="201" y="140"/>
                    </a:lnTo>
                    <a:lnTo>
                      <a:pt x="201" y="140"/>
                    </a:lnTo>
                    <a:lnTo>
                      <a:pt x="200" y="145"/>
                    </a:lnTo>
                    <a:lnTo>
                      <a:pt x="197" y="149"/>
                    </a:lnTo>
                    <a:lnTo>
                      <a:pt x="194" y="153"/>
                    </a:lnTo>
                    <a:lnTo>
                      <a:pt x="190" y="157"/>
                    </a:lnTo>
                    <a:lnTo>
                      <a:pt x="181" y="163"/>
                    </a:lnTo>
                    <a:lnTo>
                      <a:pt x="171" y="166"/>
                    </a:lnTo>
                    <a:lnTo>
                      <a:pt x="171" y="166"/>
                    </a:lnTo>
                    <a:lnTo>
                      <a:pt x="0" y="140"/>
                    </a:lnTo>
                    <a:lnTo>
                      <a:pt x="0" y="140"/>
                    </a:lnTo>
                    <a:lnTo>
                      <a:pt x="2" y="0"/>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 name="Freeform 48"/>
              <p:cNvSpPr/>
              <p:nvPr/>
            </p:nvSpPr>
            <p:spPr bwMode="auto">
              <a:xfrm>
                <a:off x="3216276" y="5083175"/>
                <a:ext cx="341313" cy="260350"/>
              </a:xfrm>
              <a:custGeom>
                <a:avLst/>
                <a:gdLst>
                  <a:gd name="T0" fmla="*/ 3 w 215"/>
                  <a:gd name="T1" fmla="*/ 0 h 164"/>
                  <a:gd name="T2" fmla="*/ 3 w 215"/>
                  <a:gd name="T3" fmla="*/ 0 h 164"/>
                  <a:gd name="T4" fmla="*/ 215 w 215"/>
                  <a:gd name="T5" fmla="*/ 0 h 164"/>
                  <a:gd name="T6" fmla="*/ 215 w 215"/>
                  <a:gd name="T7" fmla="*/ 0 h 164"/>
                  <a:gd name="T8" fmla="*/ 198 w 215"/>
                  <a:gd name="T9" fmla="*/ 140 h 164"/>
                  <a:gd name="T10" fmla="*/ 198 w 215"/>
                  <a:gd name="T11" fmla="*/ 140 h 164"/>
                  <a:gd name="T12" fmla="*/ 197 w 215"/>
                  <a:gd name="T13" fmla="*/ 145 h 164"/>
                  <a:gd name="T14" fmla="*/ 195 w 215"/>
                  <a:gd name="T15" fmla="*/ 149 h 164"/>
                  <a:gd name="T16" fmla="*/ 191 w 215"/>
                  <a:gd name="T17" fmla="*/ 153 h 164"/>
                  <a:gd name="T18" fmla="*/ 187 w 215"/>
                  <a:gd name="T19" fmla="*/ 157 h 164"/>
                  <a:gd name="T20" fmla="*/ 178 w 215"/>
                  <a:gd name="T21" fmla="*/ 163 h 164"/>
                  <a:gd name="T22" fmla="*/ 169 w 215"/>
                  <a:gd name="T23" fmla="*/ 164 h 164"/>
                  <a:gd name="T24" fmla="*/ 169 w 215"/>
                  <a:gd name="T25" fmla="*/ 164 h 164"/>
                  <a:gd name="T26" fmla="*/ 0 w 215"/>
                  <a:gd name="T27" fmla="*/ 138 h 164"/>
                  <a:gd name="T28" fmla="*/ 0 w 215"/>
                  <a:gd name="T29" fmla="*/ 138 h 164"/>
                  <a:gd name="T30" fmla="*/ 3 w 215"/>
                  <a:gd name="T31" fmla="*/ 0 h 164"/>
                  <a:gd name="T32" fmla="*/ 3 w 215"/>
                  <a:gd name="T33"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5" h="164">
                    <a:moveTo>
                      <a:pt x="3" y="0"/>
                    </a:moveTo>
                    <a:lnTo>
                      <a:pt x="3" y="0"/>
                    </a:lnTo>
                    <a:lnTo>
                      <a:pt x="215" y="0"/>
                    </a:lnTo>
                    <a:lnTo>
                      <a:pt x="215" y="0"/>
                    </a:lnTo>
                    <a:lnTo>
                      <a:pt x="198" y="140"/>
                    </a:lnTo>
                    <a:lnTo>
                      <a:pt x="198" y="140"/>
                    </a:lnTo>
                    <a:lnTo>
                      <a:pt x="197" y="145"/>
                    </a:lnTo>
                    <a:lnTo>
                      <a:pt x="195" y="149"/>
                    </a:lnTo>
                    <a:lnTo>
                      <a:pt x="191" y="153"/>
                    </a:lnTo>
                    <a:lnTo>
                      <a:pt x="187" y="157"/>
                    </a:lnTo>
                    <a:lnTo>
                      <a:pt x="178" y="163"/>
                    </a:lnTo>
                    <a:lnTo>
                      <a:pt x="169" y="164"/>
                    </a:lnTo>
                    <a:lnTo>
                      <a:pt x="169" y="164"/>
                    </a:lnTo>
                    <a:lnTo>
                      <a:pt x="0" y="138"/>
                    </a:lnTo>
                    <a:lnTo>
                      <a:pt x="0" y="138"/>
                    </a:lnTo>
                    <a:lnTo>
                      <a:pt x="3" y="0"/>
                    </a:ln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 name="Freeform 49"/>
              <p:cNvSpPr/>
              <p:nvPr/>
            </p:nvSpPr>
            <p:spPr bwMode="auto">
              <a:xfrm>
                <a:off x="3222626" y="5083175"/>
                <a:ext cx="334963" cy="260350"/>
              </a:xfrm>
              <a:custGeom>
                <a:avLst/>
                <a:gdLst>
                  <a:gd name="T0" fmla="*/ 3 w 211"/>
                  <a:gd name="T1" fmla="*/ 0 h 164"/>
                  <a:gd name="T2" fmla="*/ 3 w 211"/>
                  <a:gd name="T3" fmla="*/ 0 h 164"/>
                  <a:gd name="T4" fmla="*/ 211 w 211"/>
                  <a:gd name="T5" fmla="*/ 0 h 164"/>
                  <a:gd name="T6" fmla="*/ 211 w 211"/>
                  <a:gd name="T7" fmla="*/ 0 h 164"/>
                  <a:gd name="T8" fmla="*/ 194 w 211"/>
                  <a:gd name="T9" fmla="*/ 140 h 164"/>
                  <a:gd name="T10" fmla="*/ 194 w 211"/>
                  <a:gd name="T11" fmla="*/ 140 h 164"/>
                  <a:gd name="T12" fmla="*/ 193 w 211"/>
                  <a:gd name="T13" fmla="*/ 145 h 164"/>
                  <a:gd name="T14" fmla="*/ 191 w 211"/>
                  <a:gd name="T15" fmla="*/ 149 h 164"/>
                  <a:gd name="T16" fmla="*/ 187 w 211"/>
                  <a:gd name="T17" fmla="*/ 153 h 164"/>
                  <a:gd name="T18" fmla="*/ 183 w 211"/>
                  <a:gd name="T19" fmla="*/ 157 h 164"/>
                  <a:gd name="T20" fmla="*/ 175 w 211"/>
                  <a:gd name="T21" fmla="*/ 161 h 164"/>
                  <a:gd name="T22" fmla="*/ 165 w 211"/>
                  <a:gd name="T23" fmla="*/ 164 h 164"/>
                  <a:gd name="T24" fmla="*/ 165 w 211"/>
                  <a:gd name="T25" fmla="*/ 164 h 164"/>
                  <a:gd name="T26" fmla="*/ 0 w 211"/>
                  <a:gd name="T27" fmla="*/ 137 h 164"/>
                  <a:gd name="T28" fmla="*/ 0 w 211"/>
                  <a:gd name="T29" fmla="*/ 137 h 164"/>
                  <a:gd name="T30" fmla="*/ 3 w 211"/>
                  <a:gd name="T31" fmla="*/ 0 h 164"/>
                  <a:gd name="T32" fmla="*/ 3 w 211"/>
                  <a:gd name="T33"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1" h="164">
                    <a:moveTo>
                      <a:pt x="3" y="0"/>
                    </a:moveTo>
                    <a:lnTo>
                      <a:pt x="3" y="0"/>
                    </a:lnTo>
                    <a:lnTo>
                      <a:pt x="211" y="0"/>
                    </a:lnTo>
                    <a:lnTo>
                      <a:pt x="211" y="0"/>
                    </a:lnTo>
                    <a:lnTo>
                      <a:pt x="194" y="140"/>
                    </a:lnTo>
                    <a:lnTo>
                      <a:pt x="194" y="140"/>
                    </a:lnTo>
                    <a:lnTo>
                      <a:pt x="193" y="145"/>
                    </a:lnTo>
                    <a:lnTo>
                      <a:pt x="191" y="149"/>
                    </a:lnTo>
                    <a:lnTo>
                      <a:pt x="187" y="153"/>
                    </a:lnTo>
                    <a:lnTo>
                      <a:pt x="183" y="157"/>
                    </a:lnTo>
                    <a:lnTo>
                      <a:pt x="175" y="161"/>
                    </a:lnTo>
                    <a:lnTo>
                      <a:pt x="165" y="164"/>
                    </a:lnTo>
                    <a:lnTo>
                      <a:pt x="165" y="164"/>
                    </a:lnTo>
                    <a:lnTo>
                      <a:pt x="0" y="137"/>
                    </a:lnTo>
                    <a:lnTo>
                      <a:pt x="0" y="137"/>
                    </a:lnTo>
                    <a:lnTo>
                      <a:pt x="3" y="0"/>
                    </a:ln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 name="Freeform 50"/>
              <p:cNvSpPr/>
              <p:nvPr/>
            </p:nvSpPr>
            <p:spPr bwMode="auto">
              <a:xfrm>
                <a:off x="3228976" y="5083175"/>
                <a:ext cx="328613" cy="260350"/>
              </a:xfrm>
              <a:custGeom>
                <a:avLst/>
                <a:gdLst>
                  <a:gd name="T0" fmla="*/ 3 w 207"/>
                  <a:gd name="T1" fmla="*/ 0 h 164"/>
                  <a:gd name="T2" fmla="*/ 3 w 207"/>
                  <a:gd name="T3" fmla="*/ 0 h 164"/>
                  <a:gd name="T4" fmla="*/ 207 w 207"/>
                  <a:gd name="T5" fmla="*/ 0 h 164"/>
                  <a:gd name="T6" fmla="*/ 207 w 207"/>
                  <a:gd name="T7" fmla="*/ 0 h 164"/>
                  <a:gd name="T8" fmla="*/ 190 w 207"/>
                  <a:gd name="T9" fmla="*/ 140 h 164"/>
                  <a:gd name="T10" fmla="*/ 190 w 207"/>
                  <a:gd name="T11" fmla="*/ 140 h 164"/>
                  <a:gd name="T12" fmla="*/ 189 w 207"/>
                  <a:gd name="T13" fmla="*/ 145 h 164"/>
                  <a:gd name="T14" fmla="*/ 187 w 207"/>
                  <a:gd name="T15" fmla="*/ 149 h 164"/>
                  <a:gd name="T16" fmla="*/ 183 w 207"/>
                  <a:gd name="T17" fmla="*/ 153 h 164"/>
                  <a:gd name="T18" fmla="*/ 179 w 207"/>
                  <a:gd name="T19" fmla="*/ 156 h 164"/>
                  <a:gd name="T20" fmla="*/ 171 w 207"/>
                  <a:gd name="T21" fmla="*/ 161 h 164"/>
                  <a:gd name="T22" fmla="*/ 161 w 207"/>
                  <a:gd name="T23" fmla="*/ 164 h 164"/>
                  <a:gd name="T24" fmla="*/ 161 w 207"/>
                  <a:gd name="T25" fmla="*/ 164 h 164"/>
                  <a:gd name="T26" fmla="*/ 0 w 207"/>
                  <a:gd name="T27" fmla="*/ 136 h 164"/>
                  <a:gd name="T28" fmla="*/ 0 w 207"/>
                  <a:gd name="T29" fmla="*/ 136 h 164"/>
                  <a:gd name="T30" fmla="*/ 3 w 207"/>
                  <a:gd name="T31" fmla="*/ 0 h 164"/>
                  <a:gd name="T32" fmla="*/ 3 w 207"/>
                  <a:gd name="T33"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7" h="164">
                    <a:moveTo>
                      <a:pt x="3" y="0"/>
                    </a:moveTo>
                    <a:lnTo>
                      <a:pt x="3" y="0"/>
                    </a:lnTo>
                    <a:lnTo>
                      <a:pt x="207" y="0"/>
                    </a:lnTo>
                    <a:lnTo>
                      <a:pt x="207" y="0"/>
                    </a:lnTo>
                    <a:lnTo>
                      <a:pt x="190" y="140"/>
                    </a:lnTo>
                    <a:lnTo>
                      <a:pt x="190" y="140"/>
                    </a:lnTo>
                    <a:lnTo>
                      <a:pt x="189" y="145"/>
                    </a:lnTo>
                    <a:lnTo>
                      <a:pt x="187" y="149"/>
                    </a:lnTo>
                    <a:lnTo>
                      <a:pt x="183" y="153"/>
                    </a:lnTo>
                    <a:lnTo>
                      <a:pt x="179" y="156"/>
                    </a:lnTo>
                    <a:lnTo>
                      <a:pt x="171" y="161"/>
                    </a:lnTo>
                    <a:lnTo>
                      <a:pt x="161" y="164"/>
                    </a:lnTo>
                    <a:lnTo>
                      <a:pt x="161" y="164"/>
                    </a:lnTo>
                    <a:lnTo>
                      <a:pt x="0" y="136"/>
                    </a:lnTo>
                    <a:lnTo>
                      <a:pt x="0" y="136"/>
                    </a:lnTo>
                    <a:lnTo>
                      <a:pt x="3" y="0"/>
                    </a:ln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 name="Freeform 51"/>
              <p:cNvSpPr/>
              <p:nvPr/>
            </p:nvSpPr>
            <p:spPr bwMode="auto">
              <a:xfrm>
                <a:off x="3235326" y="5083175"/>
                <a:ext cx="322263" cy="260350"/>
              </a:xfrm>
              <a:custGeom>
                <a:avLst/>
                <a:gdLst>
                  <a:gd name="T0" fmla="*/ 3 w 203"/>
                  <a:gd name="T1" fmla="*/ 0 h 164"/>
                  <a:gd name="T2" fmla="*/ 3 w 203"/>
                  <a:gd name="T3" fmla="*/ 0 h 164"/>
                  <a:gd name="T4" fmla="*/ 203 w 203"/>
                  <a:gd name="T5" fmla="*/ 0 h 164"/>
                  <a:gd name="T6" fmla="*/ 203 w 203"/>
                  <a:gd name="T7" fmla="*/ 0 h 164"/>
                  <a:gd name="T8" fmla="*/ 186 w 203"/>
                  <a:gd name="T9" fmla="*/ 140 h 164"/>
                  <a:gd name="T10" fmla="*/ 186 w 203"/>
                  <a:gd name="T11" fmla="*/ 140 h 164"/>
                  <a:gd name="T12" fmla="*/ 185 w 203"/>
                  <a:gd name="T13" fmla="*/ 145 h 164"/>
                  <a:gd name="T14" fmla="*/ 183 w 203"/>
                  <a:gd name="T15" fmla="*/ 149 h 164"/>
                  <a:gd name="T16" fmla="*/ 179 w 203"/>
                  <a:gd name="T17" fmla="*/ 153 h 164"/>
                  <a:gd name="T18" fmla="*/ 176 w 203"/>
                  <a:gd name="T19" fmla="*/ 156 h 164"/>
                  <a:gd name="T20" fmla="*/ 167 w 203"/>
                  <a:gd name="T21" fmla="*/ 161 h 164"/>
                  <a:gd name="T22" fmla="*/ 157 w 203"/>
                  <a:gd name="T23" fmla="*/ 164 h 164"/>
                  <a:gd name="T24" fmla="*/ 157 w 203"/>
                  <a:gd name="T25" fmla="*/ 164 h 164"/>
                  <a:gd name="T26" fmla="*/ 0 w 203"/>
                  <a:gd name="T27" fmla="*/ 134 h 164"/>
                  <a:gd name="T28" fmla="*/ 0 w 203"/>
                  <a:gd name="T29" fmla="*/ 134 h 164"/>
                  <a:gd name="T30" fmla="*/ 3 w 203"/>
                  <a:gd name="T31" fmla="*/ 0 h 164"/>
                  <a:gd name="T32" fmla="*/ 3 w 203"/>
                  <a:gd name="T33"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3" h="164">
                    <a:moveTo>
                      <a:pt x="3" y="0"/>
                    </a:moveTo>
                    <a:lnTo>
                      <a:pt x="3" y="0"/>
                    </a:lnTo>
                    <a:lnTo>
                      <a:pt x="203" y="0"/>
                    </a:lnTo>
                    <a:lnTo>
                      <a:pt x="203" y="0"/>
                    </a:lnTo>
                    <a:lnTo>
                      <a:pt x="186" y="140"/>
                    </a:lnTo>
                    <a:lnTo>
                      <a:pt x="186" y="140"/>
                    </a:lnTo>
                    <a:lnTo>
                      <a:pt x="185" y="145"/>
                    </a:lnTo>
                    <a:lnTo>
                      <a:pt x="183" y="149"/>
                    </a:lnTo>
                    <a:lnTo>
                      <a:pt x="179" y="153"/>
                    </a:lnTo>
                    <a:lnTo>
                      <a:pt x="176" y="156"/>
                    </a:lnTo>
                    <a:lnTo>
                      <a:pt x="167" y="161"/>
                    </a:lnTo>
                    <a:lnTo>
                      <a:pt x="157" y="164"/>
                    </a:lnTo>
                    <a:lnTo>
                      <a:pt x="157" y="164"/>
                    </a:lnTo>
                    <a:lnTo>
                      <a:pt x="0" y="134"/>
                    </a:lnTo>
                    <a:lnTo>
                      <a:pt x="0" y="134"/>
                    </a:lnTo>
                    <a:lnTo>
                      <a:pt x="3" y="0"/>
                    </a:ln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 name="Freeform 52"/>
              <p:cNvSpPr/>
              <p:nvPr/>
            </p:nvSpPr>
            <p:spPr bwMode="auto">
              <a:xfrm>
                <a:off x="3240088" y="5083175"/>
                <a:ext cx="317500" cy="260350"/>
              </a:xfrm>
              <a:custGeom>
                <a:avLst/>
                <a:gdLst>
                  <a:gd name="T0" fmla="*/ 3 w 200"/>
                  <a:gd name="T1" fmla="*/ 0 h 164"/>
                  <a:gd name="T2" fmla="*/ 3 w 200"/>
                  <a:gd name="T3" fmla="*/ 0 h 164"/>
                  <a:gd name="T4" fmla="*/ 200 w 200"/>
                  <a:gd name="T5" fmla="*/ 0 h 164"/>
                  <a:gd name="T6" fmla="*/ 200 w 200"/>
                  <a:gd name="T7" fmla="*/ 0 h 164"/>
                  <a:gd name="T8" fmla="*/ 183 w 200"/>
                  <a:gd name="T9" fmla="*/ 140 h 164"/>
                  <a:gd name="T10" fmla="*/ 183 w 200"/>
                  <a:gd name="T11" fmla="*/ 140 h 164"/>
                  <a:gd name="T12" fmla="*/ 182 w 200"/>
                  <a:gd name="T13" fmla="*/ 145 h 164"/>
                  <a:gd name="T14" fmla="*/ 180 w 200"/>
                  <a:gd name="T15" fmla="*/ 149 h 164"/>
                  <a:gd name="T16" fmla="*/ 176 w 200"/>
                  <a:gd name="T17" fmla="*/ 153 h 164"/>
                  <a:gd name="T18" fmla="*/ 173 w 200"/>
                  <a:gd name="T19" fmla="*/ 156 h 164"/>
                  <a:gd name="T20" fmla="*/ 164 w 200"/>
                  <a:gd name="T21" fmla="*/ 161 h 164"/>
                  <a:gd name="T22" fmla="*/ 156 w 200"/>
                  <a:gd name="T23" fmla="*/ 164 h 164"/>
                  <a:gd name="T24" fmla="*/ 156 w 200"/>
                  <a:gd name="T25" fmla="*/ 164 h 164"/>
                  <a:gd name="T26" fmla="*/ 0 w 200"/>
                  <a:gd name="T27" fmla="*/ 134 h 164"/>
                  <a:gd name="T28" fmla="*/ 0 w 200"/>
                  <a:gd name="T29" fmla="*/ 134 h 164"/>
                  <a:gd name="T30" fmla="*/ 3 w 200"/>
                  <a:gd name="T31" fmla="*/ 0 h 164"/>
                  <a:gd name="T32" fmla="*/ 3 w 200"/>
                  <a:gd name="T33"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0" h="164">
                    <a:moveTo>
                      <a:pt x="3" y="0"/>
                    </a:moveTo>
                    <a:lnTo>
                      <a:pt x="3" y="0"/>
                    </a:lnTo>
                    <a:lnTo>
                      <a:pt x="200" y="0"/>
                    </a:lnTo>
                    <a:lnTo>
                      <a:pt x="200" y="0"/>
                    </a:lnTo>
                    <a:lnTo>
                      <a:pt x="183" y="140"/>
                    </a:lnTo>
                    <a:lnTo>
                      <a:pt x="183" y="140"/>
                    </a:lnTo>
                    <a:lnTo>
                      <a:pt x="182" y="145"/>
                    </a:lnTo>
                    <a:lnTo>
                      <a:pt x="180" y="149"/>
                    </a:lnTo>
                    <a:lnTo>
                      <a:pt x="176" y="153"/>
                    </a:lnTo>
                    <a:lnTo>
                      <a:pt x="173" y="156"/>
                    </a:lnTo>
                    <a:lnTo>
                      <a:pt x="164" y="161"/>
                    </a:lnTo>
                    <a:lnTo>
                      <a:pt x="156" y="164"/>
                    </a:lnTo>
                    <a:lnTo>
                      <a:pt x="156" y="164"/>
                    </a:lnTo>
                    <a:lnTo>
                      <a:pt x="0" y="134"/>
                    </a:lnTo>
                    <a:lnTo>
                      <a:pt x="0" y="134"/>
                    </a:lnTo>
                    <a:lnTo>
                      <a:pt x="3" y="0"/>
                    </a:ln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53"/>
              <p:cNvSpPr/>
              <p:nvPr/>
            </p:nvSpPr>
            <p:spPr bwMode="auto">
              <a:xfrm>
                <a:off x="3246438" y="5083175"/>
                <a:ext cx="311150" cy="260350"/>
              </a:xfrm>
              <a:custGeom>
                <a:avLst/>
                <a:gdLst>
                  <a:gd name="T0" fmla="*/ 3 w 196"/>
                  <a:gd name="T1" fmla="*/ 0 h 164"/>
                  <a:gd name="T2" fmla="*/ 3 w 196"/>
                  <a:gd name="T3" fmla="*/ 0 h 164"/>
                  <a:gd name="T4" fmla="*/ 196 w 196"/>
                  <a:gd name="T5" fmla="*/ 0 h 164"/>
                  <a:gd name="T6" fmla="*/ 196 w 196"/>
                  <a:gd name="T7" fmla="*/ 0 h 164"/>
                  <a:gd name="T8" fmla="*/ 179 w 196"/>
                  <a:gd name="T9" fmla="*/ 140 h 164"/>
                  <a:gd name="T10" fmla="*/ 179 w 196"/>
                  <a:gd name="T11" fmla="*/ 140 h 164"/>
                  <a:gd name="T12" fmla="*/ 178 w 196"/>
                  <a:gd name="T13" fmla="*/ 145 h 164"/>
                  <a:gd name="T14" fmla="*/ 176 w 196"/>
                  <a:gd name="T15" fmla="*/ 149 h 164"/>
                  <a:gd name="T16" fmla="*/ 172 w 196"/>
                  <a:gd name="T17" fmla="*/ 153 h 164"/>
                  <a:gd name="T18" fmla="*/ 169 w 196"/>
                  <a:gd name="T19" fmla="*/ 156 h 164"/>
                  <a:gd name="T20" fmla="*/ 160 w 196"/>
                  <a:gd name="T21" fmla="*/ 161 h 164"/>
                  <a:gd name="T22" fmla="*/ 152 w 196"/>
                  <a:gd name="T23" fmla="*/ 164 h 164"/>
                  <a:gd name="T24" fmla="*/ 152 w 196"/>
                  <a:gd name="T25" fmla="*/ 164 h 164"/>
                  <a:gd name="T26" fmla="*/ 0 w 196"/>
                  <a:gd name="T27" fmla="*/ 133 h 164"/>
                  <a:gd name="T28" fmla="*/ 0 w 196"/>
                  <a:gd name="T29" fmla="*/ 133 h 164"/>
                  <a:gd name="T30" fmla="*/ 3 w 196"/>
                  <a:gd name="T31" fmla="*/ 0 h 164"/>
                  <a:gd name="T32" fmla="*/ 3 w 196"/>
                  <a:gd name="T33"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6" h="164">
                    <a:moveTo>
                      <a:pt x="3" y="0"/>
                    </a:moveTo>
                    <a:lnTo>
                      <a:pt x="3" y="0"/>
                    </a:lnTo>
                    <a:lnTo>
                      <a:pt x="196" y="0"/>
                    </a:lnTo>
                    <a:lnTo>
                      <a:pt x="196" y="0"/>
                    </a:lnTo>
                    <a:lnTo>
                      <a:pt x="179" y="140"/>
                    </a:lnTo>
                    <a:lnTo>
                      <a:pt x="179" y="140"/>
                    </a:lnTo>
                    <a:lnTo>
                      <a:pt x="178" y="145"/>
                    </a:lnTo>
                    <a:lnTo>
                      <a:pt x="176" y="149"/>
                    </a:lnTo>
                    <a:lnTo>
                      <a:pt x="172" y="153"/>
                    </a:lnTo>
                    <a:lnTo>
                      <a:pt x="169" y="156"/>
                    </a:lnTo>
                    <a:lnTo>
                      <a:pt x="160" y="161"/>
                    </a:lnTo>
                    <a:lnTo>
                      <a:pt x="152" y="164"/>
                    </a:lnTo>
                    <a:lnTo>
                      <a:pt x="152" y="164"/>
                    </a:lnTo>
                    <a:lnTo>
                      <a:pt x="0" y="133"/>
                    </a:lnTo>
                    <a:lnTo>
                      <a:pt x="0" y="133"/>
                    </a:lnTo>
                    <a:lnTo>
                      <a:pt x="3" y="0"/>
                    </a:ln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Freeform 54"/>
              <p:cNvSpPr/>
              <p:nvPr/>
            </p:nvSpPr>
            <p:spPr bwMode="auto">
              <a:xfrm>
                <a:off x="3252788" y="5083175"/>
                <a:ext cx="304800" cy="260350"/>
              </a:xfrm>
              <a:custGeom>
                <a:avLst/>
                <a:gdLst>
                  <a:gd name="T0" fmla="*/ 3 w 192"/>
                  <a:gd name="T1" fmla="*/ 0 h 164"/>
                  <a:gd name="T2" fmla="*/ 3 w 192"/>
                  <a:gd name="T3" fmla="*/ 0 h 164"/>
                  <a:gd name="T4" fmla="*/ 192 w 192"/>
                  <a:gd name="T5" fmla="*/ 0 h 164"/>
                  <a:gd name="T6" fmla="*/ 192 w 192"/>
                  <a:gd name="T7" fmla="*/ 0 h 164"/>
                  <a:gd name="T8" fmla="*/ 175 w 192"/>
                  <a:gd name="T9" fmla="*/ 140 h 164"/>
                  <a:gd name="T10" fmla="*/ 175 w 192"/>
                  <a:gd name="T11" fmla="*/ 140 h 164"/>
                  <a:gd name="T12" fmla="*/ 174 w 192"/>
                  <a:gd name="T13" fmla="*/ 145 h 164"/>
                  <a:gd name="T14" fmla="*/ 172 w 192"/>
                  <a:gd name="T15" fmla="*/ 149 h 164"/>
                  <a:gd name="T16" fmla="*/ 169 w 192"/>
                  <a:gd name="T17" fmla="*/ 153 h 164"/>
                  <a:gd name="T18" fmla="*/ 165 w 192"/>
                  <a:gd name="T19" fmla="*/ 156 h 164"/>
                  <a:gd name="T20" fmla="*/ 157 w 192"/>
                  <a:gd name="T21" fmla="*/ 161 h 164"/>
                  <a:gd name="T22" fmla="*/ 148 w 192"/>
                  <a:gd name="T23" fmla="*/ 164 h 164"/>
                  <a:gd name="T24" fmla="*/ 148 w 192"/>
                  <a:gd name="T25" fmla="*/ 164 h 164"/>
                  <a:gd name="T26" fmla="*/ 0 w 192"/>
                  <a:gd name="T27" fmla="*/ 132 h 164"/>
                  <a:gd name="T28" fmla="*/ 0 w 192"/>
                  <a:gd name="T29" fmla="*/ 132 h 164"/>
                  <a:gd name="T30" fmla="*/ 3 w 192"/>
                  <a:gd name="T31" fmla="*/ 0 h 164"/>
                  <a:gd name="T32" fmla="*/ 3 w 192"/>
                  <a:gd name="T33"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2" h="164">
                    <a:moveTo>
                      <a:pt x="3" y="0"/>
                    </a:moveTo>
                    <a:lnTo>
                      <a:pt x="3" y="0"/>
                    </a:lnTo>
                    <a:lnTo>
                      <a:pt x="192" y="0"/>
                    </a:lnTo>
                    <a:lnTo>
                      <a:pt x="192" y="0"/>
                    </a:lnTo>
                    <a:lnTo>
                      <a:pt x="175" y="140"/>
                    </a:lnTo>
                    <a:lnTo>
                      <a:pt x="175" y="140"/>
                    </a:lnTo>
                    <a:lnTo>
                      <a:pt x="174" y="145"/>
                    </a:lnTo>
                    <a:lnTo>
                      <a:pt x="172" y="149"/>
                    </a:lnTo>
                    <a:lnTo>
                      <a:pt x="169" y="153"/>
                    </a:lnTo>
                    <a:lnTo>
                      <a:pt x="165" y="156"/>
                    </a:lnTo>
                    <a:lnTo>
                      <a:pt x="157" y="161"/>
                    </a:lnTo>
                    <a:lnTo>
                      <a:pt x="148" y="164"/>
                    </a:lnTo>
                    <a:lnTo>
                      <a:pt x="148" y="164"/>
                    </a:lnTo>
                    <a:lnTo>
                      <a:pt x="0" y="132"/>
                    </a:lnTo>
                    <a:lnTo>
                      <a:pt x="0" y="132"/>
                    </a:lnTo>
                    <a:lnTo>
                      <a:pt x="3" y="0"/>
                    </a:ln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 name="Freeform 55"/>
              <p:cNvSpPr/>
              <p:nvPr/>
            </p:nvSpPr>
            <p:spPr bwMode="auto">
              <a:xfrm>
                <a:off x="3259138" y="5083175"/>
                <a:ext cx="298450" cy="260350"/>
              </a:xfrm>
              <a:custGeom>
                <a:avLst/>
                <a:gdLst>
                  <a:gd name="T0" fmla="*/ 3 w 188"/>
                  <a:gd name="T1" fmla="*/ 0 h 164"/>
                  <a:gd name="T2" fmla="*/ 3 w 188"/>
                  <a:gd name="T3" fmla="*/ 0 h 164"/>
                  <a:gd name="T4" fmla="*/ 188 w 188"/>
                  <a:gd name="T5" fmla="*/ 0 h 164"/>
                  <a:gd name="T6" fmla="*/ 188 w 188"/>
                  <a:gd name="T7" fmla="*/ 0 h 164"/>
                  <a:gd name="T8" fmla="*/ 171 w 188"/>
                  <a:gd name="T9" fmla="*/ 140 h 164"/>
                  <a:gd name="T10" fmla="*/ 171 w 188"/>
                  <a:gd name="T11" fmla="*/ 140 h 164"/>
                  <a:gd name="T12" fmla="*/ 170 w 188"/>
                  <a:gd name="T13" fmla="*/ 145 h 164"/>
                  <a:gd name="T14" fmla="*/ 168 w 188"/>
                  <a:gd name="T15" fmla="*/ 149 h 164"/>
                  <a:gd name="T16" fmla="*/ 165 w 188"/>
                  <a:gd name="T17" fmla="*/ 153 h 164"/>
                  <a:gd name="T18" fmla="*/ 161 w 188"/>
                  <a:gd name="T19" fmla="*/ 156 h 164"/>
                  <a:gd name="T20" fmla="*/ 153 w 188"/>
                  <a:gd name="T21" fmla="*/ 161 h 164"/>
                  <a:gd name="T22" fmla="*/ 144 w 188"/>
                  <a:gd name="T23" fmla="*/ 164 h 164"/>
                  <a:gd name="T24" fmla="*/ 144 w 188"/>
                  <a:gd name="T25" fmla="*/ 164 h 164"/>
                  <a:gd name="T26" fmla="*/ 0 w 188"/>
                  <a:gd name="T27" fmla="*/ 130 h 164"/>
                  <a:gd name="T28" fmla="*/ 0 w 188"/>
                  <a:gd name="T29" fmla="*/ 130 h 164"/>
                  <a:gd name="T30" fmla="*/ 3 w 188"/>
                  <a:gd name="T31" fmla="*/ 0 h 164"/>
                  <a:gd name="T32" fmla="*/ 3 w 188"/>
                  <a:gd name="T33"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8" h="164">
                    <a:moveTo>
                      <a:pt x="3" y="0"/>
                    </a:moveTo>
                    <a:lnTo>
                      <a:pt x="3" y="0"/>
                    </a:lnTo>
                    <a:lnTo>
                      <a:pt x="188" y="0"/>
                    </a:lnTo>
                    <a:lnTo>
                      <a:pt x="188" y="0"/>
                    </a:lnTo>
                    <a:lnTo>
                      <a:pt x="171" y="140"/>
                    </a:lnTo>
                    <a:lnTo>
                      <a:pt x="171" y="140"/>
                    </a:lnTo>
                    <a:lnTo>
                      <a:pt x="170" y="145"/>
                    </a:lnTo>
                    <a:lnTo>
                      <a:pt x="168" y="149"/>
                    </a:lnTo>
                    <a:lnTo>
                      <a:pt x="165" y="153"/>
                    </a:lnTo>
                    <a:lnTo>
                      <a:pt x="161" y="156"/>
                    </a:lnTo>
                    <a:lnTo>
                      <a:pt x="153" y="161"/>
                    </a:lnTo>
                    <a:lnTo>
                      <a:pt x="144" y="164"/>
                    </a:lnTo>
                    <a:lnTo>
                      <a:pt x="144" y="164"/>
                    </a:lnTo>
                    <a:lnTo>
                      <a:pt x="0" y="130"/>
                    </a:lnTo>
                    <a:lnTo>
                      <a:pt x="0" y="130"/>
                    </a:lnTo>
                    <a:lnTo>
                      <a:pt x="3" y="0"/>
                    </a:ln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56"/>
              <p:cNvSpPr/>
              <p:nvPr/>
            </p:nvSpPr>
            <p:spPr bwMode="auto">
              <a:xfrm>
                <a:off x="3265488" y="5083175"/>
                <a:ext cx="292100" cy="260350"/>
              </a:xfrm>
              <a:custGeom>
                <a:avLst/>
                <a:gdLst>
                  <a:gd name="T0" fmla="*/ 3 w 184"/>
                  <a:gd name="T1" fmla="*/ 0 h 164"/>
                  <a:gd name="T2" fmla="*/ 3 w 184"/>
                  <a:gd name="T3" fmla="*/ 0 h 164"/>
                  <a:gd name="T4" fmla="*/ 184 w 184"/>
                  <a:gd name="T5" fmla="*/ 0 h 164"/>
                  <a:gd name="T6" fmla="*/ 184 w 184"/>
                  <a:gd name="T7" fmla="*/ 0 h 164"/>
                  <a:gd name="T8" fmla="*/ 167 w 184"/>
                  <a:gd name="T9" fmla="*/ 140 h 164"/>
                  <a:gd name="T10" fmla="*/ 167 w 184"/>
                  <a:gd name="T11" fmla="*/ 140 h 164"/>
                  <a:gd name="T12" fmla="*/ 166 w 184"/>
                  <a:gd name="T13" fmla="*/ 145 h 164"/>
                  <a:gd name="T14" fmla="*/ 164 w 184"/>
                  <a:gd name="T15" fmla="*/ 149 h 164"/>
                  <a:gd name="T16" fmla="*/ 157 w 184"/>
                  <a:gd name="T17" fmla="*/ 156 h 164"/>
                  <a:gd name="T18" fmla="*/ 149 w 184"/>
                  <a:gd name="T19" fmla="*/ 161 h 164"/>
                  <a:gd name="T20" fmla="*/ 141 w 184"/>
                  <a:gd name="T21" fmla="*/ 164 h 164"/>
                  <a:gd name="T22" fmla="*/ 141 w 184"/>
                  <a:gd name="T23" fmla="*/ 164 h 164"/>
                  <a:gd name="T24" fmla="*/ 0 w 184"/>
                  <a:gd name="T25" fmla="*/ 129 h 164"/>
                  <a:gd name="T26" fmla="*/ 0 w 184"/>
                  <a:gd name="T27" fmla="*/ 129 h 164"/>
                  <a:gd name="T28" fmla="*/ 3 w 184"/>
                  <a:gd name="T29" fmla="*/ 0 h 164"/>
                  <a:gd name="T30" fmla="*/ 3 w 184"/>
                  <a:gd name="T3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4" h="164">
                    <a:moveTo>
                      <a:pt x="3" y="0"/>
                    </a:moveTo>
                    <a:lnTo>
                      <a:pt x="3" y="0"/>
                    </a:lnTo>
                    <a:lnTo>
                      <a:pt x="184" y="0"/>
                    </a:lnTo>
                    <a:lnTo>
                      <a:pt x="184" y="0"/>
                    </a:lnTo>
                    <a:lnTo>
                      <a:pt x="167" y="140"/>
                    </a:lnTo>
                    <a:lnTo>
                      <a:pt x="167" y="140"/>
                    </a:lnTo>
                    <a:lnTo>
                      <a:pt x="166" y="145"/>
                    </a:lnTo>
                    <a:lnTo>
                      <a:pt x="164" y="149"/>
                    </a:lnTo>
                    <a:lnTo>
                      <a:pt x="157" y="156"/>
                    </a:lnTo>
                    <a:lnTo>
                      <a:pt x="149" y="161"/>
                    </a:lnTo>
                    <a:lnTo>
                      <a:pt x="141" y="164"/>
                    </a:lnTo>
                    <a:lnTo>
                      <a:pt x="141" y="164"/>
                    </a:lnTo>
                    <a:lnTo>
                      <a:pt x="0" y="129"/>
                    </a:lnTo>
                    <a:lnTo>
                      <a:pt x="0" y="129"/>
                    </a:lnTo>
                    <a:lnTo>
                      <a:pt x="3" y="0"/>
                    </a:ln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Freeform 57"/>
              <p:cNvSpPr/>
              <p:nvPr/>
            </p:nvSpPr>
            <p:spPr bwMode="auto">
              <a:xfrm>
                <a:off x="3270251" y="5083175"/>
                <a:ext cx="287338" cy="260350"/>
              </a:xfrm>
              <a:custGeom>
                <a:avLst/>
                <a:gdLst>
                  <a:gd name="T0" fmla="*/ 4 w 181"/>
                  <a:gd name="T1" fmla="*/ 0 h 164"/>
                  <a:gd name="T2" fmla="*/ 4 w 181"/>
                  <a:gd name="T3" fmla="*/ 0 h 164"/>
                  <a:gd name="T4" fmla="*/ 181 w 181"/>
                  <a:gd name="T5" fmla="*/ 0 h 164"/>
                  <a:gd name="T6" fmla="*/ 181 w 181"/>
                  <a:gd name="T7" fmla="*/ 0 h 164"/>
                  <a:gd name="T8" fmla="*/ 164 w 181"/>
                  <a:gd name="T9" fmla="*/ 140 h 164"/>
                  <a:gd name="T10" fmla="*/ 164 w 181"/>
                  <a:gd name="T11" fmla="*/ 140 h 164"/>
                  <a:gd name="T12" fmla="*/ 163 w 181"/>
                  <a:gd name="T13" fmla="*/ 145 h 164"/>
                  <a:gd name="T14" fmla="*/ 161 w 181"/>
                  <a:gd name="T15" fmla="*/ 149 h 164"/>
                  <a:gd name="T16" fmla="*/ 154 w 181"/>
                  <a:gd name="T17" fmla="*/ 156 h 164"/>
                  <a:gd name="T18" fmla="*/ 146 w 181"/>
                  <a:gd name="T19" fmla="*/ 160 h 164"/>
                  <a:gd name="T20" fmla="*/ 138 w 181"/>
                  <a:gd name="T21" fmla="*/ 164 h 164"/>
                  <a:gd name="T22" fmla="*/ 138 w 181"/>
                  <a:gd name="T23" fmla="*/ 164 h 164"/>
                  <a:gd name="T24" fmla="*/ 0 w 181"/>
                  <a:gd name="T25" fmla="*/ 128 h 164"/>
                  <a:gd name="T26" fmla="*/ 0 w 181"/>
                  <a:gd name="T27" fmla="*/ 128 h 164"/>
                  <a:gd name="T28" fmla="*/ 4 w 181"/>
                  <a:gd name="T29" fmla="*/ 0 h 164"/>
                  <a:gd name="T30" fmla="*/ 4 w 181"/>
                  <a:gd name="T3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1" h="164">
                    <a:moveTo>
                      <a:pt x="4" y="0"/>
                    </a:moveTo>
                    <a:lnTo>
                      <a:pt x="4" y="0"/>
                    </a:lnTo>
                    <a:lnTo>
                      <a:pt x="181" y="0"/>
                    </a:lnTo>
                    <a:lnTo>
                      <a:pt x="181" y="0"/>
                    </a:lnTo>
                    <a:lnTo>
                      <a:pt x="164" y="140"/>
                    </a:lnTo>
                    <a:lnTo>
                      <a:pt x="164" y="140"/>
                    </a:lnTo>
                    <a:lnTo>
                      <a:pt x="163" y="145"/>
                    </a:lnTo>
                    <a:lnTo>
                      <a:pt x="161" y="149"/>
                    </a:lnTo>
                    <a:lnTo>
                      <a:pt x="154" y="156"/>
                    </a:lnTo>
                    <a:lnTo>
                      <a:pt x="146" y="160"/>
                    </a:lnTo>
                    <a:lnTo>
                      <a:pt x="138" y="164"/>
                    </a:lnTo>
                    <a:lnTo>
                      <a:pt x="138" y="164"/>
                    </a:lnTo>
                    <a:lnTo>
                      <a:pt x="0" y="128"/>
                    </a:lnTo>
                    <a:lnTo>
                      <a:pt x="0" y="128"/>
                    </a:lnTo>
                    <a:lnTo>
                      <a:pt x="4" y="0"/>
                    </a:lnTo>
                    <a:lnTo>
                      <a:pt x="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Freeform 58"/>
              <p:cNvSpPr/>
              <p:nvPr/>
            </p:nvSpPr>
            <p:spPr bwMode="auto">
              <a:xfrm>
                <a:off x="3276601" y="5083175"/>
                <a:ext cx="280988" cy="258763"/>
              </a:xfrm>
              <a:custGeom>
                <a:avLst/>
                <a:gdLst>
                  <a:gd name="T0" fmla="*/ 4 w 177"/>
                  <a:gd name="T1" fmla="*/ 0 h 163"/>
                  <a:gd name="T2" fmla="*/ 4 w 177"/>
                  <a:gd name="T3" fmla="*/ 0 h 163"/>
                  <a:gd name="T4" fmla="*/ 177 w 177"/>
                  <a:gd name="T5" fmla="*/ 0 h 163"/>
                  <a:gd name="T6" fmla="*/ 177 w 177"/>
                  <a:gd name="T7" fmla="*/ 0 h 163"/>
                  <a:gd name="T8" fmla="*/ 160 w 177"/>
                  <a:gd name="T9" fmla="*/ 140 h 163"/>
                  <a:gd name="T10" fmla="*/ 160 w 177"/>
                  <a:gd name="T11" fmla="*/ 140 h 163"/>
                  <a:gd name="T12" fmla="*/ 159 w 177"/>
                  <a:gd name="T13" fmla="*/ 145 h 163"/>
                  <a:gd name="T14" fmla="*/ 157 w 177"/>
                  <a:gd name="T15" fmla="*/ 149 h 163"/>
                  <a:gd name="T16" fmla="*/ 150 w 177"/>
                  <a:gd name="T17" fmla="*/ 156 h 163"/>
                  <a:gd name="T18" fmla="*/ 142 w 177"/>
                  <a:gd name="T19" fmla="*/ 160 h 163"/>
                  <a:gd name="T20" fmla="*/ 134 w 177"/>
                  <a:gd name="T21" fmla="*/ 163 h 163"/>
                  <a:gd name="T22" fmla="*/ 134 w 177"/>
                  <a:gd name="T23" fmla="*/ 163 h 163"/>
                  <a:gd name="T24" fmla="*/ 0 w 177"/>
                  <a:gd name="T25" fmla="*/ 128 h 163"/>
                  <a:gd name="T26" fmla="*/ 0 w 177"/>
                  <a:gd name="T27" fmla="*/ 128 h 163"/>
                  <a:gd name="T28" fmla="*/ 4 w 177"/>
                  <a:gd name="T29" fmla="*/ 0 h 163"/>
                  <a:gd name="T30" fmla="*/ 4 w 177"/>
                  <a:gd name="T31"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7" h="163">
                    <a:moveTo>
                      <a:pt x="4" y="0"/>
                    </a:moveTo>
                    <a:lnTo>
                      <a:pt x="4" y="0"/>
                    </a:lnTo>
                    <a:lnTo>
                      <a:pt x="177" y="0"/>
                    </a:lnTo>
                    <a:lnTo>
                      <a:pt x="177" y="0"/>
                    </a:lnTo>
                    <a:lnTo>
                      <a:pt x="160" y="140"/>
                    </a:lnTo>
                    <a:lnTo>
                      <a:pt x="160" y="140"/>
                    </a:lnTo>
                    <a:lnTo>
                      <a:pt x="159" y="145"/>
                    </a:lnTo>
                    <a:lnTo>
                      <a:pt x="157" y="149"/>
                    </a:lnTo>
                    <a:lnTo>
                      <a:pt x="150" y="156"/>
                    </a:lnTo>
                    <a:lnTo>
                      <a:pt x="142" y="160"/>
                    </a:lnTo>
                    <a:lnTo>
                      <a:pt x="134" y="163"/>
                    </a:lnTo>
                    <a:lnTo>
                      <a:pt x="134" y="163"/>
                    </a:lnTo>
                    <a:lnTo>
                      <a:pt x="0" y="128"/>
                    </a:lnTo>
                    <a:lnTo>
                      <a:pt x="0" y="128"/>
                    </a:lnTo>
                    <a:lnTo>
                      <a:pt x="4" y="0"/>
                    </a:lnTo>
                    <a:lnTo>
                      <a:pt x="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 name="Freeform 59"/>
              <p:cNvSpPr/>
              <p:nvPr/>
            </p:nvSpPr>
            <p:spPr bwMode="auto">
              <a:xfrm>
                <a:off x="3282951" y="5083175"/>
                <a:ext cx="274638" cy="258763"/>
              </a:xfrm>
              <a:custGeom>
                <a:avLst/>
                <a:gdLst>
                  <a:gd name="T0" fmla="*/ 3 w 173"/>
                  <a:gd name="T1" fmla="*/ 0 h 163"/>
                  <a:gd name="T2" fmla="*/ 3 w 173"/>
                  <a:gd name="T3" fmla="*/ 0 h 163"/>
                  <a:gd name="T4" fmla="*/ 173 w 173"/>
                  <a:gd name="T5" fmla="*/ 0 h 163"/>
                  <a:gd name="T6" fmla="*/ 173 w 173"/>
                  <a:gd name="T7" fmla="*/ 0 h 163"/>
                  <a:gd name="T8" fmla="*/ 156 w 173"/>
                  <a:gd name="T9" fmla="*/ 140 h 163"/>
                  <a:gd name="T10" fmla="*/ 156 w 173"/>
                  <a:gd name="T11" fmla="*/ 140 h 163"/>
                  <a:gd name="T12" fmla="*/ 155 w 173"/>
                  <a:gd name="T13" fmla="*/ 145 h 163"/>
                  <a:gd name="T14" fmla="*/ 153 w 173"/>
                  <a:gd name="T15" fmla="*/ 149 h 163"/>
                  <a:gd name="T16" fmla="*/ 146 w 173"/>
                  <a:gd name="T17" fmla="*/ 156 h 163"/>
                  <a:gd name="T18" fmla="*/ 140 w 173"/>
                  <a:gd name="T19" fmla="*/ 160 h 163"/>
                  <a:gd name="T20" fmla="*/ 132 w 173"/>
                  <a:gd name="T21" fmla="*/ 163 h 163"/>
                  <a:gd name="T22" fmla="*/ 132 w 173"/>
                  <a:gd name="T23" fmla="*/ 163 h 163"/>
                  <a:gd name="T24" fmla="*/ 0 w 173"/>
                  <a:gd name="T25" fmla="*/ 126 h 163"/>
                  <a:gd name="T26" fmla="*/ 0 w 173"/>
                  <a:gd name="T27" fmla="*/ 126 h 163"/>
                  <a:gd name="T28" fmla="*/ 3 w 173"/>
                  <a:gd name="T29" fmla="*/ 0 h 163"/>
                  <a:gd name="T30" fmla="*/ 3 w 173"/>
                  <a:gd name="T31"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3" h="163">
                    <a:moveTo>
                      <a:pt x="3" y="0"/>
                    </a:moveTo>
                    <a:lnTo>
                      <a:pt x="3" y="0"/>
                    </a:lnTo>
                    <a:lnTo>
                      <a:pt x="173" y="0"/>
                    </a:lnTo>
                    <a:lnTo>
                      <a:pt x="173" y="0"/>
                    </a:lnTo>
                    <a:lnTo>
                      <a:pt x="156" y="140"/>
                    </a:lnTo>
                    <a:lnTo>
                      <a:pt x="156" y="140"/>
                    </a:lnTo>
                    <a:lnTo>
                      <a:pt x="155" y="145"/>
                    </a:lnTo>
                    <a:lnTo>
                      <a:pt x="153" y="149"/>
                    </a:lnTo>
                    <a:lnTo>
                      <a:pt x="146" y="156"/>
                    </a:lnTo>
                    <a:lnTo>
                      <a:pt x="140" y="160"/>
                    </a:lnTo>
                    <a:lnTo>
                      <a:pt x="132" y="163"/>
                    </a:lnTo>
                    <a:lnTo>
                      <a:pt x="132" y="163"/>
                    </a:lnTo>
                    <a:lnTo>
                      <a:pt x="0" y="126"/>
                    </a:lnTo>
                    <a:lnTo>
                      <a:pt x="0" y="126"/>
                    </a:lnTo>
                    <a:lnTo>
                      <a:pt x="3" y="0"/>
                    </a:ln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Freeform 60"/>
              <p:cNvSpPr/>
              <p:nvPr/>
            </p:nvSpPr>
            <p:spPr bwMode="auto">
              <a:xfrm>
                <a:off x="3289301" y="5083175"/>
                <a:ext cx="268288" cy="258763"/>
              </a:xfrm>
              <a:custGeom>
                <a:avLst/>
                <a:gdLst>
                  <a:gd name="T0" fmla="*/ 3 w 169"/>
                  <a:gd name="T1" fmla="*/ 0 h 163"/>
                  <a:gd name="T2" fmla="*/ 3 w 169"/>
                  <a:gd name="T3" fmla="*/ 0 h 163"/>
                  <a:gd name="T4" fmla="*/ 169 w 169"/>
                  <a:gd name="T5" fmla="*/ 0 h 163"/>
                  <a:gd name="T6" fmla="*/ 169 w 169"/>
                  <a:gd name="T7" fmla="*/ 0 h 163"/>
                  <a:gd name="T8" fmla="*/ 152 w 169"/>
                  <a:gd name="T9" fmla="*/ 140 h 163"/>
                  <a:gd name="T10" fmla="*/ 152 w 169"/>
                  <a:gd name="T11" fmla="*/ 140 h 163"/>
                  <a:gd name="T12" fmla="*/ 151 w 169"/>
                  <a:gd name="T13" fmla="*/ 144 h 163"/>
                  <a:gd name="T14" fmla="*/ 149 w 169"/>
                  <a:gd name="T15" fmla="*/ 148 h 163"/>
                  <a:gd name="T16" fmla="*/ 142 w 169"/>
                  <a:gd name="T17" fmla="*/ 155 h 163"/>
                  <a:gd name="T18" fmla="*/ 136 w 169"/>
                  <a:gd name="T19" fmla="*/ 160 h 163"/>
                  <a:gd name="T20" fmla="*/ 128 w 169"/>
                  <a:gd name="T21" fmla="*/ 163 h 163"/>
                  <a:gd name="T22" fmla="*/ 128 w 169"/>
                  <a:gd name="T23" fmla="*/ 163 h 163"/>
                  <a:gd name="T24" fmla="*/ 0 w 169"/>
                  <a:gd name="T25" fmla="*/ 125 h 163"/>
                  <a:gd name="T26" fmla="*/ 0 w 169"/>
                  <a:gd name="T27" fmla="*/ 125 h 163"/>
                  <a:gd name="T28" fmla="*/ 3 w 169"/>
                  <a:gd name="T29" fmla="*/ 0 h 163"/>
                  <a:gd name="T30" fmla="*/ 3 w 169"/>
                  <a:gd name="T31"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9" h="163">
                    <a:moveTo>
                      <a:pt x="3" y="0"/>
                    </a:moveTo>
                    <a:lnTo>
                      <a:pt x="3" y="0"/>
                    </a:lnTo>
                    <a:lnTo>
                      <a:pt x="169" y="0"/>
                    </a:lnTo>
                    <a:lnTo>
                      <a:pt x="169" y="0"/>
                    </a:lnTo>
                    <a:lnTo>
                      <a:pt x="152" y="140"/>
                    </a:lnTo>
                    <a:lnTo>
                      <a:pt x="152" y="140"/>
                    </a:lnTo>
                    <a:lnTo>
                      <a:pt x="151" y="144"/>
                    </a:lnTo>
                    <a:lnTo>
                      <a:pt x="149" y="148"/>
                    </a:lnTo>
                    <a:lnTo>
                      <a:pt x="142" y="155"/>
                    </a:lnTo>
                    <a:lnTo>
                      <a:pt x="136" y="160"/>
                    </a:lnTo>
                    <a:lnTo>
                      <a:pt x="128" y="163"/>
                    </a:lnTo>
                    <a:lnTo>
                      <a:pt x="128" y="163"/>
                    </a:lnTo>
                    <a:lnTo>
                      <a:pt x="0" y="125"/>
                    </a:lnTo>
                    <a:lnTo>
                      <a:pt x="0" y="125"/>
                    </a:lnTo>
                    <a:lnTo>
                      <a:pt x="3" y="0"/>
                    </a:ln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 name="Freeform 61"/>
              <p:cNvSpPr/>
              <p:nvPr/>
            </p:nvSpPr>
            <p:spPr bwMode="auto">
              <a:xfrm>
                <a:off x="3294063" y="5083175"/>
                <a:ext cx="263525" cy="258763"/>
              </a:xfrm>
              <a:custGeom>
                <a:avLst/>
                <a:gdLst>
                  <a:gd name="T0" fmla="*/ 4 w 166"/>
                  <a:gd name="T1" fmla="*/ 0 h 163"/>
                  <a:gd name="T2" fmla="*/ 4 w 166"/>
                  <a:gd name="T3" fmla="*/ 0 h 163"/>
                  <a:gd name="T4" fmla="*/ 166 w 166"/>
                  <a:gd name="T5" fmla="*/ 0 h 163"/>
                  <a:gd name="T6" fmla="*/ 166 w 166"/>
                  <a:gd name="T7" fmla="*/ 0 h 163"/>
                  <a:gd name="T8" fmla="*/ 149 w 166"/>
                  <a:gd name="T9" fmla="*/ 140 h 163"/>
                  <a:gd name="T10" fmla="*/ 149 w 166"/>
                  <a:gd name="T11" fmla="*/ 140 h 163"/>
                  <a:gd name="T12" fmla="*/ 148 w 166"/>
                  <a:gd name="T13" fmla="*/ 144 h 163"/>
                  <a:gd name="T14" fmla="*/ 146 w 166"/>
                  <a:gd name="T15" fmla="*/ 148 h 163"/>
                  <a:gd name="T16" fmla="*/ 141 w 166"/>
                  <a:gd name="T17" fmla="*/ 155 h 163"/>
                  <a:gd name="T18" fmla="*/ 133 w 166"/>
                  <a:gd name="T19" fmla="*/ 160 h 163"/>
                  <a:gd name="T20" fmla="*/ 125 w 166"/>
                  <a:gd name="T21" fmla="*/ 163 h 163"/>
                  <a:gd name="T22" fmla="*/ 125 w 166"/>
                  <a:gd name="T23" fmla="*/ 163 h 163"/>
                  <a:gd name="T24" fmla="*/ 0 w 166"/>
                  <a:gd name="T25" fmla="*/ 124 h 163"/>
                  <a:gd name="T26" fmla="*/ 0 w 166"/>
                  <a:gd name="T27" fmla="*/ 124 h 163"/>
                  <a:gd name="T28" fmla="*/ 4 w 166"/>
                  <a:gd name="T29" fmla="*/ 0 h 163"/>
                  <a:gd name="T30" fmla="*/ 4 w 166"/>
                  <a:gd name="T31"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6" h="163">
                    <a:moveTo>
                      <a:pt x="4" y="0"/>
                    </a:moveTo>
                    <a:lnTo>
                      <a:pt x="4" y="0"/>
                    </a:lnTo>
                    <a:lnTo>
                      <a:pt x="166" y="0"/>
                    </a:lnTo>
                    <a:lnTo>
                      <a:pt x="166" y="0"/>
                    </a:lnTo>
                    <a:lnTo>
                      <a:pt x="149" y="140"/>
                    </a:lnTo>
                    <a:lnTo>
                      <a:pt x="149" y="140"/>
                    </a:lnTo>
                    <a:lnTo>
                      <a:pt x="148" y="144"/>
                    </a:lnTo>
                    <a:lnTo>
                      <a:pt x="146" y="148"/>
                    </a:lnTo>
                    <a:lnTo>
                      <a:pt x="141" y="155"/>
                    </a:lnTo>
                    <a:lnTo>
                      <a:pt x="133" y="160"/>
                    </a:lnTo>
                    <a:lnTo>
                      <a:pt x="125" y="163"/>
                    </a:lnTo>
                    <a:lnTo>
                      <a:pt x="125" y="163"/>
                    </a:lnTo>
                    <a:lnTo>
                      <a:pt x="0" y="124"/>
                    </a:lnTo>
                    <a:lnTo>
                      <a:pt x="0" y="124"/>
                    </a:lnTo>
                    <a:lnTo>
                      <a:pt x="4" y="0"/>
                    </a:lnTo>
                    <a:lnTo>
                      <a:pt x="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 name="Freeform 62"/>
              <p:cNvSpPr/>
              <p:nvPr/>
            </p:nvSpPr>
            <p:spPr bwMode="auto">
              <a:xfrm>
                <a:off x="3300413" y="5083175"/>
                <a:ext cx="257175" cy="258763"/>
              </a:xfrm>
              <a:custGeom>
                <a:avLst/>
                <a:gdLst>
                  <a:gd name="T0" fmla="*/ 4 w 162"/>
                  <a:gd name="T1" fmla="*/ 0 h 163"/>
                  <a:gd name="T2" fmla="*/ 4 w 162"/>
                  <a:gd name="T3" fmla="*/ 0 h 163"/>
                  <a:gd name="T4" fmla="*/ 162 w 162"/>
                  <a:gd name="T5" fmla="*/ 0 h 163"/>
                  <a:gd name="T6" fmla="*/ 162 w 162"/>
                  <a:gd name="T7" fmla="*/ 0 h 163"/>
                  <a:gd name="T8" fmla="*/ 145 w 162"/>
                  <a:gd name="T9" fmla="*/ 140 h 163"/>
                  <a:gd name="T10" fmla="*/ 145 w 162"/>
                  <a:gd name="T11" fmla="*/ 140 h 163"/>
                  <a:gd name="T12" fmla="*/ 144 w 162"/>
                  <a:gd name="T13" fmla="*/ 144 h 163"/>
                  <a:gd name="T14" fmla="*/ 142 w 162"/>
                  <a:gd name="T15" fmla="*/ 148 h 163"/>
                  <a:gd name="T16" fmla="*/ 137 w 162"/>
                  <a:gd name="T17" fmla="*/ 155 h 163"/>
                  <a:gd name="T18" fmla="*/ 129 w 162"/>
                  <a:gd name="T19" fmla="*/ 160 h 163"/>
                  <a:gd name="T20" fmla="*/ 121 w 162"/>
                  <a:gd name="T21" fmla="*/ 163 h 163"/>
                  <a:gd name="T22" fmla="*/ 121 w 162"/>
                  <a:gd name="T23" fmla="*/ 163 h 163"/>
                  <a:gd name="T24" fmla="*/ 0 w 162"/>
                  <a:gd name="T25" fmla="*/ 122 h 163"/>
                  <a:gd name="T26" fmla="*/ 0 w 162"/>
                  <a:gd name="T27" fmla="*/ 122 h 163"/>
                  <a:gd name="T28" fmla="*/ 4 w 162"/>
                  <a:gd name="T29" fmla="*/ 0 h 163"/>
                  <a:gd name="T30" fmla="*/ 4 w 162"/>
                  <a:gd name="T31"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2" h="163">
                    <a:moveTo>
                      <a:pt x="4" y="0"/>
                    </a:moveTo>
                    <a:lnTo>
                      <a:pt x="4" y="0"/>
                    </a:lnTo>
                    <a:lnTo>
                      <a:pt x="162" y="0"/>
                    </a:lnTo>
                    <a:lnTo>
                      <a:pt x="162" y="0"/>
                    </a:lnTo>
                    <a:lnTo>
                      <a:pt x="145" y="140"/>
                    </a:lnTo>
                    <a:lnTo>
                      <a:pt x="145" y="140"/>
                    </a:lnTo>
                    <a:lnTo>
                      <a:pt x="144" y="144"/>
                    </a:lnTo>
                    <a:lnTo>
                      <a:pt x="142" y="148"/>
                    </a:lnTo>
                    <a:lnTo>
                      <a:pt x="137" y="155"/>
                    </a:lnTo>
                    <a:lnTo>
                      <a:pt x="129" y="160"/>
                    </a:lnTo>
                    <a:lnTo>
                      <a:pt x="121" y="163"/>
                    </a:lnTo>
                    <a:lnTo>
                      <a:pt x="121" y="163"/>
                    </a:lnTo>
                    <a:lnTo>
                      <a:pt x="0" y="122"/>
                    </a:lnTo>
                    <a:lnTo>
                      <a:pt x="0" y="122"/>
                    </a:lnTo>
                    <a:lnTo>
                      <a:pt x="4" y="0"/>
                    </a:lnTo>
                    <a:lnTo>
                      <a:pt x="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 name="Freeform 63"/>
              <p:cNvSpPr/>
              <p:nvPr/>
            </p:nvSpPr>
            <p:spPr bwMode="auto">
              <a:xfrm>
                <a:off x="3306763" y="5083175"/>
                <a:ext cx="250825" cy="258763"/>
              </a:xfrm>
              <a:custGeom>
                <a:avLst/>
                <a:gdLst>
                  <a:gd name="T0" fmla="*/ 4 w 158"/>
                  <a:gd name="T1" fmla="*/ 0 h 163"/>
                  <a:gd name="T2" fmla="*/ 4 w 158"/>
                  <a:gd name="T3" fmla="*/ 0 h 163"/>
                  <a:gd name="T4" fmla="*/ 158 w 158"/>
                  <a:gd name="T5" fmla="*/ 0 h 163"/>
                  <a:gd name="T6" fmla="*/ 158 w 158"/>
                  <a:gd name="T7" fmla="*/ 0 h 163"/>
                  <a:gd name="T8" fmla="*/ 141 w 158"/>
                  <a:gd name="T9" fmla="*/ 140 h 163"/>
                  <a:gd name="T10" fmla="*/ 141 w 158"/>
                  <a:gd name="T11" fmla="*/ 140 h 163"/>
                  <a:gd name="T12" fmla="*/ 140 w 158"/>
                  <a:gd name="T13" fmla="*/ 144 h 163"/>
                  <a:gd name="T14" fmla="*/ 138 w 158"/>
                  <a:gd name="T15" fmla="*/ 148 h 163"/>
                  <a:gd name="T16" fmla="*/ 133 w 158"/>
                  <a:gd name="T17" fmla="*/ 155 h 163"/>
                  <a:gd name="T18" fmla="*/ 125 w 158"/>
                  <a:gd name="T19" fmla="*/ 160 h 163"/>
                  <a:gd name="T20" fmla="*/ 118 w 158"/>
                  <a:gd name="T21" fmla="*/ 163 h 163"/>
                  <a:gd name="T22" fmla="*/ 118 w 158"/>
                  <a:gd name="T23" fmla="*/ 163 h 163"/>
                  <a:gd name="T24" fmla="*/ 0 w 158"/>
                  <a:gd name="T25" fmla="*/ 121 h 163"/>
                  <a:gd name="T26" fmla="*/ 0 w 158"/>
                  <a:gd name="T27" fmla="*/ 121 h 163"/>
                  <a:gd name="T28" fmla="*/ 4 w 158"/>
                  <a:gd name="T29" fmla="*/ 0 h 163"/>
                  <a:gd name="T30" fmla="*/ 4 w 158"/>
                  <a:gd name="T31"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8" h="163">
                    <a:moveTo>
                      <a:pt x="4" y="0"/>
                    </a:moveTo>
                    <a:lnTo>
                      <a:pt x="4" y="0"/>
                    </a:lnTo>
                    <a:lnTo>
                      <a:pt x="158" y="0"/>
                    </a:lnTo>
                    <a:lnTo>
                      <a:pt x="158" y="0"/>
                    </a:lnTo>
                    <a:lnTo>
                      <a:pt x="141" y="140"/>
                    </a:lnTo>
                    <a:lnTo>
                      <a:pt x="141" y="140"/>
                    </a:lnTo>
                    <a:lnTo>
                      <a:pt x="140" y="144"/>
                    </a:lnTo>
                    <a:lnTo>
                      <a:pt x="138" y="148"/>
                    </a:lnTo>
                    <a:lnTo>
                      <a:pt x="133" y="155"/>
                    </a:lnTo>
                    <a:lnTo>
                      <a:pt x="125" y="160"/>
                    </a:lnTo>
                    <a:lnTo>
                      <a:pt x="118" y="163"/>
                    </a:lnTo>
                    <a:lnTo>
                      <a:pt x="118" y="163"/>
                    </a:lnTo>
                    <a:lnTo>
                      <a:pt x="0" y="121"/>
                    </a:lnTo>
                    <a:lnTo>
                      <a:pt x="0" y="121"/>
                    </a:lnTo>
                    <a:lnTo>
                      <a:pt x="4" y="0"/>
                    </a:lnTo>
                    <a:lnTo>
                      <a:pt x="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 name="Freeform 64"/>
              <p:cNvSpPr/>
              <p:nvPr/>
            </p:nvSpPr>
            <p:spPr bwMode="auto">
              <a:xfrm>
                <a:off x="3313113" y="5083175"/>
                <a:ext cx="244475" cy="258763"/>
              </a:xfrm>
              <a:custGeom>
                <a:avLst/>
                <a:gdLst>
                  <a:gd name="T0" fmla="*/ 4 w 154"/>
                  <a:gd name="T1" fmla="*/ 0 h 163"/>
                  <a:gd name="T2" fmla="*/ 4 w 154"/>
                  <a:gd name="T3" fmla="*/ 0 h 163"/>
                  <a:gd name="T4" fmla="*/ 154 w 154"/>
                  <a:gd name="T5" fmla="*/ 0 h 163"/>
                  <a:gd name="T6" fmla="*/ 154 w 154"/>
                  <a:gd name="T7" fmla="*/ 0 h 163"/>
                  <a:gd name="T8" fmla="*/ 137 w 154"/>
                  <a:gd name="T9" fmla="*/ 140 h 163"/>
                  <a:gd name="T10" fmla="*/ 137 w 154"/>
                  <a:gd name="T11" fmla="*/ 140 h 163"/>
                  <a:gd name="T12" fmla="*/ 136 w 154"/>
                  <a:gd name="T13" fmla="*/ 144 h 163"/>
                  <a:gd name="T14" fmla="*/ 134 w 154"/>
                  <a:gd name="T15" fmla="*/ 148 h 163"/>
                  <a:gd name="T16" fmla="*/ 129 w 154"/>
                  <a:gd name="T17" fmla="*/ 155 h 163"/>
                  <a:gd name="T18" fmla="*/ 122 w 154"/>
                  <a:gd name="T19" fmla="*/ 160 h 163"/>
                  <a:gd name="T20" fmla="*/ 114 w 154"/>
                  <a:gd name="T21" fmla="*/ 163 h 163"/>
                  <a:gd name="T22" fmla="*/ 114 w 154"/>
                  <a:gd name="T23" fmla="*/ 163 h 163"/>
                  <a:gd name="T24" fmla="*/ 0 w 154"/>
                  <a:gd name="T25" fmla="*/ 119 h 163"/>
                  <a:gd name="T26" fmla="*/ 0 w 154"/>
                  <a:gd name="T27" fmla="*/ 119 h 163"/>
                  <a:gd name="T28" fmla="*/ 4 w 154"/>
                  <a:gd name="T29" fmla="*/ 0 h 163"/>
                  <a:gd name="T30" fmla="*/ 4 w 154"/>
                  <a:gd name="T31"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4" h="163">
                    <a:moveTo>
                      <a:pt x="4" y="0"/>
                    </a:moveTo>
                    <a:lnTo>
                      <a:pt x="4" y="0"/>
                    </a:lnTo>
                    <a:lnTo>
                      <a:pt x="154" y="0"/>
                    </a:lnTo>
                    <a:lnTo>
                      <a:pt x="154" y="0"/>
                    </a:lnTo>
                    <a:lnTo>
                      <a:pt x="137" y="140"/>
                    </a:lnTo>
                    <a:lnTo>
                      <a:pt x="137" y="140"/>
                    </a:lnTo>
                    <a:lnTo>
                      <a:pt x="136" y="144"/>
                    </a:lnTo>
                    <a:lnTo>
                      <a:pt x="134" y="148"/>
                    </a:lnTo>
                    <a:lnTo>
                      <a:pt x="129" y="155"/>
                    </a:lnTo>
                    <a:lnTo>
                      <a:pt x="122" y="160"/>
                    </a:lnTo>
                    <a:lnTo>
                      <a:pt x="114" y="163"/>
                    </a:lnTo>
                    <a:lnTo>
                      <a:pt x="114" y="163"/>
                    </a:lnTo>
                    <a:lnTo>
                      <a:pt x="0" y="119"/>
                    </a:lnTo>
                    <a:lnTo>
                      <a:pt x="0" y="119"/>
                    </a:lnTo>
                    <a:lnTo>
                      <a:pt x="4" y="0"/>
                    </a:lnTo>
                    <a:lnTo>
                      <a:pt x="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 name="Freeform 65"/>
              <p:cNvSpPr/>
              <p:nvPr/>
            </p:nvSpPr>
            <p:spPr bwMode="auto">
              <a:xfrm>
                <a:off x="3317876" y="5083175"/>
                <a:ext cx="239713" cy="258763"/>
              </a:xfrm>
              <a:custGeom>
                <a:avLst/>
                <a:gdLst>
                  <a:gd name="T0" fmla="*/ 4 w 151"/>
                  <a:gd name="T1" fmla="*/ 0 h 163"/>
                  <a:gd name="T2" fmla="*/ 4 w 151"/>
                  <a:gd name="T3" fmla="*/ 0 h 163"/>
                  <a:gd name="T4" fmla="*/ 151 w 151"/>
                  <a:gd name="T5" fmla="*/ 0 h 163"/>
                  <a:gd name="T6" fmla="*/ 151 w 151"/>
                  <a:gd name="T7" fmla="*/ 0 h 163"/>
                  <a:gd name="T8" fmla="*/ 134 w 151"/>
                  <a:gd name="T9" fmla="*/ 140 h 163"/>
                  <a:gd name="T10" fmla="*/ 134 w 151"/>
                  <a:gd name="T11" fmla="*/ 140 h 163"/>
                  <a:gd name="T12" fmla="*/ 133 w 151"/>
                  <a:gd name="T13" fmla="*/ 144 h 163"/>
                  <a:gd name="T14" fmla="*/ 131 w 151"/>
                  <a:gd name="T15" fmla="*/ 148 h 163"/>
                  <a:gd name="T16" fmla="*/ 126 w 151"/>
                  <a:gd name="T17" fmla="*/ 155 h 163"/>
                  <a:gd name="T18" fmla="*/ 119 w 151"/>
                  <a:gd name="T19" fmla="*/ 160 h 163"/>
                  <a:gd name="T20" fmla="*/ 111 w 151"/>
                  <a:gd name="T21" fmla="*/ 163 h 163"/>
                  <a:gd name="T22" fmla="*/ 111 w 151"/>
                  <a:gd name="T23" fmla="*/ 163 h 163"/>
                  <a:gd name="T24" fmla="*/ 0 w 151"/>
                  <a:gd name="T25" fmla="*/ 119 h 163"/>
                  <a:gd name="T26" fmla="*/ 0 w 151"/>
                  <a:gd name="T27" fmla="*/ 119 h 163"/>
                  <a:gd name="T28" fmla="*/ 4 w 151"/>
                  <a:gd name="T29" fmla="*/ 0 h 163"/>
                  <a:gd name="T30" fmla="*/ 4 w 151"/>
                  <a:gd name="T31"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1" h="163">
                    <a:moveTo>
                      <a:pt x="4" y="0"/>
                    </a:moveTo>
                    <a:lnTo>
                      <a:pt x="4" y="0"/>
                    </a:lnTo>
                    <a:lnTo>
                      <a:pt x="151" y="0"/>
                    </a:lnTo>
                    <a:lnTo>
                      <a:pt x="151" y="0"/>
                    </a:lnTo>
                    <a:lnTo>
                      <a:pt x="134" y="140"/>
                    </a:lnTo>
                    <a:lnTo>
                      <a:pt x="134" y="140"/>
                    </a:lnTo>
                    <a:lnTo>
                      <a:pt x="133" y="144"/>
                    </a:lnTo>
                    <a:lnTo>
                      <a:pt x="131" y="148"/>
                    </a:lnTo>
                    <a:lnTo>
                      <a:pt x="126" y="155"/>
                    </a:lnTo>
                    <a:lnTo>
                      <a:pt x="119" y="160"/>
                    </a:lnTo>
                    <a:lnTo>
                      <a:pt x="111" y="163"/>
                    </a:lnTo>
                    <a:lnTo>
                      <a:pt x="111" y="163"/>
                    </a:lnTo>
                    <a:lnTo>
                      <a:pt x="0" y="119"/>
                    </a:lnTo>
                    <a:lnTo>
                      <a:pt x="0" y="119"/>
                    </a:lnTo>
                    <a:lnTo>
                      <a:pt x="4" y="0"/>
                    </a:lnTo>
                    <a:lnTo>
                      <a:pt x="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2" name="Freeform 66"/>
              <p:cNvSpPr/>
              <p:nvPr/>
            </p:nvSpPr>
            <p:spPr bwMode="auto">
              <a:xfrm>
                <a:off x="3324226" y="5083175"/>
                <a:ext cx="233363" cy="258763"/>
              </a:xfrm>
              <a:custGeom>
                <a:avLst/>
                <a:gdLst>
                  <a:gd name="T0" fmla="*/ 4 w 147"/>
                  <a:gd name="T1" fmla="*/ 0 h 163"/>
                  <a:gd name="T2" fmla="*/ 4 w 147"/>
                  <a:gd name="T3" fmla="*/ 0 h 163"/>
                  <a:gd name="T4" fmla="*/ 147 w 147"/>
                  <a:gd name="T5" fmla="*/ 0 h 163"/>
                  <a:gd name="T6" fmla="*/ 147 w 147"/>
                  <a:gd name="T7" fmla="*/ 0 h 163"/>
                  <a:gd name="T8" fmla="*/ 130 w 147"/>
                  <a:gd name="T9" fmla="*/ 140 h 163"/>
                  <a:gd name="T10" fmla="*/ 130 w 147"/>
                  <a:gd name="T11" fmla="*/ 140 h 163"/>
                  <a:gd name="T12" fmla="*/ 129 w 147"/>
                  <a:gd name="T13" fmla="*/ 144 h 163"/>
                  <a:gd name="T14" fmla="*/ 127 w 147"/>
                  <a:gd name="T15" fmla="*/ 148 h 163"/>
                  <a:gd name="T16" fmla="*/ 122 w 147"/>
                  <a:gd name="T17" fmla="*/ 155 h 163"/>
                  <a:gd name="T18" fmla="*/ 115 w 147"/>
                  <a:gd name="T19" fmla="*/ 159 h 163"/>
                  <a:gd name="T20" fmla="*/ 107 w 147"/>
                  <a:gd name="T21" fmla="*/ 163 h 163"/>
                  <a:gd name="T22" fmla="*/ 107 w 147"/>
                  <a:gd name="T23" fmla="*/ 163 h 163"/>
                  <a:gd name="T24" fmla="*/ 0 w 147"/>
                  <a:gd name="T25" fmla="*/ 118 h 163"/>
                  <a:gd name="T26" fmla="*/ 0 w 147"/>
                  <a:gd name="T27" fmla="*/ 118 h 163"/>
                  <a:gd name="T28" fmla="*/ 4 w 147"/>
                  <a:gd name="T29" fmla="*/ 0 h 163"/>
                  <a:gd name="T30" fmla="*/ 4 w 147"/>
                  <a:gd name="T31"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7" h="163">
                    <a:moveTo>
                      <a:pt x="4" y="0"/>
                    </a:moveTo>
                    <a:lnTo>
                      <a:pt x="4" y="0"/>
                    </a:lnTo>
                    <a:lnTo>
                      <a:pt x="147" y="0"/>
                    </a:lnTo>
                    <a:lnTo>
                      <a:pt x="147" y="0"/>
                    </a:lnTo>
                    <a:lnTo>
                      <a:pt x="130" y="140"/>
                    </a:lnTo>
                    <a:lnTo>
                      <a:pt x="130" y="140"/>
                    </a:lnTo>
                    <a:lnTo>
                      <a:pt x="129" y="144"/>
                    </a:lnTo>
                    <a:lnTo>
                      <a:pt x="127" y="148"/>
                    </a:lnTo>
                    <a:lnTo>
                      <a:pt x="122" y="155"/>
                    </a:lnTo>
                    <a:lnTo>
                      <a:pt x="115" y="159"/>
                    </a:lnTo>
                    <a:lnTo>
                      <a:pt x="107" y="163"/>
                    </a:lnTo>
                    <a:lnTo>
                      <a:pt x="107" y="163"/>
                    </a:lnTo>
                    <a:lnTo>
                      <a:pt x="0" y="118"/>
                    </a:lnTo>
                    <a:lnTo>
                      <a:pt x="0" y="118"/>
                    </a:lnTo>
                    <a:lnTo>
                      <a:pt x="4" y="0"/>
                    </a:lnTo>
                    <a:lnTo>
                      <a:pt x="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3" name="Freeform 67"/>
              <p:cNvSpPr/>
              <p:nvPr/>
            </p:nvSpPr>
            <p:spPr bwMode="auto">
              <a:xfrm>
                <a:off x="3330576" y="5083175"/>
                <a:ext cx="227013" cy="258763"/>
              </a:xfrm>
              <a:custGeom>
                <a:avLst/>
                <a:gdLst>
                  <a:gd name="T0" fmla="*/ 4 w 143"/>
                  <a:gd name="T1" fmla="*/ 0 h 163"/>
                  <a:gd name="T2" fmla="*/ 4 w 143"/>
                  <a:gd name="T3" fmla="*/ 0 h 163"/>
                  <a:gd name="T4" fmla="*/ 143 w 143"/>
                  <a:gd name="T5" fmla="*/ 0 h 163"/>
                  <a:gd name="T6" fmla="*/ 143 w 143"/>
                  <a:gd name="T7" fmla="*/ 0 h 163"/>
                  <a:gd name="T8" fmla="*/ 126 w 143"/>
                  <a:gd name="T9" fmla="*/ 140 h 163"/>
                  <a:gd name="T10" fmla="*/ 126 w 143"/>
                  <a:gd name="T11" fmla="*/ 140 h 163"/>
                  <a:gd name="T12" fmla="*/ 125 w 143"/>
                  <a:gd name="T13" fmla="*/ 144 h 163"/>
                  <a:gd name="T14" fmla="*/ 123 w 143"/>
                  <a:gd name="T15" fmla="*/ 148 h 163"/>
                  <a:gd name="T16" fmla="*/ 118 w 143"/>
                  <a:gd name="T17" fmla="*/ 155 h 163"/>
                  <a:gd name="T18" fmla="*/ 111 w 143"/>
                  <a:gd name="T19" fmla="*/ 159 h 163"/>
                  <a:gd name="T20" fmla="*/ 104 w 143"/>
                  <a:gd name="T21" fmla="*/ 163 h 163"/>
                  <a:gd name="T22" fmla="*/ 104 w 143"/>
                  <a:gd name="T23" fmla="*/ 163 h 163"/>
                  <a:gd name="T24" fmla="*/ 0 w 143"/>
                  <a:gd name="T25" fmla="*/ 117 h 163"/>
                  <a:gd name="T26" fmla="*/ 0 w 143"/>
                  <a:gd name="T27" fmla="*/ 117 h 163"/>
                  <a:gd name="T28" fmla="*/ 4 w 143"/>
                  <a:gd name="T29" fmla="*/ 0 h 163"/>
                  <a:gd name="T30" fmla="*/ 4 w 143"/>
                  <a:gd name="T31"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3" h="163">
                    <a:moveTo>
                      <a:pt x="4" y="0"/>
                    </a:moveTo>
                    <a:lnTo>
                      <a:pt x="4" y="0"/>
                    </a:lnTo>
                    <a:lnTo>
                      <a:pt x="143" y="0"/>
                    </a:lnTo>
                    <a:lnTo>
                      <a:pt x="143" y="0"/>
                    </a:lnTo>
                    <a:lnTo>
                      <a:pt x="126" y="140"/>
                    </a:lnTo>
                    <a:lnTo>
                      <a:pt x="126" y="140"/>
                    </a:lnTo>
                    <a:lnTo>
                      <a:pt x="125" y="144"/>
                    </a:lnTo>
                    <a:lnTo>
                      <a:pt x="123" y="148"/>
                    </a:lnTo>
                    <a:lnTo>
                      <a:pt x="118" y="155"/>
                    </a:lnTo>
                    <a:lnTo>
                      <a:pt x="111" y="159"/>
                    </a:lnTo>
                    <a:lnTo>
                      <a:pt x="104" y="163"/>
                    </a:lnTo>
                    <a:lnTo>
                      <a:pt x="104" y="163"/>
                    </a:lnTo>
                    <a:lnTo>
                      <a:pt x="0" y="117"/>
                    </a:lnTo>
                    <a:lnTo>
                      <a:pt x="0" y="117"/>
                    </a:lnTo>
                    <a:lnTo>
                      <a:pt x="4" y="0"/>
                    </a:lnTo>
                    <a:lnTo>
                      <a:pt x="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4" name="Freeform 68"/>
              <p:cNvSpPr/>
              <p:nvPr/>
            </p:nvSpPr>
            <p:spPr bwMode="auto">
              <a:xfrm>
                <a:off x="3336926" y="5083175"/>
                <a:ext cx="220663" cy="255588"/>
              </a:xfrm>
              <a:custGeom>
                <a:avLst/>
                <a:gdLst>
                  <a:gd name="T0" fmla="*/ 4 w 139"/>
                  <a:gd name="T1" fmla="*/ 0 h 161"/>
                  <a:gd name="T2" fmla="*/ 4 w 139"/>
                  <a:gd name="T3" fmla="*/ 0 h 161"/>
                  <a:gd name="T4" fmla="*/ 139 w 139"/>
                  <a:gd name="T5" fmla="*/ 0 h 161"/>
                  <a:gd name="T6" fmla="*/ 139 w 139"/>
                  <a:gd name="T7" fmla="*/ 0 h 161"/>
                  <a:gd name="T8" fmla="*/ 122 w 139"/>
                  <a:gd name="T9" fmla="*/ 140 h 161"/>
                  <a:gd name="T10" fmla="*/ 122 w 139"/>
                  <a:gd name="T11" fmla="*/ 140 h 161"/>
                  <a:gd name="T12" fmla="*/ 121 w 139"/>
                  <a:gd name="T13" fmla="*/ 144 h 161"/>
                  <a:gd name="T14" fmla="*/ 119 w 139"/>
                  <a:gd name="T15" fmla="*/ 148 h 161"/>
                  <a:gd name="T16" fmla="*/ 114 w 139"/>
                  <a:gd name="T17" fmla="*/ 155 h 161"/>
                  <a:gd name="T18" fmla="*/ 107 w 139"/>
                  <a:gd name="T19" fmla="*/ 159 h 161"/>
                  <a:gd name="T20" fmla="*/ 100 w 139"/>
                  <a:gd name="T21" fmla="*/ 161 h 161"/>
                  <a:gd name="T22" fmla="*/ 100 w 139"/>
                  <a:gd name="T23" fmla="*/ 161 h 161"/>
                  <a:gd name="T24" fmla="*/ 0 w 139"/>
                  <a:gd name="T25" fmla="*/ 115 h 161"/>
                  <a:gd name="T26" fmla="*/ 0 w 139"/>
                  <a:gd name="T27" fmla="*/ 115 h 161"/>
                  <a:gd name="T28" fmla="*/ 4 w 139"/>
                  <a:gd name="T29" fmla="*/ 0 h 161"/>
                  <a:gd name="T30" fmla="*/ 4 w 139"/>
                  <a:gd name="T31"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9" h="161">
                    <a:moveTo>
                      <a:pt x="4" y="0"/>
                    </a:moveTo>
                    <a:lnTo>
                      <a:pt x="4" y="0"/>
                    </a:lnTo>
                    <a:lnTo>
                      <a:pt x="139" y="0"/>
                    </a:lnTo>
                    <a:lnTo>
                      <a:pt x="139" y="0"/>
                    </a:lnTo>
                    <a:lnTo>
                      <a:pt x="122" y="140"/>
                    </a:lnTo>
                    <a:lnTo>
                      <a:pt x="122" y="140"/>
                    </a:lnTo>
                    <a:lnTo>
                      <a:pt x="121" y="144"/>
                    </a:lnTo>
                    <a:lnTo>
                      <a:pt x="119" y="148"/>
                    </a:lnTo>
                    <a:lnTo>
                      <a:pt x="114" y="155"/>
                    </a:lnTo>
                    <a:lnTo>
                      <a:pt x="107" y="159"/>
                    </a:lnTo>
                    <a:lnTo>
                      <a:pt x="100" y="161"/>
                    </a:lnTo>
                    <a:lnTo>
                      <a:pt x="100" y="161"/>
                    </a:lnTo>
                    <a:lnTo>
                      <a:pt x="0" y="115"/>
                    </a:lnTo>
                    <a:lnTo>
                      <a:pt x="0" y="115"/>
                    </a:lnTo>
                    <a:lnTo>
                      <a:pt x="4" y="0"/>
                    </a:lnTo>
                    <a:lnTo>
                      <a:pt x="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5" name="Freeform 69"/>
              <p:cNvSpPr/>
              <p:nvPr/>
            </p:nvSpPr>
            <p:spPr bwMode="auto">
              <a:xfrm>
                <a:off x="3343276" y="5083175"/>
                <a:ext cx="214313" cy="255588"/>
              </a:xfrm>
              <a:custGeom>
                <a:avLst/>
                <a:gdLst>
                  <a:gd name="T0" fmla="*/ 4 w 135"/>
                  <a:gd name="T1" fmla="*/ 0 h 161"/>
                  <a:gd name="T2" fmla="*/ 4 w 135"/>
                  <a:gd name="T3" fmla="*/ 0 h 161"/>
                  <a:gd name="T4" fmla="*/ 135 w 135"/>
                  <a:gd name="T5" fmla="*/ 0 h 161"/>
                  <a:gd name="T6" fmla="*/ 135 w 135"/>
                  <a:gd name="T7" fmla="*/ 0 h 161"/>
                  <a:gd name="T8" fmla="*/ 118 w 135"/>
                  <a:gd name="T9" fmla="*/ 140 h 161"/>
                  <a:gd name="T10" fmla="*/ 118 w 135"/>
                  <a:gd name="T11" fmla="*/ 140 h 161"/>
                  <a:gd name="T12" fmla="*/ 117 w 135"/>
                  <a:gd name="T13" fmla="*/ 144 h 161"/>
                  <a:gd name="T14" fmla="*/ 115 w 135"/>
                  <a:gd name="T15" fmla="*/ 148 h 161"/>
                  <a:gd name="T16" fmla="*/ 110 w 135"/>
                  <a:gd name="T17" fmla="*/ 155 h 161"/>
                  <a:gd name="T18" fmla="*/ 103 w 135"/>
                  <a:gd name="T19" fmla="*/ 159 h 161"/>
                  <a:gd name="T20" fmla="*/ 96 w 135"/>
                  <a:gd name="T21" fmla="*/ 161 h 161"/>
                  <a:gd name="T22" fmla="*/ 96 w 135"/>
                  <a:gd name="T23" fmla="*/ 161 h 161"/>
                  <a:gd name="T24" fmla="*/ 0 w 135"/>
                  <a:gd name="T25" fmla="*/ 114 h 161"/>
                  <a:gd name="T26" fmla="*/ 0 w 135"/>
                  <a:gd name="T27" fmla="*/ 114 h 161"/>
                  <a:gd name="T28" fmla="*/ 4 w 135"/>
                  <a:gd name="T29" fmla="*/ 0 h 161"/>
                  <a:gd name="T30" fmla="*/ 4 w 135"/>
                  <a:gd name="T31"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5" h="161">
                    <a:moveTo>
                      <a:pt x="4" y="0"/>
                    </a:moveTo>
                    <a:lnTo>
                      <a:pt x="4" y="0"/>
                    </a:lnTo>
                    <a:lnTo>
                      <a:pt x="135" y="0"/>
                    </a:lnTo>
                    <a:lnTo>
                      <a:pt x="135" y="0"/>
                    </a:lnTo>
                    <a:lnTo>
                      <a:pt x="118" y="140"/>
                    </a:lnTo>
                    <a:lnTo>
                      <a:pt x="118" y="140"/>
                    </a:lnTo>
                    <a:lnTo>
                      <a:pt x="117" y="144"/>
                    </a:lnTo>
                    <a:lnTo>
                      <a:pt x="115" y="148"/>
                    </a:lnTo>
                    <a:lnTo>
                      <a:pt x="110" y="155"/>
                    </a:lnTo>
                    <a:lnTo>
                      <a:pt x="103" y="159"/>
                    </a:lnTo>
                    <a:lnTo>
                      <a:pt x="96" y="161"/>
                    </a:lnTo>
                    <a:lnTo>
                      <a:pt x="96" y="161"/>
                    </a:lnTo>
                    <a:lnTo>
                      <a:pt x="0" y="114"/>
                    </a:lnTo>
                    <a:lnTo>
                      <a:pt x="0" y="114"/>
                    </a:lnTo>
                    <a:lnTo>
                      <a:pt x="4" y="0"/>
                    </a:lnTo>
                    <a:lnTo>
                      <a:pt x="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6" name="Freeform 70"/>
              <p:cNvSpPr/>
              <p:nvPr/>
            </p:nvSpPr>
            <p:spPr bwMode="auto">
              <a:xfrm>
                <a:off x="3348038" y="5083175"/>
                <a:ext cx="209550" cy="255588"/>
              </a:xfrm>
              <a:custGeom>
                <a:avLst/>
                <a:gdLst>
                  <a:gd name="T0" fmla="*/ 5 w 132"/>
                  <a:gd name="T1" fmla="*/ 0 h 161"/>
                  <a:gd name="T2" fmla="*/ 5 w 132"/>
                  <a:gd name="T3" fmla="*/ 0 h 161"/>
                  <a:gd name="T4" fmla="*/ 132 w 132"/>
                  <a:gd name="T5" fmla="*/ 0 h 161"/>
                  <a:gd name="T6" fmla="*/ 132 w 132"/>
                  <a:gd name="T7" fmla="*/ 0 h 161"/>
                  <a:gd name="T8" fmla="*/ 115 w 132"/>
                  <a:gd name="T9" fmla="*/ 140 h 161"/>
                  <a:gd name="T10" fmla="*/ 115 w 132"/>
                  <a:gd name="T11" fmla="*/ 140 h 161"/>
                  <a:gd name="T12" fmla="*/ 114 w 132"/>
                  <a:gd name="T13" fmla="*/ 144 h 161"/>
                  <a:gd name="T14" fmla="*/ 112 w 132"/>
                  <a:gd name="T15" fmla="*/ 148 h 161"/>
                  <a:gd name="T16" fmla="*/ 108 w 132"/>
                  <a:gd name="T17" fmla="*/ 153 h 161"/>
                  <a:gd name="T18" fmla="*/ 101 w 132"/>
                  <a:gd name="T19" fmla="*/ 159 h 161"/>
                  <a:gd name="T20" fmla="*/ 95 w 132"/>
                  <a:gd name="T21" fmla="*/ 161 h 161"/>
                  <a:gd name="T22" fmla="*/ 95 w 132"/>
                  <a:gd name="T23" fmla="*/ 161 h 161"/>
                  <a:gd name="T24" fmla="*/ 0 w 132"/>
                  <a:gd name="T25" fmla="*/ 113 h 161"/>
                  <a:gd name="T26" fmla="*/ 0 w 132"/>
                  <a:gd name="T27" fmla="*/ 113 h 161"/>
                  <a:gd name="T28" fmla="*/ 5 w 132"/>
                  <a:gd name="T29" fmla="*/ 0 h 161"/>
                  <a:gd name="T30" fmla="*/ 5 w 132"/>
                  <a:gd name="T31"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2" h="161">
                    <a:moveTo>
                      <a:pt x="5" y="0"/>
                    </a:moveTo>
                    <a:lnTo>
                      <a:pt x="5" y="0"/>
                    </a:lnTo>
                    <a:lnTo>
                      <a:pt x="132" y="0"/>
                    </a:lnTo>
                    <a:lnTo>
                      <a:pt x="132" y="0"/>
                    </a:lnTo>
                    <a:lnTo>
                      <a:pt x="115" y="140"/>
                    </a:lnTo>
                    <a:lnTo>
                      <a:pt x="115" y="140"/>
                    </a:lnTo>
                    <a:lnTo>
                      <a:pt x="114" y="144"/>
                    </a:lnTo>
                    <a:lnTo>
                      <a:pt x="112" y="148"/>
                    </a:lnTo>
                    <a:lnTo>
                      <a:pt x="108" y="153"/>
                    </a:lnTo>
                    <a:lnTo>
                      <a:pt x="101" y="159"/>
                    </a:lnTo>
                    <a:lnTo>
                      <a:pt x="95" y="161"/>
                    </a:lnTo>
                    <a:lnTo>
                      <a:pt x="95" y="161"/>
                    </a:lnTo>
                    <a:lnTo>
                      <a:pt x="0" y="113"/>
                    </a:lnTo>
                    <a:lnTo>
                      <a:pt x="0" y="113"/>
                    </a:lnTo>
                    <a:lnTo>
                      <a:pt x="5" y="0"/>
                    </a:lnTo>
                    <a:lnTo>
                      <a:pt x="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7" name="Freeform 71"/>
              <p:cNvSpPr/>
              <p:nvPr/>
            </p:nvSpPr>
            <p:spPr bwMode="auto">
              <a:xfrm>
                <a:off x="3354388" y="5083175"/>
                <a:ext cx="203200" cy="255588"/>
              </a:xfrm>
              <a:custGeom>
                <a:avLst/>
                <a:gdLst>
                  <a:gd name="T0" fmla="*/ 4 w 128"/>
                  <a:gd name="T1" fmla="*/ 0 h 161"/>
                  <a:gd name="T2" fmla="*/ 4 w 128"/>
                  <a:gd name="T3" fmla="*/ 0 h 161"/>
                  <a:gd name="T4" fmla="*/ 128 w 128"/>
                  <a:gd name="T5" fmla="*/ 0 h 161"/>
                  <a:gd name="T6" fmla="*/ 128 w 128"/>
                  <a:gd name="T7" fmla="*/ 0 h 161"/>
                  <a:gd name="T8" fmla="*/ 111 w 128"/>
                  <a:gd name="T9" fmla="*/ 140 h 161"/>
                  <a:gd name="T10" fmla="*/ 111 w 128"/>
                  <a:gd name="T11" fmla="*/ 140 h 161"/>
                  <a:gd name="T12" fmla="*/ 111 w 128"/>
                  <a:gd name="T13" fmla="*/ 144 h 161"/>
                  <a:gd name="T14" fmla="*/ 108 w 128"/>
                  <a:gd name="T15" fmla="*/ 148 h 161"/>
                  <a:gd name="T16" fmla="*/ 104 w 128"/>
                  <a:gd name="T17" fmla="*/ 153 h 161"/>
                  <a:gd name="T18" fmla="*/ 97 w 128"/>
                  <a:gd name="T19" fmla="*/ 159 h 161"/>
                  <a:gd name="T20" fmla="*/ 91 w 128"/>
                  <a:gd name="T21" fmla="*/ 161 h 161"/>
                  <a:gd name="T22" fmla="*/ 91 w 128"/>
                  <a:gd name="T23" fmla="*/ 161 h 161"/>
                  <a:gd name="T24" fmla="*/ 0 w 128"/>
                  <a:gd name="T25" fmla="*/ 113 h 161"/>
                  <a:gd name="T26" fmla="*/ 0 w 128"/>
                  <a:gd name="T27" fmla="*/ 113 h 161"/>
                  <a:gd name="T28" fmla="*/ 4 w 128"/>
                  <a:gd name="T29" fmla="*/ 0 h 161"/>
                  <a:gd name="T30" fmla="*/ 4 w 128"/>
                  <a:gd name="T31"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8" h="161">
                    <a:moveTo>
                      <a:pt x="4" y="0"/>
                    </a:moveTo>
                    <a:lnTo>
                      <a:pt x="4" y="0"/>
                    </a:lnTo>
                    <a:lnTo>
                      <a:pt x="128" y="0"/>
                    </a:lnTo>
                    <a:lnTo>
                      <a:pt x="128" y="0"/>
                    </a:lnTo>
                    <a:lnTo>
                      <a:pt x="111" y="140"/>
                    </a:lnTo>
                    <a:lnTo>
                      <a:pt x="111" y="140"/>
                    </a:lnTo>
                    <a:lnTo>
                      <a:pt x="111" y="144"/>
                    </a:lnTo>
                    <a:lnTo>
                      <a:pt x="108" y="148"/>
                    </a:lnTo>
                    <a:lnTo>
                      <a:pt x="104" y="153"/>
                    </a:lnTo>
                    <a:lnTo>
                      <a:pt x="97" y="159"/>
                    </a:lnTo>
                    <a:lnTo>
                      <a:pt x="91" y="161"/>
                    </a:lnTo>
                    <a:lnTo>
                      <a:pt x="91" y="161"/>
                    </a:lnTo>
                    <a:lnTo>
                      <a:pt x="0" y="113"/>
                    </a:lnTo>
                    <a:lnTo>
                      <a:pt x="0" y="113"/>
                    </a:lnTo>
                    <a:lnTo>
                      <a:pt x="4" y="0"/>
                    </a:lnTo>
                    <a:lnTo>
                      <a:pt x="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8" name="Freeform 72"/>
              <p:cNvSpPr/>
              <p:nvPr/>
            </p:nvSpPr>
            <p:spPr bwMode="auto">
              <a:xfrm>
                <a:off x="3360738" y="5083175"/>
                <a:ext cx="196850" cy="255588"/>
              </a:xfrm>
              <a:custGeom>
                <a:avLst/>
                <a:gdLst>
                  <a:gd name="T0" fmla="*/ 4 w 124"/>
                  <a:gd name="T1" fmla="*/ 0 h 161"/>
                  <a:gd name="T2" fmla="*/ 4 w 124"/>
                  <a:gd name="T3" fmla="*/ 0 h 161"/>
                  <a:gd name="T4" fmla="*/ 124 w 124"/>
                  <a:gd name="T5" fmla="*/ 0 h 161"/>
                  <a:gd name="T6" fmla="*/ 124 w 124"/>
                  <a:gd name="T7" fmla="*/ 0 h 161"/>
                  <a:gd name="T8" fmla="*/ 107 w 124"/>
                  <a:gd name="T9" fmla="*/ 140 h 161"/>
                  <a:gd name="T10" fmla="*/ 107 w 124"/>
                  <a:gd name="T11" fmla="*/ 140 h 161"/>
                  <a:gd name="T12" fmla="*/ 104 w 124"/>
                  <a:gd name="T13" fmla="*/ 148 h 161"/>
                  <a:gd name="T14" fmla="*/ 100 w 124"/>
                  <a:gd name="T15" fmla="*/ 153 h 161"/>
                  <a:gd name="T16" fmla="*/ 93 w 124"/>
                  <a:gd name="T17" fmla="*/ 159 h 161"/>
                  <a:gd name="T18" fmla="*/ 87 w 124"/>
                  <a:gd name="T19" fmla="*/ 161 h 161"/>
                  <a:gd name="T20" fmla="*/ 87 w 124"/>
                  <a:gd name="T21" fmla="*/ 161 h 161"/>
                  <a:gd name="T22" fmla="*/ 0 w 124"/>
                  <a:gd name="T23" fmla="*/ 111 h 161"/>
                  <a:gd name="T24" fmla="*/ 0 w 124"/>
                  <a:gd name="T25" fmla="*/ 111 h 161"/>
                  <a:gd name="T26" fmla="*/ 4 w 124"/>
                  <a:gd name="T27" fmla="*/ 0 h 161"/>
                  <a:gd name="T28" fmla="*/ 4 w 124"/>
                  <a:gd name="T29"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4" h="161">
                    <a:moveTo>
                      <a:pt x="4" y="0"/>
                    </a:moveTo>
                    <a:lnTo>
                      <a:pt x="4" y="0"/>
                    </a:lnTo>
                    <a:lnTo>
                      <a:pt x="124" y="0"/>
                    </a:lnTo>
                    <a:lnTo>
                      <a:pt x="124" y="0"/>
                    </a:lnTo>
                    <a:lnTo>
                      <a:pt x="107" y="140"/>
                    </a:lnTo>
                    <a:lnTo>
                      <a:pt x="107" y="140"/>
                    </a:lnTo>
                    <a:lnTo>
                      <a:pt x="104" y="148"/>
                    </a:lnTo>
                    <a:lnTo>
                      <a:pt x="100" y="153"/>
                    </a:lnTo>
                    <a:lnTo>
                      <a:pt x="93" y="159"/>
                    </a:lnTo>
                    <a:lnTo>
                      <a:pt x="87" y="161"/>
                    </a:lnTo>
                    <a:lnTo>
                      <a:pt x="87" y="161"/>
                    </a:lnTo>
                    <a:lnTo>
                      <a:pt x="0" y="111"/>
                    </a:lnTo>
                    <a:lnTo>
                      <a:pt x="0" y="111"/>
                    </a:lnTo>
                    <a:lnTo>
                      <a:pt x="4" y="0"/>
                    </a:lnTo>
                    <a:lnTo>
                      <a:pt x="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9" name="Freeform 73"/>
              <p:cNvSpPr/>
              <p:nvPr/>
            </p:nvSpPr>
            <p:spPr bwMode="auto">
              <a:xfrm>
                <a:off x="3367088" y="5083175"/>
                <a:ext cx="190500" cy="255588"/>
              </a:xfrm>
              <a:custGeom>
                <a:avLst/>
                <a:gdLst>
                  <a:gd name="T0" fmla="*/ 4 w 120"/>
                  <a:gd name="T1" fmla="*/ 0 h 161"/>
                  <a:gd name="T2" fmla="*/ 4 w 120"/>
                  <a:gd name="T3" fmla="*/ 0 h 161"/>
                  <a:gd name="T4" fmla="*/ 120 w 120"/>
                  <a:gd name="T5" fmla="*/ 0 h 161"/>
                  <a:gd name="T6" fmla="*/ 120 w 120"/>
                  <a:gd name="T7" fmla="*/ 0 h 161"/>
                  <a:gd name="T8" fmla="*/ 103 w 120"/>
                  <a:gd name="T9" fmla="*/ 140 h 161"/>
                  <a:gd name="T10" fmla="*/ 103 w 120"/>
                  <a:gd name="T11" fmla="*/ 140 h 161"/>
                  <a:gd name="T12" fmla="*/ 100 w 120"/>
                  <a:gd name="T13" fmla="*/ 148 h 161"/>
                  <a:gd name="T14" fmla="*/ 96 w 120"/>
                  <a:gd name="T15" fmla="*/ 153 h 161"/>
                  <a:gd name="T16" fmla="*/ 89 w 120"/>
                  <a:gd name="T17" fmla="*/ 159 h 161"/>
                  <a:gd name="T18" fmla="*/ 83 w 120"/>
                  <a:gd name="T19" fmla="*/ 161 h 161"/>
                  <a:gd name="T20" fmla="*/ 83 w 120"/>
                  <a:gd name="T21" fmla="*/ 161 h 161"/>
                  <a:gd name="T22" fmla="*/ 0 w 120"/>
                  <a:gd name="T23" fmla="*/ 110 h 161"/>
                  <a:gd name="T24" fmla="*/ 0 w 120"/>
                  <a:gd name="T25" fmla="*/ 110 h 161"/>
                  <a:gd name="T26" fmla="*/ 4 w 120"/>
                  <a:gd name="T27" fmla="*/ 0 h 161"/>
                  <a:gd name="T28" fmla="*/ 4 w 120"/>
                  <a:gd name="T29"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0" h="161">
                    <a:moveTo>
                      <a:pt x="4" y="0"/>
                    </a:moveTo>
                    <a:lnTo>
                      <a:pt x="4" y="0"/>
                    </a:lnTo>
                    <a:lnTo>
                      <a:pt x="120" y="0"/>
                    </a:lnTo>
                    <a:lnTo>
                      <a:pt x="120" y="0"/>
                    </a:lnTo>
                    <a:lnTo>
                      <a:pt x="103" y="140"/>
                    </a:lnTo>
                    <a:lnTo>
                      <a:pt x="103" y="140"/>
                    </a:lnTo>
                    <a:lnTo>
                      <a:pt x="100" y="148"/>
                    </a:lnTo>
                    <a:lnTo>
                      <a:pt x="96" y="153"/>
                    </a:lnTo>
                    <a:lnTo>
                      <a:pt x="89" y="159"/>
                    </a:lnTo>
                    <a:lnTo>
                      <a:pt x="83" y="161"/>
                    </a:lnTo>
                    <a:lnTo>
                      <a:pt x="83" y="161"/>
                    </a:lnTo>
                    <a:lnTo>
                      <a:pt x="0" y="110"/>
                    </a:lnTo>
                    <a:lnTo>
                      <a:pt x="0" y="110"/>
                    </a:lnTo>
                    <a:lnTo>
                      <a:pt x="4" y="0"/>
                    </a:lnTo>
                    <a:lnTo>
                      <a:pt x="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0" name="Freeform 74"/>
              <p:cNvSpPr/>
              <p:nvPr/>
            </p:nvSpPr>
            <p:spPr bwMode="auto">
              <a:xfrm>
                <a:off x="3371851" y="5083175"/>
                <a:ext cx="185738" cy="255588"/>
              </a:xfrm>
              <a:custGeom>
                <a:avLst/>
                <a:gdLst>
                  <a:gd name="T0" fmla="*/ 5 w 117"/>
                  <a:gd name="T1" fmla="*/ 0 h 161"/>
                  <a:gd name="T2" fmla="*/ 5 w 117"/>
                  <a:gd name="T3" fmla="*/ 0 h 161"/>
                  <a:gd name="T4" fmla="*/ 117 w 117"/>
                  <a:gd name="T5" fmla="*/ 0 h 161"/>
                  <a:gd name="T6" fmla="*/ 117 w 117"/>
                  <a:gd name="T7" fmla="*/ 0 h 161"/>
                  <a:gd name="T8" fmla="*/ 100 w 117"/>
                  <a:gd name="T9" fmla="*/ 140 h 161"/>
                  <a:gd name="T10" fmla="*/ 100 w 117"/>
                  <a:gd name="T11" fmla="*/ 140 h 161"/>
                  <a:gd name="T12" fmla="*/ 97 w 117"/>
                  <a:gd name="T13" fmla="*/ 148 h 161"/>
                  <a:gd name="T14" fmla="*/ 93 w 117"/>
                  <a:gd name="T15" fmla="*/ 153 h 161"/>
                  <a:gd name="T16" fmla="*/ 86 w 117"/>
                  <a:gd name="T17" fmla="*/ 157 h 161"/>
                  <a:gd name="T18" fmla="*/ 81 w 117"/>
                  <a:gd name="T19" fmla="*/ 161 h 161"/>
                  <a:gd name="T20" fmla="*/ 81 w 117"/>
                  <a:gd name="T21" fmla="*/ 161 h 161"/>
                  <a:gd name="T22" fmla="*/ 0 w 117"/>
                  <a:gd name="T23" fmla="*/ 109 h 161"/>
                  <a:gd name="T24" fmla="*/ 0 w 117"/>
                  <a:gd name="T25" fmla="*/ 109 h 161"/>
                  <a:gd name="T26" fmla="*/ 5 w 117"/>
                  <a:gd name="T27" fmla="*/ 0 h 161"/>
                  <a:gd name="T28" fmla="*/ 5 w 117"/>
                  <a:gd name="T29"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7" h="161">
                    <a:moveTo>
                      <a:pt x="5" y="0"/>
                    </a:moveTo>
                    <a:lnTo>
                      <a:pt x="5" y="0"/>
                    </a:lnTo>
                    <a:lnTo>
                      <a:pt x="117" y="0"/>
                    </a:lnTo>
                    <a:lnTo>
                      <a:pt x="117" y="0"/>
                    </a:lnTo>
                    <a:lnTo>
                      <a:pt x="100" y="140"/>
                    </a:lnTo>
                    <a:lnTo>
                      <a:pt x="100" y="140"/>
                    </a:lnTo>
                    <a:lnTo>
                      <a:pt x="97" y="148"/>
                    </a:lnTo>
                    <a:lnTo>
                      <a:pt x="93" y="153"/>
                    </a:lnTo>
                    <a:lnTo>
                      <a:pt x="86" y="157"/>
                    </a:lnTo>
                    <a:lnTo>
                      <a:pt x="81" y="161"/>
                    </a:lnTo>
                    <a:lnTo>
                      <a:pt x="81" y="161"/>
                    </a:lnTo>
                    <a:lnTo>
                      <a:pt x="0" y="109"/>
                    </a:lnTo>
                    <a:lnTo>
                      <a:pt x="0" y="109"/>
                    </a:lnTo>
                    <a:lnTo>
                      <a:pt x="5" y="0"/>
                    </a:lnTo>
                    <a:lnTo>
                      <a:pt x="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1" name="Freeform 75"/>
              <p:cNvSpPr/>
              <p:nvPr/>
            </p:nvSpPr>
            <p:spPr bwMode="auto">
              <a:xfrm>
                <a:off x="3378201" y="5083175"/>
                <a:ext cx="179388" cy="255588"/>
              </a:xfrm>
              <a:custGeom>
                <a:avLst/>
                <a:gdLst>
                  <a:gd name="T0" fmla="*/ 5 w 113"/>
                  <a:gd name="T1" fmla="*/ 0 h 161"/>
                  <a:gd name="T2" fmla="*/ 5 w 113"/>
                  <a:gd name="T3" fmla="*/ 0 h 161"/>
                  <a:gd name="T4" fmla="*/ 113 w 113"/>
                  <a:gd name="T5" fmla="*/ 0 h 161"/>
                  <a:gd name="T6" fmla="*/ 113 w 113"/>
                  <a:gd name="T7" fmla="*/ 0 h 161"/>
                  <a:gd name="T8" fmla="*/ 96 w 113"/>
                  <a:gd name="T9" fmla="*/ 140 h 161"/>
                  <a:gd name="T10" fmla="*/ 96 w 113"/>
                  <a:gd name="T11" fmla="*/ 140 h 161"/>
                  <a:gd name="T12" fmla="*/ 93 w 113"/>
                  <a:gd name="T13" fmla="*/ 147 h 161"/>
                  <a:gd name="T14" fmla="*/ 89 w 113"/>
                  <a:gd name="T15" fmla="*/ 153 h 161"/>
                  <a:gd name="T16" fmla="*/ 84 w 113"/>
                  <a:gd name="T17" fmla="*/ 157 h 161"/>
                  <a:gd name="T18" fmla="*/ 77 w 113"/>
                  <a:gd name="T19" fmla="*/ 161 h 161"/>
                  <a:gd name="T20" fmla="*/ 77 w 113"/>
                  <a:gd name="T21" fmla="*/ 161 h 161"/>
                  <a:gd name="T22" fmla="*/ 0 w 113"/>
                  <a:gd name="T23" fmla="*/ 107 h 161"/>
                  <a:gd name="T24" fmla="*/ 0 w 113"/>
                  <a:gd name="T25" fmla="*/ 107 h 161"/>
                  <a:gd name="T26" fmla="*/ 5 w 113"/>
                  <a:gd name="T27" fmla="*/ 0 h 161"/>
                  <a:gd name="T28" fmla="*/ 5 w 113"/>
                  <a:gd name="T29"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3" h="161">
                    <a:moveTo>
                      <a:pt x="5" y="0"/>
                    </a:moveTo>
                    <a:lnTo>
                      <a:pt x="5" y="0"/>
                    </a:lnTo>
                    <a:lnTo>
                      <a:pt x="113" y="0"/>
                    </a:lnTo>
                    <a:lnTo>
                      <a:pt x="113" y="0"/>
                    </a:lnTo>
                    <a:lnTo>
                      <a:pt x="96" y="140"/>
                    </a:lnTo>
                    <a:lnTo>
                      <a:pt x="96" y="140"/>
                    </a:lnTo>
                    <a:lnTo>
                      <a:pt x="93" y="147"/>
                    </a:lnTo>
                    <a:lnTo>
                      <a:pt x="89" y="153"/>
                    </a:lnTo>
                    <a:lnTo>
                      <a:pt x="84" y="157"/>
                    </a:lnTo>
                    <a:lnTo>
                      <a:pt x="77" y="161"/>
                    </a:lnTo>
                    <a:lnTo>
                      <a:pt x="77" y="161"/>
                    </a:lnTo>
                    <a:lnTo>
                      <a:pt x="0" y="107"/>
                    </a:lnTo>
                    <a:lnTo>
                      <a:pt x="0" y="107"/>
                    </a:lnTo>
                    <a:lnTo>
                      <a:pt x="5" y="0"/>
                    </a:lnTo>
                    <a:lnTo>
                      <a:pt x="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2" name="Freeform 76"/>
              <p:cNvSpPr/>
              <p:nvPr/>
            </p:nvSpPr>
            <p:spPr bwMode="auto">
              <a:xfrm>
                <a:off x="3384551" y="5083175"/>
                <a:ext cx="173038" cy="255588"/>
              </a:xfrm>
              <a:custGeom>
                <a:avLst/>
                <a:gdLst>
                  <a:gd name="T0" fmla="*/ 5 w 109"/>
                  <a:gd name="T1" fmla="*/ 0 h 161"/>
                  <a:gd name="T2" fmla="*/ 5 w 109"/>
                  <a:gd name="T3" fmla="*/ 0 h 161"/>
                  <a:gd name="T4" fmla="*/ 109 w 109"/>
                  <a:gd name="T5" fmla="*/ 0 h 161"/>
                  <a:gd name="T6" fmla="*/ 109 w 109"/>
                  <a:gd name="T7" fmla="*/ 0 h 161"/>
                  <a:gd name="T8" fmla="*/ 92 w 109"/>
                  <a:gd name="T9" fmla="*/ 140 h 161"/>
                  <a:gd name="T10" fmla="*/ 92 w 109"/>
                  <a:gd name="T11" fmla="*/ 140 h 161"/>
                  <a:gd name="T12" fmla="*/ 89 w 109"/>
                  <a:gd name="T13" fmla="*/ 147 h 161"/>
                  <a:gd name="T14" fmla="*/ 85 w 109"/>
                  <a:gd name="T15" fmla="*/ 153 h 161"/>
                  <a:gd name="T16" fmla="*/ 80 w 109"/>
                  <a:gd name="T17" fmla="*/ 157 h 161"/>
                  <a:gd name="T18" fmla="*/ 73 w 109"/>
                  <a:gd name="T19" fmla="*/ 161 h 161"/>
                  <a:gd name="T20" fmla="*/ 73 w 109"/>
                  <a:gd name="T21" fmla="*/ 161 h 161"/>
                  <a:gd name="T22" fmla="*/ 0 w 109"/>
                  <a:gd name="T23" fmla="*/ 106 h 161"/>
                  <a:gd name="T24" fmla="*/ 0 w 109"/>
                  <a:gd name="T25" fmla="*/ 106 h 161"/>
                  <a:gd name="T26" fmla="*/ 5 w 109"/>
                  <a:gd name="T27" fmla="*/ 0 h 161"/>
                  <a:gd name="T28" fmla="*/ 5 w 109"/>
                  <a:gd name="T29"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61">
                    <a:moveTo>
                      <a:pt x="5" y="0"/>
                    </a:moveTo>
                    <a:lnTo>
                      <a:pt x="5" y="0"/>
                    </a:lnTo>
                    <a:lnTo>
                      <a:pt x="109" y="0"/>
                    </a:lnTo>
                    <a:lnTo>
                      <a:pt x="109" y="0"/>
                    </a:lnTo>
                    <a:lnTo>
                      <a:pt x="92" y="140"/>
                    </a:lnTo>
                    <a:lnTo>
                      <a:pt x="92" y="140"/>
                    </a:lnTo>
                    <a:lnTo>
                      <a:pt x="89" y="147"/>
                    </a:lnTo>
                    <a:lnTo>
                      <a:pt x="85" y="153"/>
                    </a:lnTo>
                    <a:lnTo>
                      <a:pt x="80" y="157"/>
                    </a:lnTo>
                    <a:lnTo>
                      <a:pt x="73" y="161"/>
                    </a:lnTo>
                    <a:lnTo>
                      <a:pt x="73" y="161"/>
                    </a:lnTo>
                    <a:lnTo>
                      <a:pt x="0" y="106"/>
                    </a:lnTo>
                    <a:lnTo>
                      <a:pt x="0" y="106"/>
                    </a:lnTo>
                    <a:lnTo>
                      <a:pt x="5" y="0"/>
                    </a:lnTo>
                    <a:lnTo>
                      <a:pt x="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3" name="Freeform 77"/>
              <p:cNvSpPr/>
              <p:nvPr/>
            </p:nvSpPr>
            <p:spPr bwMode="auto">
              <a:xfrm>
                <a:off x="3390901" y="5083175"/>
                <a:ext cx="166688" cy="254000"/>
              </a:xfrm>
              <a:custGeom>
                <a:avLst/>
                <a:gdLst>
                  <a:gd name="T0" fmla="*/ 5 w 105"/>
                  <a:gd name="T1" fmla="*/ 0 h 160"/>
                  <a:gd name="T2" fmla="*/ 5 w 105"/>
                  <a:gd name="T3" fmla="*/ 0 h 160"/>
                  <a:gd name="T4" fmla="*/ 105 w 105"/>
                  <a:gd name="T5" fmla="*/ 0 h 160"/>
                  <a:gd name="T6" fmla="*/ 105 w 105"/>
                  <a:gd name="T7" fmla="*/ 0 h 160"/>
                  <a:gd name="T8" fmla="*/ 88 w 105"/>
                  <a:gd name="T9" fmla="*/ 140 h 160"/>
                  <a:gd name="T10" fmla="*/ 88 w 105"/>
                  <a:gd name="T11" fmla="*/ 140 h 160"/>
                  <a:gd name="T12" fmla="*/ 87 w 105"/>
                  <a:gd name="T13" fmla="*/ 147 h 160"/>
                  <a:gd name="T14" fmla="*/ 81 w 105"/>
                  <a:gd name="T15" fmla="*/ 153 h 160"/>
                  <a:gd name="T16" fmla="*/ 76 w 105"/>
                  <a:gd name="T17" fmla="*/ 157 h 160"/>
                  <a:gd name="T18" fmla="*/ 69 w 105"/>
                  <a:gd name="T19" fmla="*/ 160 h 160"/>
                  <a:gd name="T20" fmla="*/ 69 w 105"/>
                  <a:gd name="T21" fmla="*/ 160 h 160"/>
                  <a:gd name="T22" fmla="*/ 0 w 105"/>
                  <a:gd name="T23" fmla="*/ 106 h 160"/>
                  <a:gd name="T24" fmla="*/ 0 w 105"/>
                  <a:gd name="T25" fmla="*/ 106 h 160"/>
                  <a:gd name="T26" fmla="*/ 5 w 105"/>
                  <a:gd name="T27" fmla="*/ 0 h 160"/>
                  <a:gd name="T28" fmla="*/ 5 w 105"/>
                  <a:gd name="T29"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5" h="160">
                    <a:moveTo>
                      <a:pt x="5" y="0"/>
                    </a:moveTo>
                    <a:lnTo>
                      <a:pt x="5" y="0"/>
                    </a:lnTo>
                    <a:lnTo>
                      <a:pt x="105" y="0"/>
                    </a:lnTo>
                    <a:lnTo>
                      <a:pt x="105" y="0"/>
                    </a:lnTo>
                    <a:lnTo>
                      <a:pt x="88" y="140"/>
                    </a:lnTo>
                    <a:lnTo>
                      <a:pt x="88" y="140"/>
                    </a:lnTo>
                    <a:lnTo>
                      <a:pt x="87" y="147"/>
                    </a:lnTo>
                    <a:lnTo>
                      <a:pt x="81" y="153"/>
                    </a:lnTo>
                    <a:lnTo>
                      <a:pt x="76" y="157"/>
                    </a:lnTo>
                    <a:lnTo>
                      <a:pt x="69" y="160"/>
                    </a:lnTo>
                    <a:lnTo>
                      <a:pt x="69" y="160"/>
                    </a:lnTo>
                    <a:lnTo>
                      <a:pt x="0" y="106"/>
                    </a:lnTo>
                    <a:lnTo>
                      <a:pt x="0" y="106"/>
                    </a:lnTo>
                    <a:lnTo>
                      <a:pt x="5" y="0"/>
                    </a:lnTo>
                    <a:lnTo>
                      <a:pt x="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4" name="Freeform 78"/>
              <p:cNvSpPr/>
              <p:nvPr/>
            </p:nvSpPr>
            <p:spPr bwMode="auto">
              <a:xfrm>
                <a:off x="3395663" y="5083175"/>
                <a:ext cx="161925" cy="254000"/>
              </a:xfrm>
              <a:custGeom>
                <a:avLst/>
                <a:gdLst>
                  <a:gd name="T0" fmla="*/ 5 w 102"/>
                  <a:gd name="T1" fmla="*/ 0 h 160"/>
                  <a:gd name="T2" fmla="*/ 5 w 102"/>
                  <a:gd name="T3" fmla="*/ 0 h 160"/>
                  <a:gd name="T4" fmla="*/ 102 w 102"/>
                  <a:gd name="T5" fmla="*/ 0 h 160"/>
                  <a:gd name="T6" fmla="*/ 102 w 102"/>
                  <a:gd name="T7" fmla="*/ 0 h 160"/>
                  <a:gd name="T8" fmla="*/ 85 w 102"/>
                  <a:gd name="T9" fmla="*/ 140 h 160"/>
                  <a:gd name="T10" fmla="*/ 85 w 102"/>
                  <a:gd name="T11" fmla="*/ 140 h 160"/>
                  <a:gd name="T12" fmla="*/ 84 w 102"/>
                  <a:gd name="T13" fmla="*/ 147 h 160"/>
                  <a:gd name="T14" fmla="*/ 78 w 102"/>
                  <a:gd name="T15" fmla="*/ 153 h 160"/>
                  <a:gd name="T16" fmla="*/ 73 w 102"/>
                  <a:gd name="T17" fmla="*/ 157 h 160"/>
                  <a:gd name="T18" fmla="*/ 67 w 102"/>
                  <a:gd name="T19" fmla="*/ 160 h 160"/>
                  <a:gd name="T20" fmla="*/ 67 w 102"/>
                  <a:gd name="T21" fmla="*/ 160 h 160"/>
                  <a:gd name="T22" fmla="*/ 0 w 102"/>
                  <a:gd name="T23" fmla="*/ 105 h 160"/>
                  <a:gd name="T24" fmla="*/ 0 w 102"/>
                  <a:gd name="T25" fmla="*/ 105 h 160"/>
                  <a:gd name="T26" fmla="*/ 5 w 102"/>
                  <a:gd name="T27" fmla="*/ 0 h 160"/>
                  <a:gd name="T28" fmla="*/ 5 w 102"/>
                  <a:gd name="T29"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2" h="160">
                    <a:moveTo>
                      <a:pt x="5" y="0"/>
                    </a:moveTo>
                    <a:lnTo>
                      <a:pt x="5" y="0"/>
                    </a:lnTo>
                    <a:lnTo>
                      <a:pt x="102" y="0"/>
                    </a:lnTo>
                    <a:lnTo>
                      <a:pt x="102" y="0"/>
                    </a:lnTo>
                    <a:lnTo>
                      <a:pt x="85" y="140"/>
                    </a:lnTo>
                    <a:lnTo>
                      <a:pt x="85" y="140"/>
                    </a:lnTo>
                    <a:lnTo>
                      <a:pt x="84" y="147"/>
                    </a:lnTo>
                    <a:lnTo>
                      <a:pt x="78" y="153"/>
                    </a:lnTo>
                    <a:lnTo>
                      <a:pt x="73" y="157"/>
                    </a:lnTo>
                    <a:lnTo>
                      <a:pt x="67" y="160"/>
                    </a:lnTo>
                    <a:lnTo>
                      <a:pt x="67" y="160"/>
                    </a:lnTo>
                    <a:lnTo>
                      <a:pt x="0" y="105"/>
                    </a:lnTo>
                    <a:lnTo>
                      <a:pt x="0" y="105"/>
                    </a:lnTo>
                    <a:lnTo>
                      <a:pt x="5" y="0"/>
                    </a:lnTo>
                    <a:lnTo>
                      <a:pt x="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5" name="Freeform 79"/>
              <p:cNvSpPr/>
              <p:nvPr/>
            </p:nvSpPr>
            <p:spPr bwMode="auto">
              <a:xfrm>
                <a:off x="3402013" y="5083175"/>
                <a:ext cx="155575" cy="254000"/>
              </a:xfrm>
              <a:custGeom>
                <a:avLst/>
                <a:gdLst>
                  <a:gd name="T0" fmla="*/ 5 w 98"/>
                  <a:gd name="T1" fmla="*/ 0 h 160"/>
                  <a:gd name="T2" fmla="*/ 5 w 98"/>
                  <a:gd name="T3" fmla="*/ 0 h 160"/>
                  <a:gd name="T4" fmla="*/ 98 w 98"/>
                  <a:gd name="T5" fmla="*/ 0 h 160"/>
                  <a:gd name="T6" fmla="*/ 98 w 98"/>
                  <a:gd name="T7" fmla="*/ 0 h 160"/>
                  <a:gd name="T8" fmla="*/ 81 w 98"/>
                  <a:gd name="T9" fmla="*/ 140 h 160"/>
                  <a:gd name="T10" fmla="*/ 81 w 98"/>
                  <a:gd name="T11" fmla="*/ 140 h 160"/>
                  <a:gd name="T12" fmla="*/ 80 w 98"/>
                  <a:gd name="T13" fmla="*/ 147 h 160"/>
                  <a:gd name="T14" fmla="*/ 74 w 98"/>
                  <a:gd name="T15" fmla="*/ 152 h 160"/>
                  <a:gd name="T16" fmla="*/ 69 w 98"/>
                  <a:gd name="T17" fmla="*/ 157 h 160"/>
                  <a:gd name="T18" fmla="*/ 63 w 98"/>
                  <a:gd name="T19" fmla="*/ 160 h 160"/>
                  <a:gd name="T20" fmla="*/ 63 w 98"/>
                  <a:gd name="T21" fmla="*/ 160 h 160"/>
                  <a:gd name="T22" fmla="*/ 0 w 98"/>
                  <a:gd name="T23" fmla="*/ 103 h 160"/>
                  <a:gd name="T24" fmla="*/ 0 w 98"/>
                  <a:gd name="T25" fmla="*/ 103 h 160"/>
                  <a:gd name="T26" fmla="*/ 5 w 98"/>
                  <a:gd name="T27" fmla="*/ 0 h 160"/>
                  <a:gd name="T28" fmla="*/ 5 w 98"/>
                  <a:gd name="T29"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8" h="160">
                    <a:moveTo>
                      <a:pt x="5" y="0"/>
                    </a:moveTo>
                    <a:lnTo>
                      <a:pt x="5" y="0"/>
                    </a:lnTo>
                    <a:lnTo>
                      <a:pt x="98" y="0"/>
                    </a:lnTo>
                    <a:lnTo>
                      <a:pt x="98" y="0"/>
                    </a:lnTo>
                    <a:lnTo>
                      <a:pt x="81" y="140"/>
                    </a:lnTo>
                    <a:lnTo>
                      <a:pt x="81" y="140"/>
                    </a:lnTo>
                    <a:lnTo>
                      <a:pt x="80" y="147"/>
                    </a:lnTo>
                    <a:lnTo>
                      <a:pt x="74" y="152"/>
                    </a:lnTo>
                    <a:lnTo>
                      <a:pt x="69" y="157"/>
                    </a:lnTo>
                    <a:lnTo>
                      <a:pt x="63" y="160"/>
                    </a:lnTo>
                    <a:lnTo>
                      <a:pt x="63" y="160"/>
                    </a:lnTo>
                    <a:lnTo>
                      <a:pt x="0" y="103"/>
                    </a:lnTo>
                    <a:lnTo>
                      <a:pt x="0" y="103"/>
                    </a:lnTo>
                    <a:lnTo>
                      <a:pt x="5" y="0"/>
                    </a:lnTo>
                    <a:lnTo>
                      <a:pt x="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6" name="Freeform 80"/>
              <p:cNvSpPr/>
              <p:nvPr/>
            </p:nvSpPr>
            <p:spPr bwMode="auto">
              <a:xfrm>
                <a:off x="3408363" y="5083175"/>
                <a:ext cx="149225" cy="254000"/>
              </a:xfrm>
              <a:custGeom>
                <a:avLst/>
                <a:gdLst>
                  <a:gd name="T0" fmla="*/ 5 w 94"/>
                  <a:gd name="T1" fmla="*/ 0 h 160"/>
                  <a:gd name="T2" fmla="*/ 5 w 94"/>
                  <a:gd name="T3" fmla="*/ 0 h 160"/>
                  <a:gd name="T4" fmla="*/ 94 w 94"/>
                  <a:gd name="T5" fmla="*/ 0 h 160"/>
                  <a:gd name="T6" fmla="*/ 94 w 94"/>
                  <a:gd name="T7" fmla="*/ 0 h 160"/>
                  <a:gd name="T8" fmla="*/ 77 w 94"/>
                  <a:gd name="T9" fmla="*/ 140 h 160"/>
                  <a:gd name="T10" fmla="*/ 77 w 94"/>
                  <a:gd name="T11" fmla="*/ 140 h 160"/>
                  <a:gd name="T12" fmla="*/ 76 w 94"/>
                  <a:gd name="T13" fmla="*/ 147 h 160"/>
                  <a:gd name="T14" fmla="*/ 71 w 94"/>
                  <a:gd name="T15" fmla="*/ 152 h 160"/>
                  <a:gd name="T16" fmla="*/ 66 w 94"/>
                  <a:gd name="T17" fmla="*/ 157 h 160"/>
                  <a:gd name="T18" fmla="*/ 59 w 94"/>
                  <a:gd name="T19" fmla="*/ 160 h 160"/>
                  <a:gd name="T20" fmla="*/ 59 w 94"/>
                  <a:gd name="T21" fmla="*/ 160 h 160"/>
                  <a:gd name="T22" fmla="*/ 0 w 94"/>
                  <a:gd name="T23" fmla="*/ 102 h 160"/>
                  <a:gd name="T24" fmla="*/ 0 w 94"/>
                  <a:gd name="T25" fmla="*/ 102 h 160"/>
                  <a:gd name="T26" fmla="*/ 5 w 94"/>
                  <a:gd name="T27" fmla="*/ 0 h 160"/>
                  <a:gd name="T28" fmla="*/ 5 w 94"/>
                  <a:gd name="T29"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60">
                    <a:moveTo>
                      <a:pt x="5" y="0"/>
                    </a:moveTo>
                    <a:lnTo>
                      <a:pt x="5" y="0"/>
                    </a:lnTo>
                    <a:lnTo>
                      <a:pt x="94" y="0"/>
                    </a:lnTo>
                    <a:lnTo>
                      <a:pt x="94" y="0"/>
                    </a:lnTo>
                    <a:lnTo>
                      <a:pt x="77" y="140"/>
                    </a:lnTo>
                    <a:lnTo>
                      <a:pt x="77" y="140"/>
                    </a:lnTo>
                    <a:lnTo>
                      <a:pt x="76" y="147"/>
                    </a:lnTo>
                    <a:lnTo>
                      <a:pt x="71" y="152"/>
                    </a:lnTo>
                    <a:lnTo>
                      <a:pt x="66" y="157"/>
                    </a:lnTo>
                    <a:lnTo>
                      <a:pt x="59" y="160"/>
                    </a:lnTo>
                    <a:lnTo>
                      <a:pt x="59" y="160"/>
                    </a:lnTo>
                    <a:lnTo>
                      <a:pt x="0" y="102"/>
                    </a:lnTo>
                    <a:lnTo>
                      <a:pt x="0" y="102"/>
                    </a:lnTo>
                    <a:lnTo>
                      <a:pt x="5" y="0"/>
                    </a:lnTo>
                    <a:lnTo>
                      <a:pt x="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7" name="Freeform 81"/>
              <p:cNvSpPr/>
              <p:nvPr/>
            </p:nvSpPr>
            <p:spPr bwMode="auto">
              <a:xfrm>
                <a:off x="3414713" y="5083175"/>
                <a:ext cx="142875" cy="254000"/>
              </a:xfrm>
              <a:custGeom>
                <a:avLst/>
                <a:gdLst>
                  <a:gd name="T0" fmla="*/ 5 w 90"/>
                  <a:gd name="T1" fmla="*/ 0 h 160"/>
                  <a:gd name="T2" fmla="*/ 5 w 90"/>
                  <a:gd name="T3" fmla="*/ 0 h 160"/>
                  <a:gd name="T4" fmla="*/ 90 w 90"/>
                  <a:gd name="T5" fmla="*/ 0 h 160"/>
                  <a:gd name="T6" fmla="*/ 90 w 90"/>
                  <a:gd name="T7" fmla="*/ 0 h 160"/>
                  <a:gd name="T8" fmla="*/ 73 w 90"/>
                  <a:gd name="T9" fmla="*/ 140 h 160"/>
                  <a:gd name="T10" fmla="*/ 73 w 90"/>
                  <a:gd name="T11" fmla="*/ 140 h 160"/>
                  <a:gd name="T12" fmla="*/ 72 w 90"/>
                  <a:gd name="T13" fmla="*/ 147 h 160"/>
                  <a:gd name="T14" fmla="*/ 67 w 90"/>
                  <a:gd name="T15" fmla="*/ 152 h 160"/>
                  <a:gd name="T16" fmla="*/ 62 w 90"/>
                  <a:gd name="T17" fmla="*/ 157 h 160"/>
                  <a:gd name="T18" fmla="*/ 55 w 90"/>
                  <a:gd name="T19" fmla="*/ 160 h 160"/>
                  <a:gd name="T20" fmla="*/ 55 w 90"/>
                  <a:gd name="T21" fmla="*/ 160 h 160"/>
                  <a:gd name="T22" fmla="*/ 0 w 90"/>
                  <a:gd name="T23" fmla="*/ 101 h 160"/>
                  <a:gd name="T24" fmla="*/ 0 w 90"/>
                  <a:gd name="T25" fmla="*/ 101 h 160"/>
                  <a:gd name="T26" fmla="*/ 5 w 90"/>
                  <a:gd name="T27" fmla="*/ 0 h 160"/>
                  <a:gd name="T28" fmla="*/ 5 w 90"/>
                  <a:gd name="T29"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0" h="160">
                    <a:moveTo>
                      <a:pt x="5" y="0"/>
                    </a:moveTo>
                    <a:lnTo>
                      <a:pt x="5" y="0"/>
                    </a:lnTo>
                    <a:lnTo>
                      <a:pt x="90" y="0"/>
                    </a:lnTo>
                    <a:lnTo>
                      <a:pt x="90" y="0"/>
                    </a:lnTo>
                    <a:lnTo>
                      <a:pt x="73" y="140"/>
                    </a:lnTo>
                    <a:lnTo>
                      <a:pt x="73" y="140"/>
                    </a:lnTo>
                    <a:lnTo>
                      <a:pt x="72" y="147"/>
                    </a:lnTo>
                    <a:lnTo>
                      <a:pt x="67" y="152"/>
                    </a:lnTo>
                    <a:lnTo>
                      <a:pt x="62" y="157"/>
                    </a:lnTo>
                    <a:lnTo>
                      <a:pt x="55" y="160"/>
                    </a:lnTo>
                    <a:lnTo>
                      <a:pt x="55" y="160"/>
                    </a:lnTo>
                    <a:lnTo>
                      <a:pt x="0" y="101"/>
                    </a:lnTo>
                    <a:lnTo>
                      <a:pt x="0" y="101"/>
                    </a:lnTo>
                    <a:lnTo>
                      <a:pt x="5" y="0"/>
                    </a:lnTo>
                    <a:lnTo>
                      <a:pt x="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8" name="Freeform 82"/>
              <p:cNvSpPr/>
              <p:nvPr/>
            </p:nvSpPr>
            <p:spPr bwMode="auto">
              <a:xfrm>
                <a:off x="3417888" y="5083175"/>
                <a:ext cx="139700" cy="254000"/>
              </a:xfrm>
              <a:custGeom>
                <a:avLst/>
                <a:gdLst>
                  <a:gd name="T0" fmla="*/ 7 w 88"/>
                  <a:gd name="T1" fmla="*/ 0 h 160"/>
                  <a:gd name="T2" fmla="*/ 7 w 88"/>
                  <a:gd name="T3" fmla="*/ 0 h 160"/>
                  <a:gd name="T4" fmla="*/ 88 w 88"/>
                  <a:gd name="T5" fmla="*/ 0 h 160"/>
                  <a:gd name="T6" fmla="*/ 88 w 88"/>
                  <a:gd name="T7" fmla="*/ 0 h 160"/>
                  <a:gd name="T8" fmla="*/ 71 w 88"/>
                  <a:gd name="T9" fmla="*/ 140 h 160"/>
                  <a:gd name="T10" fmla="*/ 71 w 88"/>
                  <a:gd name="T11" fmla="*/ 140 h 160"/>
                  <a:gd name="T12" fmla="*/ 70 w 88"/>
                  <a:gd name="T13" fmla="*/ 147 h 160"/>
                  <a:gd name="T14" fmla="*/ 65 w 88"/>
                  <a:gd name="T15" fmla="*/ 152 h 160"/>
                  <a:gd name="T16" fmla="*/ 60 w 88"/>
                  <a:gd name="T17" fmla="*/ 157 h 160"/>
                  <a:gd name="T18" fmla="*/ 55 w 88"/>
                  <a:gd name="T19" fmla="*/ 160 h 160"/>
                  <a:gd name="T20" fmla="*/ 55 w 88"/>
                  <a:gd name="T21" fmla="*/ 160 h 160"/>
                  <a:gd name="T22" fmla="*/ 0 w 88"/>
                  <a:gd name="T23" fmla="*/ 99 h 160"/>
                  <a:gd name="T24" fmla="*/ 0 w 88"/>
                  <a:gd name="T25" fmla="*/ 99 h 160"/>
                  <a:gd name="T26" fmla="*/ 7 w 88"/>
                  <a:gd name="T27" fmla="*/ 0 h 160"/>
                  <a:gd name="T28" fmla="*/ 7 w 88"/>
                  <a:gd name="T29"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8" h="160">
                    <a:moveTo>
                      <a:pt x="7" y="0"/>
                    </a:moveTo>
                    <a:lnTo>
                      <a:pt x="7" y="0"/>
                    </a:lnTo>
                    <a:lnTo>
                      <a:pt x="88" y="0"/>
                    </a:lnTo>
                    <a:lnTo>
                      <a:pt x="88" y="0"/>
                    </a:lnTo>
                    <a:lnTo>
                      <a:pt x="71" y="140"/>
                    </a:lnTo>
                    <a:lnTo>
                      <a:pt x="71" y="140"/>
                    </a:lnTo>
                    <a:lnTo>
                      <a:pt x="70" y="147"/>
                    </a:lnTo>
                    <a:lnTo>
                      <a:pt x="65" y="152"/>
                    </a:lnTo>
                    <a:lnTo>
                      <a:pt x="60" y="157"/>
                    </a:lnTo>
                    <a:lnTo>
                      <a:pt x="55" y="160"/>
                    </a:lnTo>
                    <a:lnTo>
                      <a:pt x="55" y="160"/>
                    </a:lnTo>
                    <a:lnTo>
                      <a:pt x="0" y="99"/>
                    </a:lnTo>
                    <a:lnTo>
                      <a:pt x="0" y="99"/>
                    </a:lnTo>
                    <a:lnTo>
                      <a:pt x="7" y="0"/>
                    </a:lnTo>
                    <a:lnTo>
                      <a:pt x="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9" name="Freeform 83"/>
              <p:cNvSpPr/>
              <p:nvPr/>
            </p:nvSpPr>
            <p:spPr bwMode="auto">
              <a:xfrm>
                <a:off x="3425826" y="5083175"/>
                <a:ext cx="131763" cy="254000"/>
              </a:xfrm>
              <a:custGeom>
                <a:avLst/>
                <a:gdLst>
                  <a:gd name="T0" fmla="*/ 6 w 83"/>
                  <a:gd name="T1" fmla="*/ 0 h 160"/>
                  <a:gd name="T2" fmla="*/ 6 w 83"/>
                  <a:gd name="T3" fmla="*/ 0 h 160"/>
                  <a:gd name="T4" fmla="*/ 83 w 83"/>
                  <a:gd name="T5" fmla="*/ 0 h 160"/>
                  <a:gd name="T6" fmla="*/ 83 w 83"/>
                  <a:gd name="T7" fmla="*/ 0 h 160"/>
                  <a:gd name="T8" fmla="*/ 66 w 83"/>
                  <a:gd name="T9" fmla="*/ 140 h 160"/>
                  <a:gd name="T10" fmla="*/ 66 w 83"/>
                  <a:gd name="T11" fmla="*/ 140 h 160"/>
                  <a:gd name="T12" fmla="*/ 65 w 83"/>
                  <a:gd name="T13" fmla="*/ 147 h 160"/>
                  <a:gd name="T14" fmla="*/ 60 w 83"/>
                  <a:gd name="T15" fmla="*/ 152 h 160"/>
                  <a:gd name="T16" fmla="*/ 55 w 83"/>
                  <a:gd name="T17" fmla="*/ 156 h 160"/>
                  <a:gd name="T18" fmla="*/ 50 w 83"/>
                  <a:gd name="T19" fmla="*/ 160 h 160"/>
                  <a:gd name="T20" fmla="*/ 50 w 83"/>
                  <a:gd name="T21" fmla="*/ 160 h 160"/>
                  <a:gd name="T22" fmla="*/ 0 w 83"/>
                  <a:gd name="T23" fmla="*/ 99 h 160"/>
                  <a:gd name="T24" fmla="*/ 0 w 83"/>
                  <a:gd name="T25" fmla="*/ 99 h 160"/>
                  <a:gd name="T26" fmla="*/ 6 w 83"/>
                  <a:gd name="T27" fmla="*/ 0 h 160"/>
                  <a:gd name="T28" fmla="*/ 6 w 83"/>
                  <a:gd name="T29"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3" h="160">
                    <a:moveTo>
                      <a:pt x="6" y="0"/>
                    </a:moveTo>
                    <a:lnTo>
                      <a:pt x="6" y="0"/>
                    </a:lnTo>
                    <a:lnTo>
                      <a:pt x="83" y="0"/>
                    </a:lnTo>
                    <a:lnTo>
                      <a:pt x="83" y="0"/>
                    </a:lnTo>
                    <a:lnTo>
                      <a:pt x="66" y="140"/>
                    </a:lnTo>
                    <a:lnTo>
                      <a:pt x="66" y="140"/>
                    </a:lnTo>
                    <a:lnTo>
                      <a:pt x="65" y="147"/>
                    </a:lnTo>
                    <a:lnTo>
                      <a:pt x="60" y="152"/>
                    </a:lnTo>
                    <a:lnTo>
                      <a:pt x="55" y="156"/>
                    </a:lnTo>
                    <a:lnTo>
                      <a:pt x="50" y="160"/>
                    </a:lnTo>
                    <a:lnTo>
                      <a:pt x="50" y="160"/>
                    </a:lnTo>
                    <a:lnTo>
                      <a:pt x="0" y="99"/>
                    </a:lnTo>
                    <a:lnTo>
                      <a:pt x="0" y="99"/>
                    </a:lnTo>
                    <a:lnTo>
                      <a:pt x="6" y="0"/>
                    </a:lnTo>
                    <a:lnTo>
                      <a:pt x="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0" name="Freeform 84"/>
              <p:cNvSpPr/>
              <p:nvPr/>
            </p:nvSpPr>
            <p:spPr bwMode="auto">
              <a:xfrm>
                <a:off x="3432176" y="5083175"/>
                <a:ext cx="125413" cy="254000"/>
              </a:xfrm>
              <a:custGeom>
                <a:avLst/>
                <a:gdLst>
                  <a:gd name="T0" fmla="*/ 5 w 79"/>
                  <a:gd name="T1" fmla="*/ 0 h 160"/>
                  <a:gd name="T2" fmla="*/ 5 w 79"/>
                  <a:gd name="T3" fmla="*/ 0 h 160"/>
                  <a:gd name="T4" fmla="*/ 79 w 79"/>
                  <a:gd name="T5" fmla="*/ 0 h 160"/>
                  <a:gd name="T6" fmla="*/ 79 w 79"/>
                  <a:gd name="T7" fmla="*/ 0 h 160"/>
                  <a:gd name="T8" fmla="*/ 62 w 79"/>
                  <a:gd name="T9" fmla="*/ 140 h 160"/>
                  <a:gd name="T10" fmla="*/ 62 w 79"/>
                  <a:gd name="T11" fmla="*/ 140 h 160"/>
                  <a:gd name="T12" fmla="*/ 61 w 79"/>
                  <a:gd name="T13" fmla="*/ 147 h 160"/>
                  <a:gd name="T14" fmla="*/ 56 w 79"/>
                  <a:gd name="T15" fmla="*/ 152 h 160"/>
                  <a:gd name="T16" fmla="*/ 51 w 79"/>
                  <a:gd name="T17" fmla="*/ 156 h 160"/>
                  <a:gd name="T18" fmla="*/ 46 w 79"/>
                  <a:gd name="T19" fmla="*/ 160 h 160"/>
                  <a:gd name="T20" fmla="*/ 46 w 79"/>
                  <a:gd name="T21" fmla="*/ 160 h 160"/>
                  <a:gd name="T22" fmla="*/ 0 w 79"/>
                  <a:gd name="T23" fmla="*/ 98 h 160"/>
                  <a:gd name="T24" fmla="*/ 0 w 79"/>
                  <a:gd name="T25" fmla="*/ 98 h 160"/>
                  <a:gd name="T26" fmla="*/ 5 w 79"/>
                  <a:gd name="T27" fmla="*/ 0 h 160"/>
                  <a:gd name="T28" fmla="*/ 5 w 79"/>
                  <a:gd name="T29"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 h="160">
                    <a:moveTo>
                      <a:pt x="5" y="0"/>
                    </a:moveTo>
                    <a:lnTo>
                      <a:pt x="5" y="0"/>
                    </a:lnTo>
                    <a:lnTo>
                      <a:pt x="79" y="0"/>
                    </a:lnTo>
                    <a:lnTo>
                      <a:pt x="79" y="0"/>
                    </a:lnTo>
                    <a:lnTo>
                      <a:pt x="62" y="140"/>
                    </a:lnTo>
                    <a:lnTo>
                      <a:pt x="62" y="140"/>
                    </a:lnTo>
                    <a:lnTo>
                      <a:pt x="61" y="147"/>
                    </a:lnTo>
                    <a:lnTo>
                      <a:pt x="56" y="152"/>
                    </a:lnTo>
                    <a:lnTo>
                      <a:pt x="51" y="156"/>
                    </a:lnTo>
                    <a:lnTo>
                      <a:pt x="46" y="160"/>
                    </a:lnTo>
                    <a:lnTo>
                      <a:pt x="46" y="160"/>
                    </a:lnTo>
                    <a:lnTo>
                      <a:pt x="0" y="98"/>
                    </a:lnTo>
                    <a:lnTo>
                      <a:pt x="0" y="98"/>
                    </a:lnTo>
                    <a:lnTo>
                      <a:pt x="5" y="0"/>
                    </a:lnTo>
                    <a:lnTo>
                      <a:pt x="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1" name="Freeform 85"/>
              <p:cNvSpPr/>
              <p:nvPr/>
            </p:nvSpPr>
            <p:spPr bwMode="auto">
              <a:xfrm>
                <a:off x="3438526" y="5083175"/>
                <a:ext cx="119063" cy="254000"/>
              </a:xfrm>
              <a:custGeom>
                <a:avLst/>
                <a:gdLst>
                  <a:gd name="T0" fmla="*/ 5 w 75"/>
                  <a:gd name="T1" fmla="*/ 0 h 160"/>
                  <a:gd name="T2" fmla="*/ 5 w 75"/>
                  <a:gd name="T3" fmla="*/ 0 h 160"/>
                  <a:gd name="T4" fmla="*/ 75 w 75"/>
                  <a:gd name="T5" fmla="*/ 0 h 160"/>
                  <a:gd name="T6" fmla="*/ 75 w 75"/>
                  <a:gd name="T7" fmla="*/ 0 h 160"/>
                  <a:gd name="T8" fmla="*/ 58 w 75"/>
                  <a:gd name="T9" fmla="*/ 140 h 160"/>
                  <a:gd name="T10" fmla="*/ 58 w 75"/>
                  <a:gd name="T11" fmla="*/ 140 h 160"/>
                  <a:gd name="T12" fmla="*/ 57 w 75"/>
                  <a:gd name="T13" fmla="*/ 147 h 160"/>
                  <a:gd name="T14" fmla="*/ 52 w 75"/>
                  <a:gd name="T15" fmla="*/ 152 h 160"/>
                  <a:gd name="T16" fmla="*/ 48 w 75"/>
                  <a:gd name="T17" fmla="*/ 156 h 160"/>
                  <a:gd name="T18" fmla="*/ 43 w 75"/>
                  <a:gd name="T19" fmla="*/ 160 h 160"/>
                  <a:gd name="T20" fmla="*/ 43 w 75"/>
                  <a:gd name="T21" fmla="*/ 160 h 160"/>
                  <a:gd name="T22" fmla="*/ 0 w 75"/>
                  <a:gd name="T23" fmla="*/ 96 h 160"/>
                  <a:gd name="T24" fmla="*/ 0 w 75"/>
                  <a:gd name="T25" fmla="*/ 96 h 160"/>
                  <a:gd name="T26" fmla="*/ 5 w 75"/>
                  <a:gd name="T27" fmla="*/ 0 h 160"/>
                  <a:gd name="T28" fmla="*/ 5 w 75"/>
                  <a:gd name="T29"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160">
                    <a:moveTo>
                      <a:pt x="5" y="0"/>
                    </a:moveTo>
                    <a:lnTo>
                      <a:pt x="5" y="0"/>
                    </a:lnTo>
                    <a:lnTo>
                      <a:pt x="75" y="0"/>
                    </a:lnTo>
                    <a:lnTo>
                      <a:pt x="75" y="0"/>
                    </a:lnTo>
                    <a:lnTo>
                      <a:pt x="58" y="140"/>
                    </a:lnTo>
                    <a:lnTo>
                      <a:pt x="58" y="140"/>
                    </a:lnTo>
                    <a:lnTo>
                      <a:pt x="57" y="147"/>
                    </a:lnTo>
                    <a:lnTo>
                      <a:pt x="52" y="152"/>
                    </a:lnTo>
                    <a:lnTo>
                      <a:pt x="48" y="156"/>
                    </a:lnTo>
                    <a:lnTo>
                      <a:pt x="43" y="160"/>
                    </a:lnTo>
                    <a:lnTo>
                      <a:pt x="43" y="160"/>
                    </a:lnTo>
                    <a:lnTo>
                      <a:pt x="0" y="96"/>
                    </a:lnTo>
                    <a:lnTo>
                      <a:pt x="0" y="96"/>
                    </a:lnTo>
                    <a:lnTo>
                      <a:pt x="5" y="0"/>
                    </a:lnTo>
                    <a:lnTo>
                      <a:pt x="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2" name="Freeform 86"/>
              <p:cNvSpPr/>
              <p:nvPr/>
            </p:nvSpPr>
            <p:spPr bwMode="auto">
              <a:xfrm>
                <a:off x="3444876" y="5083175"/>
                <a:ext cx="112713" cy="254000"/>
              </a:xfrm>
              <a:custGeom>
                <a:avLst/>
                <a:gdLst>
                  <a:gd name="T0" fmla="*/ 5 w 71"/>
                  <a:gd name="T1" fmla="*/ 0 h 160"/>
                  <a:gd name="T2" fmla="*/ 5 w 71"/>
                  <a:gd name="T3" fmla="*/ 0 h 160"/>
                  <a:gd name="T4" fmla="*/ 71 w 71"/>
                  <a:gd name="T5" fmla="*/ 0 h 160"/>
                  <a:gd name="T6" fmla="*/ 71 w 71"/>
                  <a:gd name="T7" fmla="*/ 0 h 160"/>
                  <a:gd name="T8" fmla="*/ 54 w 71"/>
                  <a:gd name="T9" fmla="*/ 140 h 160"/>
                  <a:gd name="T10" fmla="*/ 54 w 71"/>
                  <a:gd name="T11" fmla="*/ 140 h 160"/>
                  <a:gd name="T12" fmla="*/ 53 w 71"/>
                  <a:gd name="T13" fmla="*/ 147 h 160"/>
                  <a:gd name="T14" fmla="*/ 48 w 71"/>
                  <a:gd name="T15" fmla="*/ 152 h 160"/>
                  <a:gd name="T16" fmla="*/ 44 w 71"/>
                  <a:gd name="T17" fmla="*/ 156 h 160"/>
                  <a:gd name="T18" fmla="*/ 39 w 71"/>
                  <a:gd name="T19" fmla="*/ 160 h 160"/>
                  <a:gd name="T20" fmla="*/ 39 w 71"/>
                  <a:gd name="T21" fmla="*/ 160 h 160"/>
                  <a:gd name="T22" fmla="*/ 0 w 71"/>
                  <a:gd name="T23" fmla="*/ 95 h 160"/>
                  <a:gd name="T24" fmla="*/ 0 w 71"/>
                  <a:gd name="T25" fmla="*/ 95 h 160"/>
                  <a:gd name="T26" fmla="*/ 5 w 71"/>
                  <a:gd name="T27" fmla="*/ 0 h 160"/>
                  <a:gd name="T28" fmla="*/ 5 w 71"/>
                  <a:gd name="T29"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1" h="160">
                    <a:moveTo>
                      <a:pt x="5" y="0"/>
                    </a:moveTo>
                    <a:lnTo>
                      <a:pt x="5" y="0"/>
                    </a:lnTo>
                    <a:lnTo>
                      <a:pt x="71" y="0"/>
                    </a:lnTo>
                    <a:lnTo>
                      <a:pt x="71" y="0"/>
                    </a:lnTo>
                    <a:lnTo>
                      <a:pt x="54" y="140"/>
                    </a:lnTo>
                    <a:lnTo>
                      <a:pt x="54" y="140"/>
                    </a:lnTo>
                    <a:lnTo>
                      <a:pt x="53" y="147"/>
                    </a:lnTo>
                    <a:lnTo>
                      <a:pt x="48" y="152"/>
                    </a:lnTo>
                    <a:lnTo>
                      <a:pt x="44" y="156"/>
                    </a:lnTo>
                    <a:lnTo>
                      <a:pt x="39" y="160"/>
                    </a:lnTo>
                    <a:lnTo>
                      <a:pt x="39" y="160"/>
                    </a:lnTo>
                    <a:lnTo>
                      <a:pt x="0" y="95"/>
                    </a:lnTo>
                    <a:lnTo>
                      <a:pt x="0" y="95"/>
                    </a:lnTo>
                    <a:lnTo>
                      <a:pt x="5" y="0"/>
                    </a:lnTo>
                    <a:lnTo>
                      <a:pt x="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3" name="Freeform 87"/>
              <p:cNvSpPr/>
              <p:nvPr/>
            </p:nvSpPr>
            <p:spPr bwMode="auto">
              <a:xfrm>
                <a:off x="3448051" y="5083175"/>
                <a:ext cx="109538" cy="252413"/>
              </a:xfrm>
              <a:custGeom>
                <a:avLst/>
                <a:gdLst>
                  <a:gd name="T0" fmla="*/ 7 w 69"/>
                  <a:gd name="T1" fmla="*/ 0 h 159"/>
                  <a:gd name="T2" fmla="*/ 7 w 69"/>
                  <a:gd name="T3" fmla="*/ 0 h 159"/>
                  <a:gd name="T4" fmla="*/ 69 w 69"/>
                  <a:gd name="T5" fmla="*/ 0 h 159"/>
                  <a:gd name="T6" fmla="*/ 69 w 69"/>
                  <a:gd name="T7" fmla="*/ 0 h 159"/>
                  <a:gd name="T8" fmla="*/ 52 w 69"/>
                  <a:gd name="T9" fmla="*/ 140 h 159"/>
                  <a:gd name="T10" fmla="*/ 52 w 69"/>
                  <a:gd name="T11" fmla="*/ 140 h 159"/>
                  <a:gd name="T12" fmla="*/ 51 w 69"/>
                  <a:gd name="T13" fmla="*/ 147 h 159"/>
                  <a:gd name="T14" fmla="*/ 46 w 69"/>
                  <a:gd name="T15" fmla="*/ 152 h 159"/>
                  <a:gd name="T16" fmla="*/ 42 w 69"/>
                  <a:gd name="T17" fmla="*/ 156 h 159"/>
                  <a:gd name="T18" fmla="*/ 37 w 69"/>
                  <a:gd name="T19" fmla="*/ 159 h 159"/>
                  <a:gd name="T20" fmla="*/ 37 w 69"/>
                  <a:gd name="T21" fmla="*/ 159 h 159"/>
                  <a:gd name="T22" fmla="*/ 0 w 69"/>
                  <a:gd name="T23" fmla="*/ 94 h 159"/>
                  <a:gd name="T24" fmla="*/ 0 w 69"/>
                  <a:gd name="T25" fmla="*/ 94 h 159"/>
                  <a:gd name="T26" fmla="*/ 7 w 69"/>
                  <a:gd name="T27" fmla="*/ 0 h 159"/>
                  <a:gd name="T28" fmla="*/ 7 w 69"/>
                  <a:gd name="T29"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9" h="159">
                    <a:moveTo>
                      <a:pt x="7" y="0"/>
                    </a:moveTo>
                    <a:lnTo>
                      <a:pt x="7" y="0"/>
                    </a:lnTo>
                    <a:lnTo>
                      <a:pt x="69" y="0"/>
                    </a:lnTo>
                    <a:lnTo>
                      <a:pt x="69" y="0"/>
                    </a:lnTo>
                    <a:lnTo>
                      <a:pt x="52" y="140"/>
                    </a:lnTo>
                    <a:lnTo>
                      <a:pt x="52" y="140"/>
                    </a:lnTo>
                    <a:lnTo>
                      <a:pt x="51" y="147"/>
                    </a:lnTo>
                    <a:lnTo>
                      <a:pt x="46" y="152"/>
                    </a:lnTo>
                    <a:lnTo>
                      <a:pt x="42" y="156"/>
                    </a:lnTo>
                    <a:lnTo>
                      <a:pt x="37" y="159"/>
                    </a:lnTo>
                    <a:lnTo>
                      <a:pt x="37" y="159"/>
                    </a:lnTo>
                    <a:lnTo>
                      <a:pt x="0" y="94"/>
                    </a:lnTo>
                    <a:lnTo>
                      <a:pt x="0" y="94"/>
                    </a:lnTo>
                    <a:lnTo>
                      <a:pt x="7" y="0"/>
                    </a:lnTo>
                    <a:lnTo>
                      <a:pt x="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4" name="Freeform 88"/>
              <p:cNvSpPr/>
              <p:nvPr/>
            </p:nvSpPr>
            <p:spPr bwMode="auto">
              <a:xfrm>
                <a:off x="3454401" y="5083175"/>
                <a:ext cx="103188" cy="252413"/>
              </a:xfrm>
              <a:custGeom>
                <a:avLst/>
                <a:gdLst>
                  <a:gd name="T0" fmla="*/ 7 w 65"/>
                  <a:gd name="T1" fmla="*/ 0 h 159"/>
                  <a:gd name="T2" fmla="*/ 7 w 65"/>
                  <a:gd name="T3" fmla="*/ 0 h 159"/>
                  <a:gd name="T4" fmla="*/ 65 w 65"/>
                  <a:gd name="T5" fmla="*/ 0 h 159"/>
                  <a:gd name="T6" fmla="*/ 65 w 65"/>
                  <a:gd name="T7" fmla="*/ 0 h 159"/>
                  <a:gd name="T8" fmla="*/ 48 w 65"/>
                  <a:gd name="T9" fmla="*/ 140 h 159"/>
                  <a:gd name="T10" fmla="*/ 48 w 65"/>
                  <a:gd name="T11" fmla="*/ 140 h 159"/>
                  <a:gd name="T12" fmla="*/ 47 w 65"/>
                  <a:gd name="T13" fmla="*/ 147 h 159"/>
                  <a:gd name="T14" fmla="*/ 42 w 65"/>
                  <a:gd name="T15" fmla="*/ 152 h 159"/>
                  <a:gd name="T16" fmla="*/ 38 w 65"/>
                  <a:gd name="T17" fmla="*/ 156 h 159"/>
                  <a:gd name="T18" fmla="*/ 33 w 65"/>
                  <a:gd name="T19" fmla="*/ 159 h 159"/>
                  <a:gd name="T20" fmla="*/ 33 w 65"/>
                  <a:gd name="T21" fmla="*/ 159 h 159"/>
                  <a:gd name="T22" fmla="*/ 0 w 65"/>
                  <a:gd name="T23" fmla="*/ 92 h 159"/>
                  <a:gd name="T24" fmla="*/ 0 w 65"/>
                  <a:gd name="T25" fmla="*/ 92 h 159"/>
                  <a:gd name="T26" fmla="*/ 7 w 65"/>
                  <a:gd name="T27" fmla="*/ 0 h 159"/>
                  <a:gd name="T28" fmla="*/ 7 w 65"/>
                  <a:gd name="T29"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 h="159">
                    <a:moveTo>
                      <a:pt x="7" y="0"/>
                    </a:moveTo>
                    <a:lnTo>
                      <a:pt x="7" y="0"/>
                    </a:lnTo>
                    <a:lnTo>
                      <a:pt x="65" y="0"/>
                    </a:lnTo>
                    <a:lnTo>
                      <a:pt x="65" y="0"/>
                    </a:lnTo>
                    <a:lnTo>
                      <a:pt x="48" y="140"/>
                    </a:lnTo>
                    <a:lnTo>
                      <a:pt x="48" y="140"/>
                    </a:lnTo>
                    <a:lnTo>
                      <a:pt x="47" y="147"/>
                    </a:lnTo>
                    <a:lnTo>
                      <a:pt x="42" y="152"/>
                    </a:lnTo>
                    <a:lnTo>
                      <a:pt x="38" y="156"/>
                    </a:lnTo>
                    <a:lnTo>
                      <a:pt x="33" y="159"/>
                    </a:lnTo>
                    <a:lnTo>
                      <a:pt x="33" y="159"/>
                    </a:lnTo>
                    <a:lnTo>
                      <a:pt x="0" y="92"/>
                    </a:lnTo>
                    <a:lnTo>
                      <a:pt x="0" y="92"/>
                    </a:lnTo>
                    <a:lnTo>
                      <a:pt x="7" y="0"/>
                    </a:lnTo>
                    <a:lnTo>
                      <a:pt x="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5" name="Freeform 89"/>
              <p:cNvSpPr/>
              <p:nvPr/>
            </p:nvSpPr>
            <p:spPr bwMode="auto">
              <a:xfrm>
                <a:off x="3462338" y="5083175"/>
                <a:ext cx="95250" cy="252413"/>
              </a:xfrm>
              <a:custGeom>
                <a:avLst/>
                <a:gdLst>
                  <a:gd name="T0" fmla="*/ 6 w 60"/>
                  <a:gd name="T1" fmla="*/ 0 h 159"/>
                  <a:gd name="T2" fmla="*/ 6 w 60"/>
                  <a:gd name="T3" fmla="*/ 0 h 159"/>
                  <a:gd name="T4" fmla="*/ 60 w 60"/>
                  <a:gd name="T5" fmla="*/ 0 h 159"/>
                  <a:gd name="T6" fmla="*/ 60 w 60"/>
                  <a:gd name="T7" fmla="*/ 0 h 159"/>
                  <a:gd name="T8" fmla="*/ 43 w 60"/>
                  <a:gd name="T9" fmla="*/ 140 h 159"/>
                  <a:gd name="T10" fmla="*/ 43 w 60"/>
                  <a:gd name="T11" fmla="*/ 140 h 159"/>
                  <a:gd name="T12" fmla="*/ 42 w 60"/>
                  <a:gd name="T13" fmla="*/ 147 h 159"/>
                  <a:gd name="T14" fmla="*/ 39 w 60"/>
                  <a:gd name="T15" fmla="*/ 151 h 159"/>
                  <a:gd name="T16" fmla="*/ 33 w 60"/>
                  <a:gd name="T17" fmla="*/ 156 h 159"/>
                  <a:gd name="T18" fmla="*/ 29 w 60"/>
                  <a:gd name="T19" fmla="*/ 159 h 159"/>
                  <a:gd name="T20" fmla="*/ 29 w 60"/>
                  <a:gd name="T21" fmla="*/ 159 h 159"/>
                  <a:gd name="T22" fmla="*/ 0 w 60"/>
                  <a:gd name="T23" fmla="*/ 91 h 159"/>
                  <a:gd name="T24" fmla="*/ 0 w 60"/>
                  <a:gd name="T25" fmla="*/ 91 h 159"/>
                  <a:gd name="T26" fmla="*/ 6 w 60"/>
                  <a:gd name="T27" fmla="*/ 0 h 159"/>
                  <a:gd name="T28" fmla="*/ 6 w 60"/>
                  <a:gd name="T29"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0" h="159">
                    <a:moveTo>
                      <a:pt x="6" y="0"/>
                    </a:moveTo>
                    <a:lnTo>
                      <a:pt x="6" y="0"/>
                    </a:lnTo>
                    <a:lnTo>
                      <a:pt x="60" y="0"/>
                    </a:lnTo>
                    <a:lnTo>
                      <a:pt x="60" y="0"/>
                    </a:lnTo>
                    <a:lnTo>
                      <a:pt x="43" y="140"/>
                    </a:lnTo>
                    <a:lnTo>
                      <a:pt x="43" y="140"/>
                    </a:lnTo>
                    <a:lnTo>
                      <a:pt x="42" y="147"/>
                    </a:lnTo>
                    <a:lnTo>
                      <a:pt x="39" y="151"/>
                    </a:lnTo>
                    <a:lnTo>
                      <a:pt x="33" y="156"/>
                    </a:lnTo>
                    <a:lnTo>
                      <a:pt x="29" y="159"/>
                    </a:lnTo>
                    <a:lnTo>
                      <a:pt x="29" y="159"/>
                    </a:lnTo>
                    <a:lnTo>
                      <a:pt x="0" y="91"/>
                    </a:lnTo>
                    <a:lnTo>
                      <a:pt x="0" y="91"/>
                    </a:lnTo>
                    <a:lnTo>
                      <a:pt x="6" y="0"/>
                    </a:lnTo>
                    <a:lnTo>
                      <a:pt x="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6" name="Freeform 90"/>
              <p:cNvSpPr/>
              <p:nvPr/>
            </p:nvSpPr>
            <p:spPr bwMode="auto">
              <a:xfrm>
                <a:off x="3468688" y="5083175"/>
                <a:ext cx="88900" cy="252413"/>
              </a:xfrm>
              <a:custGeom>
                <a:avLst/>
                <a:gdLst>
                  <a:gd name="T0" fmla="*/ 6 w 56"/>
                  <a:gd name="T1" fmla="*/ 0 h 159"/>
                  <a:gd name="T2" fmla="*/ 6 w 56"/>
                  <a:gd name="T3" fmla="*/ 0 h 159"/>
                  <a:gd name="T4" fmla="*/ 56 w 56"/>
                  <a:gd name="T5" fmla="*/ 0 h 159"/>
                  <a:gd name="T6" fmla="*/ 56 w 56"/>
                  <a:gd name="T7" fmla="*/ 0 h 159"/>
                  <a:gd name="T8" fmla="*/ 39 w 56"/>
                  <a:gd name="T9" fmla="*/ 140 h 159"/>
                  <a:gd name="T10" fmla="*/ 39 w 56"/>
                  <a:gd name="T11" fmla="*/ 140 h 159"/>
                  <a:gd name="T12" fmla="*/ 38 w 56"/>
                  <a:gd name="T13" fmla="*/ 147 h 159"/>
                  <a:gd name="T14" fmla="*/ 35 w 56"/>
                  <a:gd name="T15" fmla="*/ 151 h 159"/>
                  <a:gd name="T16" fmla="*/ 29 w 56"/>
                  <a:gd name="T17" fmla="*/ 156 h 159"/>
                  <a:gd name="T18" fmla="*/ 25 w 56"/>
                  <a:gd name="T19" fmla="*/ 159 h 159"/>
                  <a:gd name="T20" fmla="*/ 25 w 56"/>
                  <a:gd name="T21" fmla="*/ 159 h 159"/>
                  <a:gd name="T22" fmla="*/ 0 w 56"/>
                  <a:gd name="T23" fmla="*/ 91 h 159"/>
                  <a:gd name="T24" fmla="*/ 0 w 56"/>
                  <a:gd name="T25" fmla="*/ 91 h 159"/>
                  <a:gd name="T26" fmla="*/ 6 w 56"/>
                  <a:gd name="T27" fmla="*/ 0 h 159"/>
                  <a:gd name="T28" fmla="*/ 6 w 56"/>
                  <a:gd name="T29"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 h="159">
                    <a:moveTo>
                      <a:pt x="6" y="0"/>
                    </a:moveTo>
                    <a:lnTo>
                      <a:pt x="6" y="0"/>
                    </a:lnTo>
                    <a:lnTo>
                      <a:pt x="56" y="0"/>
                    </a:lnTo>
                    <a:lnTo>
                      <a:pt x="56" y="0"/>
                    </a:lnTo>
                    <a:lnTo>
                      <a:pt x="39" y="140"/>
                    </a:lnTo>
                    <a:lnTo>
                      <a:pt x="39" y="140"/>
                    </a:lnTo>
                    <a:lnTo>
                      <a:pt x="38" y="147"/>
                    </a:lnTo>
                    <a:lnTo>
                      <a:pt x="35" y="151"/>
                    </a:lnTo>
                    <a:lnTo>
                      <a:pt x="29" y="156"/>
                    </a:lnTo>
                    <a:lnTo>
                      <a:pt x="25" y="159"/>
                    </a:lnTo>
                    <a:lnTo>
                      <a:pt x="25" y="159"/>
                    </a:lnTo>
                    <a:lnTo>
                      <a:pt x="0" y="91"/>
                    </a:lnTo>
                    <a:lnTo>
                      <a:pt x="0" y="91"/>
                    </a:lnTo>
                    <a:lnTo>
                      <a:pt x="6" y="0"/>
                    </a:lnTo>
                    <a:lnTo>
                      <a:pt x="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7" name="Freeform 91"/>
              <p:cNvSpPr/>
              <p:nvPr/>
            </p:nvSpPr>
            <p:spPr bwMode="auto">
              <a:xfrm>
                <a:off x="3471863" y="5083175"/>
                <a:ext cx="85725" cy="252413"/>
              </a:xfrm>
              <a:custGeom>
                <a:avLst/>
                <a:gdLst>
                  <a:gd name="T0" fmla="*/ 7 w 54"/>
                  <a:gd name="T1" fmla="*/ 0 h 159"/>
                  <a:gd name="T2" fmla="*/ 7 w 54"/>
                  <a:gd name="T3" fmla="*/ 0 h 159"/>
                  <a:gd name="T4" fmla="*/ 54 w 54"/>
                  <a:gd name="T5" fmla="*/ 0 h 159"/>
                  <a:gd name="T6" fmla="*/ 54 w 54"/>
                  <a:gd name="T7" fmla="*/ 0 h 159"/>
                  <a:gd name="T8" fmla="*/ 37 w 54"/>
                  <a:gd name="T9" fmla="*/ 140 h 159"/>
                  <a:gd name="T10" fmla="*/ 37 w 54"/>
                  <a:gd name="T11" fmla="*/ 140 h 159"/>
                  <a:gd name="T12" fmla="*/ 36 w 54"/>
                  <a:gd name="T13" fmla="*/ 145 h 159"/>
                  <a:gd name="T14" fmla="*/ 33 w 54"/>
                  <a:gd name="T15" fmla="*/ 151 h 159"/>
                  <a:gd name="T16" fmla="*/ 29 w 54"/>
                  <a:gd name="T17" fmla="*/ 155 h 159"/>
                  <a:gd name="T18" fmla="*/ 23 w 54"/>
                  <a:gd name="T19" fmla="*/ 159 h 159"/>
                  <a:gd name="T20" fmla="*/ 23 w 54"/>
                  <a:gd name="T21" fmla="*/ 159 h 159"/>
                  <a:gd name="T22" fmla="*/ 0 w 54"/>
                  <a:gd name="T23" fmla="*/ 90 h 159"/>
                  <a:gd name="T24" fmla="*/ 0 w 54"/>
                  <a:gd name="T25" fmla="*/ 90 h 159"/>
                  <a:gd name="T26" fmla="*/ 7 w 54"/>
                  <a:gd name="T27" fmla="*/ 0 h 159"/>
                  <a:gd name="T28" fmla="*/ 7 w 54"/>
                  <a:gd name="T29"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4" h="159">
                    <a:moveTo>
                      <a:pt x="7" y="0"/>
                    </a:moveTo>
                    <a:lnTo>
                      <a:pt x="7" y="0"/>
                    </a:lnTo>
                    <a:lnTo>
                      <a:pt x="54" y="0"/>
                    </a:lnTo>
                    <a:lnTo>
                      <a:pt x="54" y="0"/>
                    </a:lnTo>
                    <a:lnTo>
                      <a:pt x="37" y="140"/>
                    </a:lnTo>
                    <a:lnTo>
                      <a:pt x="37" y="140"/>
                    </a:lnTo>
                    <a:lnTo>
                      <a:pt x="36" y="145"/>
                    </a:lnTo>
                    <a:lnTo>
                      <a:pt x="33" y="151"/>
                    </a:lnTo>
                    <a:lnTo>
                      <a:pt x="29" y="155"/>
                    </a:lnTo>
                    <a:lnTo>
                      <a:pt x="23" y="159"/>
                    </a:lnTo>
                    <a:lnTo>
                      <a:pt x="23" y="159"/>
                    </a:lnTo>
                    <a:lnTo>
                      <a:pt x="0" y="90"/>
                    </a:lnTo>
                    <a:lnTo>
                      <a:pt x="0" y="90"/>
                    </a:lnTo>
                    <a:lnTo>
                      <a:pt x="7" y="0"/>
                    </a:lnTo>
                    <a:lnTo>
                      <a:pt x="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8" name="Freeform 92"/>
              <p:cNvSpPr/>
              <p:nvPr/>
            </p:nvSpPr>
            <p:spPr bwMode="auto">
              <a:xfrm>
                <a:off x="3478213" y="5083175"/>
                <a:ext cx="79375" cy="252413"/>
              </a:xfrm>
              <a:custGeom>
                <a:avLst/>
                <a:gdLst>
                  <a:gd name="T0" fmla="*/ 7 w 50"/>
                  <a:gd name="T1" fmla="*/ 0 h 159"/>
                  <a:gd name="T2" fmla="*/ 7 w 50"/>
                  <a:gd name="T3" fmla="*/ 0 h 159"/>
                  <a:gd name="T4" fmla="*/ 50 w 50"/>
                  <a:gd name="T5" fmla="*/ 0 h 159"/>
                  <a:gd name="T6" fmla="*/ 50 w 50"/>
                  <a:gd name="T7" fmla="*/ 0 h 159"/>
                  <a:gd name="T8" fmla="*/ 33 w 50"/>
                  <a:gd name="T9" fmla="*/ 140 h 159"/>
                  <a:gd name="T10" fmla="*/ 33 w 50"/>
                  <a:gd name="T11" fmla="*/ 140 h 159"/>
                  <a:gd name="T12" fmla="*/ 32 w 50"/>
                  <a:gd name="T13" fmla="*/ 145 h 159"/>
                  <a:gd name="T14" fmla="*/ 29 w 50"/>
                  <a:gd name="T15" fmla="*/ 151 h 159"/>
                  <a:gd name="T16" fmla="*/ 25 w 50"/>
                  <a:gd name="T17" fmla="*/ 155 h 159"/>
                  <a:gd name="T18" fmla="*/ 19 w 50"/>
                  <a:gd name="T19" fmla="*/ 159 h 159"/>
                  <a:gd name="T20" fmla="*/ 19 w 50"/>
                  <a:gd name="T21" fmla="*/ 159 h 159"/>
                  <a:gd name="T22" fmla="*/ 0 w 50"/>
                  <a:gd name="T23" fmla="*/ 88 h 159"/>
                  <a:gd name="T24" fmla="*/ 0 w 50"/>
                  <a:gd name="T25" fmla="*/ 88 h 159"/>
                  <a:gd name="T26" fmla="*/ 7 w 50"/>
                  <a:gd name="T27" fmla="*/ 0 h 159"/>
                  <a:gd name="T28" fmla="*/ 7 w 50"/>
                  <a:gd name="T29"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 h="159">
                    <a:moveTo>
                      <a:pt x="7" y="0"/>
                    </a:moveTo>
                    <a:lnTo>
                      <a:pt x="7" y="0"/>
                    </a:lnTo>
                    <a:lnTo>
                      <a:pt x="50" y="0"/>
                    </a:lnTo>
                    <a:lnTo>
                      <a:pt x="50" y="0"/>
                    </a:lnTo>
                    <a:lnTo>
                      <a:pt x="33" y="140"/>
                    </a:lnTo>
                    <a:lnTo>
                      <a:pt x="33" y="140"/>
                    </a:lnTo>
                    <a:lnTo>
                      <a:pt x="32" y="145"/>
                    </a:lnTo>
                    <a:lnTo>
                      <a:pt x="29" y="151"/>
                    </a:lnTo>
                    <a:lnTo>
                      <a:pt x="25" y="155"/>
                    </a:lnTo>
                    <a:lnTo>
                      <a:pt x="19" y="159"/>
                    </a:lnTo>
                    <a:lnTo>
                      <a:pt x="19" y="159"/>
                    </a:lnTo>
                    <a:lnTo>
                      <a:pt x="0" y="88"/>
                    </a:lnTo>
                    <a:lnTo>
                      <a:pt x="0" y="88"/>
                    </a:lnTo>
                    <a:lnTo>
                      <a:pt x="7" y="0"/>
                    </a:lnTo>
                    <a:lnTo>
                      <a:pt x="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9" name="Freeform 93"/>
              <p:cNvSpPr/>
              <p:nvPr/>
            </p:nvSpPr>
            <p:spPr bwMode="auto">
              <a:xfrm>
                <a:off x="3484563" y="5083175"/>
                <a:ext cx="73025" cy="252413"/>
              </a:xfrm>
              <a:custGeom>
                <a:avLst/>
                <a:gdLst>
                  <a:gd name="T0" fmla="*/ 7 w 46"/>
                  <a:gd name="T1" fmla="*/ 0 h 159"/>
                  <a:gd name="T2" fmla="*/ 7 w 46"/>
                  <a:gd name="T3" fmla="*/ 0 h 159"/>
                  <a:gd name="T4" fmla="*/ 46 w 46"/>
                  <a:gd name="T5" fmla="*/ 0 h 159"/>
                  <a:gd name="T6" fmla="*/ 46 w 46"/>
                  <a:gd name="T7" fmla="*/ 0 h 159"/>
                  <a:gd name="T8" fmla="*/ 29 w 46"/>
                  <a:gd name="T9" fmla="*/ 140 h 159"/>
                  <a:gd name="T10" fmla="*/ 29 w 46"/>
                  <a:gd name="T11" fmla="*/ 140 h 159"/>
                  <a:gd name="T12" fmla="*/ 28 w 46"/>
                  <a:gd name="T13" fmla="*/ 145 h 159"/>
                  <a:gd name="T14" fmla="*/ 25 w 46"/>
                  <a:gd name="T15" fmla="*/ 151 h 159"/>
                  <a:gd name="T16" fmla="*/ 21 w 46"/>
                  <a:gd name="T17" fmla="*/ 155 h 159"/>
                  <a:gd name="T18" fmla="*/ 17 w 46"/>
                  <a:gd name="T19" fmla="*/ 159 h 159"/>
                  <a:gd name="T20" fmla="*/ 17 w 46"/>
                  <a:gd name="T21" fmla="*/ 159 h 159"/>
                  <a:gd name="T22" fmla="*/ 0 w 46"/>
                  <a:gd name="T23" fmla="*/ 87 h 159"/>
                  <a:gd name="T24" fmla="*/ 0 w 46"/>
                  <a:gd name="T25" fmla="*/ 87 h 159"/>
                  <a:gd name="T26" fmla="*/ 7 w 46"/>
                  <a:gd name="T27" fmla="*/ 0 h 159"/>
                  <a:gd name="T28" fmla="*/ 7 w 46"/>
                  <a:gd name="T29"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6" h="159">
                    <a:moveTo>
                      <a:pt x="7" y="0"/>
                    </a:moveTo>
                    <a:lnTo>
                      <a:pt x="7" y="0"/>
                    </a:lnTo>
                    <a:lnTo>
                      <a:pt x="46" y="0"/>
                    </a:lnTo>
                    <a:lnTo>
                      <a:pt x="46" y="0"/>
                    </a:lnTo>
                    <a:lnTo>
                      <a:pt x="29" y="140"/>
                    </a:lnTo>
                    <a:lnTo>
                      <a:pt x="29" y="140"/>
                    </a:lnTo>
                    <a:lnTo>
                      <a:pt x="28" y="145"/>
                    </a:lnTo>
                    <a:lnTo>
                      <a:pt x="25" y="151"/>
                    </a:lnTo>
                    <a:lnTo>
                      <a:pt x="21" y="155"/>
                    </a:lnTo>
                    <a:lnTo>
                      <a:pt x="17" y="159"/>
                    </a:lnTo>
                    <a:lnTo>
                      <a:pt x="17" y="159"/>
                    </a:lnTo>
                    <a:lnTo>
                      <a:pt x="0" y="87"/>
                    </a:lnTo>
                    <a:lnTo>
                      <a:pt x="0" y="87"/>
                    </a:lnTo>
                    <a:lnTo>
                      <a:pt x="7" y="0"/>
                    </a:lnTo>
                    <a:lnTo>
                      <a:pt x="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0" name="Freeform 94"/>
              <p:cNvSpPr/>
              <p:nvPr/>
            </p:nvSpPr>
            <p:spPr bwMode="auto">
              <a:xfrm>
                <a:off x="3492501" y="5083175"/>
                <a:ext cx="65088" cy="252413"/>
              </a:xfrm>
              <a:custGeom>
                <a:avLst/>
                <a:gdLst>
                  <a:gd name="T0" fmla="*/ 6 w 41"/>
                  <a:gd name="T1" fmla="*/ 0 h 159"/>
                  <a:gd name="T2" fmla="*/ 6 w 41"/>
                  <a:gd name="T3" fmla="*/ 0 h 159"/>
                  <a:gd name="T4" fmla="*/ 41 w 41"/>
                  <a:gd name="T5" fmla="*/ 0 h 159"/>
                  <a:gd name="T6" fmla="*/ 41 w 41"/>
                  <a:gd name="T7" fmla="*/ 0 h 159"/>
                  <a:gd name="T8" fmla="*/ 24 w 41"/>
                  <a:gd name="T9" fmla="*/ 140 h 159"/>
                  <a:gd name="T10" fmla="*/ 24 w 41"/>
                  <a:gd name="T11" fmla="*/ 140 h 159"/>
                  <a:gd name="T12" fmla="*/ 23 w 41"/>
                  <a:gd name="T13" fmla="*/ 145 h 159"/>
                  <a:gd name="T14" fmla="*/ 20 w 41"/>
                  <a:gd name="T15" fmla="*/ 151 h 159"/>
                  <a:gd name="T16" fmla="*/ 16 w 41"/>
                  <a:gd name="T17" fmla="*/ 155 h 159"/>
                  <a:gd name="T18" fmla="*/ 12 w 41"/>
                  <a:gd name="T19" fmla="*/ 159 h 159"/>
                  <a:gd name="T20" fmla="*/ 12 w 41"/>
                  <a:gd name="T21" fmla="*/ 159 h 159"/>
                  <a:gd name="T22" fmla="*/ 0 w 41"/>
                  <a:gd name="T23" fmla="*/ 86 h 159"/>
                  <a:gd name="T24" fmla="*/ 0 w 41"/>
                  <a:gd name="T25" fmla="*/ 86 h 159"/>
                  <a:gd name="T26" fmla="*/ 6 w 41"/>
                  <a:gd name="T27" fmla="*/ 0 h 159"/>
                  <a:gd name="T28" fmla="*/ 6 w 41"/>
                  <a:gd name="T29"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 h="159">
                    <a:moveTo>
                      <a:pt x="6" y="0"/>
                    </a:moveTo>
                    <a:lnTo>
                      <a:pt x="6" y="0"/>
                    </a:lnTo>
                    <a:lnTo>
                      <a:pt x="41" y="0"/>
                    </a:lnTo>
                    <a:lnTo>
                      <a:pt x="41" y="0"/>
                    </a:lnTo>
                    <a:lnTo>
                      <a:pt x="24" y="140"/>
                    </a:lnTo>
                    <a:lnTo>
                      <a:pt x="24" y="140"/>
                    </a:lnTo>
                    <a:lnTo>
                      <a:pt x="23" y="145"/>
                    </a:lnTo>
                    <a:lnTo>
                      <a:pt x="20" y="151"/>
                    </a:lnTo>
                    <a:lnTo>
                      <a:pt x="16" y="155"/>
                    </a:lnTo>
                    <a:lnTo>
                      <a:pt x="12" y="159"/>
                    </a:lnTo>
                    <a:lnTo>
                      <a:pt x="12" y="159"/>
                    </a:lnTo>
                    <a:lnTo>
                      <a:pt x="0" y="86"/>
                    </a:lnTo>
                    <a:lnTo>
                      <a:pt x="0" y="86"/>
                    </a:lnTo>
                    <a:lnTo>
                      <a:pt x="6" y="0"/>
                    </a:lnTo>
                    <a:lnTo>
                      <a:pt x="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1" name="Freeform 95"/>
              <p:cNvSpPr/>
              <p:nvPr/>
            </p:nvSpPr>
            <p:spPr bwMode="auto">
              <a:xfrm>
                <a:off x="3495676" y="5083175"/>
                <a:ext cx="61913" cy="252413"/>
              </a:xfrm>
              <a:custGeom>
                <a:avLst/>
                <a:gdLst>
                  <a:gd name="T0" fmla="*/ 8 w 39"/>
                  <a:gd name="T1" fmla="*/ 0 h 159"/>
                  <a:gd name="T2" fmla="*/ 8 w 39"/>
                  <a:gd name="T3" fmla="*/ 0 h 159"/>
                  <a:gd name="T4" fmla="*/ 39 w 39"/>
                  <a:gd name="T5" fmla="*/ 0 h 159"/>
                  <a:gd name="T6" fmla="*/ 39 w 39"/>
                  <a:gd name="T7" fmla="*/ 0 h 159"/>
                  <a:gd name="T8" fmla="*/ 22 w 39"/>
                  <a:gd name="T9" fmla="*/ 140 h 159"/>
                  <a:gd name="T10" fmla="*/ 22 w 39"/>
                  <a:gd name="T11" fmla="*/ 140 h 159"/>
                  <a:gd name="T12" fmla="*/ 21 w 39"/>
                  <a:gd name="T13" fmla="*/ 145 h 159"/>
                  <a:gd name="T14" fmla="*/ 18 w 39"/>
                  <a:gd name="T15" fmla="*/ 151 h 159"/>
                  <a:gd name="T16" fmla="*/ 14 w 39"/>
                  <a:gd name="T17" fmla="*/ 155 h 159"/>
                  <a:gd name="T18" fmla="*/ 10 w 39"/>
                  <a:gd name="T19" fmla="*/ 159 h 159"/>
                  <a:gd name="T20" fmla="*/ 10 w 39"/>
                  <a:gd name="T21" fmla="*/ 159 h 159"/>
                  <a:gd name="T22" fmla="*/ 0 w 39"/>
                  <a:gd name="T23" fmla="*/ 84 h 159"/>
                  <a:gd name="T24" fmla="*/ 0 w 39"/>
                  <a:gd name="T25" fmla="*/ 84 h 159"/>
                  <a:gd name="T26" fmla="*/ 8 w 39"/>
                  <a:gd name="T27" fmla="*/ 0 h 159"/>
                  <a:gd name="T28" fmla="*/ 8 w 39"/>
                  <a:gd name="T29"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 h="159">
                    <a:moveTo>
                      <a:pt x="8" y="0"/>
                    </a:moveTo>
                    <a:lnTo>
                      <a:pt x="8" y="0"/>
                    </a:lnTo>
                    <a:lnTo>
                      <a:pt x="39" y="0"/>
                    </a:lnTo>
                    <a:lnTo>
                      <a:pt x="39" y="0"/>
                    </a:lnTo>
                    <a:lnTo>
                      <a:pt x="22" y="140"/>
                    </a:lnTo>
                    <a:lnTo>
                      <a:pt x="22" y="140"/>
                    </a:lnTo>
                    <a:lnTo>
                      <a:pt x="21" y="145"/>
                    </a:lnTo>
                    <a:lnTo>
                      <a:pt x="18" y="151"/>
                    </a:lnTo>
                    <a:lnTo>
                      <a:pt x="14" y="155"/>
                    </a:lnTo>
                    <a:lnTo>
                      <a:pt x="10" y="159"/>
                    </a:lnTo>
                    <a:lnTo>
                      <a:pt x="10" y="159"/>
                    </a:lnTo>
                    <a:lnTo>
                      <a:pt x="0" y="84"/>
                    </a:lnTo>
                    <a:lnTo>
                      <a:pt x="0" y="84"/>
                    </a:lnTo>
                    <a:lnTo>
                      <a:pt x="8" y="0"/>
                    </a:lnTo>
                    <a:lnTo>
                      <a:pt x="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2" name="Freeform 96"/>
              <p:cNvSpPr/>
              <p:nvPr/>
            </p:nvSpPr>
            <p:spPr bwMode="auto">
              <a:xfrm>
                <a:off x="3502026" y="5083175"/>
                <a:ext cx="55563" cy="252413"/>
              </a:xfrm>
              <a:custGeom>
                <a:avLst/>
                <a:gdLst>
                  <a:gd name="T0" fmla="*/ 8 w 35"/>
                  <a:gd name="T1" fmla="*/ 0 h 159"/>
                  <a:gd name="T2" fmla="*/ 8 w 35"/>
                  <a:gd name="T3" fmla="*/ 0 h 159"/>
                  <a:gd name="T4" fmla="*/ 35 w 35"/>
                  <a:gd name="T5" fmla="*/ 0 h 159"/>
                  <a:gd name="T6" fmla="*/ 35 w 35"/>
                  <a:gd name="T7" fmla="*/ 0 h 159"/>
                  <a:gd name="T8" fmla="*/ 18 w 35"/>
                  <a:gd name="T9" fmla="*/ 140 h 159"/>
                  <a:gd name="T10" fmla="*/ 18 w 35"/>
                  <a:gd name="T11" fmla="*/ 140 h 159"/>
                  <a:gd name="T12" fmla="*/ 17 w 35"/>
                  <a:gd name="T13" fmla="*/ 145 h 159"/>
                  <a:gd name="T14" fmla="*/ 14 w 35"/>
                  <a:gd name="T15" fmla="*/ 151 h 159"/>
                  <a:gd name="T16" fmla="*/ 11 w 35"/>
                  <a:gd name="T17" fmla="*/ 155 h 159"/>
                  <a:gd name="T18" fmla="*/ 7 w 35"/>
                  <a:gd name="T19" fmla="*/ 159 h 159"/>
                  <a:gd name="T20" fmla="*/ 7 w 35"/>
                  <a:gd name="T21" fmla="*/ 159 h 159"/>
                  <a:gd name="T22" fmla="*/ 0 w 35"/>
                  <a:gd name="T23" fmla="*/ 84 h 159"/>
                  <a:gd name="T24" fmla="*/ 0 w 35"/>
                  <a:gd name="T25" fmla="*/ 84 h 159"/>
                  <a:gd name="T26" fmla="*/ 8 w 35"/>
                  <a:gd name="T27" fmla="*/ 0 h 159"/>
                  <a:gd name="T28" fmla="*/ 8 w 35"/>
                  <a:gd name="T29"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159">
                    <a:moveTo>
                      <a:pt x="8" y="0"/>
                    </a:moveTo>
                    <a:lnTo>
                      <a:pt x="8" y="0"/>
                    </a:lnTo>
                    <a:lnTo>
                      <a:pt x="35" y="0"/>
                    </a:lnTo>
                    <a:lnTo>
                      <a:pt x="35" y="0"/>
                    </a:lnTo>
                    <a:lnTo>
                      <a:pt x="18" y="140"/>
                    </a:lnTo>
                    <a:lnTo>
                      <a:pt x="18" y="140"/>
                    </a:lnTo>
                    <a:lnTo>
                      <a:pt x="17" y="145"/>
                    </a:lnTo>
                    <a:lnTo>
                      <a:pt x="14" y="151"/>
                    </a:lnTo>
                    <a:lnTo>
                      <a:pt x="11" y="155"/>
                    </a:lnTo>
                    <a:lnTo>
                      <a:pt x="7" y="159"/>
                    </a:lnTo>
                    <a:lnTo>
                      <a:pt x="7" y="159"/>
                    </a:lnTo>
                    <a:lnTo>
                      <a:pt x="0" y="84"/>
                    </a:lnTo>
                    <a:lnTo>
                      <a:pt x="0" y="84"/>
                    </a:lnTo>
                    <a:lnTo>
                      <a:pt x="8" y="0"/>
                    </a:lnTo>
                    <a:lnTo>
                      <a:pt x="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3" name="Freeform 97"/>
              <p:cNvSpPr/>
              <p:nvPr/>
            </p:nvSpPr>
            <p:spPr bwMode="auto">
              <a:xfrm>
                <a:off x="3508376" y="5083175"/>
                <a:ext cx="49213" cy="249238"/>
              </a:xfrm>
              <a:custGeom>
                <a:avLst/>
                <a:gdLst>
                  <a:gd name="T0" fmla="*/ 7 w 31"/>
                  <a:gd name="T1" fmla="*/ 0 h 157"/>
                  <a:gd name="T2" fmla="*/ 7 w 31"/>
                  <a:gd name="T3" fmla="*/ 0 h 157"/>
                  <a:gd name="T4" fmla="*/ 31 w 31"/>
                  <a:gd name="T5" fmla="*/ 0 h 157"/>
                  <a:gd name="T6" fmla="*/ 31 w 31"/>
                  <a:gd name="T7" fmla="*/ 0 h 157"/>
                  <a:gd name="T8" fmla="*/ 14 w 31"/>
                  <a:gd name="T9" fmla="*/ 140 h 157"/>
                  <a:gd name="T10" fmla="*/ 14 w 31"/>
                  <a:gd name="T11" fmla="*/ 140 h 157"/>
                  <a:gd name="T12" fmla="*/ 13 w 31"/>
                  <a:gd name="T13" fmla="*/ 145 h 157"/>
                  <a:gd name="T14" fmla="*/ 10 w 31"/>
                  <a:gd name="T15" fmla="*/ 151 h 157"/>
                  <a:gd name="T16" fmla="*/ 7 w 31"/>
                  <a:gd name="T17" fmla="*/ 155 h 157"/>
                  <a:gd name="T18" fmla="*/ 3 w 31"/>
                  <a:gd name="T19" fmla="*/ 157 h 157"/>
                  <a:gd name="T20" fmla="*/ 3 w 31"/>
                  <a:gd name="T21" fmla="*/ 157 h 157"/>
                  <a:gd name="T22" fmla="*/ 0 w 31"/>
                  <a:gd name="T23" fmla="*/ 83 h 157"/>
                  <a:gd name="T24" fmla="*/ 0 w 31"/>
                  <a:gd name="T25" fmla="*/ 83 h 157"/>
                  <a:gd name="T26" fmla="*/ 7 w 31"/>
                  <a:gd name="T27" fmla="*/ 0 h 157"/>
                  <a:gd name="T28" fmla="*/ 7 w 31"/>
                  <a:gd name="T29"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 h="157">
                    <a:moveTo>
                      <a:pt x="7" y="0"/>
                    </a:moveTo>
                    <a:lnTo>
                      <a:pt x="7" y="0"/>
                    </a:lnTo>
                    <a:lnTo>
                      <a:pt x="31" y="0"/>
                    </a:lnTo>
                    <a:lnTo>
                      <a:pt x="31" y="0"/>
                    </a:lnTo>
                    <a:lnTo>
                      <a:pt x="14" y="140"/>
                    </a:lnTo>
                    <a:lnTo>
                      <a:pt x="14" y="140"/>
                    </a:lnTo>
                    <a:lnTo>
                      <a:pt x="13" y="145"/>
                    </a:lnTo>
                    <a:lnTo>
                      <a:pt x="10" y="151"/>
                    </a:lnTo>
                    <a:lnTo>
                      <a:pt x="7" y="155"/>
                    </a:lnTo>
                    <a:lnTo>
                      <a:pt x="3" y="157"/>
                    </a:lnTo>
                    <a:lnTo>
                      <a:pt x="3" y="157"/>
                    </a:lnTo>
                    <a:lnTo>
                      <a:pt x="0" y="83"/>
                    </a:lnTo>
                    <a:lnTo>
                      <a:pt x="0" y="83"/>
                    </a:lnTo>
                    <a:lnTo>
                      <a:pt x="7" y="0"/>
                    </a:lnTo>
                    <a:lnTo>
                      <a:pt x="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4" name="Freeform 98"/>
              <p:cNvSpPr/>
              <p:nvPr/>
            </p:nvSpPr>
            <p:spPr bwMode="auto">
              <a:xfrm>
                <a:off x="3513138" y="5083175"/>
                <a:ext cx="44450" cy="249238"/>
              </a:xfrm>
              <a:custGeom>
                <a:avLst/>
                <a:gdLst>
                  <a:gd name="T0" fmla="*/ 8 w 28"/>
                  <a:gd name="T1" fmla="*/ 0 h 157"/>
                  <a:gd name="T2" fmla="*/ 8 w 28"/>
                  <a:gd name="T3" fmla="*/ 0 h 157"/>
                  <a:gd name="T4" fmla="*/ 28 w 28"/>
                  <a:gd name="T5" fmla="*/ 0 h 157"/>
                  <a:gd name="T6" fmla="*/ 28 w 28"/>
                  <a:gd name="T7" fmla="*/ 0 h 157"/>
                  <a:gd name="T8" fmla="*/ 11 w 28"/>
                  <a:gd name="T9" fmla="*/ 140 h 157"/>
                  <a:gd name="T10" fmla="*/ 11 w 28"/>
                  <a:gd name="T11" fmla="*/ 140 h 157"/>
                  <a:gd name="T12" fmla="*/ 10 w 28"/>
                  <a:gd name="T13" fmla="*/ 145 h 157"/>
                  <a:gd name="T14" fmla="*/ 7 w 28"/>
                  <a:gd name="T15" fmla="*/ 151 h 157"/>
                  <a:gd name="T16" fmla="*/ 4 w 28"/>
                  <a:gd name="T17" fmla="*/ 155 h 157"/>
                  <a:gd name="T18" fmla="*/ 0 w 28"/>
                  <a:gd name="T19" fmla="*/ 157 h 157"/>
                  <a:gd name="T20" fmla="*/ 0 w 28"/>
                  <a:gd name="T21" fmla="*/ 157 h 157"/>
                  <a:gd name="T22" fmla="*/ 1 w 28"/>
                  <a:gd name="T23" fmla="*/ 82 h 157"/>
                  <a:gd name="T24" fmla="*/ 1 w 28"/>
                  <a:gd name="T25" fmla="*/ 82 h 157"/>
                  <a:gd name="T26" fmla="*/ 8 w 28"/>
                  <a:gd name="T27" fmla="*/ 0 h 157"/>
                  <a:gd name="T28" fmla="*/ 8 w 28"/>
                  <a:gd name="T29"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 h="157">
                    <a:moveTo>
                      <a:pt x="8" y="0"/>
                    </a:moveTo>
                    <a:lnTo>
                      <a:pt x="8" y="0"/>
                    </a:lnTo>
                    <a:lnTo>
                      <a:pt x="28" y="0"/>
                    </a:lnTo>
                    <a:lnTo>
                      <a:pt x="28" y="0"/>
                    </a:lnTo>
                    <a:lnTo>
                      <a:pt x="11" y="140"/>
                    </a:lnTo>
                    <a:lnTo>
                      <a:pt x="11" y="140"/>
                    </a:lnTo>
                    <a:lnTo>
                      <a:pt x="10" y="145"/>
                    </a:lnTo>
                    <a:lnTo>
                      <a:pt x="7" y="151"/>
                    </a:lnTo>
                    <a:lnTo>
                      <a:pt x="4" y="155"/>
                    </a:lnTo>
                    <a:lnTo>
                      <a:pt x="0" y="157"/>
                    </a:lnTo>
                    <a:lnTo>
                      <a:pt x="0" y="157"/>
                    </a:lnTo>
                    <a:lnTo>
                      <a:pt x="1" y="82"/>
                    </a:lnTo>
                    <a:lnTo>
                      <a:pt x="1" y="82"/>
                    </a:lnTo>
                    <a:lnTo>
                      <a:pt x="8" y="0"/>
                    </a:lnTo>
                    <a:lnTo>
                      <a:pt x="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5" name="Freeform 99"/>
              <p:cNvSpPr/>
              <p:nvPr/>
            </p:nvSpPr>
            <p:spPr bwMode="auto">
              <a:xfrm>
                <a:off x="3513138" y="5083175"/>
                <a:ext cx="44450" cy="249238"/>
              </a:xfrm>
              <a:custGeom>
                <a:avLst/>
                <a:gdLst>
                  <a:gd name="T0" fmla="*/ 12 w 28"/>
                  <a:gd name="T1" fmla="*/ 0 h 157"/>
                  <a:gd name="T2" fmla="*/ 12 w 28"/>
                  <a:gd name="T3" fmla="*/ 0 h 157"/>
                  <a:gd name="T4" fmla="*/ 28 w 28"/>
                  <a:gd name="T5" fmla="*/ 0 h 157"/>
                  <a:gd name="T6" fmla="*/ 28 w 28"/>
                  <a:gd name="T7" fmla="*/ 0 h 157"/>
                  <a:gd name="T8" fmla="*/ 11 w 28"/>
                  <a:gd name="T9" fmla="*/ 140 h 157"/>
                  <a:gd name="T10" fmla="*/ 11 w 28"/>
                  <a:gd name="T11" fmla="*/ 140 h 157"/>
                  <a:gd name="T12" fmla="*/ 10 w 28"/>
                  <a:gd name="T13" fmla="*/ 145 h 157"/>
                  <a:gd name="T14" fmla="*/ 8 w 28"/>
                  <a:gd name="T15" fmla="*/ 149 h 157"/>
                  <a:gd name="T16" fmla="*/ 4 w 28"/>
                  <a:gd name="T17" fmla="*/ 155 h 157"/>
                  <a:gd name="T18" fmla="*/ 0 w 28"/>
                  <a:gd name="T19" fmla="*/ 157 h 157"/>
                  <a:gd name="T20" fmla="*/ 0 w 28"/>
                  <a:gd name="T21" fmla="*/ 157 h 157"/>
                  <a:gd name="T22" fmla="*/ 5 w 28"/>
                  <a:gd name="T23" fmla="*/ 80 h 157"/>
                  <a:gd name="T24" fmla="*/ 5 w 28"/>
                  <a:gd name="T25" fmla="*/ 80 h 157"/>
                  <a:gd name="T26" fmla="*/ 12 w 28"/>
                  <a:gd name="T27" fmla="*/ 0 h 157"/>
                  <a:gd name="T28" fmla="*/ 12 w 28"/>
                  <a:gd name="T29"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 h="157">
                    <a:moveTo>
                      <a:pt x="12" y="0"/>
                    </a:moveTo>
                    <a:lnTo>
                      <a:pt x="12" y="0"/>
                    </a:lnTo>
                    <a:lnTo>
                      <a:pt x="28" y="0"/>
                    </a:lnTo>
                    <a:lnTo>
                      <a:pt x="28" y="0"/>
                    </a:lnTo>
                    <a:lnTo>
                      <a:pt x="11" y="140"/>
                    </a:lnTo>
                    <a:lnTo>
                      <a:pt x="11" y="140"/>
                    </a:lnTo>
                    <a:lnTo>
                      <a:pt x="10" y="145"/>
                    </a:lnTo>
                    <a:lnTo>
                      <a:pt x="8" y="149"/>
                    </a:lnTo>
                    <a:lnTo>
                      <a:pt x="4" y="155"/>
                    </a:lnTo>
                    <a:lnTo>
                      <a:pt x="0" y="157"/>
                    </a:lnTo>
                    <a:lnTo>
                      <a:pt x="0" y="157"/>
                    </a:lnTo>
                    <a:lnTo>
                      <a:pt x="5" y="80"/>
                    </a:lnTo>
                    <a:lnTo>
                      <a:pt x="5" y="80"/>
                    </a:lnTo>
                    <a:lnTo>
                      <a:pt x="12" y="0"/>
                    </a:lnTo>
                    <a:lnTo>
                      <a:pt x="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6" name="Freeform 100"/>
              <p:cNvSpPr/>
              <p:nvPr/>
            </p:nvSpPr>
            <p:spPr bwMode="auto">
              <a:xfrm>
                <a:off x="3514726" y="5083175"/>
                <a:ext cx="42863" cy="249238"/>
              </a:xfrm>
              <a:custGeom>
                <a:avLst/>
                <a:gdLst>
                  <a:gd name="T0" fmla="*/ 15 w 27"/>
                  <a:gd name="T1" fmla="*/ 0 h 157"/>
                  <a:gd name="T2" fmla="*/ 27 w 27"/>
                  <a:gd name="T3" fmla="*/ 0 h 157"/>
                  <a:gd name="T4" fmla="*/ 10 w 27"/>
                  <a:gd name="T5" fmla="*/ 140 h 157"/>
                  <a:gd name="T6" fmla="*/ 10 w 27"/>
                  <a:gd name="T7" fmla="*/ 140 h 157"/>
                  <a:gd name="T8" fmla="*/ 9 w 27"/>
                  <a:gd name="T9" fmla="*/ 145 h 157"/>
                  <a:gd name="T10" fmla="*/ 7 w 27"/>
                  <a:gd name="T11" fmla="*/ 149 h 157"/>
                  <a:gd name="T12" fmla="*/ 3 w 27"/>
                  <a:gd name="T13" fmla="*/ 153 h 157"/>
                  <a:gd name="T14" fmla="*/ 0 w 27"/>
                  <a:gd name="T15" fmla="*/ 157 h 157"/>
                  <a:gd name="T16" fmla="*/ 15 w 27"/>
                  <a:gd name="T17"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157">
                    <a:moveTo>
                      <a:pt x="15" y="0"/>
                    </a:moveTo>
                    <a:lnTo>
                      <a:pt x="27" y="0"/>
                    </a:lnTo>
                    <a:lnTo>
                      <a:pt x="10" y="140"/>
                    </a:lnTo>
                    <a:lnTo>
                      <a:pt x="10" y="140"/>
                    </a:lnTo>
                    <a:lnTo>
                      <a:pt x="9" y="145"/>
                    </a:lnTo>
                    <a:lnTo>
                      <a:pt x="7" y="149"/>
                    </a:lnTo>
                    <a:lnTo>
                      <a:pt x="3" y="153"/>
                    </a:lnTo>
                    <a:lnTo>
                      <a:pt x="0" y="157"/>
                    </a:lnTo>
                    <a:lnTo>
                      <a:pt x="1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7" name="Freeform 108"/>
              <p:cNvSpPr/>
              <p:nvPr/>
            </p:nvSpPr>
            <p:spPr bwMode="auto">
              <a:xfrm>
                <a:off x="2687638" y="4930775"/>
                <a:ext cx="47625" cy="55563"/>
              </a:xfrm>
              <a:custGeom>
                <a:avLst/>
                <a:gdLst>
                  <a:gd name="T0" fmla="*/ 30 w 30"/>
                  <a:gd name="T1" fmla="*/ 2 h 35"/>
                  <a:gd name="T2" fmla="*/ 30 w 30"/>
                  <a:gd name="T3" fmla="*/ 2 h 35"/>
                  <a:gd name="T4" fmla="*/ 27 w 30"/>
                  <a:gd name="T5" fmla="*/ 14 h 35"/>
                  <a:gd name="T6" fmla="*/ 23 w 30"/>
                  <a:gd name="T7" fmla="*/ 30 h 35"/>
                  <a:gd name="T8" fmla="*/ 23 w 30"/>
                  <a:gd name="T9" fmla="*/ 30 h 35"/>
                  <a:gd name="T10" fmla="*/ 20 w 30"/>
                  <a:gd name="T11" fmla="*/ 34 h 35"/>
                  <a:gd name="T12" fmla="*/ 19 w 30"/>
                  <a:gd name="T13" fmla="*/ 35 h 35"/>
                  <a:gd name="T14" fmla="*/ 16 w 30"/>
                  <a:gd name="T15" fmla="*/ 34 h 35"/>
                  <a:gd name="T16" fmla="*/ 14 w 30"/>
                  <a:gd name="T17" fmla="*/ 31 h 35"/>
                  <a:gd name="T18" fmla="*/ 11 w 30"/>
                  <a:gd name="T19" fmla="*/ 26 h 35"/>
                  <a:gd name="T20" fmla="*/ 0 w 30"/>
                  <a:gd name="T21" fmla="*/ 7 h 35"/>
                  <a:gd name="T22" fmla="*/ 0 w 30"/>
                  <a:gd name="T23" fmla="*/ 7 h 35"/>
                  <a:gd name="T24" fmla="*/ 3 w 30"/>
                  <a:gd name="T25" fmla="*/ 6 h 35"/>
                  <a:gd name="T26" fmla="*/ 8 w 30"/>
                  <a:gd name="T27" fmla="*/ 2 h 35"/>
                  <a:gd name="T28" fmla="*/ 12 w 30"/>
                  <a:gd name="T29" fmla="*/ 0 h 35"/>
                  <a:gd name="T30" fmla="*/ 18 w 30"/>
                  <a:gd name="T31" fmla="*/ 0 h 35"/>
                  <a:gd name="T32" fmla="*/ 23 w 30"/>
                  <a:gd name="T33" fmla="*/ 0 h 35"/>
                  <a:gd name="T34" fmla="*/ 30 w 30"/>
                  <a:gd name="T35" fmla="*/ 2 h 35"/>
                  <a:gd name="T36" fmla="*/ 30 w 30"/>
                  <a:gd name="T37" fmla="*/ 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 h="35">
                    <a:moveTo>
                      <a:pt x="30" y="2"/>
                    </a:moveTo>
                    <a:lnTo>
                      <a:pt x="30" y="2"/>
                    </a:lnTo>
                    <a:lnTo>
                      <a:pt x="27" y="14"/>
                    </a:lnTo>
                    <a:lnTo>
                      <a:pt x="23" y="30"/>
                    </a:lnTo>
                    <a:lnTo>
                      <a:pt x="23" y="30"/>
                    </a:lnTo>
                    <a:lnTo>
                      <a:pt x="20" y="34"/>
                    </a:lnTo>
                    <a:lnTo>
                      <a:pt x="19" y="35"/>
                    </a:lnTo>
                    <a:lnTo>
                      <a:pt x="16" y="34"/>
                    </a:lnTo>
                    <a:lnTo>
                      <a:pt x="14" y="31"/>
                    </a:lnTo>
                    <a:lnTo>
                      <a:pt x="11" y="26"/>
                    </a:lnTo>
                    <a:lnTo>
                      <a:pt x="0" y="7"/>
                    </a:lnTo>
                    <a:lnTo>
                      <a:pt x="0" y="7"/>
                    </a:lnTo>
                    <a:lnTo>
                      <a:pt x="3" y="6"/>
                    </a:lnTo>
                    <a:lnTo>
                      <a:pt x="8" y="2"/>
                    </a:lnTo>
                    <a:lnTo>
                      <a:pt x="12" y="0"/>
                    </a:lnTo>
                    <a:lnTo>
                      <a:pt x="18" y="0"/>
                    </a:lnTo>
                    <a:lnTo>
                      <a:pt x="23" y="0"/>
                    </a:lnTo>
                    <a:lnTo>
                      <a:pt x="30" y="2"/>
                    </a:lnTo>
                    <a:lnTo>
                      <a:pt x="3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88" name="组合 187"/>
            <p:cNvGrpSpPr/>
            <p:nvPr/>
          </p:nvGrpSpPr>
          <p:grpSpPr>
            <a:xfrm>
              <a:off x="1780606" y="3251717"/>
              <a:ext cx="120494" cy="356776"/>
              <a:chOff x="2555876" y="4340225"/>
              <a:chExt cx="203200" cy="601663"/>
            </a:xfrm>
            <a:grpFill/>
          </p:grpSpPr>
          <p:sp>
            <p:nvSpPr>
              <p:cNvPr id="189" name="Freeform 105"/>
              <p:cNvSpPr/>
              <p:nvPr/>
            </p:nvSpPr>
            <p:spPr bwMode="auto">
              <a:xfrm>
                <a:off x="2582863" y="4424363"/>
                <a:ext cx="176213" cy="517525"/>
              </a:xfrm>
              <a:custGeom>
                <a:avLst/>
                <a:gdLst>
                  <a:gd name="T0" fmla="*/ 35 w 111"/>
                  <a:gd name="T1" fmla="*/ 266 h 326"/>
                  <a:gd name="T2" fmla="*/ 66 w 111"/>
                  <a:gd name="T3" fmla="*/ 326 h 326"/>
                  <a:gd name="T4" fmla="*/ 94 w 111"/>
                  <a:gd name="T5" fmla="*/ 322 h 326"/>
                  <a:gd name="T6" fmla="*/ 111 w 111"/>
                  <a:gd name="T7" fmla="*/ 256 h 326"/>
                  <a:gd name="T8" fmla="*/ 76 w 111"/>
                  <a:gd name="T9" fmla="*/ 0 h 326"/>
                  <a:gd name="T10" fmla="*/ 0 w 111"/>
                  <a:gd name="T11" fmla="*/ 11 h 326"/>
                  <a:gd name="T12" fmla="*/ 35 w 111"/>
                  <a:gd name="T13" fmla="*/ 266 h 326"/>
                </a:gdLst>
                <a:ahLst/>
                <a:cxnLst>
                  <a:cxn ang="0">
                    <a:pos x="T0" y="T1"/>
                  </a:cxn>
                  <a:cxn ang="0">
                    <a:pos x="T2" y="T3"/>
                  </a:cxn>
                  <a:cxn ang="0">
                    <a:pos x="T4" y="T5"/>
                  </a:cxn>
                  <a:cxn ang="0">
                    <a:pos x="T6" y="T7"/>
                  </a:cxn>
                  <a:cxn ang="0">
                    <a:pos x="T8" y="T9"/>
                  </a:cxn>
                  <a:cxn ang="0">
                    <a:pos x="T10" y="T11"/>
                  </a:cxn>
                  <a:cxn ang="0">
                    <a:pos x="T12" y="T13"/>
                  </a:cxn>
                </a:cxnLst>
                <a:rect l="0" t="0" r="r" b="b"/>
                <a:pathLst>
                  <a:path w="111" h="326">
                    <a:moveTo>
                      <a:pt x="35" y="266"/>
                    </a:moveTo>
                    <a:lnTo>
                      <a:pt x="66" y="326"/>
                    </a:lnTo>
                    <a:lnTo>
                      <a:pt x="94" y="322"/>
                    </a:lnTo>
                    <a:lnTo>
                      <a:pt x="111" y="256"/>
                    </a:lnTo>
                    <a:lnTo>
                      <a:pt x="76" y="0"/>
                    </a:lnTo>
                    <a:lnTo>
                      <a:pt x="0" y="11"/>
                    </a:lnTo>
                    <a:lnTo>
                      <a:pt x="35" y="26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0" name="Freeform 106"/>
              <p:cNvSpPr/>
              <p:nvPr/>
            </p:nvSpPr>
            <p:spPr bwMode="auto">
              <a:xfrm>
                <a:off x="2576513" y="4340225"/>
                <a:ext cx="127000" cy="146050"/>
              </a:xfrm>
              <a:custGeom>
                <a:avLst/>
                <a:gdLst>
                  <a:gd name="T0" fmla="*/ 4 w 80"/>
                  <a:gd name="T1" fmla="*/ 59 h 92"/>
                  <a:gd name="T2" fmla="*/ 4 w 80"/>
                  <a:gd name="T3" fmla="*/ 59 h 92"/>
                  <a:gd name="T4" fmla="*/ 5 w 80"/>
                  <a:gd name="T5" fmla="*/ 66 h 92"/>
                  <a:gd name="T6" fmla="*/ 9 w 80"/>
                  <a:gd name="T7" fmla="*/ 73 h 92"/>
                  <a:gd name="T8" fmla="*/ 13 w 80"/>
                  <a:gd name="T9" fmla="*/ 80 h 92"/>
                  <a:gd name="T10" fmla="*/ 19 w 80"/>
                  <a:gd name="T11" fmla="*/ 84 h 92"/>
                  <a:gd name="T12" fmla="*/ 24 w 80"/>
                  <a:gd name="T13" fmla="*/ 88 h 92"/>
                  <a:gd name="T14" fmla="*/ 31 w 80"/>
                  <a:gd name="T15" fmla="*/ 91 h 92"/>
                  <a:gd name="T16" fmla="*/ 39 w 80"/>
                  <a:gd name="T17" fmla="*/ 92 h 92"/>
                  <a:gd name="T18" fmla="*/ 46 w 80"/>
                  <a:gd name="T19" fmla="*/ 92 h 92"/>
                  <a:gd name="T20" fmla="*/ 47 w 80"/>
                  <a:gd name="T21" fmla="*/ 92 h 92"/>
                  <a:gd name="T22" fmla="*/ 47 w 80"/>
                  <a:gd name="T23" fmla="*/ 92 h 92"/>
                  <a:gd name="T24" fmla="*/ 55 w 80"/>
                  <a:gd name="T25" fmla="*/ 89 h 92"/>
                  <a:gd name="T26" fmla="*/ 62 w 80"/>
                  <a:gd name="T27" fmla="*/ 87 h 92"/>
                  <a:gd name="T28" fmla="*/ 67 w 80"/>
                  <a:gd name="T29" fmla="*/ 82 h 92"/>
                  <a:gd name="T30" fmla="*/ 71 w 80"/>
                  <a:gd name="T31" fmla="*/ 77 h 92"/>
                  <a:gd name="T32" fmla="*/ 75 w 80"/>
                  <a:gd name="T33" fmla="*/ 70 h 92"/>
                  <a:gd name="T34" fmla="*/ 78 w 80"/>
                  <a:gd name="T35" fmla="*/ 64 h 92"/>
                  <a:gd name="T36" fmla="*/ 80 w 80"/>
                  <a:gd name="T37" fmla="*/ 57 h 92"/>
                  <a:gd name="T38" fmla="*/ 80 w 80"/>
                  <a:gd name="T39" fmla="*/ 49 h 92"/>
                  <a:gd name="T40" fmla="*/ 75 w 80"/>
                  <a:gd name="T41" fmla="*/ 15 h 92"/>
                  <a:gd name="T42" fmla="*/ 75 w 80"/>
                  <a:gd name="T43" fmla="*/ 15 h 92"/>
                  <a:gd name="T44" fmla="*/ 73 w 80"/>
                  <a:gd name="T45" fmla="*/ 8 h 92"/>
                  <a:gd name="T46" fmla="*/ 70 w 80"/>
                  <a:gd name="T47" fmla="*/ 4 h 92"/>
                  <a:gd name="T48" fmla="*/ 66 w 80"/>
                  <a:gd name="T49" fmla="*/ 1 h 92"/>
                  <a:gd name="T50" fmla="*/ 62 w 80"/>
                  <a:gd name="T51" fmla="*/ 0 h 92"/>
                  <a:gd name="T52" fmla="*/ 50 w 80"/>
                  <a:gd name="T53" fmla="*/ 1 h 92"/>
                  <a:gd name="T54" fmla="*/ 35 w 80"/>
                  <a:gd name="T55" fmla="*/ 3 h 92"/>
                  <a:gd name="T56" fmla="*/ 35 w 80"/>
                  <a:gd name="T57" fmla="*/ 3 h 92"/>
                  <a:gd name="T58" fmla="*/ 35 w 80"/>
                  <a:gd name="T59" fmla="*/ 3 h 92"/>
                  <a:gd name="T60" fmla="*/ 20 w 80"/>
                  <a:gd name="T61" fmla="*/ 5 h 92"/>
                  <a:gd name="T62" fmla="*/ 8 w 80"/>
                  <a:gd name="T63" fmla="*/ 7 h 92"/>
                  <a:gd name="T64" fmla="*/ 4 w 80"/>
                  <a:gd name="T65" fmla="*/ 9 h 92"/>
                  <a:gd name="T66" fmla="*/ 1 w 80"/>
                  <a:gd name="T67" fmla="*/ 13 h 92"/>
                  <a:gd name="T68" fmla="*/ 0 w 80"/>
                  <a:gd name="T69" fmla="*/ 17 h 92"/>
                  <a:gd name="T70" fmla="*/ 0 w 80"/>
                  <a:gd name="T71" fmla="*/ 24 h 92"/>
                  <a:gd name="T72" fmla="*/ 4 w 80"/>
                  <a:gd name="T73" fmla="*/ 59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0" h="92">
                    <a:moveTo>
                      <a:pt x="4" y="59"/>
                    </a:moveTo>
                    <a:lnTo>
                      <a:pt x="4" y="59"/>
                    </a:lnTo>
                    <a:lnTo>
                      <a:pt x="5" y="66"/>
                    </a:lnTo>
                    <a:lnTo>
                      <a:pt x="9" y="73"/>
                    </a:lnTo>
                    <a:lnTo>
                      <a:pt x="13" y="80"/>
                    </a:lnTo>
                    <a:lnTo>
                      <a:pt x="19" y="84"/>
                    </a:lnTo>
                    <a:lnTo>
                      <a:pt x="24" y="88"/>
                    </a:lnTo>
                    <a:lnTo>
                      <a:pt x="31" y="91"/>
                    </a:lnTo>
                    <a:lnTo>
                      <a:pt x="39" y="92"/>
                    </a:lnTo>
                    <a:lnTo>
                      <a:pt x="46" y="92"/>
                    </a:lnTo>
                    <a:lnTo>
                      <a:pt x="47" y="92"/>
                    </a:lnTo>
                    <a:lnTo>
                      <a:pt x="47" y="92"/>
                    </a:lnTo>
                    <a:lnTo>
                      <a:pt x="55" y="89"/>
                    </a:lnTo>
                    <a:lnTo>
                      <a:pt x="62" y="87"/>
                    </a:lnTo>
                    <a:lnTo>
                      <a:pt x="67" y="82"/>
                    </a:lnTo>
                    <a:lnTo>
                      <a:pt x="71" y="77"/>
                    </a:lnTo>
                    <a:lnTo>
                      <a:pt x="75" y="70"/>
                    </a:lnTo>
                    <a:lnTo>
                      <a:pt x="78" y="64"/>
                    </a:lnTo>
                    <a:lnTo>
                      <a:pt x="80" y="57"/>
                    </a:lnTo>
                    <a:lnTo>
                      <a:pt x="80" y="49"/>
                    </a:lnTo>
                    <a:lnTo>
                      <a:pt x="75" y="15"/>
                    </a:lnTo>
                    <a:lnTo>
                      <a:pt x="75" y="15"/>
                    </a:lnTo>
                    <a:lnTo>
                      <a:pt x="73" y="8"/>
                    </a:lnTo>
                    <a:lnTo>
                      <a:pt x="70" y="4"/>
                    </a:lnTo>
                    <a:lnTo>
                      <a:pt x="66" y="1"/>
                    </a:lnTo>
                    <a:lnTo>
                      <a:pt x="62" y="0"/>
                    </a:lnTo>
                    <a:lnTo>
                      <a:pt x="50" y="1"/>
                    </a:lnTo>
                    <a:lnTo>
                      <a:pt x="35" y="3"/>
                    </a:lnTo>
                    <a:lnTo>
                      <a:pt x="35" y="3"/>
                    </a:lnTo>
                    <a:lnTo>
                      <a:pt x="35" y="3"/>
                    </a:lnTo>
                    <a:lnTo>
                      <a:pt x="20" y="5"/>
                    </a:lnTo>
                    <a:lnTo>
                      <a:pt x="8" y="7"/>
                    </a:lnTo>
                    <a:lnTo>
                      <a:pt x="4" y="9"/>
                    </a:lnTo>
                    <a:lnTo>
                      <a:pt x="1" y="13"/>
                    </a:lnTo>
                    <a:lnTo>
                      <a:pt x="0" y="17"/>
                    </a:lnTo>
                    <a:lnTo>
                      <a:pt x="0" y="24"/>
                    </a:lnTo>
                    <a:lnTo>
                      <a:pt x="4" y="5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1" name="Freeform 107"/>
              <p:cNvSpPr/>
              <p:nvPr/>
            </p:nvSpPr>
            <p:spPr bwMode="auto">
              <a:xfrm>
                <a:off x="2571751" y="4389438"/>
                <a:ext cx="150813" cy="144463"/>
              </a:xfrm>
              <a:custGeom>
                <a:avLst/>
                <a:gdLst>
                  <a:gd name="T0" fmla="*/ 11 w 95"/>
                  <a:gd name="T1" fmla="*/ 91 h 91"/>
                  <a:gd name="T2" fmla="*/ 95 w 95"/>
                  <a:gd name="T3" fmla="*/ 80 h 91"/>
                  <a:gd name="T4" fmla="*/ 84 w 95"/>
                  <a:gd name="T5" fmla="*/ 0 h 91"/>
                  <a:gd name="T6" fmla="*/ 0 w 95"/>
                  <a:gd name="T7" fmla="*/ 11 h 91"/>
                  <a:gd name="T8" fmla="*/ 11 w 95"/>
                  <a:gd name="T9" fmla="*/ 91 h 91"/>
                </a:gdLst>
                <a:ahLst/>
                <a:cxnLst>
                  <a:cxn ang="0">
                    <a:pos x="T0" y="T1"/>
                  </a:cxn>
                  <a:cxn ang="0">
                    <a:pos x="T2" y="T3"/>
                  </a:cxn>
                  <a:cxn ang="0">
                    <a:pos x="T4" y="T5"/>
                  </a:cxn>
                  <a:cxn ang="0">
                    <a:pos x="T6" y="T7"/>
                  </a:cxn>
                  <a:cxn ang="0">
                    <a:pos x="T8" y="T9"/>
                  </a:cxn>
                </a:cxnLst>
                <a:rect l="0" t="0" r="r" b="b"/>
                <a:pathLst>
                  <a:path w="95" h="91">
                    <a:moveTo>
                      <a:pt x="11" y="91"/>
                    </a:moveTo>
                    <a:lnTo>
                      <a:pt x="95" y="80"/>
                    </a:lnTo>
                    <a:lnTo>
                      <a:pt x="84" y="0"/>
                    </a:lnTo>
                    <a:lnTo>
                      <a:pt x="0" y="11"/>
                    </a:lnTo>
                    <a:lnTo>
                      <a:pt x="11" y="9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2" name="Freeform 109"/>
              <p:cNvSpPr/>
              <p:nvPr/>
            </p:nvSpPr>
            <p:spPr bwMode="auto">
              <a:xfrm>
                <a:off x="2555876" y="4430713"/>
                <a:ext cx="44450" cy="260350"/>
              </a:xfrm>
              <a:custGeom>
                <a:avLst/>
                <a:gdLst>
                  <a:gd name="T0" fmla="*/ 21 w 28"/>
                  <a:gd name="T1" fmla="*/ 0 h 164"/>
                  <a:gd name="T2" fmla="*/ 21 w 28"/>
                  <a:gd name="T3" fmla="*/ 0 h 164"/>
                  <a:gd name="T4" fmla="*/ 11 w 28"/>
                  <a:gd name="T5" fmla="*/ 7 h 164"/>
                  <a:gd name="T6" fmla="*/ 5 w 28"/>
                  <a:gd name="T7" fmla="*/ 13 h 164"/>
                  <a:gd name="T8" fmla="*/ 2 w 28"/>
                  <a:gd name="T9" fmla="*/ 17 h 164"/>
                  <a:gd name="T10" fmla="*/ 0 w 28"/>
                  <a:gd name="T11" fmla="*/ 20 h 164"/>
                  <a:gd name="T12" fmla="*/ 0 w 28"/>
                  <a:gd name="T13" fmla="*/ 20 h 164"/>
                  <a:gd name="T14" fmla="*/ 3 w 28"/>
                  <a:gd name="T15" fmla="*/ 44 h 164"/>
                  <a:gd name="T16" fmla="*/ 9 w 28"/>
                  <a:gd name="T17" fmla="*/ 90 h 164"/>
                  <a:gd name="T18" fmla="*/ 18 w 28"/>
                  <a:gd name="T19" fmla="*/ 154 h 164"/>
                  <a:gd name="T20" fmla="*/ 18 w 28"/>
                  <a:gd name="T21" fmla="*/ 154 h 164"/>
                  <a:gd name="T22" fmla="*/ 17 w 28"/>
                  <a:gd name="T23" fmla="*/ 155 h 164"/>
                  <a:gd name="T24" fmla="*/ 18 w 28"/>
                  <a:gd name="T25" fmla="*/ 160 h 164"/>
                  <a:gd name="T26" fmla="*/ 19 w 28"/>
                  <a:gd name="T27" fmla="*/ 161 h 164"/>
                  <a:gd name="T28" fmla="*/ 21 w 28"/>
                  <a:gd name="T29" fmla="*/ 162 h 164"/>
                  <a:gd name="T30" fmla="*/ 23 w 28"/>
                  <a:gd name="T31" fmla="*/ 164 h 164"/>
                  <a:gd name="T32" fmla="*/ 28 w 28"/>
                  <a:gd name="T33" fmla="*/ 164 h 164"/>
                  <a:gd name="T34" fmla="*/ 13 w 28"/>
                  <a:gd name="T35" fmla="*/ 58 h 164"/>
                  <a:gd name="T36" fmla="*/ 19 w 28"/>
                  <a:gd name="T37" fmla="*/ 44 h 164"/>
                  <a:gd name="T38" fmla="*/ 21 w 28"/>
                  <a:gd name="T39" fmla="*/ 0 h 164"/>
                  <a:gd name="T40" fmla="*/ 21 w 28"/>
                  <a:gd name="T4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 h="164">
                    <a:moveTo>
                      <a:pt x="21" y="0"/>
                    </a:moveTo>
                    <a:lnTo>
                      <a:pt x="21" y="0"/>
                    </a:lnTo>
                    <a:lnTo>
                      <a:pt x="11" y="7"/>
                    </a:lnTo>
                    <a:lnTo>
                      <a:pt x="5" y="13"/>
                    </a:lnTo>
                    <a:lnTo>
                      <a:pt x="2" y="17"/>
                    </a:lnTo>
                    <a:lnTo>
                      <a:pt x="0" y="20"/>
                    </a:lnTo>
                    <a:lnTo>
                      <a:pt x="0" y="20"/>
                    </a:lnTo>
                    <a:lnTo>
                      <a:pt x="3" y="44"/>
                    </a:lnTo>
                    <a:lnTo>
                      <a:pt x="9" y="90"/>
                    </a:lnTo>
                    <a:lnTo>
                      <a:pt x="18" y="154"/>
                    </a:lnTo>
                    <a:lnTo>
                      <a:pt x="18" y="154"/>
                    </a:lnTo>
                    <a:lnTo>
                      <a:pt x="17" y="155"/>
                    </a:lnTo>
                    <a:lnTo>
                      <a:pt x="18" y="160"/>
                    </a:lnTo>
                    <a:lnTo>
                      <a:pt x="19" y="161"/>
                    </a:lnTo>
                    <a:lnTo>
                      <a:pt x="21" y="162"/>
                    </a:lnTo>
                    <a:lnTo>
                      <a:pt x="23" y="164"/>
                    </a:lnTo>
                    <a:lnTo>
                      <a:pt x="28" y="164"/>
                    </a:lnTo>
                    <a:lnTo>
                      <a:pt x="13" y="58"/>
                    </a:lnTo>
                    <a:lnTo>
                      <a:pt x="19" y="44"/>
                    </a:lnTo>
                    <a:lnTo>
                      <a:pt x="21" y="0"/>
                    </a:lnTo>
                    <a:lnTo>
                      <a:pt x="2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93" name="组合 192"/>
            <p:cNvGrpSpPr/>
            <p:nvPr/>
          </p:nvGrpSpPr>
          <p:grpSpPr>
            <a:xfrm>
              <a:off x="2055485" y="3255481"/>
              <a:ext cx="472564" cy="363366"/>
              <a:chOff x="3019426" y="4346575"/>
              <a:chExt cx="796925" cy="612776"/>
            </a:xfrm>
            <a:grpFill/>
          </p:grpSpPr>
          <p:sp>
            <p:nvSpPr>
              <p:cNvPr id="194" name="Freeform 110"/>
              <p:cNvSpPr/>
              <p:nvPr/>
            </p:nvSpPr>
            <p:spPr bwMode="auto">
              <a:xfrm>
                <a:off x="3040063" y="4346575"/>
                <a:ext cx="776288" cy="347663"/>
              </a:xfrm>
              <a:custGeom>
                <a:avLst/>
                <a:gdLst>
                  <a:gd name="T0" fmla="*/ 247 w 489"/>
                  <a:gd name="T1" fmla="*/ 219 h 219"/>
                  <a:gd name="T2" fmla="*/ 489 w 489"/>
                  <a:gd name="T3" fmla="*/ 110 h 219"/>
                  <a:gd name="T4" fmla="*/ 240 w 489"/>
                  <a:gd name="T5" fmla="*/ 0 h 219"/>
                  <a:gd name="T6" fmla="*/ 0 w 489"/>
                  <a:gd name="T7" fmla="*/ 107 h 219"/>
                  <a:gd name="T8" fmla="*/ 247 w 489"/>
                  <a:gd name="T9" fmla="*/ 219 h 219"/>
                </a:gdLst>
                <a:ahLst/>
                <a:cxnLst>
                  <a:cxn ang="0">
                    <a:pos x="T0" y="T1"/>
                  </a:cxn>
                  <a:cxn ang="0">
                    <a:pos x="T2" y="T3"/>
                  </a:cxn>
                  <a:cxn ang="0">
                    <a:pos x="T4" y="T5"/>
                  </a:cxn>
                  <a:cxn ang="0">
                    <a:pos x="T6" y="T7"/>
                  </a:cxn>
                  <a:cxn ang="0">
                    <a:pos x="T8" y="T9"/>
                  </a:cxn>
                </a:cxnLst>
                <a:rect l="0" t="0" r="r" b="b"/>
                <a:pathLst>
                  <a:path w="489" h="219">
                    <a:moveTo>
                      <a:pt x="247" y="219"/>
                    </a:moveTo>
                    <a:lnTo>
                      <a:pt x="489" y="110"/>
                    </a:lnTo>
                    <a:lnTo>
                      <a:pt x="240" y="0"/>
                    </a:lnTo>
                    <a:lnTo>
                      <a:pt x="0" y="107"/>
                    </a:lnTo>
                    <a:lnTo>
                      <a:pt x="247" y="21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5" name="Rectangle 111"/>
              <p:cNvSpPr>
                <a:spLocks noChangeArrowheads="1"/>
              </p:cNvSpPr>
              <p:nvPr/>
            </p:nvSpPr>
            <p:spPr bwMode="auto">
              <a:xfrm>
                <a:off x="3049588" y="4510088"/>
                <a:ext cx="22225" cy="255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96" name="Freeform 112"/>
              <p:cNvSpPr/>
              <p:nvPr/>
            </p:nvSpPr>
            <p:spPr bwMode="auto">
              <a:xfrm>
                <a:off x="3022601" y="4735513"/>
                <a:ext cx="76200" cy="77788"/>
              </a:xfrm>
              <a:custGeom>
                <a:avLst/>
                <a:gdLst>
                  <a:gd name="T0" fmla="*/ 0 w 48"/>
                  <a:gd name="T1" fmla="*/ 24 h 49"/>
                  <a:gd name="T2" fmla="*/ 0 w 48"/>
                  <a:gd name="T3" fmla="*/ 24 h 49"/>
                  <a:gd name="T4" fmla="*/ 0 w 48"/>
                  <a:gd name="T5" fmla="*/ 20 h 49"/>
                  <a:gd name="T6" fmla="*/ 2 w 48"/>
                  <a:gd name="T7" fmla="*/ 15 h 49"/>
                  <a:gd name="T8" fmla="*/ 4 w 48"/>
                  <a:gd name="T9" fmla="*/ 11 h 49"/>
                  <a:gd name="T10" fmla="*/ 7 w 48"/>
                  <a:gd name="T11" fmla="*/ 8 h 49"/>
                  <a:gd name="T12" fmla="*/ 11 w 48"/>
                  <a:gd name="T13" fmla="*/ 4 h 49"/>
                  <a:gd name="T14" fmla="*/ 15 w 48"/>
                  <a:gd name="T15" fmla="*/ 3 h 49"/>
                  <a:gd name="T16" fmla="*/ 19 w 48"/>
                  <a:gd name="T17" fmla="*/ 1 h 49"/>
                  <a:gd name="T18" fmla="*/ 25 w 48"/>
                  <a:gd name="T19" fmla="*/ 0 h 49"/>
                  <a:gd name="T20" fmla="*/ 25 w 48"/>
                  <a:gd name="T21" fmla="*/ 0 h 49"/>
                  <a:gd name="T22" fmla="*/ 29 w 48"/>
                  <a:gd name="T23" fmla="*/ 1 h 49"/>
                  <a:gd name="T24" fmla="*/ 34 w 48"/>
                  <a:gd name="T25" fmla="*/ 3 h 49"/>
                  <a:gd name="T26" fmla="*/ 38 w 48"/>
                  <a:gd name="T27" fmla="*/ 4 h 49"/>
                  <a:gd name="T28" fmla="*/ 41 w 48"/>
                  <a:gd name="T29" fmla="*/ 8 h 49"/>
                  <a:gd name="T30" fmla="*/ 44 w 48"/>
                  <a:gd name="T31" fmla="*/ 11 h 49"/>
                  <a:gd name="T32" fmla="*/ 46 w 48"/>
                  <a:gd name="T33" fmla="*/ 15 h 49"/>
                  <a:gd name="T34" fmla="*/ 48 w 48"/>
                  <a:gd name="T35" fmla="*/ 20 h 49"/>
                  <a:gd name="T36" fmla="*/ 48 w 48"/>
                  <a:gd name="T37" fmla="*/ 24 h 49"/>
                  <a:gd name="T38" fmla="*/ 48 w 48"/>
                  <a:gd name="T39" fmla="*/ 24 h 49"/>
                  <a:gd name="T40" fmla="*/ 48 w 48"/>
                  <a:gd name="T41" fmla="*/ 30 h 49"/>
                  <a:gd name="T42" fmla="*/ 46 w 48"/>
                  <a:gd name="T43" fmla="*/ 34 h 49"/>
                  <a:gd name="T44" fmla="*/ 44 w 48"/>
                  <a:gd name="T45" fmla="*/ 38 h 49"/>
                  <a:gd name="T46" fmla="*/ 41 w 48"/>
                  <a:gd name="T47" fmla="*/ 42 h 49"/>
                  <a:gd name="T48" fmla="*/ 38 w 48"/>
                  <a:gd name="T49" fmla="*/ 45 h 49"/>
                  <a:gd name="T50" fmla="*/ 34 w 48"/>
                  <a:gd name="T51" fmla="*/ 47 h 49"/>
                  <a:gd name="T52" fmla="*/ 29 w 48"/>
                  <a:gd name="T53" fmla="*/ 49 h 49"/>
                  <a:gd name="T54" fmla="*/ 25 w 48"/>
                  <a:gd name="T55" fmla="*/ 49 h 49"/>
                  <a:gd name="T56" fmla="*/ 25 w 48"/>
                  <a:gd name="T57" fmla="*/ 49 h 49"/>
                  <a:gd name="T58" fmla="*/ 19 w 48"/>
                  <a:gd name="T59" fmla="*/ 49 h 49"/>
                  <a:gd name="T60" fmla="*/ 15 w 48"/>
                  <a:gd name="T61" fmla="*/ 47 h 49"/>
                  <a:gd name="T62" fmla="*/ 11 w 48"/>
                  <a:gd name="T63" fmla="*/ 45 h 49"/>
                  <a:gd name="T64" fmla="*/ 7 w 48"/>
                  <a:gd name="T65" fmla="*/ 42 h 49"/>
                  <a:gd name="T66" fmla="*/ 4 w 48"/>
                  <a:gd name="T67" fmla="*/ 38 h 49"/>
                  <a:gd name="T68" fmla="*/ 2 w 48"/>
                  <a:gd name="T69" fmla="*/ 34 h 49"/>
                  <a:gd name="T70" fmla="*/ 0 w 48"/>
                  <a:gd name="T71" fmla="*/ 30 h 49"/>
                  <a:gd name="T72" fmla="*/ 0 w 48"/>
                  <a:gd name="T73" fmla="*/ 24 h 49"/>
                  <a:gd name="T74" fmla="*/ 0 w 48"/>
                  <a:gd name="T75" fmla="*/ 24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8" h="49">
                    <a:moveTo>
                      <a:pt x="0" y="24"/>
                    </a:moveTo>
                    <a:lnTo>
                      <a:pt x="0" y="24"/>
                    </a:lnTo>
                    <a:lnTo>
                      <a:pt x="0" y="20"/>
                    </a:lnTo>
                    <a:lnTo>
                      <a:pt x="2" y="15"/>
                    </a:lnTo>
                    <a:lnTo>
                      <a:pt x="4" y="11"/>
                    </a:lnTo>
                    <a:lnTo>
                      <a:pt x="7" y="8"/>
                    </a:lnTo>
                    <a:lnTo>
                      <a:pt x="11" y="4"/>
                    </a:lnTo>
                    <a:lnTo>
                      <a:pt x="15" y="3"/>
                    </a:lnTo>
                    <a:lnTo>
                      <a:pt x="19" y="1"/>
                    </a:lnTo>
                    <a:lnTo>
                      <a:pt x="25" y="0"/>
                    </a:lnTo>
                    <a:lnTo>
                      <a:pt x="25" y="0"/>
                    </a:lnTo>
                    <a:lnTo>
                      <a:pt x="29" y="1"/>
                    </a:lnTo>
                    <a:lnTo>
                      <a:pt x="34" y="3"/>
                    </a:lnTo>
                    <a:lnTo>
                      <a:pt x="38" y="4"/>
                    </a:lnTo>
                    <a:lnTo>
                      <a:pt x="41" y="8"/>
                    </a:lnTo>
                    <a:lnTo>
                      <a:pt x="44" y="11"/>
                    </a:lnTo>
                    <a:lnTo>
                      <a:pt x="46" y="15"/>
                    </a:lnTo>
                    <a:lnTo>
                      <a:pt x="48" y="20"/>
                    </a:lnTo>
                    <a:lnTo>
                      <a:pt x="48" y="24"/>
                    </a:lnTo>
                    <a:lnTo>
                      <a:pt x="48" y="24"/>
                    </a:lnTo>
                    <a:lnTo>
                      <a:pt x="48" y="30"/>
                    </a:lnTo>
                    <a:lnTo>
                      <a:pt x="46" y="34"/>
                    </a:lnTo>
                    <a:lnTo>
                      <a:pt x="44" y="38"/>
                    </a:lnTo>
                    <a:lnTo>
                      <a:pt x="41" y="42"/>
                    </a:lnTo>
                    <a:lnTo>
                      <a:pt x="38" y="45"/>
                    </a:lnTo>
                    <a:lnTo>
                      <a:pt x="34" y="47"/>
                    </a:lnTo>
                    <a:lnTo>
                      <a:pt x="29" y="49"/>
                    </a:lnTo>
                    <a:lnTo>
                      <a:pt x="25" y="49"/>
                    </a:lnTo>
                    <a:lnTo>
                      <a:pt x="25" y="49"/>
                    </a:lnTo>
                    <a:lnTo>
                      <a:pt x="19" y="49"/>
                    </a:lnTo>
                    <a:lnTo>
                      <a:pt x="15" y="47"/>
                    </a:lnTo>
                    <a:lnTo>
                      <a:pt x="11" y="45"/>
                    </a:lnTo>
                    <a:lnTo>
                      <a:pt x="7" y="42"/>
                    </a:lnTo>
                    <a:lnTo>
                      <a:pt x="4" y="38"/>
                    </a:lnTo>
                    <a:lnTo>
                      <a:pt x="2" y="34"/>
                    </a:lnTo>
                    <a:lnTo>
                      <a:pt x="0" y="30"/>
                    </a:lnTo>
                    <a:lnTo>
                      <a:pt x="0" y="24"/>
                    </a:lnTo>
                    <a:lnTo>
                      <a:pt x="0" y="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7" name="Freeform 113"/>
              <p:cNvSpPr/>
              <p:nvPr/>
            </p:nvSpPr>
            <p:spPr bwMode="auto">
              <a:xfrm>
                <a:off x="3052763" y="4778375"/>
                <a:ext cx="46038" cy="169863"/>
              </a:xfrm>
              <a:custGeom>
                <a:avLst/>
                <a:gdLst>
                  <a:gd name="T0" fmla="*/ 17 w 29"/>
                  <a:gd name="T1" fmla="*/ 5 h 107"/>
                  <a:gd name="T2" fmla="*/ 17 w 29"/>
                  <a:gd name="T3" fmla="*/ 5 h 107"/>
                  <a:gd name="T4" fmla="*/ 19 w 29"/>
                  <a:gd name="T5" fmla="*/ 12 h 107"/>
                  <a:gd name="T6" fmla="*/ 22 w 29"/>
                  <a:gd name="T7" fmla="*/ 22 h 107"/>
                  <a:gd name="T8" fmla="*/ 25 w 29"/>
                  <a:gd name="T9" fmla="*/ 33 h 107"/>
                  <a:gd name="T10" fmla="*/ 27 w 29"/>
                  <a:gd name="T11" fmla="*/ 47 h 107"/>
                  <a:gd name="T12" fmla="*/ 29 w 29"/>
                  <a:gd name="T13" fmla="*/ 65 h 107"/>
                  <a:gd name="T14" fmla="*/ 29 w 29"/>
                  <a:gd name="T15" fmla="*/ 84 h 107"/>
                  <a:gd name="T16" fmla="*/ 27 w 29"/>
                  <a:gd name="T17" fmla="*/ 107 h 107"/>
                  <a:gd name="T18" fmla="*/ 0 w 29"/>
                  <a:gd name="T19" fmla="*/ 107 h 107"/>
                  <a:gd name="T20" fmla="*/ 0 w 29"/>
                  <a:gd name="T21" fmla="*/ 0 h 107"/>
                  <a:gd name="T22" fmla="*/ 0 w 29"/>
                  <a:gd name="T23" fmla="*/ 0 h 107"/>
                  <a:gd name="T24" fmla="*/ 8 w 29"/>
                  <a:gd name="T25" fmla="*/ 4 h 107"/>
                  <a:gd name="T26" fmla="*/ 14 w 29"/>
                  <a:gd name="T27" fmla="*/ 5 h 107"/>
                  <a:gd name="T28" fmla="*/ 15 w 29"/>
                  <a:gd name="T29" fmla="*/ 5 h 107"/>
                  <a:gd name="T30" fmla="*/ 17 w 29"/>
                  <a:gd name="T31" fmla="*/ 5 h 107"/>
                  <a:gd name="T32" fmla="*/ 17 w 29"/>
                  <a:gd name="T33" fmla="*/ 5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107">
                    <a:moveTo>
                      <a:pt x="17" y="5"/>
                    </a:moveTo>
                    <a:lnTo>
                      <a:pt x="17" y="5"/>
                    </a:lnTo>
                    <a:lnTo>
                      <a:pt x="19" y="12"/>
                    </a:lnTo>
                    <a:lnTo>
                      <a:pt x="22" y="22"/>
                    </a:lnTo>
                    <a:lnTo>
                      <a:pt x="25" y="33"/>
                    </a:lnTo>
                    <a:lnTo>
                      <a:pt x="27" y="47"/>
                    </a:lnTo>
                    <a:lnTo>
                      <a:pt x="29" y="65"/>
                    </a:lnTo>
                    <a:lnTo>
                      <a:pt x="29" y="84"/>
                    </a:lnTo>
                    <a:lnTo>
                      <a:pt x="27" y="107"/>
                    </a:lnTo>
                    <a:lnTo>
                      <a:pt x="0" y="107"/>
                    </a:lnTo>
                    <a:lnTo>
                      <a:pt x="0" y="0"/>
                    </a:lnTo>
                    <a:lnTo>
                      <a:pt x="0" y="0"/>
                    </a:lnTo>
                    <a:lnTo>
                      <a:pt x="8" y="4"/>
                    </a:lnTo>
                    <a:lnTo>
                      <a:pt x="14" y="5"/>
                    </a:lnTo>
                    <a:lnTo>
                      <a:pt x="15" y="5"/>
                    </a:lnTo>
                    <a:lnTo>
                      <a:pt x="17" y="5"/>
                    </a:lnTo>
                    <a:lnTo>
                      <a:pt x="17"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8" name="Freeform 114"/>
              <p:cNvSpPr/>
              <p:nvPr/>
            </p:nvSpPr>
            <p:spPr bwMode="auto">
              <a:xfrm>
                <a:off x="3019426" y="4778375"/>
                <a:ext cx="46038" cy="169863"/>
              </a:xfrm>
              <a:custGeom>
                <a:avLst/>
                <a:gdLst>
                  <a:gd name="T0" fmla="*/ 13 w 29"/>
                  <a:gd name="T1" fmla="*/ 5 h 107"/>
                  <a:gd name="T2" fmla="*/ 13 w 29"/>
                  <a:gd name="T3" fmla="*/ 5 h 107"/>
                  <a:gd name="T4" fmla="*/ 10 w 29"/>
                  <a:gd name="T5" fmla="*/ 12 h 107"/>
                  <a:gd name="T6" fmla="*/ 4 w 29"/>
                  <a:gd name="T7" fmla="*/ 33 h 107"/>
                  <a:gd name="T8" fmla="*/ 2 w 29"/>
                  <a:gd name="T9" fmla="*/ 47 h 107"/>
                  <a:gd name="T10" fmla="*/ 0 w 29"/>
                  <a:gd name="T11" fmla="*/ 65 h 107"/>
                  <a:gd name="T12" fmla="*/ 0 w 29"/>
                  <a:gd name="T13" fmla="*/ 84 h 107"/>
                  <a:gd name="T14" fmla="*/ 1 w 29"/>
                  <a:gd name="T15" fmla="*/ 107 h 107"/>
                  <a:gd name="T16" fmla="*/ 29 w 29"/>
                  <a:gd name="T17" fmla="*/ 107 h 107"/>
                  <a:gd name="T18" fmla="*/ 29 w 29"/>
                  <a:gd name="T19" fmla="*/ 0 h 107"/>
                  <a:gd name="T20" fmla="*/ 29 w 29"/>
                  <a:gd name="T21" fmla="*/ 0 h 107"/>
                  <a:gd name="T22" fmla="*/ 21 w 29"/>
                  <a:gd name="T23" fmla="*/ 4 h 107"/>
                  <a:gd name="T24" fmla="*/ 16 w 29"/>
                  <a:gd name="T25" fmla="*/ 5 h 107"/>
                  <a:gd name="T26" fmla="*/ 13 w 29"/>
                  <a:gd name="T27" fmla="*/ 5 h 107"/>
                  <a:gd name="T28" fmla="*/ 13 w 29"/>
                  <a:gd name="T29" fmla="*/ 5 h 107"/>
                  <a:gd name="T30" fmla="*/ 13 w 29"/>
                  <a:gd name="T31" fmla="*/ 5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9" h="107">
                    <a:moveTo>
                      <a:pt x="13" y="5"/>
                    </a:moveTo>
                    <a:lnTo>
                      <a:pt x="13" y="5"/>
                    </a:lnTo>
                    <a:lnTo>
                      <a:pt x="10" y="12"/>
                    </a:lnTo>
                    <a:lnTo>
                      <a:pt x="4" y="33"/>
                    </a:lnTo>
                    <a:lnTo>
                      <a:pt x="2" y="47"/>
                    </a:lnTo>
                    <a:lnTo>
                      <a:pt x="0" y="65"/>
                    </a:lnTo>
                    <a:lnTo>
                      <a:pt x="0" y="84"/>
                    </a:lnTo>
                    <a:lnTo>
                      <a:pt x="1" y="107"/>
                    </a:lnTo>
                    <a:lnTo>
                      <a:pt x="29" y="107"/>
                    </a:lnTo>
                    <a:lnTo>
                      <a:pt x="29" y="0"/>
                    </a:lnTo>
                    <a:lnTo>
                      <a:pt x="29" y="0"/>
                    </a:lnTo>
                    <a:lnTo>
                      <a:pt x="21" y="4"/>
                    </a:lnTo>
                    <a:lnTo>
                      <a:pt x="16" y="5"/>
                    </a:lnTo>
                    <a:lnTo>
                      <a:pt x="13" y="5"/>
                    </a:lnTo>
                    <a:lnTo>
                      <a:pt x="13" y="5"/>
                    </a:lnTo>
                    <a:lnTo>
                      <a:pt x="13"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9" name="Freeform 115"/>
              <p:cNvSpPr/>
              <p:nvPr/>
            </p:nvSpPr>
            <p:spPr bwMode="auto">
              <a:xfrm>
                <a:off x="3211513" y="4624388"/>
                <a:ext cx="449263" cy="334963"/>
              </a:xfrm>
              <a:custGeom>
                <a:avLst/>
                <a:gdLst>
                  <a:gd name="T0" fmla="*/ 0 w 283"/>
                  <a:gd name="T1" fmla="*/ 0 h 211"/>
                  <a:gd name="T2" fmla="*/ 0 w 283"/>
                  <a:gd name="T3" fmla="*/ 0 h 211"/>
                  <a:gd name="T4" fmla="*/ 63 w 283"/>
                  <a:gd name="T5" fmla="*/ 29 h 211"/>
                  <a:gd name="T6" fmla="*/ 143 w 283"/>
                  <a:gd name="T7" fmla="*/ 67 h 211"/>
                  <a:gd name="T8" fmla="*/ 143 w 283"/>
                  <a:gd name="T9" fmla="*/ 67 h 211"/>
                  <a:gd name="T10" fmla="*/ 221 w 283"/>
                  <a:gd name="T11" fmla="*/ 29 h 211"/>
                  <a:gd name="T12" fmla="*/ 283 w 283"/>
                  <a:gd name="T13" fmla="*/ 0 h 211"/>
                  <a:gd name="T14" fmla="*/ 283 w 283"/>
                  <a:gd name="T15" fmla="*/ 163 h 211"/>
                  <a:gd name="T16" fmla="*/ 283 w 283"/>
                  <a:gd name="T17" fmla="*/ 163 h 211"/>
                  <a:gd name="T18" fmla="*/ 277 w 283"/>
                  <a:gd name="T19" fmla="*/ 170 h 211"/>
                  <a:gd name="T20" fmla="*/ 267 w 283"/>
                  <a:gd name="T21" fmla="*/ 177 h 211"/>
                  <a:gd name="T22" fmla="*/ 259 w 283"/>
                  <a:gd name="T23" fmla="*/ 182 h 211"/>
                  <a:gd name="T24" fmla="*/ 250 w 283"/>
                  <a:gd name="T25" fmla="*/ 188 h 211"/>
                  <a:gd name="T26" fmla="*/ 229 w 283"/>
                  <a:gd name="T27" fmla="*/ 196 h 211"/>
                  <a:gd name="T28" fmla="*/ 209 w 283"/>
                  <a:gd name="T29" fmla="*/ 201 h 211"/>
                  <a:gd name="T30" fmla="*/ 190 w 283"/>
                  <a:gd name="T31" fmla="*/ 205 h 211"/>
                  <a:gd name="T32" fmla="*/ 172 w 283"/>
                  <a:gd name="T33" fmla="*/ 208 h 211"/>
                  <a:gd name="T34" fmla="*/ 147 w 283"/>
                  <a:gd name="T35" fmla="*/ 211 h 211"/>
                  <a:gd name="T36" fmla="*/ 147 w 283"/>
                  <a:gd name="T37" fmla="*/ 211 h 211"/>
                  <a:gd name="T38" fmla="*/ 147 w 283"/>
                  <a:gd name="T39" fmla="*/ 211 h 211"/>
                  <a:gd name="T40" fmla="*/ 143 w 283"/>
                  <a:gd name="T41" fmla="*/ 211 h 211"/>
                  <a:gd name="T42" fmla="*/ 143 w 283"/>
                  <a:gd name="T43" fmla="*/ 211 h 211"/>
                  <a:gd name="T44" fmla="*/ 139 w 283"/>
                  <a:gd name="T45" fmla="*/ 211 h 211"/>
                  <a:gd name="T46" fmla="*/ 139 w 283"/>
                  <a:gd name="T47" fmla="*/ 211 h 211"/>
                  <a:gd name="T48" fmla="*/ 139 w 283"/>
                  <a:gd name="T49" fmla="*/ 211 h 211"/>
                  <a:gd name="T50" fmla="*/ 113 w 283"/>
                  <a:gd name="T51" fmla="*/ 208 h 211"/>
                  <a:gd name="T52" fmla="*/ 94 w 283"/>
                  <a:gd name="T53" fmla="*/ 205 h 211"/>
                  <a:gd name="T54" fmla="*/ 75 w 283"/>
                  <a:gd name="T55" fmla="*/ 201 h 211"/>
                  <a:gd name="T56" fmla="*/ 55 w 283"/>
                  <a:gd name="T57" fmla="*/ 196 h 211"/>
                  <a:gd name="T58" fmla="*/ 36 w 283"/>
                  <a:gd name="T59" fmla="*/ 188 h 211"/>
                  <a:gd name="T60" fmla="*/ 26 w 283"/>
                  <a:gd name="T61" fmla="*/ 182 h 211"/>
                  <a:gd name="T62" fmla="*/ 17 w 283"/>
                  <a:gd name="T63" fmla="*/ 177 h 211"/>
                  <a:gd name="T64" fmla="*/ 9 w 283"/>
                  <a:gd name="T65" fmla="*/ 170 h 211"/>
                  <a:gd name="T66" fmla="*/ 0 w 283"/>
                  <a:gd name="T67" fmla="*/ 163 h 211"/>
                  <a:gd name="T68" fmla="*/ 0 w 283"/>
                  <a:gd name="T69"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83" h="211">
                    <a:moveTo>
                      <a:pt x="0" y="0"/>
                    </a:moveTo>
                    <a:lnTo>
                      <a:pt x="0" y="0"/>
                    </a:lnTo>
                    <a:lnTo>
                      <a:pt x="63" y="29"/>
                    </a:lnTo>
                    <a:lnTo>
                      <a:pt x="143" y="67"/>
                    </a:lnTo>
                    <a:lnTo>
                      <a:pt x="143" y="67"/>
                    </a:lnTo>
                    <a:lnTo>
                      <a:pt x="221" y="29"/>
                    </a:lnTo>
                    <a:lnTo>
                      <a:pt x="283" y="0"/>
                    </a:lnTo>
                    <a:lnTo>
                      <a:pt x="283" y="163"/>
                    </a:lnTo>
                    <a:lnTo>
                      <a:pt x="283" y="163"/>
                    </a:lnTo>
                    <a:lnTo>
                      <a:pt x="277" y="170"/>
                    </a:lnTo>
                    <a:lnTo>
                      <a:pt x="267" y="177"/>
                    </a:lnTo>
                    <a:lnTo>
                      <a:pt x="259" y="182"/>
                    </a:lnTo>
                    <a:lnTo>
                      <a:pt x="250" y="188"/>
                    </a:lnTo>
                    <a:lnTo>
                      <a:pt x="229" y="196"/>
                    </a:lnTo>
                    <a:lnTo>
                      <a:pt x="209" y="201"/>
                    </a:lnTo>
                    <a:lnTo>
                      <a:pt x="190" y="205"/>
                    </a:lnTo>
                    <a:lnTo>
                      <a:pt x="172" y="208"/>
                    </a:lnTo>
                    <a:lnTo>
                      <a:pt x="147" y="211"/>
                    </a:lnTo>
                    <a:lnTo>
                      <a:pt x="147" y="211"/>
                    </a:lnTo>
                    <a:lnTo>
                      <a:pt x="147" y="211"/>
                    </a:lnTo>
                    <a:lnTo>
                      <a:pt x="143" y="211"/>
                    </a:lnTo>
                    <a:lnTo>
                      <a:pt x="143" y="211"/>
                    </a:lnTo>
                    <a:lnTo>
                      <a:pt x="139" y="211"/>
                    </a:lnTo>
                    <a:lnTo>
                      <a:pt x="139" y="211"/>
                    </a:lnTo>
                    <a:lnTo>
                      <a:pt x="139" y="211"/>
                    </a:lnTo>
                    <a:lnTo>
                      <a:pt x="113" y="208"/>
                    </a:lnTo>
                    <a:lnTo>
                      <a:pt x="94" y="205"/>
                    </a:lnTo>
                    <a:lnTo>
                      <a:pt x="75" y="201"/>
                    </a:lnTo>
                    <a:lnTo>
                      <a:pt x="55" y="196"/>
                    </a:lnTo>
                    <a:lnTo>
                      <a:pt x="36" y="188"/>
                    </a:lnTo>
                    <a:lnTo>
                      <a:pt x="26" y="182"/>
                    </a:lnTo>
                    <a:lnTo>
                      <a:pt x="17" y="177"/>
                    </a:lnTo>
                    <a:lnTo>
                      <a:pt x="9" y="170"/>
                    </a:lnTo>
                    <a:lnTo>
                      <a:pt x="0" y="163"/>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00" name="Freeform 116"/>
            <p:cNvSpPr>
              <a:spLocks noEditPoints="1"/>
            </p:cNvSpPr>
            <p:nvPr/>
          </p:nvSpPr>
          <p:spPr bwMode="auto">
            <a:xfrm>
              <a:off x="2655132" y="1994057"/>
              <a:ext cx="232517" cy="291822"/>
            </a:xfrm>
            <a:custGeom>
              <a:avLst/>
              <a:gdLst>
                <a:gd name="T0" fmla="*/ 82 w 247"/>
                <a:gd name="T1" fmla="*/ 150 h 310"/>
                <a:gd name="T2" fmla="*/ 87 w 247"/>
                <a:gd name="T3" fmla="*/ 132 h 310"/>
                <a:gd name="T4" fmla="*/ 87 w 247"/>
                <a:gd name="T5" fmla="*/ 59 h 310"/>
                <a:gd name="T6" fmla="*/ 79 w 247"/>
                <a:gd name="T7" fmla="*/ 50 h 310"/>
                <a:gd name="T8" fmla="*/ 80 w 247"/>
                <a:gd name="T9" fmla="*/ 17 h 310"/>
                <a:gd name="T10" fmla="*/ 80 w 247"/>
                <a:gd name="T11" fmla="*/ 13 h 310"/>
                <a:gd name="T12" fmla="*/ 92 w 247"/>
                <a:gd name="T13" fmla="*/ 5 h 310"/>
                <a:gd name="T14" fmla="*/ 125 w 247"/>
                <a:gd name="T15" fmla="*/ 0 h 310"/>
                <a:gd name="T16" fmla="*/ 162 w 247"/>
                <a:gd name="T17" fmla="*/ 6 h 310"/>
                <a:gd name="T18" fmla="*/ 168 w 247"/>
                <a:gd name="T19" fmla="*/ 16 h 310"/>
                <a:gd name="T20" fmla="*/ 170 w 247"/>
                <a:gd name="T21" fmla="*/ 17 h 310"/>
                <a:gd name="T22" fmla="*/ 168 w 247"/>
                <a:gd name="T23" fmla="*/ 50 h 310"/>
                <a:gd name="T24" fmla="*/ 162 w 247"/>
                <a:gd name="T25" fmla="*/ 58 h 310"/>
                <a:gd name="T26" fmla="*/ 156 w 247"/>
                <a:gd name="T27" fmla="*/ 132 h 310"/>
                <a:gd name="T28" fmla="*/ 157 w 247"/>
                <a:gd name="T29" fmla="*/ 140 h 310"/>
                <a:gd name="T30" fmla="*/ 166 w 247"/>
                <a:gd name="T31" fmla="*/ 150 h 310"/>
                <a:gd name="T32" fmla="*/ 190 w 247"/>
                <a:gd name="T33" fmla="*/ 171 h 310"/>
                <a:gd name="T34" fmla="*/ 231 w 247"/>
                <a:gd name="T35" fmla="*/ 222 h 310"/>
                <a:gd name="T36" fmla="*/ 246 w 247"/>
                <a:gd name="T37" fmla="*/ 253 h 310"/>
                <a:gd name="T38" fmla="*/ 243 w 247"/>
                <a:gd name="T39" fmla="*/ 278 h 310"/>
                <a:gd name="T40" fmla="*/ 236 w 247"/>
                <a:gd name="T41" fmla="*/ 285 h 310"/>
                <a:gd name="T42" fmla="*/ 187 w 247"/>
                <a:gd name="T43" fmla="*/ 304 h 310"/>
                <a:gd name="T44" fmla="*/ 141 w 247"/>
                <a:gd name="T45" fmla="*/ 310 h 310"/>
                <a:gd name="T46" fmla="*/ 113 w 247"/>
                <a:gd name="T47" fmla="*/ 310 h 310"/>
                <a:gd name="T48" fmla="*/ 51 w 247"/>
                <a:gd name="T49" fmla="*/ 303 h 310"/>
                <a:gd name="T50" fmla="*/ 63 w 247"/>
                <a:gd name="T51" fmla="*/ 285 h 310"/>
                <a:gd name="T52" fmla="*/ 83 w 247"/>
                <a:gd name="T53" fmla="*/ 287 h 310"/>
                <a:gd name="T54" fmla="*/ 61 w 247"/>
                <a:gd name="T55" fmla="*/ 280 h 310"/>
                <a:gd name="T56" fmla="*/ 51 w 247"/>
                <a:gd name="T57" fmla="*/ 211 h 310"/>
                <a:gd name="T58" fmla="*/ 76 w 247"/>
                <a:gd name="T59" fmla="*/ 180 h 310"/>
                <a:gd name="T60" fmla="*/ 51 w 247"/>
                <a:gd name="T61" fmla="*/ 203 h 310"/>
                <a:gd name="T62" fmla="*/ 68 w 247"/>
                <a:gd name="T63" fmla="*/ 159 h 310"/>
                <a:gd name="T64" fmla="*/ 51 w 247"/>
                <a:gd name="T65" fmla="*/ 303 h 310"/>
                <a:gd name="T66" fmla="*/ 30 w 247"/>
                <a:gd name="T67" fmla="*/ 296 h 310"/>
                <a:gd name="T68" fmla="*/ 11 w 247"/>
                <a:gd name="T69" fmla="*/ 285 h 310"/>
                <a:gd name="T70" fmla="*/ 2 w 247"/>
                <a:gd name="T71" fmla="*/ 270 h 310"/>
                <a:gd name="T72" fmla="*/ 3 w 247"/>
                <a:gd name="T73" fmla="*/ 251 h 310"/>
                <a:gd name="T74" fmla="*/ 27 w 247"/>
                <a:gd name="T75" fmla="*/ 205 h 310"/>
                <a:gd name="T76" fmla="*/ 51 w 247"/>
                <a:gd name="T77" fmla="*/ 203 h 310"/>
                <a:gd name="T78" fmla="*/ 27 w 247"/>
                <a:gd name="T79" fmla="*/ 228 h 310"/>
                <a:gd name="T80" fmla="*/ 18 w 247"/>
                <a:gd name="T81" fmla="*/ 249 h 310"/>
                <a:gd name="T82" fmla="*/ 18 w 247"/>
                <a:gd name="T83" fmla="*/ 261 h 310"/>
                <a:gd name="T84" fmla="*/ 27 w 247"/>
                <a:gd name="T85" fmla="*/ 273 h 310"/>
                <a:gd name="T86" fmla="*/ 51 w 247"/>
                <a:gd name="T87" fmla="*/ 303 h 310"/>
                <a:gd name="T88" fmla="*/ 51 w 247"/>
                <a:gd name="T89" fmla="*/ 211 h 310"/>
                <a:gd name="T90" fmla="*/ 34 w 247"/>
                <a:gd name="T91" fmla="*/ 243 h 310"/>
                <a:gd name="T92" fmla="*/ 36 w 247"/>
                <a:gd name="T93" fmla="*/ 259 h 310"/>
                <a:gd name="T94" fmla="*/ 51 w 247"/>
                <a:gd name="T95" fmla="*/ 274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47" h="310">
                  <a:moveTo>
                    <a:pt x="80" y="150"/>
                  </a:moveTo>
                  <a:lnTo>
                    <a:pt x="80" y="150"/>
                  </a:lnTo>
                  <a:lnTo>
                    <a:pt x="82" y="150"/>
                  </a:lnTo>
                  <a:lnTo>
                    <a:pt x="84" y="146"/>
                  </a:lnTo>
                  <a:lnTo>
                    <a:pt x="86" y="140"/>
                  </a:lnTo>
                  <a:lnTo>
                    <a:pt x="87" y="132"/>
                  </a:lnTo>
                  <a:lnTo>
                    <a:pt x="87" y="132"/>
                  </a:lnTo>
                  <a:lnTo>
                    <a:pt x="87" y="59"/>
                  </a:lnTo>
                  <a:lnTo>
                    <a:pt x="87" y="59"/>
                  </a:lnTo>
                  <a:lnTo>
                    <a:pt x="82" y="55"/>
                  </a:lnTo>
                  <a:lnTo>
                    <a:pt x="80" y="50"/>
                  </a:lnTo>
                  <a:lnTo>
                    <a:pt x="79" y="50"/>
                  </a:lnTo>
                  <a:lnTo>
                    <a:pt x="79" y="17"/>
                  </a:lnTo>
                  <a:lnTo>
                    <a:pt x="80" y="17"/>
                  </a:lnTo>
                  <a:lnTo>
                    <a:pt x="80" y="17"/>
                  </a:lnTo>
                  <a:lnTo>
                    <a:pt x="80" y="16"/>
                  </a:lnTo>
                  <a:lnTo>
                    <a:pt x="80" y="16"/>
                  </a:lnTo>
                  <a:lnTo>
                    <a:pt x="80" y="13"/>
                  </a:lnTo>
                  <a:lnTo>
                    <a:pt x="83" y="10"/>
                  </a:lnTo>
                  <a:lnTo>
                    <a:pt x="87" y="6"/>
                  </a:lnTo>
                  <a:lnTo>
                    <a:pt x="92" y="5"/>
                  </a:lnTo>
                  <a:lnTo>
                    <a:pt x="107" y="1"/>
                  </a:lnTo>
                  <a:lnTo>
                    <a:pt x="125" y="0"/>
                  </a:lnTo>
                  <a:lnTo>
                    <a:pt x="125" y="0"/>
                  </a:lnTo>
                  <a:lnTo>
                    <a:pt x="141" y="1"/>
                  </a:lnTo>
                  <a:lnTo>
                    <a:pt x="156" y="5"/>
                  </a:lnTo>
                  <a:lnTo>
                    <a:pt x="162" y="6"/>
                  </a:lnTo>
                  <a:lnTo>
                    <a:pt x="166" y="10"/>
                  </a:lnTo>
                  <a:lnTo>
                    <a:pt x="168" y="13"/>
                  </a:lnTo>
                  <a:lnTo>
                    <a:pt x="168" y="16"/>
                  </a:lnTo>
                  <a:lnTo>
                    <a:pt x="168" y="16"/>
                  </a:lnTo>
                  <a:lnTo>
                    <a:pt x="168" y="17"/>
                  </a:lnTo>
                  <a:lnTo>
                    <a:pt x="170" y="17"/>
                  </a:lnTo>
                  <a:lnTo>
                    <a:pt x="170" y="50"/>
                  </a:lnTo>
                  <a:lnTo>
                    <a:pt x="168" y="50"/>
                  </a:lnTo>
                  <a:lnTo>
                    <a:pt x="168" y="50"/>
                  </a:lnTo>
                  <a:lnTo>
                    <a:pt x="168" y="52"/>
                  </a:lnTo>
                  <a:lnTo>
                    <a:pt x="166" y="55"/>
                  </a:lnTo>
                  <a:lnTo>
                    <a:pt x="162" y="58"/>
                  </a:lnTo>
                  <a:lnTo>
                    <a:pt x="156" y="59"/>
                  </a:lnTo>
                  <a:lnTo>
                    <a:pt x="156" y="59"/>
                  </a:lnTo>
                  <a:lnTo>
                    <a:pt x="156" y="132"/>
                  </a:lnTo>
                  <a:lnTo>
                    <a:pt x="156" y="132"/>
                  </a:lnTo>
                  <a:lnTo>
                    <a:pt x="156" y="136"/>
                  </a:lnTo>
                  <a:lnTo>
                    <a:pt x="157" y="140"/>
                  </a:lnTo>
                  <a:lnTo>
                    <a:pt x="160" y="146"/>
                  </a:lnTo>
                  <a:lnTo>
                    <a:pt x="164" y="150"/>
                  </a:lnTo>
                  <a:lnTo>
                    <a:pt x="166" y="150"/>
                  </a:lnTo>
                  <a:lnTo>
                    <a:pt x="166" y="150"/>
                  </a:lnTo>
                  <a:lnTo>
                    <a:pt x="175" y="158"/>
                  </a:lnTo>
                  <a:lnTo>
                    <a:pt x="190" y="171"/>
                  </a:lnTo>
                  <a:lnTo>
                    <a:pt x="206" y="189"/>
                  </a:lnTo>
                  <a:lnTo>
                    <a:pt x="222" y="211"/>
                  </a:lnTo>
                  <a:lnTo>
                    <a:pt x="231" y="222"/>
                  </a:lnTo>
                  <a:lnTo>
                    <a:pt x="236" y="232"/>
                  </a:lnTo>
                  <a:lnTo>
                    <a:pt x="241" y="243"/>
                  </a:lnTo>
                  <a:lnTo>
                    <a:pt x="246" y="253"/>
                  </a:lnTo>
                  <a:lnTo>
                    <a:pt x="247" y="262"/>
                  </a:lnTo>
                  <a:lnTo>
                    <a:pt x="246" y="272"/>
                  </a:lnTo>
                  <a:lnTo>
                    <a:pt x="243" y="278"/>
                  </a:lnTo>
                  <a:lnTo>
                    <a:pt x="240" y="282"/>
                  </a:lnTo>
                  <a:lnTo>
                    <a:pt x="236" y="285"/>
                  </a:lnTo>
                  <a:lnTo>
                    <a:pt x="236" y="285"/>
                  </a:lnTo>
                  <a:lnTo>
                    <a:pt x="221" y="293"/>
                  </a:lnTo>
                  <a:lnTo>
                    <a:pt x="205" y="300"/>
                  </a:lnTo>
                  <a:lnTo>
                    <a:pt x="187" y="304"/>
                  </a:lnTo>
                  <a:lnTo>
                    <a:pt x="171" y="307"/>
                  </a:lnTo>
                  <a:lnTo>
                    <a:pt x="155" y="310"/>
                  </a:lnTo>
                  <a:lnTo>
                    <a:pt x="141" y="310"/>
                  </a:lnTo>
                  <a:lnTo>
                    <a:pt x="124" y="310"/>
                  </a:lnTo>
                  <a:lnTo>
                    <a:pt x="124" y="310"/>
                  </a:lnTo>
                  <a:lnTo>
                    <a:pt x="113" y="310"/>
                  </a:lnTo>
                  <a:lnTo>
                    <a:pt x="95" y="310"/>
                  </a:lnTo>
                  <a:lnTo>
                    <a:pt x="74" y="307"/>
                  </a:lnTo>
                  <a:lnTo>
                    <a:pt x="51" y="303"/>
                  </a:lnTo>
                  <a:lnTo>
                    <a:pt x="51" y="282"/>
                  </a:lnTo>
                  <a:lnTo>
                    <a:pt x="51" y="282"/>
                  </a:lnTo>
                  <a:lnTo>
                    <a:pt x="63" y="285"/>
                  </a:lnTo>
                  <a:lnTo>
                    <a:pt x="72" y="287"/>
                  </a:lnTo>
                  <a:lnTo>
                    <a:pt x="83" y="287"/>
                  </a:lnTo>
                  <a:lnTo>
                    <a:pt x="83" y="287"/>
                  </a:lnTo>
                  <a:lnTo>
                    <a:pt x="83" y="287"/>
                  </a:lnTo>
                  <a:lnTo>
                    <a:pt x="72" y="284"/>
                  </a:lnTo>
                  <a:lnTo>
                    <a:pt x="61" y="280"/>
                  </a:lnTo>
                  <a:lnTo>
                    <a:pt x="51" y="274"/>
                  </a:lnTo>
                  <a:lnTo>
                    <a:pt x="51" y="211"/>
                  </a:lnTo>
                  <a:lnTo>
                    <a:pt x="51" y="211"/>
                  </a:lnTo>
                  <a:lnTo>
                    <a:pt x="60" y="199"/>
                  </a:lnTo>
                  <a:lnTo>
                    <a:pt x="68" y="189"/>
                  </a:lnTo>
                  <a:lnTo>
                    <a:pt x="76" y="180"/>
                  </a:lnTo>
                  <a:lnTo>
                    <a:pt x="76" y="180"/>
                  </a:lnTo>
                  <a:lnTo>
                    <a:pt x="68" y="186"/>
                  </a:lnTo>
                  <a:lnTo>
                    <a:pt x="51" y="203"/>
                  </a:lnTo>
                  <a:lnTo>
                    <a:pt x="51" y="178"/>
                  </a:lnTo>
                  <a:lnTo>
                    <a:pt x="51" y="178"/>
                  </a:lnTo>
                  <a:lnTo>
                    <a:pt x="68" y="159"/>
                  </a:lnTo>
                  <a:lnTo>
                    <a:pt x="80" y="150"/>
                  </a:lnTo>
                  <a:lnTo>
                    <a:pt x="80" y="150"/>
                  </a:lnTo>
                  <a:close/>
                  <a:moveTo>
                    <a:pt x="51" y="303"/>
                  </a:moveTo>
                  <a:lnTo>
                    <a:pt x="51" y="303"/>
                  </a:lnTo>
                  <a:lnTo>
                    <a:pt x="40" y="299"/>
                  </a:lnTo>
                  <a:lnTo>
                    <a:pt x="30" y="296"/>
                  </a:lnTo>
                  <a:lnTo>
                    <a:pt x="21" y="291"/>
                  </a:lnTo>
                  <a:lnTo>
                    <a:pt x="11" y="285"/>
                  </a:lnTo>
                  <a:lnTo>
                    <a:pt x="11" y="285"/>
                  </a:lnTo>
                  <a:lnTo>
                    <a:pt x="6" y="281"/>
                  </a:lnTo>
                  <a:lnTo>
                    <a:pt x="3" y="276"/>
                  </a:lnTo>
                  <a:lnTo>
                    <a:pt x="2" y="270"/>
                  </a:lnTo>
                  <a:lnTo>
                    <a:pt x="0" y="265"/>
                  </a:lnTo>
                  <a:lnTo>
                    <a:pt x="0" y="258"/>
                  </a:lnTo>
                  <a:lnTo>
                    <a:pt x="3" y="251"/>
                  </a:lnTo>
                  <a:lnTo>
                    <a:pt x="9" y="236"/>
                  </a:lnTo>
                  <a:lnTo>
                    <a:pt x="17" y="222"/>
                  </a:lnTo>
                  <a:lnTo>
                    <a:pt x="27" y="205"/>
                  </a:lnTo>
                  <a:lnTo>
                    <a:pt x="38" y="192"/>
                  </a:lnTo>
                  <a:lnTo>
                    <a:pt x="51" y="178"/>
                  </a:lnTo>
                  <a:lnTo>
                    <a:pt x="51" y="203"/>
                  </a:lnTo>
                  <a:lnTo>
                    <a:pt x="51" y="203"/>
                  </a:lnTo>
                  <a:lnTo>
                    <a:pt x="38" y="215"/>
                  </a:lnTo>
                  <a:lnTo>
                    <a:pt x="27" y="228"/>
                  </a:lnTo>
                  <a:lnTo>
                    <a:pt x="23" y="235"/>
                  </a:lnTo>
                  <a:lnTo>
                    <a:pt x="21" y="242"/>
                  </a:lnTo>
                  <a:lnTo>
                    <a:pt x="18" y="249"/>
                  </a:lnTo>
                  <a:lnTo>
                    <a:pt x="18" y="255"/>
                  </a:lnTo>
                  <a:lnTo>
                    <a:pt x="18" y="255"/>
                  </a:lnTo>
                  <a:lnTo>
                    <a:pt x="18" y="261"/>
                  </a:lnTo>
                  <a:lnTo>
                    <a:pt x="21" y="266"/>
                  </a:lnTo>
                  <a:lnTo>
                    <a:pt x="23" y="270"/>
                  </a:lnTo>
                  <a:lnTo>
                    <a:pt x="27" y="273"/>
                  </a:lnTo>
                  <a:lnTo>
                    <a:pt x="38" y="278"/>
                  </a:lnTo>
                  <a:lnTo>
                    <a:pt x="51" y="282"/>
                  </a:lnTo>
                  <a:lnTo>
                    <a:pt x="51" y="303"/>
                  </a:lnTo>
                  <a:lnTo>
                    <a:pt x="51" y="303"/>
                  </a:lnTo>
                  <a:close/>
                  <a:moveTo>
                    <a:pt x="51" y="211"/>
                  </a:moveTo>
                  <a:lnTo>
                    <a:pt x="51" y="211"/>
                  </a:lnTo>
                  <a:lnTo>
                    <a:pt x="44" y="222"/>
                  </a:lnTo>
                  <a:lnTo>
                    <a:pt x="38" y="232"/>
                  </a:lnTo>
                  <a:lnTo>
                    <a:pt x="34" y="243"/>
                  </a:lnTo>
                  <a:lnTo>
                    <a:pt x="33" y="253"/>
                  </a:lnTo>
                  <a:lnTo>
                    <a:pt x="33" y="253"/>
                  </a:lnTo>
                  <a:lnTo>
                    <a:pt x="36" y="259"/>
                  </a:lnTo>
                  <a:lnTo>
                    <a:pt x="38" y="265"/>
                  </a:lnTo>
                  <a:lnTo>
                    <a:pt x="44" y="270"/>
                  </a:lnTo>
                  <a:lnTo>
                    <a:pt x="51" y="274"/>
                  </a:lnTo>
                  <a:lnTo>
                    <a:pt x="51" y="211"/>
                  </a:lnTo>
                  <a:close/>
                </a:path>
              </a:pathLst>
            </a:custGeom>
            <a:grpFill/>
            <a:ln>
              <a:noFill/>
            </a:ln>
          </p:spPr>
          <p:txBody>
            <a:bodyPr vert="horz" wrap="square" lIns="91438" tIns="45719" rIns="91438" bIns="45719" numCol="1" anchor="t" anchorCtr="0" compatLnSpc="1"/>
            <a:lstStyle/>
            <a:p>
              <a:endParaRPr lang="zh-CN" altLang="en-US"/>
            </a:p>
          </p:txBody>
        </p:sp>
        <p:grpSp>
          <p:nvGrpSpPr>
            <p:cNvPr id="201" name="组合 200"/>
            <p:cNvGrpSpPr/>
            <p:nvPr/>
          </p:nvGrpSpPr>
          <p:grpSpPr>
            <a:xfrm>
              <a:off x="977624" y="1895215"/>
              <a:ext cx="240048" cy="362425"/>
              <a:chOff x="1201738" y="2052638"/>
              <a:chExt cx="404813" cy="611188"/>
            </a:xfrm>
            <a:grpFill/>
          </p:grpSpPr>
          <p:sp>
            <p:nvSpPr>
              <p:cNvPr id="202" name="Freeform 117"/>
              <p:cNvSpPr/>
              <p:nvPr/>
            </p:nvSpPr>
            <p:spPr bwMode="auto">
              <a:xfrm>
                <a:off x="1325563" y="2101850"/>
                <a:ext cx="139700" cy="139700"/>
              </a:xfrm>
              <a:custGeom>
                <a:avLst/>
                <a:gdLst>
                  <a:gd name="T0" fmla="*/ 88 w 88"/>
                  <a:gd name="T1" fmla="*/ 44 h 88"/>
                  <a:gd name="T2" fmla="*/ 88 w 88"/>
                  <a:gd name="T3" fmla="*/ 44 h 88"/>
                  <a:gd name="T4" fmla="*/ 86 w 88"/>
                  <a:gd name="T5" fmla="*/ 36 h 88"/>
                  <a:gd name="T6" fmla="*/ 83 w 88"/>
                  <a:gd name="T7" fmla="*/ 27 h 88"/>
                  <a:gd name="T8" fmla="*/ 79 w 88"/>
                  <a:gd name="T9" fmla="*/ 19 h 88"/>
                  <a:gd name="T10" fmla="*/ 74 w 88"/>
                  <a:gd name="T11" fmla="*/ 13 h 88"/>
                  <a:gd name="T12" fmla="*/ 67 w 88"/>
                  <a:gd name="T13" fmla="*/ 7 h 88"/>
                  <a:gd name="T14" fmla="*/ 60 w 88"/>
                  <a:gd name="T15" fmla="*/ 3 h 88"/>
                  <a:gd name="T16" fmla="*/ 52 w 88"/>
                  <a:gd name="T17" fmla="*/ 0 h 88"/>
                  <a:gd name="T18" fmla="*/ 43 w 88"/>
                  <a:gd name="T19" fmla="*/ 0 h 88"/>
                  <a:gd name="T20" fmla="*/ 43 w 88"/>
                  <a:gd name="T21" fmla="*/ 0 h 88"/>
                  <a:gd name="T22" fmla="*/ 35 w 88"/>
                  <a:gd name="T23" fmla="*/ 0 h 88"/>
                  <a:gd name="T24" fmla="*/ 27 w 88"/>
                  <a:gd name="T25" fmla="*/ 3 h 88"/>
                  <a:gd name="T26" fmla="*/ 18 w 88"/>
                  <a:gd name="T27" fmla="*/ 7 h 88"/>
                  <a:gd name="T28" fmla="*/ 12 w 88"/>
                  <a:gd name="T29" fmla="*/ 13 h 88"/>
                  <a:gd name="T30" fmla="*/ 6 w 88"/>
                  <a:gd name="T31" fmla="*/ 19 h 88"/>
                  <a:gd name="T32" fmla="*/ 2 w 88"/>
                  <a:gd name="T33" fmla="*/ 27 h 88"/>
                  <a:gd name="T34" fmla="*/ 0 w 88"/>
                  <a:gd name="T35" fmla="*/ 36 h 88"/>
                  <a:gd name="T36" fmla="*/ 0 w 88"/>
                  <a:gd name="T37" fmla="*/ 44 h 88"/>
                  <a:gd name="T38" fmla="*/ 0 w 88"/>
                  <a:gd name="T39" fmla="*/ 44 h 88"/>
                  <a:gd name="T40" fmla="*/ 0 w 88"/>
                  <a:gd name="T41" fmla="*/ 53 h 88"/>
                  <a:gd name="T42" fmla="*/ 2 w 88"/>
                  <a:gd name="T43" fmla="*/ 61 h 88"/>
                  <a:gd name="T44" fmla="*/ 6 w 88"/>
                  <a:gd name="T45" fmla="*/ 68 h 88"/>
                  <a:gd name="T46" fmla="*/ 12 w 88"/>
                  <a:gd name="T47" fmla="*/ 75 h 88"/>
                  <a:gd name="T48" fmla="*/ 18 w 88"/>
                  <a:gd name="T49" fmla="*/ 80 h 88"/>
                  <a:gd name="T50" fmla="*/ 27 w 88"/>
                  <a:gd name="T51" fmla="*/ 84 h 88"/>
                  <a:gd name="T52" fmla="*/ 35 w 88"/>
                  <a:gd name="T53" fmla="*/ 87 h 88"/>
                  <a:gd name="T54" fmla="*/ 43 w 88"/>
                  <a:gd name="T55" fmla="*/ 88 h 88"/>
                  <a:gd name="T56" fmla="*/ 43 w 88"/>
                  <a:gd name="T57" fmla="*/ 88 h 88"/>
                  <a:gd name="T58" fmla="*/ 52 w 88"/>
                  <a:gd name="T59" fmla="*/ 87 h 88"/>
                  <a:gd name="T60" fmla="*/ 60 w 88"/>
                  <a:gd name="T61" fmla="*/ 84 h 88"/>
                  <a:gd name="T62" fmla="*/ 67 w 88"/>
                  <a:gd name="T63" fmla="*/ 80 h 88"/>
                  <a:gd name="T64" fmla="*/ 74 w 88"/>
                  <a:gd name="T65" fmla="*/ 75 h 88"/>
                  <a:gd name="T66" fmla="*/ 79 w 88"/>
                  <a:gd name="T67" fmla="*/ 68 h 88"/>
                  <a:gd name="T68" fmla="*/ 83 w 88"/>
                  <a:gd name="T69" fmla="*/ 61 h 88"/>
                  <a:gd name="T70" fmla="*/ 86 w 88"/>
                  <a:gd name="T71" fmla="*/ 53 h 88"/>
                  <a:gd name="T72" fmla="*/ 88 w 88"/>
                  <a:gd name="T73" fmla="*/ 44 h 88"/>
                  <a:gd name="T74" fmla="*/ 88 w 88"/>
                  <a:gd name="T75" fmla="*/ 44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8" h="88">
                    <a:moveTo>
                      <a:pt x="88" y="44"/>
                    </a:moveTo>
                    <a:lnTo>
                      <a:pt x="88" y="44"/>
                    </a:lnTo>
                    <a:lnTo>
                      <a:pt x="86" y="36"/>
                    </a:lnTo>
                    <a:lnTo>
                      <a:pt x="83" y="27"/>
                    </a:lnTo>
                    <a:lnTo>
                      <a:pt x="79" y="19"/>
                    </a:lnTo>
                    <a:lnTo>
                      <a:pt x="74" y="13"/>
                    </a:lnTo>
                    <a:lnTo>
                      <a:pt x="67" y="7"/>
                    </a:lnTo>
                    <a:lnTo>
                      <a:pt x="60" y="3"/>
                    </a:lnTo>
                    <a:lnTo>
                      <a:pt x="52" y="0"/>
                    </a:lnTo>
                    <a:lnTo>
                      <a:pt x="43" y="0"/>
                    </a:lnTo>
                    <a:lnTo>
                      <a:pt x="43" y="0"/>
                    </a:lnTo>
                    <a:lnTo>
                      <a:pt x="35" y="0"/>
                    </a:lnTo>
                    <a:lnTo>
                      <a:pt x="27" y="3"/>
                    </a:lnTo>
                    <a:lnTo>
                      <a:pt x="18" y="7"/>
                    </a:lnTo>
                    <a:lnTo>
                      <a:pt x="12" y="13"/>
                    </a:lnTo>
                    <a:lnTo>
                      <a:pt x="6" y="19"/>
                    </a:lnTo>
                    <a:lnTo>
                      <a:pt x="2" y="27"/>
                    </a:lnTo>
                    <a:lnTo>
                      <a:pt x="0" y="36"/>
                    </a:lnTo>
                    <a:lnTo>
                      <a:pt x="0" y="44"/>
                    </a:lnTo>
                    <a:lnTo>
                      <a:pt x="0" y="44"/>
                    </a:lnTo>
                    <a:lnTo>
                      <a:pt x="0" y="53"/>
                    </a:lnTo>
                    <a:lnTo>
                      <a:pt x="2" y="61"/>
                    </a:lnTo>
                    <a:lnTo>
                      <a:pt x="6" y="68"/>
                    </a:lnTo>
                    <a:lnTo>
                      <a:pt x="12" y="75"/>
                    </a:lnTo>
                    <a:lnTo>
                      <a:pt x="18" y="80"/>
                    </a:lnTo>
                    <a:lnTo>
                      <a:pt x="27" y="84"/>
                    </a:lnTo>
                    <a:lnTo>
                      <a:pt x="35" y="87"/>
                    </a:lnTo>
                    <a:lnTo>
                      <a:pt x="43" y="88"/>
                    </a:lnTo>
                    <a:lnTo>
                      <a:pt x="43" y="88"/>
                    </a:lnTo>
                    <a:lnTo>
                      <a:pt x="52" y="87"/>
                    </a:lnTo>
                    <a:lnTo>
                      <a:pt x="60" y="84"/>
                    </a:lnTo>
                    <a:lnTo>
                      <a:pt x="67" y="80"/>
                    </a:lnTo>
                    <a:lnTo>
                      <a:pt x="74" y="75"/>
                    </a:lnTo>
                    <a:lnTo>
                      <a:pt x="79" y="68"/>
                    </a:lnTo>
                    <a:lnTo>
                      <a:pt x="83" y="61"/>
                    </a:lnTo>
                    <a:lnTo>
                      <a:pt x="86" y="53"/>
                    </a:lnTo>
                    <a:lnTo>
                      <a:pt x="88" y="44"/>
                    </a:lnTo>
                    <a:lnTo>
                      <a:pt x="88" y="4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3" name="Freeform 118"/>
              <p:cNvSpPr/>
              <p:nvPr/>
            </p:nvSpPr>
            <p:spPr bwMode="auto">
              <a:xfrm>
                <a:off x="1201738" y="2205038"/>
                <a:ext cx="212725" cy="458788"/>
              </a:xfrm>
              <a:custGeom>
                <a:avLst/>
                <a:gdLst>
                  <a:gd name="T0" fmla="*/ 134 w 134"/>
                  <a:gd name="T1" fmla="*/ 7 h 289"/>
                  <a:gd name="T2" fmla="*/ 134 w 134"/>
                  <a:gd name="T3" fmla="*/ 7 h 289"/>
                  <a:gd name="T4" fmla="*/ 88 w 134"/>
                  <a:gd name="T5" fmla="*/ 129 h 289"/>
                  <a:gd name="T6" fmla="*/ 42 w 134"/>
                  <a:gd name="T7" fmla="*/ 248 h 289"/>
                  <a:gd name="T8" fmla="*/ 42 w 134"/>
                  <a:gd name="T9" fmla="*/ 248 h 289"/>
                  <a:gd name="T10" fmla="*/ 22 w 134"/>
                  <a:gd name="T11" fmla="*/ 268 h 289"/>
                  <a:gd name="T12" fmla="*/ 8 w 134"/>
                  <a:gd name="T13" fmla="*/ 282 h 289"/>
                  <a:gd name="T14" fmla="*/ 3 w 134"/>
                  <a:gd name="T15" fmla="*/ 286 h 289"/>
                  <a:gd name="T16" fmla="*/ 0 w 134"/>
                  <a:gd name="T17" fmla="*/ 289 h 289"/>
                  <a:gd name="T18" fmla="*/ 0 w 134"/>
                  <a:gd name="T19" fmla="*/ 289 h 289"/>
                  <a:gd name="T20" fmla="*/ 3 w 134"/>
                  <a:gd name="T21" fmla="*/ 275 h 289"/>
                  <a:gd name="T22" fmla="*/ 15 w 134"/>
                  <a:gd name="T23" fmla="*/ 243 h 289"/>
                  <a:gd name="T24" fmla="*/ 50 w 134"/>
                  <a:gd name="T25" fmla="*/ 144 h 289"/>
                  <a:gd name="T26" fmla="*/ 105 w 134"/>
                  <a:gd name="T27" fmla="*/ 0 h 289"/>
                  <a:gd name="T28" fmla="*/ 134 w 134"/>
                  <a:gd name="T29" fmla="*/ 7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4" h="289">
                    <a:moveTo>
                      <a:pt x="134" y="7"/>
                    </a:moveTo>
                    <a:lnTo>
                      <a:pt x="134" y="7"/>
                    </a:lnTo>
                    <a:lnTo>
                      <a:pt x="88" y="129"/>
                    </a:lnTo>
                    <a:lnTo>
                      <a:pt x="42" y="248"/>
                    </a:lnTo>
                    <a:lnTo>
                      <a:pt x="42" y="248"/>
                    </a:lnTo>
                    <a:lnTo>
                      <a:pt x="22" y="268"/>
                    </a:lnTo>
                    <a:lnTo>
                      <a:pt x="8" y="282"/>
                    </a:lnTo>
                    <a:lnTo>
                      <a:pt x="3" y="286"/>
                    </a:lnTo>
                    <a:lnTo>
                      <a:pt x="0" y="289"/>
                    </a:lnTo>
                    <a:lnTo>
                      <a:pt x="0" y="289"/>
                    </a:lnTo>
                    <a:lnTo>
                      <a:pt x="3" y="275"/>
                    </a:lnTo>
                    <a:lnTo>
                      <a:pt x="15" y="243"/>
                    </a:lnTo>
                    <a:lnTo>
                      <a:pt x="50" y="144"/>
                    </a:lnTo>
                    <a:lnTo>
                      <a:pt x="105" y="0"/>
                    </a:lnTo>
                    <a:lnTo>
                      <a:pt x="134"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4" name="Freeform 119"/>
              <p:cNvSpPr/>
              <p:nvPr/>
            </p:nvSpPr>
            <p:spPr bwMode="auto">
              <a:xfrm>
                <a:off x="1371601" y="2205038"/>
                <a:ext cx="234950" cy="449263"/>
              </a:xfrm>
              <a:custGeom>
                <a:avLst/>
                <a:gdLst>
                  <a:gd name="T0" fmla="*/ 2 w 148"/>
                  <a:gd name="T1" fmla="*/ 13 h 283"/>
                  <a:gd name="T2" fmla="*/ 109 w 148"/>
                  <a:gd name="T3" fmla="*/ 244 h 283"/>
                  <a:gd name="T4" fmla="*/ 148 w 148"/>
                  <a:gd name="T5" fmla="*/ 283 h 283"/>
                  <a:gd name="T6" fmla="*/ 137 w 148"/>
                  <a:gd name="T7" fmla="*/ 229 h 283"/>
                  <a:gd name="T8" fmla="*/ 33 w 148"/>
                  <a:gd name="T9" fmla="*/ 0 h 283"/>
                  <a:gd name="T10" fmla="*/ 0 w 148"/>
                  <a:gd name="T11" fmla="*/ 10 h 283"/>
                  <a:gd name="T12" fmla="*/ 2 w 148"/>
                  <a:gd name="T13" fmla="*/ 13 h 283"/>
                </a:gdLst>
                <a:ahLst/>
                <a:cxnLst>
                  <a:cxn ang="0">
                    <a:pos x="T0" y="T1"/>
                  </a:cxn>
                  <a:cxn ang="0">
                    <a:pos x="T2" y="T3"/>
                  </a:cxn>
                  <a:cxn ang="0">
                    <a:pos x="T4" y="T5"/>
                  </a:cxn>
                  <a:cxn ang="0">
                    <a:pos x="T6" y="T7"/>
                  </a:cxn>
                  <a:cxn ang="0">
                    <a:pos x="T8" y="T9"/>
                  </a:cxn>
                  <a:cxn ang="0">
                    <a:pos x="T10" y="T11"/>
                  </a:cxn>
                  <a:cxn ang="0">
                    <a:pos x="T12" y="T13"/>
                  </a:cxn>
                </a:cxnLst>
                <a:rect l="0" t="0" r="r" b="b"/>
                <a:pathLst>
                  <a:path w="148" h="283">
                    <a:moveTo>
                      <a:pt x="2" y="13"/>
                    </a:moveTo>
                    <a:lnTo>
                      <a:pt x="109" y="244"/>
                    </a:lnTo>
                    <a:lnTo>
                      <a:pt x="148" y="283"/>
                    </a:lnTo>
                    <a:lnTo>
                      <a:pt x="137" y="229"/>
                    </a:lnTo>
                    <a:lnTo>
                      <a:pt x="33" y="0"/>
                    </a:lnTo>
                    <a:lnTo>
                      <a:pt x="0" y="10"/>
                    </a:lnTo>
                    <a:lnTo>
                      <a:pt x="2"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 name="Freeform 120"/>
              <p:cNvSpPr/>
              <p:nvPr/>
            </p:nvSpPr>
            <p:spPr bwMode="auto">
              <a:xfrm>
                <a:off x="1376363" y="2052638"/>
                <a:ext cx="25400" cy="77788"/>
              </a:xfrm>
              <a:custGeom>
                <a:avLst/>
                <a:gdLst>
                  <a:gd name="T0" fmla="*/ 0 w 16"/>
                  <a:gd name="T1" fmla="*/ 41 h 49"/>
                  <a:gd name="T2" fmla="*/ 0 w 16"/>
                  <a:gd name="T3" fmla="*/ 41 h 49"/>
                  <a:gd name="T4" fmla="*/ 0 w 16"/>
                  <a:gd name="T5" fmla="*/ 44 h 49"/>
                  <a:gd name="T6" fmla="*/ 3 w 16"/>
                  <a:gd name="T7" fmla="*/ 46 h 49"/>
                  <a:gd name="T8" fmla="*/ 4 w 16"/>
                  <a:gd name="T9" fmla="*/ 48 h 49"/>
                  <a:gd name="T10" fmla="*/ 8 w 16"/>
                  <a:gd name="T11" fmla="*/ 49 h 49"/>
                  <a:gd name="T12" fmla="*/ 8 w 16"/>
                  <a:gd name="T13" fmla="*/ 49 h 49"/>
                  <a:gd name="T14" fmla="*/ 11 w 16"/>
                  <a:gd name="T15" fmla="*/ 48 h 49"/>
                  <a:gd name="T16" fmla="*/ 14 w 16"/>
                  <a:gd name="T17" fmla="*/ 46 h 49"/>
                  <a:gd name="T18" fmla="*/ 15 w 16"/>
                  <a:gd name="T19" fmla="*/ 44 h 49"/>
                  <a:gd name="T20" fmla="*/ 16 w 16"/>
                  <a:gd name="T21" fmla="*/ 41 h 49"/>
                  <a:gd name="T22" fmla="*/ 16 w 16"/>
                  <a:gd name="T23" fmla="*/ 8 h 49"/>
                  <a:gd name="T24" fmla="*/ 16 w 16"/>
                  <a:gd name="T25" fmla="*/ 8 h 49"/>
                  <a:gd name="T26" fmla="*/ 15 w 16"/>
                  <a:gd name="T27" fmla="*/ 6 h 49"/>
                  <a:gd name="T28" fmla="*/ 14 w 16"/>
                  <a:gd name="T29" fmla="*/ 3 h 49"/>
                  <a:gd name="T30" fmla="*/ 11 w 16"/>
                  <a:gd name="T31" fmla="*/ 0 h 49"/>
                  <a:gd name="T32" fmla="*/ 8 w 16"/>
                  <a:gd name="T33" fmla="*/ 0 h 49"/>
                  <a:gd name="T34" fmla="*/ 8 w 16"/>
                  <a:gd name="T35" fmla="*/ 0 h 49"/>
                  <a:gd name="T36" fmla="*/ 4 w 16"/>
                  <a:gd name="T37" fmla="*/ 0 h 49"/>
                  <a:gd name="T38" fmla="*/ 3 w 16"/>
                  <a:gd name="T39" fmla="*/ 3 h 49"/>
                  <a:gd name="T40" fmla="*/ 0 w 16"/>
                  <a:gd name="T41" fmla="*/ 6 h 49"/>
                  <a:gd name="T42" fmla="*/ 0 w 16"/>
                  <a:gd name="T43" fmla="*/ 8 h 49"/>
                  <a:gd name="T44" fmla="*/ 0 w 16"/>
                  <a:gd name="T45" fmla="*/ 41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 h="49">
                    <a:moveTo>
                      <a:pt x="0" y="41"/>
                    </a:moveTo>
                    <a:lnTo>
                      <a:pt x="0" y="41"/>
                    </a:lnTo>
                    <a:lnTo>
                      <a:pt x="0" y="44"/>
                    </a:lnTo>
                    <a:lnTo>
                      <a:pt x="3" y="46"/>
                    </a:lnTo>
                    <a:lnTo>
                      <a:pt x="4" y="48"/>
                    </a:lnTo>
                    <a:lnTo>
                      <a:pt x="8" y="49"/>
                    </a:lnTo>
                    <a:lnTo>
                      <a:pt x="8" y="49"/>
                    </a:lnTo>
                    <a:lnTo>
                      <a:pt x="11" y="48"/>
                    </a:lnTo>
                    <a:lnTo>
                      <a:pt x="14" y="46"/>
                    </a:lnTo>
                    <a:lnTo>
                      <a:pt x="15" y="44"/>
                    </a:lnTo>
                    <a:lnTo>
                      <a:pt x="16" y="41"/>
                    </a:lnTo>
                    <a:lnTo>
                      <a:pt x="16" y="8"/>
                    </a:lnTo>
                    <a:lnTo>
                      <a:pt x="16" y="8"/>
                    </a:lnTo>
                    <a:lnTo>
                      <a:pt x="15" y="6"/>
                    </a:lnTo>
                    <a:lnTo>
                      <a:pt x="14" y="3"/>
                    </a:lnTo>
                    <a:lnTo>
                      <a:pt x="11" y="0"/>
                    </a:lnTo>
                    <a:lnTo>
                      <a:pt x="8" y="0"/>
                    </a:lnTo>
                    <a:lnTo>
                      <a:pt x="8" y="0"/>
                    </a:lnTo>
                    <a:lnTo>
                      <a:pt x="4" y="0"/>
                    </a:lnTo>
                    <a:lnTo>
                      <a:pt x="3" y="3"/>
                    </a:lnTo>
                    <a:lnTo>
                      <a:pt x="0" y="6"/>
                    </a:lnTo>
                    <a:lnTo>
                      <a:pt x="0" y="8"/>
                    </a:lnTo>
                    <a:lnTo>
                      <a:pt x="0" y="4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06" name="组合 205"/>
            <p:cNvGrpSpPr/>
            <p:nvPr/>
          </p:nvGrpSpPr>
          <p:grpSpPr>
            <a:xfrm>
              <a:off x="1517025" y="1693763"/>
              <a:ext cx="356776" cy="356776"/>
              <a:chOff x="2111376" y="1712913"/>
              <a:chExt cx="601663" cy="601663"/>
            </a:xfrm>
            <a:grpFill/>
          </p:grpSpPr>
          <p:sp>
            <p:nvSpPr>
              <p:cNvPr id="207" name="Freeform 121"/>
              <p:cNvSpPr>
                <a:spLocks noEditPoints="1"/>
              </p:cNvSpPr>
              <p:nvPr/>
            </p:nvSpPr>
            <p:spPr bwMode="auto">
              <a:xfrm>
                <a:off x="2300288" y="1712913"/>
                <a:ext cx="223838" cy="601663"/>
              </a:xfrm>
              <a:custGeom>
                <a:avLst/>
                <a:gdLst>
                  <a:gd name="T0" fmla="*/ 71 w 141"/>
                  <a:gd name="T1" fmla="*/ 0 h 379"/>
                  <a:gd name="T2" fmla="*/ 84 w 141"/>
                  <a:gd name="T3" fmla="*/ 4 h 379"/>
                  <a:gd name="T4" fmla="*/ 98 w 141"/>
                  <a:gd name="T5" fmla="*/ 15 h 379"/>
                  <a:gd name="T6" fmla="*/ 110 w 141"/>
                  <a:gd name="T7" fmla="*/ 33 h 379"/>
                  <a:gd name="T8" fmla="*/ 119 w 141"/>
                  <a:gd name="T9" fmla="*/ 56 h 379"/>
                  <a:gd name="T10" fmla="*/ 136 w 141"/>
                  <a:gd name="T11" fmla="*/ 117 h 379"/>
                  <a:gd name="T12" fmla="*/ 141 w 141"/>
                  <a:gd name="T13" fmla="*/ 190 h 379"/>
                  <a:gd name="T14" fmla="*/ 140 w 141"/>
                  <a:gd name="T15" fmla="*/ 228 h 379"/>
                  <a:gd name="T16" fmla="*/ 129 w 141"/>
                  <a:gd name="T17" fmla="*/ 295 h 379"/>
                  <a:gd name="T18" fmla="*/ 115 w 141"/>
                  <a:gd name="T19" fmla="*/ 336 h 379"/>
                  <a:gd name="T20" fmla="*/ 105 w 141"/>
                  <a:gd name="T21" fmla="*/ 356 h 379"/>
                  <a:gd name="T22" fmla="*/ 91 w 141"/>
                  <a:gd name="T23" fmla="*/ 371 h 379"/>
                  <a:gd name="T24" fmla="*/ 77 w 141"/>
                  <a:gd name="T25" fmla="*/ 378 h 379"/>
                  <a:gd name="T26" fmla="*/ 71 w 141"/>
                  <a:gd name="T27" fmla="*/ 379 h 379"/>
                  <a:gd name="T28" fmla="*/ 71 w 141"/>
                  <a:gd name="T29" fmla="*/ 348 h 379"/>
                  <a:gd name="T30" fmla="*/ 71 w 141"/>
                  <a:gd name="T31" fmla="*/ 348 h 379"/>
                  <a:gd name="T32" fmla="*/ 83 w 141"/>
                  <a:gd name="T33" fmla="*/ 346 h 379"/>
                  <a:gd name="T34" fmla="*/ 94 w 141"/>
                  <a:gd name="T35" fmla="*/ 336 h 379"/>
                  <a:gd name="T36" fmla="*/ 103 w 141"/>
                  <a:gd name="T37" fmla="*/ 321 h 379"/>
                  <a:gd name="T38" fmla="*/ 119 w 141"/>
                  <a:gd name="T39" fmla="*/ 279 h 379"/>
                  <a:gd name="T40" fmla="*/ 128 w 141"/>
                  <a:gd name="T41" fmla="*/ 222 h 379"/>
                  <a:gd name="T42" fmla="*/ 129 w 141"/>
                  <a:gd name="T43" fmla="*/ 190 h 379"/>
                  <a:gd name="T44" fmla="*/ 125 w 141"/>
                  <a:gd name="T45" fmla="*/ 128 h 379"/>
                  <a:gd name="T46" fmla="*/ 113 w 141"/>
                  <a:gd name="T47" fmla="*/ 77 h 379"/>
                  <a:gd name="T48" fmla="*/ 99 w 141"/>
                  <a:gd name="T49" fmla="*/ 50 h 379"/>
                  <a:gd name="T50" fmla="*/ 88 w 141"/>
                  <a:gd name="T51" fmla="*/ 38 h 379"/>
                  <a:gd name="T52" fmla="*/ 76 w 141"/>
                  <a:gd name="T53" fmla="*/ 31 h 379"/>
                  <a:gd name="T54" fmla="*/ 71 w 141"/>
                  <a:gd name="T55" fmla="*/ 31 h 379"/>
                  <a:gd name="T56" fmla="*/ 71 w 141"/>
                  <a:gd name="T57" fmla="*/ 0 h 379"/>
                  <a:gd name="T58" fmla="*/ 71 w 141"/>
                  <a:gd name="T59" fmla="*/ 379 h 379"/>
                  <a:gd name="T60" fmla="*/ 57 w 141"/>
                  <a:gd name="T61" fmla="*/ 375 h 379"/>
                  <a:gd name="T62" fmla="*/ 44 w 141"/>
                  <a:gd name="T63" fmla="*/ 365 h 379"/>
                  <a:gd name="T64" fmla="*/ 31 w 141"/>
                  <a:gd name="T65" fmla="*/ 347 h 379"/>
                  <a:gd name="T66" fmla="*/ 22 w 141"/>
                  <a:gd name="T67" fmla="*/ 324 h 379"/>
                  <a:gd name="T68" fmla="*/ 7 w 141"/>
                  <a:gd name="T69" fmla="*/ 264 h 379"/>
                  <a:gd name="T70" fmla="*/ 0 w 141"/>
                  <a:gd name="T71" fmla="*/ 190 h 379"/>
                  <a:gd name="T72" fmla="*/ 3 w 141"/>
                  <a:gd name="T73" fmla="*/ 152 h 379"/>
                  <a:gd name="T74" fmla="*/ 12 w 141"/>
                  <a:gd name="T75" fmla="*/ 84 h 379"/>
                  <a:gd name="T76" fmla="*/ 26 w 141"/>
                  <a:gd name="T77" fmla="*/ 44 h 379"/>
                  <a:gd name="T78" fmla="*/ 37 w 141"/>
                  <a:gd name="T79" fmla="*/ 23 h 379"/>
                  <a:gd name="T80" fmla="*/ 50 w 141"/>
                  <a:gd name="T81" fmla="*/ 8 h 379"/>
                  <a:gd name="T82" fmla="*/ 64 w 141"/>
                  <a:gd name="T83" fmla="*/ 2 h 379"/>
                  <a:gd name="T84" fmla="*/ 71 w 141"/>
                  <a:gd name="T85" fmla="*/ 31 h 379"/>
                  <a:gd name="T86" fmla="*/ 65 w 141"/>
                  <a:gd name="T87" fmla="*/ 31 h 379"/>
                  <a:gd name="T88" fmla="*/ 53 w 141"/>
                  <a:gd name="T89" fmla="*/ 38 h 379"/>
                  <a:gd name="T90" fmla="*/ 42 w 141"/>
                  <a:gd name="T91" fmla="*/ 50 h 379"/>
                  <a:gd name="T92" fmla="*/ 29 w 141"/>
                  <a:gd name="T93" fmla="*/ 77 h 379"/>
                  <a:gd name="T94" fmla="*/ 17 w 141"/>
                  <a:gd name="T95" fmla="*/ 128 h 379"/>
                  <a:gd name="T96" fmla="*/ 12 w 141"/>
                  <a:gd name="T97" fmla="*/ 190 h 379"/>
                  <a:gd name="T98" fmla="*/ 14 w 141"/>
                  <a:gd name="T99" fmla="*/ 222 h 379"/>
                  <a:gd name="T100" fmla="*/ 22 w 141"/>
                  <a:gd name="T101" fmla="*/ 279 h 379"/>
                  <a:gd name="T102" fmla="*/ 38 w 141"/>
                  <a:gd name="T103" fmla="*/ 321 h 379"/>
                  <a:gd name="T104" fmla="*/ 48 w 141"/>
                  <a:gd name="T105" fmla="*/ 336 h 379"/>
                  <a:gd name="T106" fmla="*/ 59 w 141"/>
                  <a:gd name="T107" fmla="*/ 346 h 379"/>
                  <a:gd name="T108" fmla="*/ 71 w 141"/>
                  <a:gd name="T109" fmla="*/ 348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1" h="379">
                    <a:moveTo>
                      <a:pt x="71" y="0"/>
                    </a:moveTo>
                    <a:lnTo>
                      <a:pt x="71" y="0"/>
                    </a:lnTo>
                    <a:lnTo>
                      <a:pt x="77" y="2"/>
                    </a:lnTo>
                    <a:lnTo>
                      <a:pt x="84" y="4"/>
                    </a:lnTo>
                    <a:lnTo>
                      <a:pt x="91" y="8"/>
                    </a:lnTo>
                    <a:lnTo>
                      <a:pt x="98" y="15"/>
                    </a:lnTo>
                    <a:lnTo>
                      <a:pt x="105" y="23"/>
                    </a:lnTo>
                    <a:lnTo>
                      <a:pt x="110" y="33"/>
                    </a:lnTo>
                    <a:lnTo>
                      <a:pt x="115" y="44"/>
                    </a:lnTo>
                    <a:lnTo>
                      <a:pt x="119" y="56"/>
                    </a:lnTo>
                    <a:lnTo>
                      <a:pt x="129" y="84"/>
                    </a:lnTo>
                    <a:lnTo>
                      <a:pt x="136" y="117"/>
                    </a:lnTo>
                    <a:lnTo>
                      <a:pt x="140" y="152"/>
                    </a:lnTo>
                    <a:lnTo>
                      <a:pt x="141" y="190"/>
                    </a:lnTo>
                    <a:lnTo>
                      <a:pt x="141" y="190"/>
                    </a:lnTo>
                    <a:lnTo>
                      <a:pt x="140" y="228"/>
                    </a:lnTo>
                    <a:lnTo>
                      <a:pt x="136" y="264"/>
                    </a:lnTo>
                    <a:lnTo>
                      <a:pt x="129" y="295"/>
                    </a:lnTo>
                    <a:lnTo>
                      <a:pt x="119" y="324"/>
                    </a:lnTo>
                    <a:lnTo>
                      <a:pt x="115" y="336"/>
                    </a:lnTo>
                    <a:lnTo>
                      <a:pt x="110" y="347"/>
                    </a:lnTo>
                    <a:lnTo>
                      <a:pt x="105" y="356"/>
                    </a:lnTo>
                    <a:lnTo>
                      <a:pt x="98" y="365"/>
                    </a:lnTo>
                    <a:lnTo>
                      <a:pt x="91" y="371"/>
                    </a:lnTo>
                    <a:lnTo>
                      <a:pt x="84" y="375"/>
                    </a:lnTo>
                    <a:lnTo>
                      <a:pt x="77" y="378"/>
                    </a:lnTo>
                    <a:lnTo>
                      <a:pt x="71" y="379"/>
                    </a:lnTo>
                    <a:lnTo>
                      <a:pt x="71" y="379"/>
                    </a:lnTo>
                    <a:lnTo>
                      <a:pt x="71" y="348"/>
                    </a:lnTo>
                    <a:lnTo>
                      <a:pt x="71" y="348"/>
                    </a:lnTo>
                    <a:lnTo>
                      <a:pt x="71" y="348"/>
                    </a:lnTo>
                    <a:lnTo>
                      <a:pt x="71" y="348"/>
                    </a:lnTo>
                    <a:lnTo>
                      <a:pt x="76" y="348"/>
                    </a:lnTo>
                    <a:lnTo>
                      <a:pt x="83" y="346"/>
                    </a:lnTo>
                    <a:lnTo>
                      <a:pt x="88" y="342"/>
                    </a:lnTo>
                    <a:lnTo>
                      <a:pt x="94" y="336"/>
                    </a:lnTo>
                    <a:lnTo>
                      <a:pt x="99" y="329"/>
                    </a:lnTo>
                    <a:lnTo>
                      <a:pt x="103" y="321"/>
                    </a:lnTo>
                    <a:lnTo>
                      <a:pt x="113" y="302"/>
                    </a:lnTo>
                    <a:lnTo>
                      <a:pt x="119" y="279"/>
                    </a:lnTo>
                    <a:lnTo>
                      <a:pt x="125" y="252"/>
                    </a:lnTo>
                    <a:lnTo>
                      <a:pt x="128" y="222"/>
                    </a:lnTo>
                    <a:lnTo>
                      <a:pt x="129" y="190"/>
                    </a:lnTo>
                    <a:lnTo>
                      <a:pt x="129" y="190"/>
                    </a:lnTo>
                    <a:lnTo>
                      <a:pt x="128" y="157"/>
                    </a:lnTo>
                    <a:lnTo>
                      <a:pt x="125" y="128"/>
                    </a:lnTo>
                    <a:lnTo>
                      <a:pt x="119" y="102"/>
                    </a:lnTo>
                    <a:lnTo>
                      <a:pt x="113" y="77"/>
                    </a:lnTo>
                    <a:lnTo>
                      <a:pt x="103" y="59"/>
                    </a:lnTo>
                    <a:lnTo>
                      <a:pt x="99" y="50"/>
                    </a:lnTo>
                    <a:lnTo>
                      <a:pt x="94" y="44"/>
                    </a:lnTo>
                    <a:lnTo>
                      <a:pt x="88" y="38"/>
                    </a:lnTo>
                    <a:lnTo>
                      <a:pt x="83" y="34"/>
                    </a:lnTo>
                    <a:lnTo>
                      <a:pt x="76" y="31"/>
                    </a:lnTo>
                    <a:lnTo>
                      <a:pt x="71" y="31"/>
                    </a:lnTo>
                    <a:lnTo>
                      <a:pt x="71" y="31"/>
                    </a:lnTo>
                    <a:lnTo>
                      <a:pt x="71" y="0"/>
                    </a:lnTo>
                    <a:lnTo>
                      <a:pt x="71" y="0"/>
                    </a:lnTo>
                    <a:close/>
                    <a:moveTo>
                      <a:pt x="71" y="379"/>
                    </a:moveTo>
                    <a:lnTo>
                      <a:pt x="71" y="379"/>
                    </a:lnTo>
                    <a:lnTo>
                      <a:pt x="64" y="378"/>
                    </a:lnTo>
                    <a:lnTo>
                      <a:pt x="57" y="375"/>
                    </a:lnTo>
                    <a:lnTo>
                      <a:pt x="50" y="371"/>
                    </a:lnTo>
                    <a:lnTo>
                      <a:pt x="44" y="365"/>
                    </a:lnTo>
                    <a:lnTo>
                      <a:pt x="37" y="356"/>
                    </a:lnTo>
                    <a:lnTo>
                      <a:pt x="31" y="347"/>
                    </a:lnTo>
                    <a:lnTo>
                      <a:pt x="26" y="336"/>
                    </a:lnTo>
                    <a:lnTo>
                      <a:pt x="22" y="324"/>
                    </a:lnTo>
                    <a:lnTo>
                      <a:pt x="12" y="295"/>
                    </a:lnTo>
                    <a:lnTo>
                      <a:pt x="7" y="264"/>
                    </a:lnTo>
                    <a:lnTo>
                      <a:pt x="3" y="228"/>
                    </a:lnTo>
                    <a:lnTo>
                      <a:pt x="0" y="190"/>
                    </a:lnTo>
                    <a:lnTo>
                      <a:pt x="0" y="190"/>
                    </a:lnTo>
                    <a:lnTo>
                      <a:pt x="3" y="152"/>
                    </a:lnTo>
                    <a:lnTo>
                      <a:pt x="7" y="117"/>
                    </a:lnTo>
                    <a:lnTo>
                      <a:pt x="12" y="84"/>
                    </a:lnTo>
                    <a:lnTo>
                      <a:pt x="22" y="56"/>
                    </a:lnTo>
                    <a:lnTo>
                      <a:pt x="26" y="44"/>
                    </a:lnTo>
                    <a:lnTo>
                      <a:pt x="31" y="33"/>
                    </a:lnTo>
                    <a:lnTo>
                      <a:pt x="37" y="23"/>
                    </a:lnTo>
                    <a:lnTo>
                      <a:pt x="44" y="15"/>
                    </a:lnTo>
                    <a:lnTo>
                      <a:pt x="50" y="8"/>
                    </a:lnTo>
                    <a:lnTo>
                      <a:pt x="57" y="4"/>
                    </a:lnTo>
                    <a:lnTo>
                      <a:pt x="64" y="2"/>
                    </a:lnTo>
                    <a:lnTo>
                      <a:pt x="71" y="0"/>
                    </a:lnTo>
                    <a:lnTo>
                      <a:pt x="71" y="31"/>
                    </a:lnTo>
                    <a:lnTo>
                      <a:pt x="71" y="31"/>
                    </a:lnTo>
                    <a:lnTo>
                      <a:pt x="65" y="31"/>
                    </a:lnTo>
                    <a:lnTo>
                      <a:pt x="59" y="34"/>
                    </a:lnTo>
                    <a:lnTo>
                      <a:pt x="53" y="38"/>
                    </a:lnTo>
                    <a:lnTo>
                      <a:pt x="48" y="44"/>
                    </a:lnTo>
                    <a:lnTo>
                      <a:pt x="42" y="50"/>
                    </a:lnTo>
                    <a:lnTo>
                      <a:pt x="38" y="59"/>
                    </a:lnTo>
                    <a:lnTo>
                      <a:pt x="29" y="77"/>
                    </a:lnTo>
                    <a:lnTo>
                      <a:pt x="22" y="102"/>
                    </a:lnTo>
                    <a:lnTo>
                      <a:pt x="17" y="128"/>
                    </a:lnTo>
                    <a:lnTo>
                      <a:pt x="14" y="157"/>
                    </a:lnTo>
                    <a:lnTo>
                      <a:pt x="12" y="190"/>
                    </a:lnTo>
                    <a:lnTo>
                      <a:pt x="12" y="190"/>
                    </a:lnTo>
                    <a:lnTo>
                      <a:pt x="14" y="222"/>
                    </a:lnTo>
                    <a:lnTo>
                      <a:pt x="17" y="252"/>
                    </a:lnTo>
                    <a:lnTo>
                      <a:pt x="22" y="279"/>
                    </a:lnTo>
                    <a:lnTo>
                      <a:pt x="29" y="302"/>
                    </a:lnTo>
                    <a:lnTo>
                      <a:pt x="38" y="321"/>
                    </a:lnTo>
                    <a:lnTo>
                      <a:pt x="42" y="329"/>
                    </a:lnTo>
                    <a:lnTo>
                      <a:pt x="48" y="336"/>
                    </a:lnTo>
                    <a:lnTo>
                      <a:pt x="53" y="342"/>
                    </a:lnTo>
                    <a:lnTo>
                      <a:pt x="59" y="346"/>
                    </a:lnTo>
                    <a:lnTo>
                      <a:pt x="65" y="348"/>
                    </a:lnTo>
                    <a:lnTo>
                      <a:pt x="71" y="348"/>
                    </a:lnTo>
                    <a:lnTo>
                      <a:pt x="71" y="37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8" name="Freeform 122"/>
              <p:cNvSpPr>
                <a:spLocks noEditPoints="1"/>
              </p:cNvSpPr>
              <p:nvPr/>
            </p:nvSpPr>
            <p:spPr bwMode="auto">
              <a:xfrm>
                <a:off x="2111376" y="1905000"/>
                <a:ext cx="601663" cy="220663"/>
              </a:xfrm>
              <a:custGeom>
                <a:avLst/>
                <a:gdLst>
                  <a:gd name="T0" fmla="*/ 190 w 379"/>
                  <a:gd name="T1" fmla="*/ 0 h 139"/>
                  <a:gd name="T2" fmla="*/ 228 w 379"/>
                  <a:gd name="T3" fmla="*/ 1 h 139"/>
                  <a:gd name="T4" fmla="*/ 295 w 379"/>
                  <a:gd name="T5" fmla="*/ 11 h 139"/>
                  <a:gd name="T6" fmla="*/ 336 w 379"/>
                  <a:gd name="T7" fmla="*/ 24 h 139"/>
                  <a:gd name="T8" fmla="*/ 356 w 379"/>
                  <a:gd name="T9" fmla="*/ 35 h 139"/>
                  <a:gd name="T10" fmla="*/ 371 w 379"/>
                  <a:gd name="T11" fmla="*/ 49 h 139"/>
                  <a:gd name="T12" fmla="*/ 378 w 379"/>
                  <a:gd name="T13" fmla="*/ 62 h 139"/>
                  <a:gd name="T14" fmla="*/ 379 w 379"/>
                  <a:gd name="T15" fmla="*/ 69 h 139"/>
                  <a:gd name="T16" fmla="*/ 375 w 379"/>
                  <a:gd name="T17" fmla="*/ 82 h 139"/>
                  <a:gd name="T18" fmla="*/ 364 w 379"/>
                  <a:gd name="T19" fmla="*/ 96 h 139"/>
                  <a:gd name="T20" fmla="*/ 347 w 379"/>
                  <a:gd name="T21" fmla="*/ 108 h 139"/>
                  <a:gd name="T22" fmla="*/ 324 w 379"/>
                  <a:gd name="T23" fmla="*/ 119 h 139"/>
                  <a:gd name="T24" fmla="*/ 264 w 379"/>
                  <a:gd name="T25" fmla="*/ 134 h 139"/>
                  <a:gd name="T26" fmla="*/ 190 w 379"/>
                  <a:gd name="T27" fmla="*/ 139 h 139"/>
                  <a:gd name="T28" fmla="*/ 190 w 379"/>
                  <a:gd name="T29" fmla="*/ 127 h 139"/>
                  <a:gd name="T30" fmla="*/ 190 w 379"/>
                  <a:gd name="T31" fmla="*/ 127 h 139"/>
                  <a:gd name="T32" fmla="*/ 252 w 379"/>
                  <a:gd name="T33" fmla="*/ 123 h 139"/>
                  <a:gd name="T34" fmla="*/ 302 w 379"/>
                  <a:gd name="T35" fmla="*/ 111 h 139"/>
                  <a:gd name="T36" fmla="*/ 329 w 379"/>
                  <a:gd name="T37" fmla="*/ 97 h 139"/>
                  <a:gd name="T38" fmla="*/ 341 w 379"/>
                  <a:gd name="T39" fmla="*/ 86 h 139"/>
                  <a:gd name="T40" fmla="*/ 348 w 379"/>
                  <a:gd name="T41" fmla="*/ 74 h 139"/>
                  <a:gd name="T42" fmla="*/ 348 w 379"/>
                  <a:gd name="T43" fmla="*/ 69 h 139"/>
                  <a:gd name="T44" fmla="*/ 348 w 379"/>
                  <a:gd name="T45" fmla="*/ 63 h 139"/>
                  <a:gd name="T46" fmla="*/ 341 w 379"/>
                  <a:gd name="T47" fmla="*/ 51 h 139"/>
                  <a:gd name="T48" fmla="*/ 329 w 379"/>
                  <a:gd name="T49" fmla="*/ 40 h 139"/>
                  <a:gd name="T50" fmla="*/ 302 w 379"/>
                  <a:gd name="T51" fmla="*/ 28 h 139"/>
                  <a:gd name="T52" fmla="*/ 252 w 379"/>
                  <a:gd name="T53" fmla="*/ 15 h 139"/>
                  <a:gd name="T54" fmla="*/ 190 w 379"/>
                  <a:gd name="T55" fmla="*/ 11 h 139"/>
                  <a:gd name="T56" fmla="*/ 190 w 379"/>
                  <a:gd name="T57" fmla="*/ 0 h 139"/>
                  <a:gd name="T58" fmla="*/ 0 w 379"/>
                  <a:gd name="T59" fmla="*/ 69 h 139"/>
                  <a:gd name="T60" fmla="*/ 4 w 379"/>
                  <a:gd name="T61" fmla="*/ 55 h 139"/>
                  <a:gd name="T62" fmla="*/ 15 w 379"/>
                  <a:gd name="T63" fmla="*/ 42 h 139"/>
                  <a:gd name="T64" fmla="*/ 33 w 379"/>
                  <a:gd name="T65" fmla="*/ 30 h 139"/>
                  <a:gd name="T66" fmla="*/ 56 w 379"/>
                  <a:gd name="T67" fmla="*/ 20 h 139"/>
                  <a:gd name="T68" fmla="*/ 117 w 379"/>
                  <a:gd name="T69" fmla="*/ 5 h 139"/>
                  <a:gd name="T70" fmla="*/ 190 w 379"/>
                  <a:gd name="T71" fmla="*/ 0 h 139"/>
                  <a:gd name="T72" fmla="*/ 190 w 379"/>
                  <a:gd name="T73" fmla="*/ 11 h 139"/>
                  <a:gd name="T74" fmla="*/ 127 w 379"/>
                  <a:gd name="T75" fmla="*/ 15 h 139"/>
                  <a:gd name="T76" fmla="*/ 77 w 379"/>
                  <a:gd name="T77" fmla="*/ 28 h 139"/>
                  <a:gd name="T78" fmla="*/ 50 w 379"/>
                  <a:gd name="T79" fmla="*/ 40 h 139"/>
                  <a:gd name="T80" fmla="*/ 38 w 379"/>
                  <a:gd name="T81" fmla="*/ 51 h 139"/>
                  <a:gd name="T82" fmla="*/ 31 w 379"/>
                  <a:gd name="T83" fmla="*/ 63 h 139"/>
                  <a:gd name="T84" fmla="*/ 31 w 379"/>
                  <a:gd name="T85" fmla="*/ 69 h 139"/>
                  <a:gd name="T86" fmla="*/ 34 w 379"/>
                  <a:gd name="T87" fmla="*/ 81 h 139"/>
                  <a:gd name="T88" fmla="*/ 43 w 379"/>
                  <a:gd name="T89" fmla="*/ 92 h 139"/>
                  <a:gd name="T90" fmla="*/ 58 w 379"/>
                  <a:gd name="T91" fmla="*/ 101 h 139"/>
                  <a:gd name="T92" fmla="*/ 102 w 379"/>
                  <a:gd name="T93" fmla="*/ 118 h 139"/>
                  <a:gd name="T94" fmla="*/ 157 w 379"/>
                  <a:gd name="T95" fmla="*/ 126 h 139"/>
                  <a:gd name="T96" fmla="*/ 190 w 379"/>
                  <a:gd name="T97" fmla="*/ 139 h 139"/>
                  <a:gd name="T98" fmla="*/ 152 w 379"/>
                  <a:gd name="T99" fmla="*/ 138 h 139"/>
                  <a:gd name="T100" fmla="*/ 84 w 379"/>
                  <a:gd name="T101" fmla="*/ 127 h 139"/>
                  <a:gd name="T102" fmla="*/ 43 w 379"/>
                  <a:gd name="T103" fmla="*/ 114 h 139"/>
                  <a:gd name="T104" fmla="*/ 23 w 379"/>
                  <a:gd name="T105" fmla="*/ 103 h 139"/>
                  <a:gd name="T106" fmla="*/ 8 w 379"/>
                  <a:gd name="T107" fmla="*/ 89 h 139"/>
                  <a:gd name="T108" fmla="*/ 1 w 379"/>
                  <a:gd name="T109" fmla="*/ 76 h 139"/>
                  <a:gd name="T110" fmla="*/ 0 w 379"/>
                  <a:gd name="T111" fmla="*/ 69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79" h="139">
                    <a:moveTo>
                      <a:pt x="190" y="0"/>
                    </a:moveTo>
                    <a:lnTo>
                      <a:pt x="190" y="0"/>
                    </a:lnTo>
                    <a:lnTo>
                      <a:pt x="190" y="0"/>
                    </a:lnTo>
                    <a:lnTo>
                      <a:pt x="228" y="1"/>
                    </a:lnTo>
                    <a:lnTo>
                      <a:pt x="264" y="5"/>
                    </a:lnTo>
                    <a:lnTo>
                      <a:pt x="295" y="11"/>
                    </a:lnTo>
                    <a:lnTo>
                      <a:pt x="324" y="20"/>
                    </a:lnTo>
                    <a:lnTo>
                      <a:pt x="336" y="24"/>
                    </a:lnTo>
                    <a:lnTo>
                      <a:pt x="347" y="30"/>
                    </a:lnTo>
                    <a:lnTo>
                      <a:pt x="356" y="35"/>
                    </a:lnTo>
                    <a:lnTo>
                      <a:pt x="364" y="42"/>
                    </a:lnTo>
                    <a:lnTo>
                      <a:pt x="371" y="49"/>
                    </a:lnTo>
                    <a:lnTo>
                      <a:pt x="375" y="55"/>
                    </a:lnTo>
                    <a:lnTo>
                      <a:pt x="378" y="62"/>
                    </a:lnTo>
                    <a:lnTo>
                      <a:pt x="379" y="69"/>
                    </a:lnTo>
                    <a:lnTo>
                      <a:pt x="379" y="69"/>
                    </a:lnTo>
                    <a:lnTo>
                      <a:pt x="378" y="76"/>
                    </a:lnTo>
                    <a:lnTo>
                      <a:pt x="375" y="82"/>
                    </a:lnTo>
                    <a:lnTo>
                      <a:pt x="371" y="89"/>
                    </a:lnTo>
                    <a:lnTo>
                      <a:pt x="364" y="96"/>
                    </a:lnTo>
                    <a:lnTo>
                      <a:pt x="356" y="103"/>
                    </a:lnTo>
                    <a:lnTo>
                      <a:pt x="347" y="108"/>
                    </a:lnTo>
                    <a:lnTo>
                      <a:pt x="336" y="114"/>
                    </a:lnTo>
                    <a:lnTo>
                      <a:pt x="324" y="119"/>
                    </a:lnTo>
                    <a:lnTo>
                      <a:pt x="295" y="127"/>
                    </a:lnTo>
                    <a:lnTo>
                      <a:pt x="264" y="134"/>
                    </a:lnTo>
                    <a:lnTo>
                      <a:pt x="228" y="138"/>
                    </a:lnTo>
                    <a:lnTo>
                      <a:pt x="190" y="139"/>
                    </a:lnTo>
                    <a:lnTo>
                      <a:pt x="190" y="139"/>
                    </a:lnTo>
                    <a:lnTo>
                      <a:pt x="190" y="127"/>
                    </a:lnTo>
                    <a:lnTo>
                      <a:pt x="190" y="127"/>
                    </a:lnTo>
                    <a:lnTo>
                      <a:pt x="190" y="127"/>
                    </a:lnTo>
                    <a:lnTo>
                      <a:pt x="222" y="126"/>
                    </a:lnTo>
                    <a:lnTo>
                      <a:pt x="252" y="123"/>
                    </a:lnTo>
                    <a:lnTo>
                      <a:pt x="279" y="118"/>
                    </a:lnTo>
                    <a:lnTo>
                      <a:pt x="302" y="111"/>
                    </a:lnTo>
                    <a:lnTo>
                      <a:pt x="321" y="101"/>
                    </a:lnTo>
                    <a:lnTo>
                      <a:pt x="329" y="97"/>
                    </a:lnTo>
                    <a:lnTo>
                      <a:pt x="336" y="92"/>
                    </a:lnTo>
                    <a:lnTo>
                      <a:pt x="341" y="86"/>
                    </a:lnTo>
                    <a:lnTo>
                      <a:pt x="345" y="81"/>
                    </a:lnTo>
                    <a:lnTo>
                      <a:pt x="348" y="74"/>
                    </a:lnTo>
                    <a:lnTo>
                      <a:pt x="348" y="69"/>
                    </a:lnTo>
                    <a:lnTo>
                      <a:pt x="348" y="69"/>
                    </a:lnTo>
                    <a:lnTo>
                      <a:pt x="348" y="69"/>
                    </a:lnTo>
                    <a:lnTo>
                      <a:pt x="348" y="63"/>
                    </a:lnTo>
                    <a:lnTo>
                      <a:pt x="345" y="57"/>
                    </a:lnTo>
                    <a:lnTo>
                      <a:pt x="341" y="51"/>
                    </a:lnTo>
                    <a:lnTo>
                      <a:pt x="336" y="46"/>
                    </a:lnTo>
                    <a:lnTo>
                      <a:pt x="329" y="40"/>
                    </a:lnTo>
                    <a:lnTo>
                      <a:pt x="321" y="36"/>
                    </a:lnTo>
                    <a:lnTo>
                      <a:pt x="302" y="28"/>
                    </a:lnTo>
                    <a:lnTo>
                      <a:pt x="279" y="20"/>
                    </a:lnTo>
                    <a:lnTo>
                      <a:pt x="252" y="15"/>
                    </a:lnTo>
                    <a:lnTo>
                      <a:pt x="222" y="12"/>
                    </a:lnTo>
                    <a:lnTo>
                      <a:pt x="190" y="11"/>
                    </a:lnTo>
                    <a:lnTo>
                      <a:pt x="190" y="11"/>
                    </a:lnTo>
                    <a:lnTo>
                      <a:pt x="190" y="0"/>
                    </a:lnTo>
                    <a:close/>
                    <a:moveTo>
                      <a:pt x="0" y="69"/>
                    </a:moveTo>
                    <a:lnTo>
                      <a:pt x="0" y="69"/>
                    </a:lnTo>
                    <a:lnTo>
                      <a:pt x="1" y="62"/>
                    </a:lnTo>
                    <a:lnTo>
                      <a:pt x="4" y="55"/>
                    </a:lnTo>
                    <a:lnTo>
                      <a:pt x="8" y="49"/>
                    </a:lnTo>
                    <a:lnTo>
                      <a:pt x="15" y="42"/>
                    </a:lnTo>
                    <a:lnTo>
                      <a:pt x="23" y="36"/>
                    </a:lnTo>
                    <a:lnTo>
                      <a:pt x="33" y="30"/>
                    </a:lnTo>
                    <a:lnTo>
                      <a:pt x="43" y="24"/>
                    </a:lnTo>
                    <a:lnTo>
                      <a:pt x="56" y="20"/>
                    </a:lnTo>
                    <a:lnTo>
                      <a:pt x="84" y="11"/>
                    </a:lnTo>
                    <a:lnTo>
                      <a:pt x="117" y="5"/>
                    </a:lnTo>
                    <a:lnTo>
                      <a:pt x="152" y="1"/>
                    </a:lnTo>
                    <a:lnTo>
                      <a:pt x="190" y="0"/>
                    </a:lnTo>
                    <a:lnTo>
                      <a:pt x="190" y="11"/>
                    </a:lnTo>
                    <a:lnTo>
                      <a:pt x="190" y="11"/>
                    </a:lnTo>
                    <a:lnTo>
                      <a:pt x="157" y="12"/>
                    </a:lnTo>
                    <a:lnTo>
                      <a:pt x="127" y="15"/>
                    </a:lnTo>
                    <a:lnTo>
                      <a:pt x="102" y="20"/>
                    </a:lnTo>
                    <a:lnTo>
                      <a:pt x="77" y="28"/>
                    </a:lnTo>
                    <a:lnTo>
                      <a:pt x="58" y="36"/>
                    </a:lnTo>
                    <a:lnTo>
                      <a:pt x="50" y="40"/>
                    </a:lnTo>
                    <a:lnTo>
                      <a:pt x="43" y="46"/>
                    </a:lnTo>
                    <a:lnTo>
                      <a:pt x="38" y="51"/>
                    </a:lnTo>
                    <a:lnTo>
                      <a:pt x="34" y="57"/>
                    </a:lnTo>
                    <a:lnTo>
                      <a:pt x="31" y="63"/>
                    </a:lnTo>
                    <a:lnTo>
                      <a:pt x="31" y="69"/>
                    </a:lnTo>
                    <a:lnTo>
                      <a:pt x="31" y="69"/>
                    </a:lnTo>
                    <a:lnTo>
                      <a:pt x="31" y="74"/>
                    </a:lnTo>
                    <a:lnTo>
                      <a:pt x="34" y="81"/>
                    </a:lnTo>
                    <a:lnTo>
                      <a:pt x="38" y="86"/>
                    </a:lnTo>
                    <a:lnTo>
                      <a:pt x="43" y="92"/>
                    </a:lnTo>
                    <a:lnTo>
                      <a:pt x="50" y="97"/>
                    </a:lnTo>
                    <a:lnTo>
                      <a:pt x="58" y="101"/>
                    </a:lnTo>
                    <a:lnTo>
                      <a:pt x="77" y="111"/>
                    </a:lnTo>
                    <a:lnTo>
                      <a:pt x="102" y="118"/>
                    </a:lnTo>
                    <a:lnTo>
                      <a:pt x="127" y="123"/>
                    </a:lnTo>
                    <a:lnTo>
                      <a:pt x="157" y="126"/>
                    </a:lnTo>
                    <a:lnTo>
                      <a:pt x="190" y="127"/>
                    </a:lnTo>
                    <a:lnTo>
                      <a:pt x="190" y="139"/>
                    </a:lnTo>
                    <a:lnTo>
                      <a:pt x="190" y="139"/>
                    </a:lnTo>
                    <a:lnTo>
                      <a:pt x="152" y="138"/>
                    </a:lnTo>
                    <a:lnTo>
                      <a:pt x="117" y="134"/>
                    </a:lnTo>
                    <a:lnTo>
                      <a:pt x="84" y="127"/>
                    </a:lnTo>
                    <a:lnTo>
                      <a:pt x="56" y="119"/>
                    </a:lnTo>
                    <a:lnTo>
                      <a:pt x="43" y="114"/>
                    </a:lnTo>
                    <a:lnTo>
                      <a:pt x="33" y="108"/>
                    </a:lnTo>
                    <a:lnTo>
                      <a:pt x="23" y="103"/>
                    </a:lnTo>
                    <a:lnTo>
                      <a:pt x="15" y="96"/>
                    </a:lnTo>
                    <a:lnTo>
                      <a:pt x="8" y="89"/>
                    </a:lnTo>
                    <a:lnTo>
                      <a:pt x="4" y="82"/>
                    </a:lnTo>
                    <a:lnTo>
                      <a:pt x="1" y="76"/>
                    </a:lnTo>
                    <a:lnTo>
                      <a:pt x="0" y="69"/>
                    </a:lnTo>
                    <a:lnTo>
                      <a:pt x="0" y="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9" name="Freeform 123"/>
              <p:cNvSpPr>
                <a:spLocks noEditPoints="1"/>
              </p:cNvSpPr>
              <p:nvPr/>
            </p:nvSpPr>
            <p:spPr bwMode="auto">
              <a:xfrm>
                <a:off x="2187576" y="1789113"/>
                <a:ext cx="450850" cy="452438"/>
              </a:xfrm>
              <a:custGeom>
                <a:avLst/>
                <a:gdLst>
                  <a:gd name="T0" fmla="*/ 142 w 284"/>
                  <a:gd name="T1" fmla="*/ 50 h 285"/>
                  <a:gd name="T2" fmla="*/ 190 w 284"/>
                  <a:gd name="T3" fmla="*/ 93 h 285"/>
                  <a:gd name="T4" fmla="*/ 218 w 284"/>
                  <a:gd name="T5" fmla="*/ 120 h 285"/>
                  <a:gd name="T6" fmla="*/ 258 w 284"/>
                  <a:gd name="T7" fmla="*/ 176 h 285"/>
                  <a:gd name="T8" fmla="*/ 277 w 284"/>
                  <a:gd name="T9" fmla="*/ 214 h 285"/>
                  <a:gd name="T10" fmla="*/ 283 w 284"/>
                  <a:gd name="T11" fmla="*/ 237 h 285"/>
                  <a:gd name="T12" fmla="*/ 284 w 284"/>
                  <a:gd name="T13" fmla="*/ 256 h 285"/>
                  <a:gd name="T14" fmla="*/ 280 w 284"/>
                  <a:gd name="T15" fmla="*/ 271 h 285"/>
                  <a:gd name="T16" fmla="*/ 276 w 284"/>
                  <a:gd name="T17" fmla="*/ 276 h 285"/>
                  <a:gd name="T18" fmla="*/ 266 w 284"/>
                  <a:gd name="T19" fmla="*/ 283 h 285"/>
                  <a:gd name="T20" fmla="*/ 254 w 284"/>
                  <a:gd name="T21" fmla="*/ 285 h 285"/>
                  <a:gd name="T22" fmla="*/ 223 w 284"/>
                  <a:gd name="T23" fmla="*/ 280 h 285"/>
                  <a:gd name="T24" fmla="*/ 184 w 284"/>
                  <a:gd name="T25" fmla="*/ 262 h 285"/>
                  <a:gd name="T26" fmla="*/ 142 w 284"/>
                  <a:gd name="T27" fmla="*/ 235 h 285"/>
                  <a:gd name="T28" fmla="*/ 142 w 284"/>
                  <a:gd name="T29" fmla="*/ 219 h 285"/>
                  <a:gd name="T30" fmla="*/ 177 w 284"/>
                  <a:gd name="T31" fmla="*/ 243 h 285"/>
                  <a:gd name="T32" fmla="*/ 209 w 284"/>
                  <a:gd name="T33" fmla="*/ 257 h 285"/>
                  <a:gd name="T34" fmla="*/ 235 w 284"/>
                  <a:gd name="T35" fmla="*/ 261 h 285"/>
                  <a:gd name="T36" fmla="*/ 246 w 284"/>
                  <a:gd name="T37" fmla="*/ 260 h 285"/>
                  <a:gd name="T38" fmla="*/ 254 w 284"/>
                  <a:gd name="T39" fmla="*/ 254 h 285"/>
                  <a:gd name="T40" fmla="*/ 254 w 284"/>
                  <a:gd name="T41" fmla="*/ 254 h 285"/>
                  <a:gd name="T42" fmla="*/ 260 w 284"/>
                  <a:gd name="T43" fmla="*/ 243 h 285"/>
                  <a:gd name="T44" fmla="*/ 261 w 284"/>
                  <a:gd name="T45" fmla="*/ 230 h 285"/>
                  <a:gd name="T46" fmla="*/ 258 w 284"/>
                  <a:gd name="T47" fmla="*/ 212 h 285"/>
                  <a:gd name="T48" fmla="*/ 239 w 284"/>
                  <a:gd name="T49" fmla="*/ 170 h 285"/>
                  <a:gd name="T50" fmla="*/ 205 w 284"/>
                  <a:gd name="T51" fmla="*/ 124 h 285"/>
                  <a:gd name="T52" fmla="*/ 184 w 284"/>
                  <a:gd name="T53" fmla="*/ 101 h 285"/>
                  <a:gd name="T54" fmla="*/ 142 w 284"/>
                  <a:gd name="T55" fmla="*/ 65 h 285"/>
                  <a:gd name="T56" fmla="*/ 8 w 284"/>
                  <a:gd name="T57" fmla="*/ 8 h 285"/>
                  <a:gd name="T58" fmla="*/ 12 w 284"/>
                  <a:gd name="T59" fmla="*/ 5 h 285"/>
                  <a:gd name="T60" fmla="*/ 23 w 284"/>
                  <a:gd name="T61" fmla="*/ 0 h 285"/>
                  <a:gd name="T62" fmla="*/ 44 w 284"/>
                  <a:gd name="T63" fmla="*/ 0 h 285"/>
                  <a:gd name="T64" fmla="*/ 79 w 284"/>
                  <a:gd name="T65" fmla="*/ 11 h 285"/>
                  <a:gd name="T66" fmla="*/ 120 w 284"/>
                  <a:gd name="T67" fmla="*/ 34 h 285"/>
                  <a:gd name="T68" fmla="*/ 142 w 284"/>
                  <a:gd name="T69" fmla="*/ 65 h 285"/>
                  <a:gd name="T70" fmla="*/ 124 w 284"/>
                  <a:gd name="T71" fmla="*/ 51 h 285"/>
                  <a:gd name="T72" fmla="*/ 89 w 284"/>
                  <a:gd name="T73" fmla="*/ 32 h 285"/>
                  <a:gd name="T74" fmla="*/ 60 w 284"/>
                  <a:gd name="T75" fmla="*/ 23 h 285"/>
                  <a:gd name="T76" fmla="*/ 43 w 284"/>
                  <a:gd name="T77" fmla="*/ 23 h 285"/>
                  <a:gd name="T78" fmla="*/ 33 w 284"/>
                  <a:gd name="T79" fmla="*/ 27 h 285"/>
                  <a:gd name="T80" fmla="*/ 29 w 284"/>
                  <a:gd name="T81" fmla="*/ 29 h 285"/>
                  <a:gd name="T82" fmla="*/ 24 w 284"/>
                  <a:gd name="T83" fmla="*/ 40 h 285"/>
                  <a:gd name="T84" fmla="*/ 23 w 284"/>
                  <a:gd name="T85" fmla="*/ 55 h 285"/>
                  <a:gd name="T86" fmla="*/ 25 w 284"/>
                  <a:gd name="T87" fmla="*/ 71 h 285"/>
                  <a:gd name="T88" fmla="*/ 44 w 284"/>
                  <a:gd name="T89" fmla="*/ 113 h 285"/>
                  <a:gd name="T90" fmla="*/ 78 w 284"/>
                  <a:gd name="T91" fmla="*/ 159 h 285"/>
                  <a:gd name="T92" fmla="*/ 100 w 284"/>
                  <a:gd name="T93" fmla="*/ 184 h 285"/>
                  <a:gd name="T94" fmla="*/ 142 w 284"/>
                  <a:gd name="T95" fmla="*/ 219 h 285"/>
                  <a:gd name="T96" fmla="*/ 142 w 284"/>
                  <a:gd name="T97" fmla="*/ 235 h 285"/>
                  <a:gd name="T98" fmla="*/ 93 w 284"/>
                  <a:gd name="T99" fmla="*/ 192 h 285"/>
                  <a:gd name="T100" fmla="*/ 66 w 284"/>
                  <a:gd name="T101" fmla="*/ 164 h 285"/>
                  <a:gd name="T102" fmla="*/ 25 w 284"/>
                  <a:gd name="T103" fmla="*/ 108 h 285"/>
                  <a:gd name="T104" fmla="*/ 6 w 284"/>
                  <a:gd name="T105" fmla="*/ 70 h 285"/>
                  <a:gd name="T106" fmla="*/ 1 w 284"/>
                  <a:gd name="T107" fmla="*/ 47 h 285"/>
                  <a:gd name="T108" fmla="*/ 0 w 284"/>
                  <a:gd name="T109" fmla="*/ 28 h 285"/>
                  <a:gd name="T110" fmla="*/ 4 w 284"/>
                  <a:gd name="T111" fmla="*/ 13 h 285"/>
                  <a:gd name="T112" fmla="*/ 8 w 284"/>
                  <a:gd name="T113" fmla="*/ 8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4" h="285">
                    <a:moveTo>
                      <a:pt x="142" y="50"/>
                    </a:moveTo>
                    <a:lnTo>
                      <a:pt x="142" y="50"/>
                    </a:lnTo>
                    <a:lnTo>
                      <a:pt x="166" y="70"/>
                    </a:lnTo>
                    <a:lnTo>
                      <a:pt x="190" y="93"/>
                    </a:lnTo>
                    <a:lnTo>
                      <a:pt x="190" y="93"/>
                    </a:lnTo>
                    <a:lnTo>
                      <a:pt x="218" y="120"/>
                    </a:lnTo>
                    <a:lnTo>
                      <a:pt x="239" y="149"/>
                    </a:lnTo>
                    <a:lnTo>
                      <a:pt x="258" y="176"/>
                    </a:lnTo>
                    <a:lnTo>
                      <a:pt x="272" y="201"/>
                    </a:lnTo>
                    <a:lnTo>
                      <a:pt x="277" y="214"/>
                    </a:lnTo>
                    <a:lnTo>
                      <a:pt x="280" y="226"/>
                    </a:lnTo>
                    <a:lnTo>
                      <a:pt x="283" y="237"/>
                    </a:lnTo>
                    <a:lnTo>
                      <a:pt x="284" y="246"/>
                    </a:lnTo>
                    <a:lnTo>
                      <a:pt x="284" y="256"/>
                    </a:lnTo>
                    <a:lnTo>
                      <a:pt x="283" y="264"/>
                    </a:lnTo>
                    <a:lnTo>
                      <a:pt x="280" y="271"/>
                    </a:lnTo>
                    <a:lnTo>
                      <a:pt x="276" y="276"/>
                    </a:lnTo>
                    <a:lnTo>
                      <a:pt x="276" y="276"/>
                    </a:lnTo>
                    <a:lnTo>
                      <a:pt x="272" y="280"/>
                    </a:lnTo>
                    <a:lnTo>
                      <a:pt x="266" y="283"/>
                    </a:lnTo>
                    <a:lnTo>
                      <a:pt x="261" y="284"/>
                    </a:lnTo>
                    <a:lnTo>
                      <a:pt x="254" y="285"/>
                    </a:lnTo>
                    <a:lnTo>
                      <a:pt x="239" y="284"/>
                    </a:lnTo>
                    <a:lnTo>
                      <a:pt x="223" y="280"/>
                    </a:lnTo>
                    <a:lnTo>
                      <a:pt x="204" y="273"/>
                    </a:lnTo>
                    <a:lnTo>
                      <a:pt x="184" y="262"/>
                    </a:lnTo>
                    <a:lnTo>
                      <a:pt x="163" y="250"/>
                    </a:lnTo>
                    <a:lnTo>
                      <a:pt x="142" y="235"/>
                    </a:lnTo>
                    <a:lnTo>
                      <a:pt x="142" y="219"/>
                    </a:lnTo>
                    <a:lnTo>
                      <a:pt x="142" y="219"/>
                    </a:lnTo>
                    <a:lnTo>
                      <a:pt x="159" y="233"/>
                    </a:lnTo>
                    <a:lnTo>
                      <a:pt x="177" y="243"/>
                    </a:lnTo>
                    <a:lnTo>
                      <a:pt x="195" y="252"/>
                    </a:lnTo>
                    <a:lnTo>
                      <a:pt x="209" y="257"/>
                    </a:lnTo>
                    <a:lnTo>
                      <a:pt x="223" y="261"/>
                    </a:lnTo>
                    <a:lnTo>
                      <a:pt x="235" y="261"/>
                    </a:lnTo>
                    <a:lnTo>
                      <a:pt x="241" y="261"/>
                    </a:lnTo>
                    <a:lnTo>
                      <a:pt x="246" y="260"/>
                    </a:lnTo>
                    <a:lnTo>
                      <a:pt x="250" y="257"/>
                    </a:lnTo>
                    <a:lnTo>
                      <a:pt x="254" y="254"/>
                    </a:lnTo>
                    <a:lnTo>
                      <a:pt x="254" y="254"/>
                    </a:lnTo>
                    <a:lnTo>
                      <a:pt x="254" y="254"/>
                    </a:lnTo>
                    <a:lnTo>
                      <a:pt x="258" y="249"/>
                    </a:lnTo>
                    <a:lnTo>
                      <a:pt x="260" y="243"/>
                    </a:lnTo>
                    <a:lnTo>
                      <a:pt x="261" y="237"/>
                    </a:lnTo>
                    <a:lnTo>
                      <a:pt x="261" y="230"/>
                    </a:lnTo>
                    <a:lnTo>
                      <a:pt x="260" y="220"/>
                    </a:lnTo>
                    <a:lnTo>
                      <a:pt x="258" y="212"/>
                    </a:lnTo>
                    <a:lnTo>
                      <a:pt x="250" y="192"/>
                    </a:lnTo>
                    <a:lnTo>
                      <a:pt x="239" y="170"/>
                    </a:lnTo>
                    <a:lnTo>
                      <a:pt x="223" y="147"/>
                    </a:lnTo>
                    <a:lnTo>
                      <a:pt x="205" y="124"/>
                    </a:lnTo>
                    <a:lnTo>
                      <a:pt x="184" y="101"/>
                    </a:lnTo>
                    <a:lnTo>
                      <a:pt x="184" y="101"/>
                    </a:lnTo>
                    <a:lnTo>
                      <a:pt x="162" y="81"/>
                    </a:lnTo>
                    <a:lnTo>
                      <a:pt x="142" y="65"/>
                    </a:lnTo>
                    <a:lnTo>
                      <a:pt x="142" y="50"/>
                    </a:lnTo>
                    <a:close/>
                    <a:moveTo>
                      <a:pt x="8" y="8"/>
                    </a:moveTo>
                    <a:lnTo>
                      <a:pt x="8" y="8"/>
                    </a:lnTo>
                    <a:lnTo>
                      <a:pt x="12" y="5"/>
                    </a:lnTo>
                    <a:lnTo>
                      <a:pt x="17" y="2"/>
                    </a:lnTo>
                    <a:lnTo>
                      <a:pt x="23" y="0"/>
                    </a:lnTo>
                    <a:lnTo>
                      <a:pt x="29" y="0"/>
                    </a:lnTo>
                    <a:lnTo>
                      <a:pt x="44" y="0"/>
                    </a:lnTo>
                    <a:lnTo>
                      <a:pt x="60" y="4"/>
                    </a:lnTo>
                    <a:lnTo>
                      <a:pt x="79" y="11"/>
                    </a:lnTo>
                    <a:lnTo>
                      <a:pt x="100" y="21"/>
                    </a:lnTo>
                    <a:lnTo>
                      <a:pt x="120" y="34"/>
                    </a:lnTo>
                    <a:lnTo>
                      <a:pt x="142" y="50"/>
                    </a:lnTo>
                    <a:lnTo>
                      <a:pt x="142" y="65"/>
                    </a:lnTo>
                    <a:lnTo>
                      <a:pt x="142" y="65"/>
                    </a:lnTo>
                    <a:lnTo>
                      <a:pt x="124" y="51"/>
                    </a:lnTo>
                    <a:lnTo>
                      <a:pt x="107" y="40"/>
                    </a:lnTo>
                    <a:lnTo>
                      <a:pt x="89" y="32"/>
                    </a:lnTo>
                    <a:lnTo>
                      <a:pt x="74" y="27"/>
                    </a:lnTo>
                    <a:lnTo>
                      <a:pt x="60" y="23"/>
                    </a:lnTo>
                    <a:lnTo>
                      <a:pt x="48" y="23"/>
                    </a:lnTo>
                    <a:lnTo>
                      <a:pt x="43" y="23"/>
                    </a:lnTo>
                    <a:lnTo>
                      <a:pt x="37" y="24"/>
                    </a:lnTo>
                    <a:lnTo>
                      <a:pt x="33" y="27"/>
                    </a:lnTo>
                    <a:lnTo>
                      <a:pt x="29" y="29"/>
                    </a:lnTo>
                    <a:lnTo>
                      <a:pt x="29" y="29"/>
                    </a:lnTo>
                    <a:lnTo>
                      <a:pt x="25" y="35"/>
                    </a:lnTo>
                    <a:lnTo>
                      <a:pt x="24" y="40"/>
                    </a:lnTo>
                    <a:lnTo>
                      <a:pt x="23" y="47"/>
                    </a:lnTo>
                    <a:lnTo>
                      <a:pt x="23" y="55"/>
                    </a:lnTo>
                    <a:lnTo>
                      <a:pt x="24" y="63"/>
                    </a:lnTo>
                    <a:lnTo>
                      <a:pt x="25" y="71"/>
                    </a:lnTo>
                    <a:lnTo>
                      <a:pt x="33" y="92"/>
                    </a:lnTo>
                    <a:lnTo>
                      <a:pt x="44" y="113"/>
                    </a:lnTo>
                    <a:lnTo>
                      <a:pt x="60" y="136"/>
                    </a:lnTo>
                    <a:lnTo>
                      <a:pt x="78" y="159"/>
                    </a:lnTo>
                    <a:lnTo>
                      <a:pt x="100" y="184"/>
                    </a:lnTo>
                    <a:lnTo>
                      <a:pt x="100" y="184"/>
                    </a:lnTo>
                    <a:lnTo>
                      <a:pt x="121" y="203"/>
                    </a:lnTo>
                    <a:lnTo>
                      <a:pt x="142" y="219"/>
                    </a:lnTo>
                    <a:lnTo>
                      <a:pt x="142" y="235"/>
                    </a:lnTo>
                    <a:lnTo>
                      <a:pt x="142" y="235"/>
                    </a:lnTo>
                    <a:lnTo>
                      <a:pt x="117" y="215"/>
                    </a:lnTo>
                    <a:lnTo>
                      <a:pt x="93" y="192"/>
                    </a:lnTo>
                    <a:lnTo>
                      <a:pt x="93" y="192"/>
                    </a:lnTo>
                    <a:lnTo>
                      <a:pt x="66" y="164"/>
                    </a:lnTo>
                    <a:lnTo>
                      <a:pt x="44" y="135"/>
                    </a:lnTo>
                    <a:lnTo>
                      <a:pt x="25" y="108"/>
                    </a:lnTo>
                    <a:lnTo>
                      <a:pt x="12" y="82"/>
                    </a:lnTo>
                    <a:lnTo>
                      <a:pt x="6" y="70"/>
                    </a:lnTo>
                    <a:lnTo>
                      <a:pt x="4" y="58"/>
                    </a:lnTo>
                    <a:lnTo>
                      <a:pt x="1" y="47"/>
                    </a:lnTo>
                    <a:lnTo>
                      <a:pt x="0" y="38"/>
                    </a:lnTo>
                    <a:lnTo>
                      <a:pt x="0" y="28"/>
                    </a:lnTo>
                    <a:lnTo>
                      <a:pt x="1" y="20"/>
                    </a:lnTo>
                    <a:lnTo>
                      <a:pt x="4" y="13"/>
                    </a:lnTo>
                    <a:lnTo>
                      <a:pt x="8" y="8"/>
                    </a:lnTo>
                    <a:lnTo>
                      <a:pt x="8"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0" name="Freeform 124"/>
              <p:cNvSpPr>
                <a:spLocks noEditPoints="1"/>
              </p:cNvSpPr>
              <p:nvPr/>
            </p:nvSpPr>
            <p:spPr bwMode="auto">
              <a:xfrm>
                <a:off x="2187576" y="1789113"/>
                <a:ext cx="450850" cy="452438"/>
              </a:xfrm>
              <a:custGeom>
                <a:avLst/>
                <a:gdLst>
                  <a:gd name="T0" fmla="*/ 142 w 284"/>
                  <a:gd name="T1" fmla="*/ 50 h 285"/>
                  <a:gd name="T2" fmla="*/ 184 w 284"/>
                  <a:gd name="T3" fmla="*/ 21 h 285"/>
                  <a:gd name="T4" fmla="*/ 223 w 284"/>
                  <a:gd name="T5" fmla="*/ 4 h 285"/>
                  <a:gd name="T6" fmla="*/ 254 w 284"/>
                  <a:gd name="T7" fmla="*/ 0 h 285"/>
                  <a:gd name="T8" fmla="*/ 266 w 284"/>
                  <a:gd name="T9" fmla="*/ 2 h 285"/>
                  <a:gd name="T10" fmla="*/ 276 w 284"/>
                  <a:gd name="T11" fmla="*/ 8 h 285"/>
                  <a:gd name="T12" fmla="*/ 280 w 284"/>
                  <a:gd name="T13" fmla="*/ 13 h 285"/>
                  <a:gd name="T14" fmla="*/ 284 w 284"/>
                  <a:gd name="T15" fmla="*/ 28 h 285"/>
                  <a:gd name="T16" fmla="*/ 283 w 284"/>
                  <a:gd name="T17" fmla="*/ 47 h 285"/>
                  <a:gd name="T18" fmla="*/ 277 w 284"/>
                  <a:gd name="T19" fmla="*/ 70 h 285"/>
                  <a:gd name="T20" fmla="*/ 258 w 284"/>
                  <a:gd name="T21" fmla="*/ 108 h 285"/>
                  <a:gd name="T22" fmla="*/ 218 w 284"/>
                  <a:gd name="T23" fmla="*/ 164 h 285"/>
                  <a:gd name="T24" fmla="*/ 190 w 284"/>
                  <a:gd name="T25" fmla="*/ 192 h 285"/>
                  <a:gd name="T26" fmla="*/ 142 w 284"/>
                  <a:gd name="T27" fmla="*/ 235 h 285"/>
                  <a:gd name="T28" fmla="*/ 142 w 284"/>
                  <a:gd name="T29" fmla="*/ 219 h 285"/>
                  <a:gd name="T30" fmla="*/ 184 w 284"/>
                  <a:gd name="T31" fmla="*/ 184 h 285"/>
                  <a:gd name="T32" fmla="*/ 205 w 284"/>
                  <a:gd name="T33" fmla="*/ 159 h 285"/>
                  <a:gd name="T34" fmla="*/ 239 w 284"/>
                  <a:gd name="T35" fmla="*/ 113 h 285"/>
                  <a:gd name="T36" fmla="*/ 258 w 284"/>
                  <a:gd name="T37" fmla="*/ 71 h 285"/>
                  <a:gd name="T38" fmla="*/ 261 w 284"/>
                  <a:gd name="T39" fmla="*/ 55 h 285"/>
                  <a:gd name="T40" fmla="*/ 260 w 284"/>
                  <a:gd name="T41" fmla="*/ 40 h 285"/>
                  <a:gd name="T42" fmla="*/ 254 w 284"/>
                  <a:gd name="T43" fmla="*/ 29 h 285"/>
                  <a:gd name="T44" fmla="*/ 254 w 284"/>
                  <a:gd name="T45" fmla="*/ 29 h 285"/>
                  <a:gd name="T46" fmla="*/ 246 w 284"/>
                  <a:gd name="T47" fmla="*/ 24 h 285"/>
                  <a:gd name="T48" fmla="*/ 235 w 284"/>
                  <a:gd name="T49" fmla="*/ 23 h 285"/>
                  <a:gd name="T50" fmla="*/ 209 w 284"/>
                  <a:gd name="T51" fmla="*/ 27 h 285"/>
                  <a:gd name="T52" fmla="*/ 177 w 284"/>
                  <a:gd name="T53" fmla="*/ 40 h 285"/>
                  <a:gd name="T54" fmla="*/ 142 w 284"/>
                  <a:gd name="T55" fmla="*/ 65 h 285"/>
                  <a:gd name="T56" fmla="*/ 8 w 284"/>
                  <a:gd name="T57" fmla="*/ 276 h 285"/>
                  <a:gd name="T58" fmla="*/ 4 w 284"/>
                  <a:gd name="T59" fmla="*/ 271 h 285"/>
                  <a:gd name="T60" fmla="*/ 0 w 284"/>
                  <a:gd name="T61" fmla="*/ 256 h 285"/>
                  <a:gd name="T62" fmla="*/ 1 w 284"/>
                  <a:gd name="T63" fmla="*/ 237 h 285"/>
                  <a:gd name="T64" fmla="*/ 6 w 284"/>
                  <a:gd name="T65" fmla="*/ 214 h 285"/>
                  <a:gd name="T66" fmla="*/ 25 w 284"/>
                  <a:gd name="T67" fmla="*/ 176 h 285"/>
                  <a:gd name="T68" fmla="*/ 66 w 284"/>
                  <a:gd name="T69" fmla="*/ 120 h 285"/>
                  <a:gd name="T70" fmla="*/ 93 w 284"/>
                  <a:gd name="T71" fmla="*/ 93 h 285"/>
                  <a:gd name="T72" fmla="*/ 142 w 284"/>
                  <a:gd name="T73" fmla="*/ 50 h 285"/>
                  <a:gd name="T74" fmla="*/ 142 w 284"/>
                  <a:gd name="T75" fmla="*/ 65 h 285"/>
                  <a:gd name="T76" fmla="*/ 100 w 284"/>
                  <a:gd name="T77" fmla="*/ 101 h 285"/>
                  <a:gd name="T78" fmla="*/ 78 w 284"/>
                  <a:gd name="T79" fmla="*/ 124 h 285"/>
                  <a:gd name="T80" fmla="*/ 44 w 284"/>
                  <a:gd name="T81" fmla="*/ 170 h 285"/>
                  <a:gd name="T82" fmla="*/ 25 w 284"/>
                  <a:gd name="T83" fmla="*/ 212 h 285"/>
                  <a:gd name="T84" fmla="*/ 23 w 284"/>
                  <a:gd name="T85" fmla="*/ 230 h 285"/>
                  <a:gd name="T86" fmla="*/ 24 w 284"/>
                  <a:gd name="T87" fmla="*/ 243 h 285"/>
                  <a:gd name="T88" fmla="*/ 29 w 284"/>
                  <a:gd name="T89" fmla="*/ 254 h 285"/>
                  <a:gd name="T90" fmla="*/ 33 w 284"/>
                  <a:gd name="T91" fmla="*/ 257 h 285"/>
                  <a:gd name="T92" fmla="*/ 43 w 284"/>
                  <a:gd name="T93" fmla="*/ 261 h 285"/>
                  <a:gd name="T94" fmla="*/ 60 w 284"/>
                  <a:gd name="T95" fmla="*/ 261 h 285"/>
                  <a:gd name="T96" fmla="*/ 89 w 284"/>
                  <a:gd name="T97" fmla="*/ 252 h 285"/>
                  <a:gd name="T98" fmla="*/ 124 w 284"/>
                  <a:gd name="T99" fmla="*/ 233 h 285"/>
                  <a:gd name="T100" fmla="*/ 142 w 284"/>
                  <a:gd name="T101" fmla="*/ 235 h 285"/>
                  <a:gd name="T102" fmla="*/ 120 w 284"/>
                  <a:gd name="T103" fmla="*/ 250 h 285"/>
                  <a:gd name="T104" fmla="*/ 79 w 284"/>
                  <a:gd name="T105" fmla="*/ 273 h 285"/>
                  <a:gd name="T106" fmla="*/ 44 w 284"/>
                  <a:gd name="T107" fmla="*/ 284 h 285"/>
                  <a:gd name="T108" fmla="*/ 23 w 284"/>
                  <a:gd name="T109" fmla="*/ 284 h 285"/>
                  <a:gd name="T110" fmla="*/ 12 w 284"/>
                  <a:gd name="T111" fmla="*/ 280 h 285"/>
                  <a:gd name="T112" fmla="*/ 8 w 284"/>
                  <a:gd name="T113" fmla="*/ 276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4" h="285">
                    <a:moveTo>
                      <a:pt x="142" y="50"/>
                    </a:moveTo>
                    <a:lnTo>
                      <a:pt x="142" y="50"/>
                    </a:lnTo>
                    <a:lnTo>
                      <a:pt x="163" y="34"/>
                    </a:lnTo>
                    <a:lnTo>
                      <a:pt x="184" y="21"/>
                    </a:lnTo>
                    <a:lnTo>
                      <a:pt x="204" y="11"/>
                    </a:lnTo>
                    <a:lnTo>
                      <a:pt x="223" y="4"/>
                    </a:lnTo>
                    <a:lnTo>
                      <a:pt x="239" y="0"/>
                    </a:lnTo>
                    <a:lnTo>
                      <a:pt x="254" y="0"/>
                    </a:lnTo>
                    <a:lnTo>
                      <a:pt x="261" y="0"/>
                    </a:lnTo>
                    <a:lnTo>
                      <a:pt x="266" y="2"/>
                    </a:lnTo>
                    <a:lnTo>
                      <a:pt x="272" y="4"/>
                    </a:lnTo>
                    <a:lnTo>
                      <a:pt x="276" y="8"/>
                    </a:lnTo>
                    <a:lnTo>
                      <a:pt x="276" y="8"/>
                    </a:lnTo>
                    <a:lnTo>
                      <a:pt x="280" y="13"/>
                    </a:lnTo>
                    <a:lnTo>
                      <a:pt x="283" y="20"/>
                    </a:lnTo>
                    <a:lnTo>
                      <a:pt x="284" y="28"/>
                    </a:lnTo>
                    <a:lnTo>
                      <a:pt x="284" y="38"/>
                    </a:lnTo>
                    <a:lnTo>
                      <a:pt x="283" y="47"/>
                    </a:lnTo>
                    <a:lnTo>
                      <a:pt x="280" y="58"/>
                    </a:lnTo>
                    <a:lnTo>
                      <a:pt x="277" y="70"/>
                    </a:lnTo>
                    <a:lnTo>
                      <a:pt x="272" y="82"/>
                    </a:lnTo>
                    <a:lnTo>
                      <a:pt x="258" y="108"/>
                    </a:lnTo>
                    <a:lnTo>
                      <a:pt x="239" y="135"/>
                    </a:lnTo>
                    <a:lnTo>
                      <a:pt x="218" y="164"/>
                    </a:lnTo>
                    <a:lnTo>
                      <a:pt x="190" y="192"/>
                    </a:lnTo>
                    <a:lnTo>
                      <a:pt x="190" y="192"/>
                    </a:lnTo>
                    <a:lnTo>
                      <a:pt x="166" y="215"/>
                    </a:lnTo>
                    <a:lnTo>
                      <a:pt x="142" y="235"/>
                    </a:lnTo>
                    <a:lnTo>
                      <a:pt x="142" y="219"/>
                    </a:lnTo>
                    <a:lnTo>
                      <a:pt x="142" y="219"/>
                    </a:lnTo>
                    <a:lnTo>
                      <a:pt x="162" y="203"/>
                    </a:lnTo>
                    <a:lnTo>
                      <a:pt x="184" y="184"/>
                    </a:lnTo>
                    <a:lnTo>
                      <a:pt x="184" y="184"/>
                    </a:lnTo>
                    <a:lnTo>
                      <a:pt x="205" y="159"/>
                    </a:lnTo>
                    <a:lnTo>
                      <a:pt x="223" y="136"/>
                    </a:lnTo>
                    <a:lnTo>
                      <a:pt x="239" y="113"/>
                    </a:lnTo>
                    <a:lnTo>
                      <a:pt x="250" y="92"/>
                    </a:lnTo>
                    <a:lnTo>
                      <a:pt x="258" y="71"/>
                    </a:lnTo>
                    <a:lnTo>
                      <a:pt x="260" y="63"/>
                    </a:lnTo>
                    <a:lnTo>
                      <a:pt x="261" y="55"/>
                    </a:lnTo>
                    <a:lnTo>
                      <a:pt x="261" y="47"/>
                    </a:lnTo>
                    <a:lnTo>
                      <a:pt x="260" y="40"/>
                    </a:lnTo>
                    <a:lnTo>
                      <a:pt x="258" y="35"/>
                    </a:lnTo>
                    <a:lnTo>
                      <a:pt x="254" y="29"/>
                    </a:lnTo>
                    <a:lnTo>
                      <a:pt x="254" y="29"/>
                    </a:lnTo>
                    <a:lnTo>
                      <a:pt x="254" y="29"/>
                    </a:lnTo>
                    <a:lnTo>
                      <a:pt x="250" y="27"/>
                    </a:lnTo>
                    <a:lnTo>
                      <a:pt x="246" y="24"/>
                    </a:lnTo>
                    <a:lnTo>
                      <a:pt x="241" y="23"/>
                    </a:lnTo>
                    <a:lnTo>
                      <a:pt x="235" y="23"/>
                    </a:lnTo>
                    <a:lnTo>
                      <a:pt x="223" y="23"/>
                    </a:lnTo>
                    <a:lnTo>
                      <a:pt x="209" y="27"/>
                    </a:lnTo>
                    <a:lnTo>
                      <a:pt x="195" y="32"/>
                    </a:lnTo>
                    <a:lnTo>
                      <a:pt x="177" y="40"/>
                    </a:lnTo>
                    <a:lnTo>
                      <a:pt x="159" y="51"/>
                    </a:lnTo>
                    <a:lnTo>
                      <a:pt x="142" y="65"/>
                    </a:lnTo>
                    <a:lnTo>
                      <a:pt x="142" y="50"/>
                    </a:lnTo>
                    <a:close/>
                    <a:moveTo>
                      <a:pt x="8" y="276"/>
                    </a:moveTo>
                    <a:lnTo>
                      <a:pt x="8" y="276"/>
                    </a:lnTo>
                    <a:lnTo>
                      <a:pt x="4" y="271"/>
                    </a:lnTo>
                    <a:lnTo>
                      <a:pt x="1" y="264"/>
                    </a:lnTo>
                    <a:lnTo>
                      <a:pt x="0" y="256"/>
                    </a:lnTo>
                    <a:lnTo>
                      <a:pt x="0" y="246"/>
                    </a:lnTo>
                    <a:lnTo>
                      <a:pt x="1" y="237"/>
                    </a:lnTo>
                    <a:lnTo>
                      <a:pt x="4" y="226"/>
                    </a:lnTo>
                    <a:lnTo>
                      <a:pt x="6" y="214"/>
                    </a:lnTo>
                    <a:lnTo>
                      <a:pt x="12" y="201"/>
                    </a:lnTo>
                    <a:lnTo>
                      <a:pt x="25" y="176"/>
                    </a:lnTo>
                    <a:lnTo>
                      <a:pt x="44" y="149"/>
                    </a:lnTo>
                    <a:lnTo>
                      <a:pt x="66" y="120"/>
                    </a:lnTo>
                    <a:lnTo>
                      <a:pt x="93" y="93"/>
                    </a:lnTo>
                    <a:lnTo>
                      <a:pt x="93" y="93"/>
                    </a:lnTo>
                    <a:lnTo>
                      <a:pt x="117" y="70"/>
                    </a:lnTo>
                    <a:lnTo>
                      <a:pt x="142" y="50"/>
                    </a:lnTo>
                    <a:lnTo>
                      <a:pt x="142" y="65"/>
                    </a:lnTo>
                    <a:lnTo>
                      <a:pt x="142" y="65"/>
                    </a:lnTo>
                    <a:lnTo>
                      <a:pt x="121" y="81"/>
                    </a:lnTo>
                    <a:lnTo>
                      <a:pt x="100" y="101"/>
                    </a:lnTo>
                    <a:lnTo>
                      <a:pt x="100" y="101"/>
                    </a:lnTo>
                    <a:lnTo>
                      <a:pt x="78" y="124"/>
                    </a:lnTo>
                    <a:lnTo>
                      <a:pt x="60" y="147"/>
                    </a:lnTo>
                    <a:lnTo>
                      <a:pt x="44" y="170"/>
                    </a:lnTo>
                    <a:lnTo>
                      <a:pt x="33" y="192"/>
                    </a:lnTo>
                    <a:lnTo>
                      <a:pt x="25" y="212"/>
                    </a:lnTo>
                    <a:lnTo>
                      <a:pt x="24" y="220"/>
                    </a:lnTo>
                    <a:lnTo>
                      <a:pt x="23" y="230"/>
                    </a:lnTo>
                    <a:lnTo>
                      <a:pt x="23" y="237"/>
                    </a:lnTo>
                    <a:lnTo>
                      <a:pt x="24" y="243"/>
                    </a:lnTo>
                    <a:lnTo>
                      <a:pt x="25" y="249"/>
                    </a:lnTo>
                    <a:lnTo>
                      <a:pt x="29" y="254"/>
                    </a:lnTo>
                    <a:lnTo>
                      <a:pt x="29" y="254"/>
                    </a:lnTo>
                    <a:lnTo>
                      <a:pt x="33" y="257"/>
                    </a:lnTo>
                    <a:lnTo>
                      <a:pt x="37" y="260"/>
                    </a:lnTo>
                    <a:lnTo>
                      <a:pt x="43" y="261"/>
                    </a:lnTo>
                    <a:lnTo>
                      <a:pt x="48" y="261"/>
                    </a:lnTo>
                    <a:lnTo>
                      <a:pt x="60" y="261"/>
                    </a:lnTo>
                    <a:lnTo>
                      <a:pt x="74" y="257"/>
                    </a:lnTo>
                    <a:lnTo>
                      <a:pt x="89" y="252"/>
                    </a:lnTo>
                    <a:lnTo>
                      <a:pt x="107" y="243"/>
                    </a:lnTo>
                    <a:lnTo>
                      <a:pt x="124" y="233"/>
                    </a:lnTo>
                    <a:lnTo>
                      <a:pt x="142" y="219"/>
                    </a:lnTo>
                    <a:lnTo>
                      <a:pt x="142" y="235"/>
                    </a:lnTo>
                    <a:lnTo>
                      <a:pt x="142" y="235"/>
                    </a:lnTo>
                    <a:lnTo>
                      <a:pt x="120" y="250"/>
                    </a:lnTo>
                    <a:lnTo>
                      <a:pt x="100" y="262"/>
                    </a:lnTo>
                    <a:lnTo>
                      <a:pt x="79" y="273"/>
                    </a:lnTo>
                    <a:lnTo>
                      <a:pt x="60" y="280"/>
                    </a:lnTo>
                    <a:lnTo>
                      <a:pt x="44" y="284"/>
                    </a:lnTo>
                    <a:lnTo>
                      <a:pt x="29" y="285"/>
                    </a:lnTo>
                    <a:lnTo>
                      <a:pt x="23" y="284"/>
                    </a:lnTo>
                    <a:lnTo>
                      <a:pt x="17" y="283"/>
                    </a:lnTo>
                    <a:lnTo>
                      <a:pt x="12" y="280"/>
                    </a:lnTo>
                    <a:lnTo>
                      <a:pt x="8" y="276"/>
                    </a:lnTo>
                    <a:lnTo>
                      <a:pt x="8" y="27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1" name="Freeform 125"/>
              <p:cNvSpPr/>
              <p:nvPr/>
            </p:nvSpPr>
            <p:spPr bwMode="auto">
              <a:xfrm>
                <a:off x="2365376" y="1966913"/>
                <a:ext cx="92075" cy="95250"/>
              </a:xfrm>
              <a:custGeom>
                <a:avLst/>
                <a:gdLst>
                  <a:gd name="T0" fmla="*/ 0 w 58"/>
                  <a:gd name="T1" fmla="*/ 30 h 60"/>
                  <a:gd name="T2" fmla="*/ 0 w 58"/>
                  <a:gd name="T3" fmla="*/ 30 h 60"/>
                  <a:gd name="T4" fmla="*/ 1 w 58"/>
                  <a:gd name="T5" fmla="*/ 24 h 60"/>
                  <a:gd name="T6" fmla="*/ 3 w 58"/>
                  <a:gd name="T7" fmla="*/ 19 h 60"/>
                  <a:gd name="T8" fmla="*/ 5 w 58"/>
                  <a:gd name="T9" fmla="*/ 14 h 60"/>
                  <a:gd name="T10" fmla="*/ 9 w 58"/>
                  <a:gd name="T11" fmla="*/ 10 h 60"/>
                  <a:gd name="T12" fmla="*/ 13 w 58"/>
                  <a:gd name="T13" fmla="*/ 6 h 60"/>
                  <a:gd name="T14" fmla="*/ 18 w 58"/>
                  <a:gd name="T15" fmla="*/ 3 h 60"/>
                  <a:gd name="T16" fmla="*/ 24 w 58"/>
                  <a:gd name="T17" fmla="*/ 1 h 60"/>
                  <a:gd name="T18" fmla="*/ 30 w 58"/>
                  <a:gd name="T19" fmla="*/ 0 h 60"/>
                  <a:gd name="T20" fmla="*/ 30 w 58"/>
                  <a:gd name="T21" fmla="*/ 0 h 60"/>
                  <a:gd name="T22" fmla="*/ 35 w 58"/>
                  <a:gd name="T23" fmla="*/ 1 h 60"/>
                  <a:gd name="T24" fmla="*/ 41 w 58"/>
                  <a:gd name="T25" fmla="*/ 3 h 60"/>
                  <a:gd name="T26" fmla="*/ 46 w 58"/>
                  <a:gd name="T27" fmla="*/ 6 h 60"/>
                  <a:gd name="T28" fmla="*/ 50 w 58"/>
                  <a:gd name="T29" fmla="*/ 10 h 60"/>
                  <a:gd name="T30" fmla="*/ 54 w 58"/>
                  <a:gd name="T31" fmla="*/ 14 h 60"/>
                  <a:gd name="T32" fmla="*/ 57 w 58"/>
                  <a:gd name="T33" fmla="*/ 19 h 60"/>
                  <a:gd name="T34" fmla="*/ 58 w 58"/>
                  <a:gd name="T35" fmla="*/ 24 h 60"/>
                  <a:gd name="T36" fmla="*/ 58 w 58"/>
                  <a:gd name="T37" fmla="*/ 30 h 60"/>
                  <a:gd name="T38" fmla="*/ 58 w 58"/>
                  <a:gd name="T39" fmla="*/ 30 h 60"/>
                  <a:gd name="T40" fmla="*/ 58 w 58"/>
                  <a:gd name="T41" fmla="*/ 35 h 60"/>
                  <a:gd name="T42" fmla="*/ 57 w 58"/>
                  <a:gd name="T43" fmla="*/ 41 h 60"/>
                  <a:gd name="T44" fmla="*/ 54 w 58"/>
                  <a:gd name="T45" fmla="*/ 46 h 60"/>
                  <a:gd name="T46" fmla="*/ 50 w 58"/>
                  <a:gd name="T47" fmla="*/ 50 h 60"/>
                  <a:gd name="T48" fmla="*/ 46 w 58"/>
                  <a:gd name="T49" fmla="*/ 54 h 60"/>
                  <a:gd name="T50" fmla="*/ 41 w 58"/>
                  <a:gd name="T51" fmla="*/ 57 h 60"/>
                  <a:gd name="T52" fmla="*/ 35 w 58"/>
                  <a:gd name="T53" fmla="*/ 58 h 60"/>
                  <a:gd name="T54" fmla="*/ 30 w 58"/>
                  <a:gd name="T55" fmla="*/ 60 h 60"/>
                  <a:gd name="T56" fmla="*/ 30 w 58"/>
                  <a:gd name="T57" fmla="*/ 60 h 60"/>
                  <a:gd name="T58" fmla="*/ 24 w 58"/>
                  <a:gd name="T59" fmla="*/ 58 h 60"/>
                  <a:gd name="T60" fmla="*/ 18 w 58"/>
                  <a:gd name="T61" fmla="*/ 57 h 60"/>
                  <a:gd name="T62" fmla="*/ 13 w 58"/>
                  <a:gd name="T63" fmla="*/ 54 h 60"/>
                  <a:gd name="T64" fmla="*/ 9 w 58"/>
                  <a:gd name="T65" fmla="*/ 50 h 60"/>
                  <a:gd name="T66" fmla="*/ 5 w 58"/>
                  <a:gd name="T67" fmla="*/ 46 h 60"/>
                  <a:gd name="T68" fmla="*/ 3 w 58"/>
                  <a:gd name="T69" fmla="*/ 41 h 60"/>
                  <a:gd name="T70" fmla="*/ 1 w 58"/>
                  <a:gd name="T71" fmla="*/ 35 h 60"/>
                  <a:gd name="T72" fmla="*/ 0 w 58"/>
                  <a:gd name="T73" fmla="*/ 30 h 60"/>
                  <a:gd name="T74" fmla="*/ 0 w 58"/>
                  <a:gd name="T75"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8" h="60">
                    <a:moveTo>
                      <a:pt x="0" y="30"/>
                    </a:moveTo>
                    <a:lnTo>
                      <a:pt x="0" y="30"/>
                    </a:lnTo>
                    <a:lnTo>
                      <a:pt x="1" y="24"/>
                    </a:lnTo>
                    <a:lnTo>
                      <a:pt x="3" y="19"/>
                    </a:lnTo>
                    <a:lnTo>
                      <a:pt x="5" y="14"/>
                    </a:lnTo>
                    <a:lnTo>
                      <a:pt x="9" y="10"/>
                    </a:lnTo>
                    <a:lnTo>
                      <a:pt x="13" y="6"/>
                    </a:lnTo>
                    <a:lnTo>
                      <a:pt x="18" y="3"/>
                    </a:lnTo>
                    <a:lnTo>
                      <a:pt x="24" y="1"/>
                    </a:lnTo>
                    <a:lnTo>
                      <a:pt x="30" y="0"/>
                    </a:lnTo>
                    <a:lnTo>
                      <a:pt x="30" y="0"/>
                    </a:lnTo>
                    <a:lnTo>
                      <a:pt x="35" y="1"/>
                    </a:lnTo>
                    <a:lnTo>
                      <a:pt x="41" y="3"/>
                    </a:lnTo>
                    <a:lnTo>
                      <a:pt x="46" y="6"/>
                    </a:lnTo>
                    <a:lnTo>
                      <a:pt x="50" y="10"/>
                    </a:lnTo>
                    <a:lnTo>
                      <a:pt x="54" y="14"/>
                    </a:lnTo>
                    <a:lnTo>
                      <a:pt x="57" y="19"/>
                    </a:lnTo>
                    <a:lnTo>
                      <a:pt x="58" y="24"/>
                    </a:lnTo>
                    <a:lnTo>
                      <a:pt x="58" y="30"/>
                    </a:lnTo>
                    <a:lnTo>
                      <a:pt x="58" y="30"/>
                    </a:lnTo>
                    <a:lnTo>
                      <a:pt x="58" y="35"/>
                    </a:lnTo>
                    <a:lnTo>
                      <a:pt x="57" y="41"/>
                    </a:lnTo>
                    <a:lnTo>
                      <a:pt x="54" y="46"/>
                    </a:lnTo>
                    <a:lnTo>
                      <a:pt x="50" y="50"/>
                    </a:lnTo>
                    <a:lnTo>
                      <a:pt x="46" y="54"/>
                    </a:lnTo>
                    <a:lnTo>
                      <a:pt x="41" y="57"/>
                    </a:lnTo>
                    <a:lnTo>
                      <a:pt x="35" y="58"/>
                    </a:lnTo>
                    <a:lnTo>
                      <a:pt x="30" y="60"/>
                    </a:lnTo>
                    <a:lnTo>
                      <a:pt x="30" y="60"/>
                    </a:lnTo>
                    <a:lnTo>
                      <a:pt x="24" y="58"/>
                    </a:lnTo>
                    <a:lnTo>
                      <a:pt x="18" y="57"/>
                    </a:lnTo>
                    <a:lnTo>
                      <a:pt x="13" y="54"/>
                    </a:lnTo>
                    <a:lnTo>
                      <a:pt x="9" y="50"/>
                    </a:lnTo>
                    <a:lnTo>
                      <a:pt x="5" y="46"/>
                    </a:lnTo>
                    <a:lnTo>
                      <a:pt x="3" y="41"/>
                    </a:lnTo>
                    <a:lnTo>
                      <a:pt x="1" y="35"/>
                    </a:lnTo>
                    <a:lnTo>
                      <a:pt x="0" y="30"/>
                    </a:lnTo>
                    <a:lnTo>
                      <a:pt x="0" y="3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12" name="组合 211"/>
            <p:cNvGrpSpPr/>
            <p:nvPr/>
          </p:nvGrpSpPr>
          <p:grpSpPr>
            <a:xfrm>
              <a:off x="1150835" y="1592095"/>
              <a:ext cx="225927" cy="287115"/>
              <a:chOff x="1493838" y="1541463"/>
              <a:chExt cx="381000" cy="484187"/>
            </a:xfrm>
            <a:grpFill/>
          </p:grpSpPr>
          <p:sp>
            <p:nvSpPr>
              <p:cNvPr id="213" name="Freeform 126"/>
              <p:cNvSpPr>
                <a:spLocks noEditPoints="1"/>
              </p:cNvSpPr>
              <p:nvPr/>
            </p:nvSpPr>
            <p:spPr bwMode="auto">
              <a:xfrm>
                <a:off x="1493838" y="1546225"/>
                <a:ext cx="254000" cy="479425"/>
              </a:xfrm>
              <a:custGeom>
                <a:avLst/>
                <a:gdLst>
                  <a:gd name="T0" fmla="*/ 160 w 160"/>
                  <a:gd name="T1" fmla="*/ 0 h 302"/>
                  <a:gd name="T2" fmla="*/ 160 w 160"/>
                  <a:gd name="T3" fmla="*/ 302 h 302"/>
                  <a:gd name="T4" fmla="*/ 94 w 160"/>
                  <a:gd name="T5" fmla="*/ 302 h 302"/>
                  <a:gd name="T6" fmla="*/ 94 w 160"/>
                  <a:gd name="T7" fmla="*/ 261 h 302"/>
                  <a:gd name="T8" fmla="*/ 136 w 160"/>
                  <a:gd name="T9" fmla="*/ 261 h 302"/>
                  <a:gd name="T10" fmla="*/ 136 w 160"/>
                  <a:gd name="T11" fmla="*/ 116 h 302"/>
                  <a:gd name="T12" fmla="*/ 136 w 160"/>
                  <a:gd name="T13" fmla="*/ 116 h 302"/>
                  <a:gd name="T14" fmla="*/ 94 w 160"/>
                  <a:gd name="T15" fmla="*/ 189 h 302"/>
                  <a:gd name="T16" fmla="*/ 94 w 160"/>
                  <a:gd name="T17" fmla="*/ 124 h 302"/>
                  <a:gd name="T18" fmla="*/ 160 w 160"/>
                  <a:gd name="T19" fmla="*/ 0 h 302"/>
                  <a:gd name="T20" fmla="*/ 94 w 160"/>
                  <a:gd name="T21" fmla="*/ 302 h 302"/>
                  <a:gd name="T22" fmla="*/ 0 w 160"/>
                  <a:gd name="T23" fmla="*/ 302 h 302"/>
                  <a:gd name="T24" fmla="*/ 94 w 160"/>
                  <a:gd name="T25" fmla="*/ 124 h 302"/>
                  <a:gd name="T26" fmla="*/ 94 w 160"/>
                  <a:gd name="T27" fmla="*/ 189 h 302"/>
                  <a:gd name="T28" fmla="*/ 53 w 160"/>
                  <a:gd name="T29" fmla="*/ 261 h 302"/>
                  <a:gd name="T30" fmla="*/ 94 w 160"/>
                  <a:gd name="T31" fmla="*/ 261 h 302"/>
                  <a:gd name="T32" fmla="*/ 94 w 160"/>
                  <a:gd name="T33" fmla="*/ 302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0" h="302">
                    <a:moveTo>
                      <a:pt x="160" y="0"/>
                    </a:moveTo>
                    <a:lnTo>
                      <a:pt x="160" y="302"/>
                    </a:lnTo>
                    <a:lnTo>
                      <a:pt x="94" y="302"/>
                    </a:lnTo>
                    <a:lnTo>
                      <a:pt x="94" y="261"/>
                    </a:lnTo>
                    <a:lnTo>
                      <a:pt x="136" y="261"/>
                    </a:lnTo>
                    <a:lnTo>
                      <a:pt x="136" y="116"/>
                    </a:lnTo>
                    <a:lnTo>
                      <a:pt x="136" y="116"/>
                    </a:lnTo>
                    <a:lnTo>
                      <a:pt x="94" y="189"/>
                    </a:lnTo>
                    <a:lnTo>
                      <a:pt x="94" y="124"/>
                    </a:lnTo>
                    <a:lnTo>
                      <a:pt x="160" y="0"/>
                    </a:lnTo>
                    <a:close/>
                    <a:moveTo>
                      <a:pt x="94" y="302"/>
                    </a:moveTo>
                    <a:lnTo>
                      <a:pt x="0" y="302"/>
                    </a:lnTo>
                    <a:lnTo>
                      <a:pt x="94" y="124"/>
                    </a:lnTo>
                    <a:lnTo>
                      <a:pt x="94" y="189"/>
                    </a:lnTo>
                    <a:lnTo>
                      <a:pt x="53" y="261"/>
                    </a:lnTo>
                    <a:lnTo>
                      <a:pt x="94" y="261"/>
                    </a:lnTo>
                    <a:lnTo>
                      <a:pt x="94" y="30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4" name="Rectangle 127"/>
              <p:cNvSpPr>
                <a:spLocks noChangeArrowheads="1"/>
              </p:cNvSpPr>
              <p:nvPr/>
            </p:nvSpPr>
            <p:spPr bwMode="auto">
              <a:xfrm>
                <a:off x="1811338" y="1541463"/>
                <a:ext cx="63500" cy="4714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grpSp>
        <p:sp>
          <p:nvSpPr>
            <p:cNvPr id="215" name="Freeform 128"/>
            <p:cNvSpPr>
              <a:spLocks noEditPoints="1"/>
            </p:cNvSpPr>
            <p:nvPr/>
          </p:nvSpPr>
          <p:spPr bwMode="auto">
            <a:xfrm>
              <a:off x="2287059" y="2995667"/>
              <a:ext cx="301236" cy="235340"/>
            </a:xfrm>
            <a:custGeom>
              <a:avLst/>
              <a:gdLst>
                <a:gd name="T0" fmla="*/ 298 w 320"/>
                <a:gd name="T1" fmla="*/ 57 h 250"/>
                <a:gd name="T2" fmla="*/ 320 w 320"/>
                <a:gd name="T3" fmla="*/ 138 h 250"/>
                <a:gd name="T4" fmla="*/ 303 w 320"/>
                <a:gd name="T5" fmla="*/ 212 h 250"/>
                <a:gd name="T6" fmla="*/ 271 w 320"/>
                <a:gd name="T7" fmla="*/ 245 h 250"/>
                <a:gd name="T8" fmla="*/ 263 w 320"/>
                <a:gd name="T9" fmla="*/ 233 h 250"/>
                <a:gd name="T10" fmla="*/ 279 w 320"/>
                <a:gd name="T11" fmla="*/ 214 h 250"/>
                <a:gd name="T12" fmla="*/ 276 w 320"/>
                <a:gd name="T13" fmla="*/ 191 h 250"/>
                <a:gd name="T14" fmla="*/ 261 w 320"/>
                <a:gd name="T15" fmla="*/ 165 h 250"/>
                <a:gd name="T16" fmla="*/ 287 w 320"/>
                <a:gd name="T17" fmla="*/ 165 h 250"/>
                <a:gd name="T18" fmla="*/ 299 w 320"/>
                <a:gd name="T19" fmla="*/ 153 h 250"/>
                <a:gd name="T20" fmla="*/ 299 w 320"/>
                <a:gd name="T21" fmla="*/ 126 h 250"/>
                <a:gd name="T22" fmla="*/ 283 w 320"/>
                <a:gd name="T23" fmla="*/ 112 h 250"/>
                <a:gd name="T24" fmla="*/ 261 w 320"/>
                <a:gd name="T25" fmla="*/ 100 h 250"/>
                <a:gd name="T26" fmla="*/ 278 w 320"/>
                <a:gd name="T27" fmla="*/ 96 h 250"/>
                <a:gd name="T28" fmla="*/ 287 w 320"/>
                <a:gd name="T29" fmla="*/ 74 h 250"/>
                <a:gd name="T30" fmla="*/ 280 w 320"/>
                <a:gd name="T31" fmla="*/ 58 h 250"/>
                <a:gd name="T32" fmla="*/ 238 w 320"/>
                <a:gd name="T33" fmla="*/ 8 h 250"/>
                <a:gd name="T34" fmla="*/ 261 w 320"/>
                <a:gd name="T35" fmla="*/ 50 h 250"/>
                <a:gd name="T36" fmla="*/ 242 w 320"/>
                <a:gd name="T37" fmla="*/ 59 h 250"/>
                <a:gd name="T38" fmla="*/ 238 w 320"/>
                <a:gd name="T39" fmla="*/ 34 h 250"/>
                <a:gd name="T40" fmla="*/ 261 w 320"/>
                <a:gd name="T41" fmla="*/ 247 h 250"/>
                <a:gd name="T42" fmla="*/ 244 w 320"/>
                <a:gd name="T43" fmla="*/ 235 h 250"/>
                <a:gd name="T44" fmla="*/ 261 w 320"/>
                <a:gd name="T45" fmla="*/ 247 h 250"/>
                <a:gd name="T46" fmla="*/ 261 w 320"/>
                <a:gd name="T47" fmla="*/ 113 h 250"/>
                <a:gd name="T48" fmla="*/ 245 w 320"/>
                <a:gd name="T49" fmla="*/ 135 h 250"/>
                <a:gd name="T50" fmla="*/ 252 w 320"/>
                <a:gd name="T51" fmla="*/ 155 h 250"/>
                <a:gd name="T52" fmla="*/ 256 w 320"/>
                <a:gd name="T53" fmla="*/ 174 h 250"/>
                <a:gd name="T54" fmla="*/ 238 w 320"/>
                <a:gd name="T55" fmla="*/ 82 h 250"/>
                <a:gd name="T56" fmla="*/ 255 w 320"/>
                <a:gd name="T57" fmla="*/ 100 h 250"/>
                <a:gd name="T58" fmla="*/ 238 w 320"/>
                <a:gd name="T59" fmla="*/ 8 h 250"/>
                <a:gd name="T60" fmla="*/ 234 w 320"/>
                <a:gd name="T61" fmla="*/ 20 h 250"/>
                <a:gd name="T62" fmla="*/ 219 w 320"/>
                <a:gd name="T63" fmla="*/ 2 h 250"/>
                <a:gd name="T64" fmla="*/ 219 w 320"/>
                <a:gd name="T65" fmla="*/ 215 h 250"/>
                <a:gd name="T66" fmla="*/ 229 w 320"/>
                <a:gd name="T67" fmla="*/ 227 h 250"/>
                <a:gd name="T68" fmla="*/ 238 w 320"/>
                <a:gd name="T69" fmla="*/ 39 h 250"/>
                <a:gd name="T70" fmla="*/ 238 w 320"/>
                <a:gd name="T71" fmla="*/ 174 h 250"/>
                <a:gd name="T72" fmla="*/ 226 w 320"/>
                <a:gd name="T73" fmla="*/ 184 h 250"/>
                <a:gd name="T74" fmla="*/ 225 w 320"/>
                <a:gd name="T75" fmla="*/ 51 h 250"/>
                <a:gd name="T76" fmla="*/ 238 w 320"/>
                <a:gd name="T77" fmla="*/ 39 h 250"/>
                <a:gd name="T78" fmla="*/ 134 w 320"/>
                <a:gd name="T79" fmla="*/ 8 h 250"/>
                <a:gd name="T80" fmla="*/ 219 w 320"/>
                <a:gd name="T81" fmla="*/ 2 h 250"/>
                <a:gd name="T82" fmla="*/ 211 w 320"/>
                <a:gd name="T83" fmla="*/ 16 h 250"/>
                <a:gd name="T84" fmla="*/ 203 w 320"/>
                <a:gd name="T85" fmla="*/ 42 h 250"/>
                <a:gd name="T86" fmla="*/ 219 w 320"/>
                <a:gd name="T87" fmla="*/ 53 h 250"/>
                <a:gd name="T88" fmla="*/ 218 w 320"/>
                <a:gd name="T89" fmla="*/ 210 h 250"/>
                <a:gd name="T90" fmla="*/ 194 w 320"/>
                <a:gd name="T91" fmla="*/ 230 h 250"/>
                <a:gd name="T92" fmla="*/ 125 w 320"/>
                <a:gd name="T93" fmla="*/ 192 h 250"/>
                <a:gd name="T94" fmla="*/ 68 w 320"/>
                <a:gd name="T95" fmla="*/ 164 h 250"/>
                <a:gd name="T96" fmla="*/ 84 w 320"/>
                <a:gd name="T97" fmla="*/ 159 h 250"/>
                <a:gd name="T98" fmla="*/ 104 w 320"/>
                <a:gd name="T99" fmla="*/ 131 h 250"/>
                <a:gd name="T100" fmla="*/ 95 w 320"/>
                <a:gd name="T101" fmla="*/ 100 h 250"/>
                <a:gd name="T102" fmla="*/ 0 w 320"/>
                <a:gd name="T103" fmla="*/ 136 h 250"/>
                <a:gd name="T104" fmla="*/ 5 w 320"/>
                <a:gd name="T105" fmla="*/ 96 h 250"/>
                <a:gd name="T106" fmla="*/ 45 w 320"/>
                <a:gd name="T107" fmla="*/ 44 h 250"/>
                <a:gd name="T108" fmla="*/ 68 w 320"/>
                <a:gd name="T109" fmla="*/ 88 h 250"/>
                <a:gd name="T110" fmla="*/ 38 w 320"/>
                <a:gd name="T111" fmla="*/ 101 h 250"/>
                <a:gd name="T112" fmla="*/ 31 w 320"/>
                <a:gd name="T113" fmla="*/ 135 h 250"/>
                <a:gd name="T114" fmla="*/ 57 w 320"/>
                <a:gd name="T115" fmla="*/ 162 h 250"/>
                <a:gd name="T116" fmla="*/ 42 w 320"/>
                <a:gd name="T117" fmla="*/ 189 h 250"/>
                <a:gd name="T118" fmla="*/ 3 w 320"/>
                <a:gd name="T119" fmla="*/ 15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20" h="250">
                  <a:moveTo>
                    <a:pt x="261" y="19"/>
                  </a:moveTo>
                  <a:lnTo>
                    <a:pt x="261" y="19"/>
                  </a:lnTo>
                  <a:lnTo>
                    <a:pt x="276" y="30"/>
                  </a:lnTo>
                  <a:lnTo>
                    <a:pt x="288" y="42"/>
                  </a:lnTo>
                  <a:lnTo>
                    <a:pt x="298" y="57"/>
                  </a:lnTo>
                  <a:lnTo>
                    <a:pt x="306" y="71"/>
                  </a:lnTo>
                  <a:lnTo>
                    <a:pt x="312" y="88"/>
                  </a:lnTo>
                  <a:lnTo>
                    <a:pt x="316" y="104"/>
                  </a:lnTo>
                  <a:lnTo>
                    <a:pt x="318" y="120"/>
                  </a:lnTo>
                  <a:lnTo>
                    <a:pt x="320" y="138"/>
                  </a:lnTo>
                  <a:lnTo>
                    <a:pt x="320" y="154"/>
                  </a:lnTo>
                  <a:lnTo>
                    <a:pt x="317" y="170"/>
                  </a:lnTo>
                  <a:lnTo>
                    <a:pt x="314" y="185"/>
                  </a:lnTo>
                  <a:lnTo>
                    <a:pt x="310" y="200"/>
                  </a:lnTo>
                  <a:lnTo>
                    <a:pt x="303" y="212"/>
                  </a:lnTo>
                  <a:lnTo>
                    <a:pt x="297" y="223"/>
                  </a:lnTo>
                  <a:lnTo>
                    <a:pt x="290" y="233"/>
                  </a:lnTo>
                  <a:lnTo>
                    <a:pt x="282" y="239"/>
                  </a:lnTo>
                  <a:lnTo>
                    <a:pt x="282" y="239"/>
                  </a:lnTo>
                  <a:lnTo>
                    <a:pt x="271" y="245"/>
                  </a:lnTo>
                  <a:lnTo>
                    <a:pt x="261" y="247"/>
                  </a:lnTo>
                  <a:lnTo>
                    <a:pt x="261" y="233"/>
                  </a:lnTo>
                  <a:lnTo>
                    <a:pt x="261" y="233"/>
                  </a:lnTo>
                  <a:lnTo>
                    <a:pt x="263" y="233"/>
                  </a:lnTo>
                  <a:lnTo>
                    <a:pt x="263" y="233"/>
                  </a:lnTo>
                  <a:lnTo>
                    <a:pt x="263" y="233"/>
                  </a:lnTo>
                  <a:lnTo>
                    <a:pt x="268" y="229"/>
                  </a:lnTo>
                  <a:lnTo>
                    <a:pt x="272" y="224"/>
                  </a:lnTo>
                  <a:lnTo>
                    <a:pt x="276" y="219"/>
                  </a:lnTo>
                  <a:lnTo>
                    <a:pt x="279" y="214"/>
                  </a:lnTo>
                  <a:lnTo>
                    <a:pt x="280" y="208"/>
                  </a:lnTo>
                  <a:lnTo>
                    <a:pt x="280" y="203"/>
                  </a:lnTo>
                  <a:lnTo>
                    <a:pt x="279" y="196"/>
                  </a:lnTo>
                  <a:lnTo>
                    <a:pt x="276" y="191"/>
                  </a:lnTo>
                  <a:lnTo>
                    <a:pt x="276" y="191"/>
                  </a:lnTo>
                  <a:lnTo>
                    <a:pt x="274" y="185"/>
                  </a:lnTo>
                  <a:lnTo>
                    <a:pt x="271" y="181"/>
                  </a:lnTo>
                  <a:lnTo>
                    <a:pt x="267" y="178"/>
                  </a:lnTo>
                  <a:lnTo>
                    <a:pt x="261" y="176"/>
                  </a:lnTo>
                  <a:lnTo>
                    <a:pt x="261" y="165"/>
                  </a:lnTo>
                  <a:lnTo>
                    <a:pt x="261" y="165"/>
                  </a:lnTo>
                  <a:lnTo>
                    <a:pt x="268" y="168"/>
                  </a:lnTo>
                  <a:lnTo>
                    <a:pt x="275" y="168"/>
                  </a:lnTo>
                  <a:lnTo>
                    <a:pt x="280" y="168"/>
                  </a:lnTo>
                  <a:lnTo>
                    <a:pt x="287" y="165"/>
                  </a:lnTo>
                  <a:lnTo>
                    <a:pt x="287" y="165"/>
                  </a:lnTo>
                  <a:lnTo>
                    <a:pt x="287" y="165"/>
                  </a:lnTo>
                  <a:lnTo>
                    <a:pt x="293" y="162"/>
                  </a:lnTo>
                  <a:lnTo>
                    <a:pt x="297" y="158"/>
                  </a:lnTo>
                  <a:lnTo>
                    <a:pt x="299" y="153"/>
                  </a:lnTo>
                  <a:lnTo>
                    <a:pt x="302" y="149"/>
                  </a:lnTo>
                  <a:lnTo>
                    <a:pt x="303" y="143"/>
                  </a:lnTo>
                  <a:lnTo>
                    <a:pt x="303" y="136"/>
                  </a:lnTo>
                  <a:lnTo>
                    <a:pt x="302" y="131"/>
                  </a:lnTo>
                  <a:lnTo>
                    <a:pt x="299" y="126"/>
                  </a:lnTo>
                  <a:lnTo>
                    <a:pt x="299" y="126"/>
                  </a:lnTo>
                  <a:lnTo>
                    <a:pt x="297" y="122"/>
                  </a:lnTo>
                  <a:lnTo>
                    <a:pt x="293" y="118"/>
                  </a:lnTo>
                  <a:lnTo>
                    <a:pt x="288" y="113"/>
                  </a:lnTo>
                  <a:lnTo>
                    <a:pt x="283" y="112"/>
                  </a:lnTo>
                  <a:lnTo>
                    <a:pt x="279" y="111"/>
                  </a:lnTo>
                  <a:lnTo>
                    <a:pt x="272" y="109"/>
                  </a:lnTo>
                  <a:lnTo>
                    <a:pt x="267" y="111"/>
                  </a:lnTo>
                  <a:lnTo>
                    <a:pt x="261" y="112"/>
                  </a:lnTo>
                  <a:lnTo>
                    <a:pt x="261" y="100"/>
                  </a:lnTo>
                  <a:lnTo>
                    <a:pt x="261" y="100"/>
                  </a:lnTo>
                  <a:lnTo>
                    <a:pt x="268" y="100"/>
                  </a:lnTo>
                  <a:lnTo>
                    <a:pt x="274" y="99"/>
                  </a:lnTo>
                  <a:lnTo>
                    <a:pt x="274" y="99"/>
                  </a:lnTo>
                  <a:lnTo>
                    <a:pt x="278" y="96"/>
                  </a:lnTo>
                  <a:lnTo>
                    <a:pt x="282" y="92"/>
                  </a:lnTo>
                  <a:lnTo>
                    <a:pt x="284" y="88"/>
                  </a:lnTo>
                  <a:lnTo>
                    <a:pt x="286" y="84"/>
                  </a:lnTo>
                  <a:lnTo>
                    <a:pt x="287" y="78"/>
                  </a:lnTo>
                  <a:lnTo>
                    <a:pt x="287" y="74"/>
                  </a:lnTo>
                  <a:lnTo>
                    <a:pt x="286" y="69"/>
                  </a:lnTo>
                  <a:lnTo>
                    <a:pt x="284" y="63"/>
                  </a:lnTo>
                  <a:lnTo>
                    <a:pt x="284" y="63"/>
                  </a:lnTo>
                  <a:lnTo>
                    <a:pt x="284" y="63"/>
                  </a:lnTo>
                  <a:lnTo>
                    <a:pt x="280" y="58"/>
                  </a:lnTo>
                  <a:lnTo>
                    <a:pt x="275" y="54"/>
                  </a:lnTo>
                  <a:lnTo>
                    <a:pt x="270" y="51"/>
                  </a:lnTo>
                  <a:lnTo>
                    <a:pt x="261" y="50"/>
                  </a:lnTo>
                  <a:lnTo>
                    <a:pt x="261" y="19"/>
                  </a:lnTo>
                  <a:close/>
                  <a:moveTo>
                    <a:pt x="238" y="8"/>
                  </a:moveTo>
                  <a:lnTo>
                    <a:pt x="238" y="8"/>
                  </a:lnTo>
                  <a:lnTo>
                    <a:pt x="251" y="12"/>
                  </a:lnTo>
                  <a:lnTo>
                    <a:pt x="261" y="19"/>
                  </a:lnTo>
                  <a:lnTo>
                    <a:pt x="261" y="50"/>
                  </a:lnTo>
                  <a:lnTo>
                    <a:pt x="261" y="50"/>
                  </a:lnTo>
                  <a:lnTo>
                    <a:pt x="256" y="50"/>
                  </a:lnTo>
                  <a:lnTo>
                    <a:pt x="251" y="53"/>
                  </a:lnTo>
                  <a:lnTo>
                    <a:pt x="251" y="53"/>
                  </a:lnTo>
                  <a:lnTo>
                    <a:pt x="247" y="55"/>
                  </a:lnTo>
                  <a:lnTo>
                    <a:pt x="242" y="59"/>
                  </a:lnTo>
                  <a:lnTo>
                    <a:pt x="240" y="63"/>
                  </a:lnTo>
                  <a:lnTo>
                    <a:pt x="238" y="67"/>
                  </a:lnTo>
                  <a:lnTo>
                    <a:pt x="238" y="39"/>
                  </a:lnTo>
                  <a:lnTo>
                    <a:pt x="238" y="39"/>
                  </a:lnTo>
                  <a:lnTo>
                    <a:pt x="238" y="34"/>
                  </a:lnTo>
                  <a:lnTo>
                    <a:pt x="238" y="27"/>
                  </a:lnTo>
                  <a:lnTo>
                    <a:pt x="238" y="8"/>
                  </a:lnTo>
                  <a:lnTo>
                    <a:pt x="238" y="8"/>
                  </a:lnTo>
                  <a:close/>
                  <a:moveTo>
                    <a:pt x="261" y="247"/>
                  </a:moveTo>
                  <a:lnTo>
                    <a:pt x="261" y="247"/>
                  </a:lnTo>
                  <a:lnTo>
                    <a:pt x="249" y="250"/>
                  </a:lnTo>
                  <a:lnTo>
                    <a:pt x="238" y="250"/>
                  </a:lnTo>
                  <a:lnTo>
                    <a:pt x="238" y="233"/>
                  </a:lnTo>
                  <a:lnTo>
                    <a:pt x="238" y="233"/>
                  </a:lnTo>
                  <a:lnTo>
                    <a:pt x="244" y="235"/>
                  </a:lnTo>
                  <a:lnTo>
                    <a:pt x="249" y="235"/>
                  </a:lnTo>
                  <a:lnTo>
                    <a:pt x="256" y="235"/>
                  </a:lnTo>
                  <a:lnTo>
                    <a:pt x="261" y="233"/>
                  </a:lnTo>
                  <a:lnTo>
                    <a:pt x="261" y="247"/>
                  </a:lnTo>
                  <a:lnTo>
                    <a:pt x="261" y="247"/>
                  </a:lnTo>
                  <a:close/>
                  <a:moveTo>
                    <a:pt x="261" y="100"/>
                  </a:moveTo>
                  <a:lnTo>
                    <a:pt x="261" y="112"/>
                  </a:lnTo>
                  <a:lnTo>
                    <a:pt x="261" y="112"/>
                  </a:lnTo>
                  <a:lnTo>
                    <a:pt x="261" y="113"/>
                  </a:lnTo>
                  <a:lnTo>
                    <a:pt x="261" y="113"/>
                  </a:lnTo>
                  <a:lnTo>
                    <a:pt x="256" y="116"/>
                  </a:lnTo>
                  <a:lnTo>
                    <a:pt x="252" y="120"/>
                  </a:lnTo>
                  <a:lnTo>
                    <a:pt x="249" y="124"/>
                  </a:lnTo>
                  <a:lnTo>
                    <a:pt x="247" y="130"/>
                  </a:lnTo>
                  <a:lnTo>
                    <a:pt x="245" y="135"/>
                  </a:lnTo>
                  <a:lnTo>
                    <a:pt x="245" y="141"/>
                  </a:lnTo>
                  <a:lnTo>
                    <a:pt x="247" y="146"/>
                  </a:lnTo>
                  <a:lnTo>
                    <a:pt x="249" y="151"/>
                  </a:lnTo>
                  <a:lnTo>
                    <a:pt x="249" y="151"/>
                  </a:lnTo>
                  <a:lnTo>
                    <a:pt x="252" y="155"/>
                  </a:lnTo>
                  <a:lnTo>
                    <a:pt x="255" y="159"/>
                  </a:lnTo>
                  <a:lnTo>
                    <a:pt x="261" y="165"/>
                  </a:lnTo>
                  <a:lnTo>
                    <a:pt x="261" y="176"/>
                  </a:lnTo>
                  <a:lnTo>
                    <a:pt x="261" y="176"/>
                  </a:lnTo>
                  <a:lnTo>
                    <a:pt x="256" y="174"/>
                  </a:lnTo>
                  <a:lnTo>
                    <a:pt x="251" y="173"/>
                  </a:lnTo>
                  <a:lnTo>
                    <a:pt x="244" y="173"/>
                  </a:lnTo>
                  <a:lnTo>
                    <a:pt x="238" y="174"/>
                  </a:lnTo>
                  <a:lnTo>
                    <a:pt x="238" y="82"/>
                  </a:lnTo>
                  <a:lnTo>
                    <a:pt x="238" y="82"/>
                  </a:lnTo>
                  <a:lnTo>
                    <a:pt x="240" y="86"/>
                  </a:lnTo>
                  <a:lnTo>
                    <a:pt x="240" y="86"/>
                  </a:lnTo>
                  <a:lnTo>
                    <a:pt x="244" y="92"/>
                  </a:lnTo>
                  <a:lnTo>
                    <a:pt x="249" y="97"/>
                  </a:lnTo>
                  <a:lnTo>
                    <a:pt x="255" y="100"/>
                  </a:lnTo>
                  <a:lnTo>
                    <a:pt x="261" y="100"/>
                  </a:lnTo>
                  <a:lnTo>
                    <a:pt x="261" y="100"/>
                  </a:lnTo>
                  <a:close/>
                  <a:moveTo>
                    <a:pt x="219" y="2"/>
                  </a:moveTo>
                  <a:lnTo>
                    <a:pt x="219" y="2"/>
                  </a:lnTo>
                  <a:lnTo>
                    <a:pt x="238" y="8"/>
                  </a:lnTo>
                  <a:lnTo>
                    <a:pt x="238" y="27"/>
                  </a:lnTo>
                  <a:lnTo>
                    <a:pt x="238" y="27"/>
                  </a:lnTo>
                  <a:lnTo>
                    <a:pt x="237" y="24"/>
                  </a:lnTo>
                  <a:lnTo>
                    <a:pt x="237" y="24"/>
                  </a:lnTo>
                  <a:lnTo>
                    <a:pt x="234" y="20"/>
                  </a:lnTo>
                  <a:lnTo>
                    <a:pt x="230" y="17"/>
                  </a:lnTo>
                  <a:lnTo>
                    <a:pt x="225" y="15"/>
                  </a:lnTo>
                  <a:lnTo>
                    <a:pt x="219" y="15"/>
                  </a:lnTo>
                  <a:lnTo>
                    <a:pt x="219" y="2"/>
                  </a:lnTo>
                  <a:lnTo>
                    <a:pt x="219" y="2"/>
                  </a:lnTo>
                  <a:close/>
                  <a:moveTo>
                    <a:pt x="238" y="250"/>
                  </a:moveTo>
                  <a:lnTo>
                    <a:pt x="238" y="250"/>
                  </a:lnTo>
                  <a:lnTo>
                    <a:pt x="229" y="247"/>
                  </a:lnTo>
                  <a:lnTo>
                    <a:pt x="219" y="245"/>
                  </a:lnTo>
                  <a:lnTo>
                    <a:pt x="219" y="215"/>
                  </a:lnTo>
                  <a:lnTo>
                    <a:pt x="219" y="215"/>
                  </a:lnTo>
                  <a:lnTo>
                    <a:pt x="221" y="218"/>
                  </a:lnTo>
                  <a:lnTo>
                    <a:pt x="221" y="218"/>
                  </a:lnTo>
                  <a:lnTo>
                    <a:pt x="225" y="223"/>
                  </a:lnTo>
                  <a:lnTo>
                    <a:pt x="229" y="227"/>
                  </a:lnTo>
                  <a:lnTo>
                    <a:pt x="233" y="231"/>
                  </a:lnTo>
                  <a:lnTo>
                    <a:pt x="238" y="233"/>
                  </a:lnTo>
                  <a:lnTo>
                    <a:pt x="238" y="250"/>
                  </a:lnTo>
                  <a:lnTo>
                    <a:pt x="238" y="250"/>
                  </a:lnTo>
                  <a:close/>
                  <a:moveTo>
                    <a:pt x="238" y="39"/>
                  </a:moveTo>
                  <a:lnTo>
                    <a:pt x="238" y="67"/>
                  </a:lnTo>
                  <a:lnTo>
                    <a:pt x="238" y="67"/>
                  </a:lnTo>
                  <a:lnTo>
                    <a:pt x="237" y="74"/>
                  </a:lnTo>
                  <a:lnTo>
                    <a:pt x="238" y="82"/>
                  </a:lnTo>
                  <a:lnTo>
                    <a:pt x="238" y="174"/>
                  </a:lnTo>
                  <a:lnTo>
                    <a:pt x="238" y="174"/>
                  </a:lnTo>
                  <a:lnTo>
                    <a:pt x="236" y="176"/>
                  </a:lnTo>
                  <a:lnTo>
                    <a:pt x="236" y="176"/>
                  </a:lnTo>
                  <a:lnTo>
                    <a:pt x="230" y="180"/>
                  </a:lnTo>
                  <a:lnTo>
                    <a:pt x="226" y="184"/>
                  </a:lnTo>
                  <a:lnTo>
                    <a:pt x="222" y="188"/>
                  </a:lnTo>
                  <a:lnTo>
                    <a:pt x="219" y="193"/>
                  </a:lnTo>
                  <a:lnTo>
                    <a:pt x="219" y="53"/>
                  </a:lnTo>
                  <a:lnTo>
                    <a:pt x="219" y="53"/>
                  </a:lnTo>
                  <a:lnTo>
                    <a:pt x="225" y="51"/>
                  </a:lnTo>
                  <a:lnTo>
                    <a:pt x="229" y="50"/>
                  </a:lnTo>
                  <a:lnTo>
                    <a:pt x="229" y="50"/>
                  </a:lnTo>
                  <a:lnTo>
                    <a:pt x="234" y="46"/>
                  </a:lnTo>
                  <a:lnTo>
                    <a:pt x="238" y="39"/>
                  </a:lnTo>
                  <a:lnTo>
                    <a:pt x="238" y="39"/>
                  </a:lnTo>
                  <a:close/>
                  <a:moveTo>
                    <a:pt x="68" y="31"/>
                  </a:moveTo>
                  <a:lnTo>
                    <a:pt x="68" y="31"/>
                  </a:lnTo>
                  <a:lnTo>
                    <a:pt x="91" y="21"/>
                  </a:lnTo>
                  <a:lnTo>
                    <a:pt x="112" y="13"/>
                  </a:lnTo>
                  <a:lnTo>
                    <a:pt x="134" y="8"/>
                  </a:lnTo>
                  <a:lnTo>
                    <a:pt x="153" y="4"/>
                  </a:lnTo>
                  <a:lnTo>
                    <a:pt x="172" y="1"/>
                  </a:lnTo>
                  <a:lnTo>
                    <a:pt x="190" y="0"/>
                  </a:lnTo>
                  <a:lnTo>
                    <a:pt x="205" y="1"/>
                  </a:lnTo>
                  <a:lnTo>
                    <a:pt x="219" y="2"/>
                  </a:lnTo>
                  <a:lnTo>
                    <a:pt x="219" y="15"/>
                  </a:lnTo>
                  <a:lnTo>
                    <a:pt x="219" y="15"/>
                  </a:lnTo>
                  <a:lnTo>
                    <a:pt x="215" y="15"/>
                  </a:lnTo>
                  <a:lnTo>
                    <a:pt x="211" y="16"/>
                  </a:lnTo>
                  <a:lnTo>
                    <a:pt x="211" y="16"/>
                  </a:lnTo>
                  <a:lnTo>
                    <a:pt x="211" y="16"/>
                  </a:lnTo>
                  <a:lnTo>
                    <a:pt x="206" y="20"/>
                  </a:lnTo>
                  <a:lnTo>
                    <a:pt x="202" y="27"/>
                  </a:lnTo>
                  <a:lnTo>
                    <a:pt x="200" y="34"/>
                  </a:lnTo>
                  <a:lnTo>
                    <a:pt x="203" y="42"/>
                  </a:lnTo>
                  <a:lnTo>
                    <a:pt x="203" y="42"/>
                  </a:lnTo>
                  <a:lnTo>
                    <a:pt x="206" y="46"/>
                  </a:lnTo>
                  <a:lnTo>
                    <a:pt x="210" y="50"/>
                  </a:lnTo>
                  <a:lnTo>
                    <a:pt x="215" y="51"/>
                  </a:lnTo>
                  <a:lnTo>
                    <a:pt x="219" y="53"/>
                  </a:lnTo>
                  <a:lnTo>
                    <a:pt x="219" y="193"/>
                  </a:lnTo>
                  <a:lnTo>
                    <a:pt x="219" y="193"/>
                  </a:lnTo>
                  <a:lnTo>
                    <a:pt x="218" y="199"/>
                  </a:lnTo>
                  <a:lnTo>
                    <a:pt x="218" y="204"/>
                  </a:lnTo>
                  <a:lnTo>
                    <a:pt x="218" y="210"/>
                  </a:lnTo>
                  <a:lnTo>
                    <a:pt x="219" y="215"/>
                  </a:lnTo>
                  <a:lnTo>
                    <a:pt x="219" y="245"/>
                  </a:lnTo>
                  <a:lnTo>
                    <a:pt x="219" y="245"/>
                  </a:lnTo>
                  <a:lnTo>
                    <a:pt x="207" y="238"/>
                  </a:lnTo>
                  <a:lnTo>
                    <a:pt x="194" y="230"/>
                  </a:lnTo>
                  <a:lnTo>
                    <a:pt x="169" y="212"/>
                  </a:lnTo>
                  <a:lnTo>
                    <a:pt x="157" y="203"/>
                  </a:lnTo>
                  <a:lnTo>
                    <a:pt x="145" y="196"/>
                  </a:lnTo>
                  <a:lnTo>
                    <a:pt x="131" y="192"/>
                  </a:lnTo>
                  <a:lnTo>
                    <a:pt x="125" y="192"/>
                  </a:lnTo>
                  <a:lnTo>
                    <a:pt x="118" y="192"/>
                  </a:lnTo>
                  <a:lnTo>
                    <a:pt x="118" y="192"/>
                  </a:lnTo>
                  <a:lnTo>
                    <a:pt x="92" y="193"/>
                  </a:lnTo>
                  <a:lnTo>
                    <a:pt x="68" y="193"/>
                  </a:lnTo>
                  <a:lnTo>
                    <a:pt x="68" y="164"/>
                  </a:lnTo>
                  <a:lnTo>
                    <a:pt x="68" y="164"/>
                  </a:lnTo>
                  <a:lnTo>
                    <a:pt x="76" y="162"/>
                  </a:lnTo>
                  <a:lnTo>
                    <a:pt x="84" y="159"/>
                  </a:lnTo>
                  <a:lnTo>
                    <a:pt x="84" y="159"/>
                  </a:lnTo>
                  <a:lnTo>
                    <a:pt x="84" y="159"/>
                  </a:lnTo>
                  <a:lnTo>
                    <a:pt x="91" y="155"/>
                  </a:lnTo>
                  <a:lnTo>
                    <a:pt x="96" y="150"/>
                  </a:lnTo>
                  <a:lnTo>
                    <a:pt x="100" y="145"/>
                  </a:lnTo>
                  <a:lnTo>
                    <a:pt x="103" y="138"/>
                  </a:lnTo>
                  <a:lnTo>
                    <a:pt x="104" y="131"/>
                  </a:lnTo>
                  <a:lnTo>
                    <a:pt x="104" y="123"/>
                  </a:lnTo>
                  <a:lnTo>
                    <a:pt x="103" y="116"/>
                  </a:lnTo>
                  <a:lnTo>
                    <a:pt x="100" y="109"/>
                  </a:lnTo>
                  <a:lnTo>
                    <a:pt x="100" y="109"/>
                  </a:lnTo>
                  <a:lnTo>
                    <a:pt x="95" y="100"/>
                  </a:lnTo>
                  <a:lnTo>
                    <a:pt x="87" y="93"/>
                  </a:lnTo>
                  <a:lnTo>
                    <a:pt x="77" y="89"/>
                  </a:lnTo>
                  <a:lnTo>
                    <a:pt x="68" y="88"/>
                  </a:lnTo>
                  <a:lnTo>
                    <a:pt x="68" y="31"/>
                  </a:lnTo>
                  <a:close/>
                  <a:moveTo>
                    <a:pt x="0" y="136"/>
                  </a:moveTo>
                  <a:lnTo>
                    <a:pt x="0" y="136"/>
                  </a:lnTo>
                  <a:lnTo>
                    <a:pt x="0" y="124"/>
                  </a:lnTo>
                  <a:lnTo>
                    <a:pt x="0" y="115"/>
                  </a:lnTo>
                  <a:lnTo>
                    <a:pt x="3" y="104"/>
                  </a:lnTo>
                  <a:lnTo>
                    <a:pt x="5" y="96"/>
                  </a:lnTo>
                  <a:lnTo>
                    <a:pt x="10" y="86"/>
                  </a:lnTo>
                  <a:lnTo>
                    <a:pt x="14" y="78"/>
                  </a:lnTo>
                  <a:lnTo>
                    <a:pt x="24" y="65"/>
                  </a:lnTo>
                  <a:lnTo>
                    <a:pt x="35" y="53"/>
                  </a:lnTo>
                  <a:lnTo>
                    <a:pt x="45" y="44"/>
                  </a:lnTo>
                  <a:lnTo>
                    <a:pt x="54" y="38"/>
                  </a:lnTo>
                  <a:lnTo>
                    <a:pt x="54" y="38"/>
                  </a:lnTo>
                  <a:lnTo>
                    <a:pt x="68" y="31"/>
                  </a:lnTo>
                  <a:lnTo>
                    <a:pt x="68" y="88"/>
                  </a:lnTo>
                  <a:lnTo>
                    <a:pt x="68" y="88"/>
                  </a:lnTo>
                  <a:lnTo>
                    <a:pt x="58" y="89"/>
                  </a:lnTo>
                  <a:lnTo>
                    <a:pt x="50" y="92"/>
                  </a:lnTo>
                  <a:lnTo>
                    <a:pt x="50" y="92"/>
                  </a:lnTo>
                  <a:lnTo>
                    <a:pt x="43" y="96"/>
                  </a:lnTo>
                  <a:lnTo>
                    <a:pt x="38" y="101"/>
                  </a:lnTo>
                  <a:lnTo>
                    <a:pt x="34" y="108"/>
                  </a:lnTo>
                  <a:lnTo>
                    <a:pt x="31" y="113"/>
                  </a:lnTo>
                  <a:lnTo>
                    <a:pt x="30" y="122"/>
                  </a:lnTo>
                  <a:lnTo>
                    <a:pt x="30" y="128"/>
                  </a:lnTo>
                  <a:lnTo>
                    <a:pt x="31" y="135"/>
                  </a:lnTo>
                  <a:lnTo>
                    <a:pt x="34" y="143"/>
                  </a:lnTo>
                  <a:lnTo>
                    <a:pt x="34" y="143"/>
                  </a:lnTo>
                  <a:lnTo>
                    <a:pt x="39" y="151"/>
                  </a:lnTo>
                  <a:lnTo>
                    <a:pt x="47" y="158"/>
                  </a:lnTo>
                  <a:lnTo>
                    <a:pt x="57" y="162"/>
                  </a:lnTo>
                  <a:lnTo>
                    <a:pt x="68" y="164"/>
                  </a:lnTo>
                  <a:lnTo>
                    <a:pt x="68" y="193"/>
                  </a:lnTo>
                  <a:lnTo>
                    <a:pt x="68" y="193"/>
                  </a:lnTo>
                  <a:lnTo>
                    <a:pt x="54" y="192"/>
                  </a:lnTo>
                  <a:lnTo>
                    <a:pt x="42" y="189"/>
                  </a:lnTo>
                  <a:lnTo>
                    <a:pt x="31" y="185"/>
                  </a:lnTo>
                  <a:lnTo>
                    <a:pt x="22" y="178"/>
                  </a:lnTo>
                  <a:lnTo>
                    <a:pt x="14" y="172"/>
                  </a:lnTo>
                  <a:lnTo>
                    <a:pt x="8" y="162"/>
                  </a:lnTo>
                  <a:lnTo>
                    <a:pt x="3" y="150"/>
                  </a:lnTo>
                  <a:lnTo>
                    <a:pt x="0" y="136"/>
                  </a:lnTo>
                  <a:lnTo>
                    <a:pt x="0" y="136"/>
                  </a:lnTo>
                  <a:close/>
                </a:path>
              </a:pathLst>
            </a:custGeom>
            <a:grpFill/>
            <a:ln>
              <a:noFill/>
            </a:ln>
          </p:spPr>
          <p:txBody>
            <a:bodyPr vert="horz" wrap="square" lIns="91438" tIns="45719" rIns="91438" bIns="45719" numCol="1" anchor="t" anchorCtr="0" compatLnSpc="1"/>
            <a:lstStyle/>
            <a:p>
              <a:endParaRPr lang="zh-CN" altLang="en-US"/>
            </a:p>
          </p:txBody>
        </p:sp>
        <p:grpSp>
          <p:nvGrpSpPr>
            <p:cNvPr id="216" name="组合 215"/>
            <p:cNvGrpSpPr/>
            <p:nvPr/>
          </p:nvGrpSpPr>
          <p:grpSpPr>
            <a:xfrm>
              <a:off x="1388059" y="3231007"/>
              <a:ext cx="293705" cy="382193"/>
              <a:chOff x="1893888" y="4305300"/>
              <a:chExt cx="495300" cy="644526"/>
            </a:xfrm>
            <a:grpFill/>
          </p:grpSpPr>
          <p:sp>
            <p:nvSpPr>
              <p:cNvPr id="217" name="Freeform 129"/>
              <p:cNvSpPr/>
              <p:nvPr/>
            </p:nvSpPr>
            <p:spPr bwMode="auto">
              <a:xfrm>
                <a:off x="1893888" y="4305300"/>
                <a:ext cx="495300" cy="496888"/>
              </a:xfrm>
              <a:custGeom>
                <a:avLst/>
                <a:gdLst>
                  <a:gd name="T0" fmla="*/ 83 w 312"/>
                  <a:gd name="T1" fmla="*/ 16 h 313"/>
                  <a:gd name="T2" fmla="*/ 57 w 312"/>
                  <a:gd name="T3" fmla="*/ 41 h 313"/>
                  <a:gd name="T4" fmla="*/ 37 w 312"/>
                  <a:gd name="T5" fmla="*/ 71 h 313"/>
                  <a:gd name="T6" fmla="*/ 25 w 312"/>
                  <a:gd name="T7" fmla="*/ 103 h 313"/>
                  <a:gd name="T8" fmla="*/ 21 w 312"/>
                  <a:gd name="T9" fmla="*/ 140 h 313"/>
                  <a:gd name="T10" fmla="*/ 21 w 312"/>
                  <a:gd name="T11" fmla="*/ 156 h 313"/>
                  <a:gd name="T12" fmla="*/ 27 w 312"/>
                  <a:gd name="T13" fmla="*/ 186 h 313"/>
                  <a:gd name="T14" fmla="*/ 40 w 312"/>
                  <a:gd name="T15" fmla="*/ 213 h 313"/>
                  <a:gd name="T16" fmla="*/ 56 w 312"/>
                  <a:gd name="T17" fmla="*/ 237 h 313"/>
                  <a:gd name="T18" fmla="*/ 76 w 312"/>
                  <a:gd name="T19" fmla="*/ 259 h 313"/>
                  <a:gd name="T20" fmla="*/ 101 w 312"/>
                  <a:gd name="T21" fmla="*/ 275 h 313"/>
                  <a:gd name="T22" fmla="*/ 128 w 312"/>
                  <a:gd name="T23" fmla="*/ 287 h 313"/>
                  <a:gd name="T24" fmla="*/ 157 w 312"/>
                  <a:gd name="T25" fmla="*/ 293 h 313"/>
                  <a:gd name="T26" fmla="*/ 174 w 312"/>
                  <a:gd name="T27" fmla="*/ 294 h 313"/>
                  <a:gd name="T28" fmla="*/ 210 w 312"/>
                  <a:gd name="T29" fmla="*/ 289 h 313"/>
                  <a:gd name="T30" fmla="*/ 243 w 312"/>
                  <a:gd name="T31" fmla="*/ 276 h 313"/>
                  <a:gd name="T32" fmla="*/ 273 w 312"/>
                  <a:gd name="T33" fmla="*/ 257 h 313"/>
                  <a:gd name="T34" fmla="*/ 296 w 312"/>
                  <a:gd name="T35" fmla="*/ 233 h 313"/>
                  <a:gd name="T36" fmla="*/ 312 w 312"/>
                  <a:gd name="T37" fmla="*/ 245 h 313"/>
                  <a:gd name="T38" fmla="*/ 285 w 312"/>
                  <a:gd name="T39" fmla="*/ 274 h 313"/>
                  <a:gd name="T40" fmla="*/ 252 w 312"/>
                  <a:gd name="T41" fmla="*/ 295 h 313"/>
                  <a:gd name="T42" fmla="*/ 214 w 312"/>
                  <a:gd name="T43" fmla="*/ 309 h 313"/>
                  <a:gd name="T44" fmla="*/ 174 w 312"/>
                  <a:gd name="T45" fmla="*/ 313 h 313"/>
                  <a:gd name="T46" fmla="*/ 156 w 312"/>
                  <a:gd name="T47" fmla="*/ 313 h 313"/>
                  <a:gd name="T48" fmla="*/ 122 w 312"/>
                  <a:gd name="T49" fmla="*/ 306 h 313"/>
                  <a:gd name="T50" fmla="*/ 91 w 312"/>
                  <a:gd name="T51" fmla="*/ 293 h 313"/>
                  <a:gd name="T52" fmla="*/ 64 w 312"/>
                  <a:gd name="T53" fmla="*/ 274 h 313"/>
                  <a:gd name="T54" fmla="*/ 40 w 312"/>
                  <a:gd name="T55" fmla="*/ 251 h 313"/>
                  <a:gd name="T56" fmla="*/ 21 w 312"/>
                  <a:gd name="T57" fmla="*/ 222 h 313"/>
                  <a:gd name="T58" fmla="*/ 8 w 312"/>
                  <a:gd name="T59" fmla="*/ 191 h 313"/>
                  <a:gd name="T60" fmla="*/ 2 w 312"/>
                  <a:gd name="T61" fmla="*/ 159 h 313"/>
                  <a:gd name="T62" fmla="*/ 0 w 312"/>
                  <a:gd name="T63" fmla="*/ 140 h 313"/>
                  <a:gd name="T64" fmla="*/ 6 w 312"/>
                  <a:gd name="T65" fmla="*/ 99 h 313"/>
                  <a:gd name="T66" fmla="*/ 19 w 312"/>
                  <a:gd name="T67" fmla="*/ 61 h 313"/>
                  <a:gd name="T68" fmla="*/ 42 w 312"/>
                  <a:gd name="T69" fmla="*/ 27 h 313"/>
                  <a:gd name="T70" fmla="*/ 71 w 312"/>
                  <a:gd name="T71"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12" h="313">
                    <a:moveTo>
                      <a:pt x="83" y="16"/>
                    </a:moveTo>
                    <a:lnTo>
                      <a:pt x="83" y="16"/>
                    </a:lnTo>
                    <a:lnTo>
                      <a:pt x="69" y="29"/>
                    </a:lnTo>
                    <a:lnTo>
                      <a:pt x="57" y="41"/>
                    </a:lnTo>
                    <a:lnTo>
                      <a:pt x="46" y="54"/>
                    </a:lnTo>
                    <a:lnTo>
                      <a:pt x="37" y="71"/>
                    </a:lnTo>
                    <a:lnTo>
                      <a:pt x="30" y="87"/>
                    </a:lnTo>
                    <a:lnTo>
                      <a:pt x="25" y="103"/>
                    </a:lnTo>
                    <a:lnTo>
                      <a:pt x="22" y="122"/>
                    </a:lnTo>
                    <a:lnTo>
                      <a:pt x="21" y="140"/>
                    </a:lnTo>
                    <a:lnTo>
                      <a:pt x="21" y="140"/>
                    </a:lnTo>
                    <a:lnTo>
                      <a:pt x="21" y="156"/>
                    </a:lnTo>
                    <a:lnTo>
                      <a:pt x="23" y="171"/>
                    </a:lnTo>
                    <a:lnTo>
                      <a:pt x="27" y="186"/>
                    </a:lnTo>
                    <a:lnTo>
                      <a:pt x="33" y="199"/>
                    </a:lnTo>
                    <a:lnTo>
                      <a:pt x="40" y="213"/>
                    </a:lnTo>
                    <a:lnTo>
                      <a:pt x="46" y="226"/>
                    </a:lnTo>
                    <a:lnTo>
                      <a:pt x="56" y="237"/>
                    </a:lnTo>
                    <a:lnTo>
                      <a:pt x="65" y="248"/>
                    </a:lnTo>
                    <a:lnTo>
                      <a:pt x="76" y="259"/>
                    </a:lnTo>
                    <a:lnTo>
                      <a:pt x="88" y="267"/>
                    </a:lnTo>
                    <a:lnTo>
                      <a:pt x="101" y="275"/>
                    </a:lnTo>
                    <a:lnTo>
                      <a:pt x="114" y="282"/>
                    </a:lnTo>
                    <a:lnTo>
                      <a:pt x="128" y="287"/>
                    </a:lnTo>
                    <a:lnTo>
                      <a:pt x="143" y="290"/>
                    </a:lnTo>
                    <a:lnTo>
                      <a:pt x="157" y="293"/>
                    </a:lnTo>
                    <a:lnTo>
                      <a:pt x="174" y="294"/>
                    </a:lnTo>
                    <a:lnTo>
                      <a:pt x="174" y="294"/>
                    </a:lnTo>
                    <a:lnTo>
                      <a:pt x="193" y="293"/>
                    </a:lnTo>
                    <a:lnTo>
                      <a:pt x="210" y="289"/>
                    </a:lnTo>
                    <a:lnTo>
                      <a:pt x="227" y="285"/>
                    </a:lnTo>
                    <a:lnTo>
                      <a:pt x="243" y="276"/>
                    </a:lnTo>
                    <a:lnTo>
                      <a:pt x="258" y="268"/>
                    </a:lnTo>
                    <a:lnTo>
                      <a:pt x="273" y="257"/>
                    </a:lnTo>
                    <a:lnTo>
                      <a:pt x="285" y="247"/>
                    </a:lnTo>
                    <a:lnTo>
                      <a:pt x="296" y="233"/>
                    </a:lnTo>
                    <a:lnTo>
                      <a:pt x="312" y="245"/>
                    </a:lnTo>
                    <a:lnTo>
                      <a:pt x="312" y="245"/>
                    </a:lnTo>
                    <a:lnTo>
                      <a:pt x="298" y="260"/>
                    </a:lnTo>
                    <a:lnTo>
                      <a:pt x="285" y="274"/>
                    </a:lnTo>
                    <a:lnTo>
                      <a:pt x="268" y="285"/>
                    </a:lnTo>
                    <a:lnTo>
                      <a:pt x="252" y="295"/>
                    </a:lnTo>
                    <a:lnTo>
                      <a:pt x="233" y="303"/>
                    </a:lnTo>
                    <a:lnTo>
                      <a:pt x="214" y="309"/>
                    </a:lnTo>
                    <a:lnTo>
                      <a:pt x="194" y="312"/>
                    </a:lnTo>
                    <a:lnTo>
                      <a:pt x="174" y="313"/>
                    </a:lnTo>
                    <a:lnTo>
                      <a:pt x="174" y="313"/>
                    </a:lnTo>
                    <a:lnTo>
                      <a:pt x="156" y="313"/>
                    </a:lnTo>
                    <a:lnTo>
                      <a:pt x="138" y="310"/>
                    </a:lnTo>
                    <a:lnTo>
                      <a:pt x="122" y="306"/>
                    </a:lnTo>
                    <a:lnTo>
                      <a:pt x="106" y="299"/>
                    </a:lnTo>
                    <a:lnTo>
                      <a:pt x="91" y="293"/>
                    </a:lnTo>
                    <a:lnTo>
                      <a:pt x="76" y="285"/>
                    </a:lnTo>
                    <a:lnTo>
                      <a:pt x="64" y="274"/>
                    </a:lnTo>
                    <a:lnTo>
                      <a:pt x="52" y="263"/>
                    </a:lnTo>
                    <a:lnTo>
                      <a:pt x="40" y="251"/>
                    </a:lnTo>
                    <a:lnTo>
                      <a:pt x="30" y="237"/>
                    </a:lnTo>
                    <a:lnTo>
                      <a:pt x="21" y="222"/>
                    </a:lnTo>
                    <a:lnTo>
                      <a:pt x="14" y="207"/>
                    </a:lnTo>
                    <a:lnTo>
                      <a:pt x="8" y="191"/>
                    </a:lnTo>
                    <a:lnTo>
                      <a:pt x="4" y="175"/>
                    </a:lnTo>
                    <a:lnTo>
                      <a:pt x="2" y="159"/>
                    </a:lnTo>
                    <a:lnTo>
                      <a:pt x="0" y="140"/>
                    </a:lnTo>
                    <a:lnTo>
                      <a:pt x="0" y="140"/>
                    </a:lnTo>
                    <a:lnTo>
                      <a:pt x="2" y="119"/>
                    </a:lnTo>
                    <a:lnTo>
                      <a:pt x="6" y="99"/>
                    </a:lnTo>
                    <a:lnTo>
                      <a:pt x="11" y="79"/>
                    </a:lnTo>
                    <a:lnTo>
                      <a:pt x="19" y="61"/>
                    </a:lnTo>
                    <a:lnTo>
                      <a:pt x="30" y="44"/>
                    </a:lnTo>
                    <a:lnTo>
                      <a:pt x="42" y="27"/>
                    </a:lnTo>
                    <a:lnTo>
                      <a:pt x="56" y="14"/>
                    </a:lnTo>
                    <a:lnTo>
                      <a:pt x="71" y="0"/>
                    </a:lnTo>
                    <a:lnTo>
                      <a:pt x="83" y="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8" name="Freeform 130"/>
              <p:cNvSpPr>
                <a:spLocks noEditPoints="1"/>
              </p:cNvSpPr>
              <p:nvPr/>
            </p:nvSpPr>
            <p:spPr bwMode="auto">
              <a:xfrm>
                <a:off x="1947863" y="4314825"/>
                <a:ext cx="436563" cy="434975"/>
              </a:xfrm>
              <a:custGeom>
                <a:avLst/>
                <a:gdLst>
                  <a:gd name="T0" fmla="*/ 152 w 275"/>
                  <a:gd name="T1" fmla="*/ 1 h 274"/>
                  <a:gd name="T2" fmla="*/ 191 w 275"/>
                  <a:gd name="T3" fmla="*/ 10 h 274"/>
                  <a:gd name="T4" fmla="*/ 225 w 275"/>
                  <a:gd name="T5" fmla="*/ 32 h 274"/>
                  <a:gd name="T6" fmla="*/ 252 w 275"/>
                  <a:gd name="T7" fmla="*/ 61 h 274"/>
                  <a:gd name="T8" fmla="*/ 268 w 275"/>
                  <a:gd name="T9" fmla="*/ 97 h 274"/>
                  <a:gd name="T10" fmla="*/ 275 w 275"/>
                  <a:gd name="T11" fmla="*/ 138 h 274"/>
                  <a:gd name="T12" fmla="*/ 272 w 275"/>
                  <a:gd name="T13" fmla="*/ 165 h 274"/>
                  <a:gd name="T14" fmla="*/ 259 w 275"/>
                  <a:gd name="T15" fmla="*/ 203 h 274"/>
                  <a:gd name="T16" fmla="*/ 234 w 275"/>
                  <a:gd name="T17" fmla="*/ 235 h 274"/>
                  <a:gd name="T18" fmla="*/ 203 w 275"/>
                  <a:gd name="T19" fmla="*/ 258 h 274"/>
                  <a:gd name="T20" fmla="*/ 165 w 275"/>
                  <a:gd name="T21" fmla="*/ 272 h 274"/>
                  <a:gd name="T22" fmla="*/ 137 w 275"/>
                  <a:gd name="T23" fmla="*/ 274 h 274"/>
                  <a:gd name="T24" fmla="*/ 137 w 275"/>
                  <a:gd name="T25" fmla="*/ 269 h 274"/>
                  <a:gd name="T26" fmla="*/ 164 w 275"/>
                  <a:gd name="T27" fmla="*/ 266 h 274"/>
                  <a:gd name="T28" fmla="*/ 201 w 275"/>
                  <a:gd name="T29" fmla="*/ 253 h 274"/>
                  <a:gd name="T30" fmla="*/ 230 w 275"/>
                  <a:gd name="T31" fmla="*/ 230 h 274"/>
                  <a:gd name="T32" fmla="*/ 253 w 275"/>
                  <a:gd name="T33" fmla="*/ 200 h 274"/>
                  <a:gd name="T34" fmla="*/ 266 w 275"/>
                  <a:gd name="T35" fmla="*/ 163 h 274"/>
                  <a:gd name="T36" fmla="*/ 268 w 275"/>
                  <a:gd name="T37" fmla="*/ 138 h 274"/>
                  <a:gd name="T38" fmla="*/ 263 w 275"/>
                  <a:gd name="T39" fmla="*/ 98 h 274"/>
                  <a:gd name="T40" fmla="*/ 247 w 275"/>
                  <a:gd name="T41" fmla="*/ 65 h 274"/>
                  <a:gd name="T42" fmla="*/ 221 w 275"/>
                  <a:gd name="T43" fmla="*/ 36 h 274"/>
                  <a:gd name="T44" fmla="*/ 188 w 275"/>
                  <a:gd name="T45" fmla="*/ 17 h 274"/>
                  <a:gd name="T46" fmla="*/ 151 w 275"/>
                  <a:gd name="T47" fmla="*/ 8 h 274"/>
                  <a:gd name="T48" fmla="*/ 137 w 275"/>
                  <a:gd name="T49" fmla="*/ 0 h 274"/>
                  <a:gd name="T50" fmla="*/ 137 w 275"/>
                  <a:gd name="T51" fmla="*/ 274 h 274"/>
                  <a:gd name="T52" fmla="*/ 96 w 275"/>
                  <a:gd name="T53" fmla="*/ 269 h 274"/>
                  <a:gd name="T54" fmla="*/ 61 w 275"/>
                  <a:gd name="T55" fmla="*/ 251 h 274"/>
                  <a:gd name="T56" fmla="*/ 31 w 275"/>
                  <a:gd name="T57" fmla="*/ 224 h 274"/>
                  <a:gd name="T58" fmla="*/ 11 w 275"/>
                  <a:gd name="T59" fmla="*/ 191 h 274"/>
                  <a:gd name="T60" fmla="*/ 2 w 275"/>
                  <a:gd name="T61" fmla="*/ 151 h 274"/>
                  <a:gd name="T62" fmla="*/ 2 w 275"/>
                  <a:gd name="T63" fmla="*/ 123 h 274"/>
                  <a:gd name="T64" fmla="*/ 11 w 275"/>
                  <a:gd name="T65" fmla="*/ 84 h 274"/>
                  <a:gd name="T66" fmla="*/ 31 w 275"/>
                  <a:gd name="T67" fmla="*/ 50 h 274"/>
                  <a:gd name="T68" fmla="*/ 61 w 275"/>
                  <a:gd name="T69" fmla="*/ 24 h 274"/>
                  <a:gd name="T70" fmla="*/ 96 w 275"/>
                  <a:gd name="T71" fmla="*/ 6 h 274"/>
                  <a:gd name="T72" fmla="*/ 137 w 275"/>
                  <a:gd name="T73" fmla="*/ 0 h 274"/>
                  <a:gd name="T74" fmla="*/ 125 w 275"/>
                  <a:gd name="T75" fmla="*/ 8 h 274"/>
                  <a:gd name="T76" fmla="*/ 87 w 275"/>
                  <a:gd name="T77" fmla="*/ 17 h 274"/>
                  <a:gd name="T78" fmla="*/ 54 w 275"/>
                  <a:gd name="T79" fmla="*/ 36 h 274"/>
                  <a:gd name="T80" fmla="*/ 29 w 275"/>
                  <a:gd name="T81" fmla="*/ 65 h 274"/>
                  <a:gd name="T82" fmla="*/ 12 w 275"/>
                  <a:gd name="T83" fmla="*/ 98 h 274"/>
                  <a:gd name="T84" fmla="*/ 7 w 275"/>
                  <a:gd name="T85" fmla="*/ 138 h 274"/>
                  <a:gd name="T86" fmla="*/ 10 w 275"/>
                  <a:gd name="T87" fmla="*/ 163 h 274"/>
                  <a:gd name="T88" fmla="*/ 22 w 275"/>
                  <a:gd name="T89" fmla="*/ 200 h 274"/>
                  <a:gd name="T90" fmla="*/ 45 w 275"/>
                  <a:gd name="T91" fmla="*/ 230 h 274"/>
                  <a:gd name="T92" fmla="*/ 75 w 275"/>
                  <a:gd name="T93" fmla="*/ 253 h 274"/>
                  <a:gd name="T94" fmla="*/ 111 w 275"/>
                  <a:gd name="T95" fmla="*/ 266 h 274"/>
                  <a:gd name="T96" fmla="*/ 137 w 275"/>
                  <a:gd name="T97" fmla="*/ 274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5" h="274">
                    <a:moveTo>
                      <a:pt x="137" y="0"/>
                    </a:moveTo>
                    <a:lnTo>
                      <a:pt x="137" y="0"/>
                    </a:lnTo>
                    <a:lnTo>
                      <a:pt x="152" y="1"/>
                    </a:lnTo>
                    <a:lnTo>
                      <a:pt x="165" y="2"/>
                    </a:lnTo>
                    <a:lnTo>
                      <a:pt x="179" y="6"/>
                    </a:lnTo>
                    <a:lnTo>
                      <a:pt x="191" y="10"/>
                    </a:lnTo>
                    <a:lnTo>
                      <a:pt x="203" y="17"/>
                    </a:lnTo>
                    <a:lnTo>
                      <a:pt x="214" y="24"/>
                    </a:lnTo>
                    <a:lnTo>
                      <a:pt x="225" y="32"/>
                    </a:lnTo>
                    <a:lnTo>
                      <a:pt x="234" y="40"/>
                    </a:lnTo>
                    <a:lnTo>
                      <a:pt x="244" y="50"/>
                    </a:lnTo>
                    <a:lnTo>
                      <a:pt x="252" y="61"/>
                    </a:lnTo>
                    <a:lnTo>
                      <a:pt x="259" y="71"/>
                    </a:lnTo>
                    <a:lnTo>
                      <a:pt x="264" y="84"/>
                    </a:lnTo>
                    <a:lnTo>
                      <a:pt x="268" y="97"/>
                    </a:lnTo>
                    <a:lnTo>
                      <a:pt x="272" y="109"/>
                    </a:lnTo>
                    <a:lnTo>
                      <a:pt x="274" y="123"/>
                    </a:lnTo>
                    <a:lnTo>
                      <a:pt x="275" y="138"/>
                    </a:lnTo>
                    <a:lnTo>
                      <a:pt x="275" y="138"/>
                    </a:lnTo>
                    <a:lnTo>
                      <a:pt x="274" y="151"/>
                    </a:lnTo>
                    <a:lnTo>
                      <a:pt x="272" y="165"/>
                    </a:lnTo>
                    <a:lnTo>
                      <a:pt x="268" y="178"/>
                    </a:lnTo>
                    <a:lnTo>
                      <a:pt x="264" y="191"/>
                    </a:lnTo>
                    <a:lnTo>
                      <a:pt x="259" y="203"/>
                    </a:lnTo>
                    <a:lnTo>
                      <a:pt x="252" y="215"/>
                    </a:lnTo>
                    <a:lnTo>
                      <a:pt x="244" y="224"/>
                    </a:lnTo>
                    <a:lnTo>
                      <a:pt x="234" y="235"/>
                    </a:lnTo>
                    <a:lnTo>
                      <a:pt x="225" y="243"/>
                    </a:lnTo>
                    <a:lnTo>
                      <a:pt x="214" y="251"/>
                    </a:lnTo>
                    <a:lnTo>
                      <a:pt x="203" y="258"/>
                    </a:lnTo>
                    <a:lnTo>
                      <a:pt x="191" y="264"/>
                    </a:lnTo>
                    <a:lnTo>
                      <a:pt x="179" y="269"/>
                    </a:lnTo>
                    <a:lnTo>
                      <a:pt x="165" y="272"/>
                    </a:lnTo>
                    <a:lnTo>
                      <a:pt x="152" y="274"/>
                    </a:lnTo>
                    <a:lnTo>
                      <a:pt x="137" y="274"/>
                    </a:lnTo>
                    <a:lnTo>
                      <a:pt x="137" y="274"/>
                    </a:lnTo>
                    <a:lnTo>
                      <a:pt x="137" y="269"/>
                    </a:lnTo>
                    <a:lnTo>
                      <a:pt x="137" y="269"/>
                    </a:lnTo>
                    <a:lnTo>
                      <a:pt x="137" y="269"/>
                    </a:lnTo>
                    <a:lnTo>
                      <a:pt x="137" y="269"/>
                    </a:lnTo>
                    <a:lnTo>
                      <a:pt x="151" y="268"/>
                    </a:lnTo>
                    <a:lnTo>
                      <a:pt x="164" y="266"/>
                    </a:lnTo>
                    <a:lnTo>
                      <a:pt x="176" y="262"/>
                    </a:lnTo>
                    <a:lnTo>
                      <a:pt x="188" y="258"/>
                    </a:lnTo>
                    <a:lnTo>
                      <a:pt x="201" y="253"/>
                    </a:lnTo>
                    <a:lnTo>
                      <a:pt x="211" y="246"/>
                    </a:lnTo>
                    <a:lnTo>
                      <a:pt x="221" y="238"/>
                    </a:lnTo>
                    <a:lnTo>
                      <a:pt x="230" y="230"/>
                    </a:lnTo>
                    <a:lnTo>
                      <a:pt x="239" y="220"/>
                    </a:lnTo>
                    <a:lnTo>
                      <a:pt x="247" y="211"/>
                    </a:lnTo>
                    <a:lnTo>
                      <a:pt x="253" y="200"/>
                    </a:lnTo>
                    <a:lnTo>
                      <a:pt x="259" y="188"/>
                    </a:lnTo>
                    <a:lnTo>
                      <a:pt x="263" y="177"/>
                    </a:lnTo>
                    <a:lnTo>
                      <a:pt x="266" y="163"/>
                    </a:lnTo>
                    <a:lnTo>
                      <a:pt x="268" y="151"/>
                    </a:lnTo>
                    <a:lnTo>
                      <a:pt x="268" y="138"/>
                    </a:lnTo>
                    <a:lnTo>
                      <a:pt x="268" y="138"/>
                    </a:lnTo>
                    <a:lnTo>
                      <a:pt x="268" y="124"/>
                    </a:lnTo>
                    <a:lnTo>
                      <a:pt x="266" y="111"/>
                    </a:lnTo>
                    <a:lnTo>
                      <a:pt x="263" y="98"/>
                    </a:lnTo>
                    <a:lnTo>
                      <a:pt x="259" y="86"/>
                    </a:lnTo>
                    <a:lnTo>
                      <a:pt x="253" y="75"/>
                    </a:lnTo>
                    <a:lnTo>
                      <a:pt x="247" y="65"/>
                    </a:lnTo>
                    <a:lnTo>
                      <a:pt x="239" y="54"/>
                    </a:lnTo>
                    <a:lnTo>
                      <a:pt x="230" y="44"/>
                    </a:lnTo>
                    <a:lnTo>
                      <a:pt x="221" y="36"/>
                    </a:lnTo>
                    <a:lnTo>
                      <a:pt x="211" y="29"/>
                    </a:lnTo>
                    <a:lnTo>
                      <a:pt x="201" y="23"/>
                    </a:lnTo>
                    <a:lnTo>
                      <a:pt x="188" y="17"/>
                    </a:lnTo>
                    <a:lnTo>
                      <a:pt x="176" y="12"/>
                    </a:lnTo>
                    <a:lnTo>
                      <a:pt x="164" y="9"/>
                    </a:lnTo>
                    <a:lnTo>
                      <a:pt x="151" y="8"/>
                    </a:lnTo>
                    <a:lnTo>
                      <a:pt x="137" y="6"/>
                    </a:lnTo>
                    <a:lnTo>
                      <a:pt x="137" y="6"/>
                    </a:lnTo>
                    <a:lnTo>
                      <a:pt x="137" y="0"/>
                    </a:lnTo>
                    <a:lnTo>
                      <a:pt x="137" y="0"/>
                    </a:lnTo>
                    <a:close/>
                    <a:moveTo>
                      <a:pt x="137" y="274"/>
                    </a:moveTo>
                    <a:lnTo>
                      <a:pt x="137" y="274"/>
                    </a:lnTo>
                    <a:lnTo>
                      <a:pt x="123" y="274"/>
                    </a:lnTo>
                    <a:lnTo>
                      <a:pt x="110" y="272"/>
                    </a:lnTo>
                    <a:lnTo>
                      <a:pt x="96" y="269"/>
                    </a:lnTo>
                    <a:lnTo>
                      <a:pt x="84" y="264"/>
                    </a:lnTo>
                    <a:lnTo>
                      <a:pt x="72" y="258"/>
                    </a:lnTo>
                    <a:lnTo>
                      <a:pt x="61" y="251"/>
                    </a:lnTo>
                    <a:lnTo>
                      <a:pt x="50" y="243"/>
                    </a:lnTo>
                    <a:lnTo>
                      <a:pt x="41" y="235"/>
                    </a:lnTo>
                    <a:lnTo>
                      <a:pt x="31" y="224"/>
                    </a:lnTo>
                    <a:lnTo>
                      <a:pt x="23" y="215"/>
                    </a:lnTo>
                    <a:lnTo>
                      <a:pt x="16" y="203"/>
                    </a:lnTo>
                    <a:lnTo>
                      <a:pt x="11" y="191"/>
                    </a:lnTo>
                    <a:lnTo>
                      <a:pt x="7" y="178"/>
                    </a:lnTo>
                    <a:lnTo>
                      <a:pt x="3" y="165"/>
                    </a:lnTo>
                    <a:lnTo>
                      <a:pt x="2" y="151"/>
                    </a:lnTo>
                    <a:lnTo>
                      <a:pt x="0" y="138"/>
                    </a:lnTo>
                    <a:lnTo>
                      <a:pt x="0" y="138"/>
                    </a:lnTo>
                    <a:lnTo>
                      <a:pt x="2" y="123"/>
                    </a:lnTo>
                    <a:lnTo>
                      <a:pt x="3" y="109"/>
                    </a:lnTo>
                    <a:lnTo>
                      <a:pt x="7" y="97"/>
                    </a:lnTo>
                    <a:lnTo>
                      <a:pt x="11" y="84"/>
                    </a:lnTo>
                    <a:lnTo>
                      <a:pt x="16" y="71"/>
                    </a:lnTo>
                    <a:lnTo>
                      <a:pt x="23" y="61"/>
                    </a:lnTo>
                    <a:lnTo>
                      <a:pt x="31" y="50"/>
                    </a:lnTo>
                    <a:lnTo>
                      <a:pt x="41" y="40"/>
                    </a:lnTo>
                    <a:lnTo>
                      <a:pt x="50" y="32"/>
                    </a:lnTo>
                    <a:lnTo>
                      <a:pt x="61" y="24"/>
                    </a:lnTo>
                    <a:lnTo>
                      <a:pt x="72" y="17"/>
                    </a:lnTo>
                    <a:lnTo>
                      <a:pt x="84" y="10"/>
                    </a:lnTo>
                    <a:lnTo>
                      <a:pt x="96" y="6"/>
                    </a:lnTo>
                    <a:lnTo>
                      <a:pt x="110" y="2"/>
                    </a:lnTo>
                    <a:lnTo>
                      <a:pt x="123" y="1"/>
                    </a:lnTo>
                    <a:lnTo>
                      <a:pt x="137" y="0"/>
                    </a:lnTo>
                    <a:lnTo>
                      <a:pt x="137" y="6"/>
                    </a:lnTo>
                    <a:lnTo>
                      <a:pt x="137" y="6"/>
                    </a:lnTo>
                    <a:lnTo>
                      <a:pt x="125" y="8"/>
                    </a:lnTo>
                    <a:lnTo>
                      <a:pt x="111" y="9"/>
                    </a:lnTo>
                    <a:lnTo>
                      <a:pt x="99" y="12"/>
                    </a:lnTo>
                    <a:lnTo>
                      <a:pt x="87" y="17"/>
                    </a:lnTo>
                    <a:lnTo>
                      <a:pt x="75" y="23"/>
                    </a:lnTo>
                    <a:lnTo>
                      <a:pt x="64" y="29"/>
                    </a:lnTo>
                    <a:lnTo>
                      <a:pt x="54" y="36"/>
                    </a:lnTo>
                    <a:lnTo>
                      <a:pt x="45" y="44"/>
                    </a:lnTo>
                    <a:lnTo>
                      <a:pt x="37" y="54"/>
                    </a:lnTo>
                    <a:lnTo>
                      <a:pt x="29" y="65"/>
                    </a:lnTo>
                    <a:lnTo>
                      <a:pt x="22" y="75"/>
                    </a:lnTo>
                    <a:lnTo>
                      <a:pt x="16" y="86"/>
                    </a:lnTo>
                    <a:lnTo>
                      <a:pt x="12" y="98"/>
                    </a:lnTo>
                    <a:lnTo>
                      <a:pt x="10" y="111"/>
                    </a:lnTo>
                    <a:lnTo>
                      <a:pt x="7" y="124"/>
                    </a:lnTo>
                    <a:lnTo>
                      <a:pt x="7" y="138"/>
                    </a:lnTo>
                    <a:lnTo>
                      <a:pt x="7" y="138"/>
                    </a:lnTo>
                    <a:lnTo>
                      <a:pt x="7" y="151"/>
                    </a:lnTo>
                    <a:lnTo>
                      <a:pt x="10" y="163"/>
                    </a:lnTo>
                    <a:lnTo>
                      <a:pt x="12" y="177"/>
                    </a:lnTo>
                    <a:lnTo>
                      <a:pt x="16" y="188"/>
                    </a:lnTo>
                    <a:lnTo>
                      <a:pt x="22" y="200"/>
                    </a:lnTo>
                    <a:lnTo>
                      <a:pt x="29" y="211"/>
                    </a:lnTo>
                    <a:lnTo>
                      <a:pt x="37" y="220"/>
                    </a:lnTo>
                    <a:lnTo>
                      <a:pt x="45" y="230"/>
                    </a:lnTo>
                    <a:lnTo>
                      <a:pt x="54" y="238"/>
                    </a:lnTo>
                    <a:lnTo>
                      <a:pt x="64" y="246"/>
                    </a:lnTo>
                    <a:lnTo>
                      <a:pt x="75" y="253"/>
                    </a:lnTo>
                    <a:lnTo>
                      <a:pt x="87" y="258"/>
                    </a:lnTo>
                    <a:lnTo>
                      <a:pt x="99" y="262"/>
                    </a:lnTo>
                    <a:lnTo>
                      <a:pt x="111" y="266"/>
                    </a:lnTo>
                    <a:lnTo>
                      <a:pt x="125" y="268"/>
                    </a:lnTo>
                    <a:lnTo>
                      <a:pt x="137" y="269"/>
                    </a:lnTo>
                    <a:lnTo>
                      <a:pt x="137" y="27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9" name="Freeform 131"/>
              <p:cNvSpPr/>
              <p:nvPr/>
            </p:nvSpPr>
            <p:spPr bwMode="auto">
              <a:xfrm>
                <a:off x="1941513" y="4322763"/>
                <a:ext cx="434975" cy="423863"/>
              </a:xfrm>
              <a:custGeom>
                <a:avLst/>
                <a:gdLst>
                  <a:gd name="T0" fmla="*/ 199 w 274"/>
                  <a:gd name="T1" fmla="*/ 18 h 267"/>
                  <a:gd name="T2" fmla="*/ 203 w 274"/>
                  <a:gd name="T3" fmla="*/ 37 h 267"/>
                  <a:gd name="T4" fmla="*/ 214 w 274"/>
                  <a:gd name="T5" fmla="*/ 35 h 267"/>
                  <a:gd name="T6" fmla="*/ 221 w 274"/>
                  <a:gd name="T7" fmla="*/ 43 h 267"/>
                  <a:gd name="T8" fmla="*/ 238 w 274"/>
                  <a:gd name="T9" fmla="*/ 56 h 267"/>
                  <a:gd name="T10" fmla="*/ 257 w 274"/>
                  <a:gd name="T11" fmla="*/ 80 h 267"/>
                  <a:gd name="T12" fmla="*/ 251 w 274"/>
                  <a:gd name="T13" fmla="*/ 91 h 267"/>
                  <a:gd name="T14" fmla="*/ 256 w 274"/>
                  <a:gd name="T15" fmla="*/ 93 h 267"/>
                  <a:gd name="T16" fmla="*/ 262 w 274"/>
                  <a:gd name="T17" fmla="*/ 85 h 267"/>
                  <a:gd name="T18" fmla="*/ 264 w 274"/>
                  <a:gd name="T19" fmla="*/ 93 h 267"/>
                  <a:gd name="T20" fmla="*/ 259 w 274"/>
                  <a:gd name="T21" fmla="*/ 110 h 267"/>
                  <a:gd name="T22" fmla="*/ 247 w 274"/>
                  <a:gd name="T23" fmla="*/ 112 h 267"/>
                  <a:gd name="T24" fmla="*/ 232 w 274"/>
                  <a:gd name="T25" fmla="*/ 127 h 267"/>
                  <a:gd name="T26" fmla="*/ 220 w 274"/>
                  <a:gd name="T27" fmla="*/ 141 h 267"/>
                  <a:gd name="T28" fmla="*/ 202 w 274"/>
                  <a:gd name="T29" fmla="*/ 154 h 267"/>
                  <a:gd name="T30" fmla="*/ 209 w 274"/>
                  <a:gd name="T31" fmla="*/ 183 h 267"/>
                  <a:gd name="T32" fmla="*/ 218 w 274"/>
                  <a:gd name="T33" fmla="*/ 214 h 267"/>
                  <a:gd name="T34" fmla="*/ 210 w 274"/>
                  <a:gd name="T35" fmla="*/ 237 h 267"/>
                  <a:gd name="T36" fmla="*/ 226 w 274"/>
                  <a:gd name="T37" fmla="*/ 228 h 267"/>
                  <a:gd name="T38" fmla="*/ 247 w 274"/>
                  <a:gd name="T39" fmla="*/ 192 h 267"/>
                  <a:gd name="T40" fmla="*/ 264 w 274"/>
                  <a:gd name="T41" fmla="*/ 141 h 267"/>
                  <a:gd name="T42" fmla="*/ 274 w 274"/>
                  <a:gd name="T43" fmla="*/ 115 h 267"/>
                  <a:gd name="T44" fmla="*/ 155 w 274"/>
                  <a:gd name="T45" fmla="*/ 267 h 267"/>
                  <a:gd name="T46" fmla="*/ 178 w 274"/>
                  <a:gd name="T47" fmla="*/ 246 h 267"/>
                  <a:gd name="T48" fmla="*/ 153 w 274"/>
                  <a:gd name="T49" fmla="*/ 245 h 267"/>
                  <a:gd name="T50" fmla="*/ 145 w 274"/>
                  <a:gd name="T51" fmla="*/ 252 h 267"/>
                  <a:gd name="T52" fmla="*/ 125 w 274"/>
                  <a:gd name="T53" fmla="*/ 248 h 267"/>
                  <a:gd name="T54" fmla="*/ 99 w 274"/>
                  <a:gd name="T55" fmla="*/ 249 h 267"/>
                  <a:gd name="T56" fmla="*/ 121 w 274"/>
                  <a:gd name="T57" fmla="*/ 267 h 267"/>
                  <a:gd name="T58" fmla="*/ 0 w 274"/>
                  <a:gd name="T59" fmla="*/ 129 h 267"/>
                  <a:gd name="T60" fmla="*/ 62 w 274"/>
                  <a:gd name="T61" fmla="*/ 26 h 267"/>
                  <a:gd name="T62" fmla="*/ 19 w 274"/>
                  <a:gd name="T63" fmla="*/ 87 h 267"/>
                  <a:gd name="T64" fmla="*/ 31 w 274"/>
                  <a:gd name="T65" fmla="*/ 84 h 267"/>
                  <a:gd name="T66" fmla="*/ 50 w 274"/>
                  <a:gd name="T67" fmla="*/ 91 h 267"/>
                  <a:gd name="T68" fmla="*/ 60 w 274"/>
                  <a:gd name="T69" fmla="*/ 88 h 267"/>
                  <a:gd name="T70" fmla="*/ 46 w 274"/>
                  <a:gd name="T71" fmla="*/ 106 h 267"/>
                  <a:gd name="T72" fmla="*/ 35 w 274"/>
                  <a:gd name="T73" fmla="*/ 122 h 267"/>
                  <a:gd name="T74" fmla="*/ 45 w 274"/>
                  <a:gd name="T75" fmla="*/ 157 h 267"/>
                  <a:gd name="T76" fmla="*/ 54 w 274"/>
                  <a:gd name="T77" fmla="*/ 180 h 267"/>
                  <a:gd name="T78" fmla="*/ 87 w 274"/>
                  <a:gd name="T79" fmla="*/ 210 h 267"/>
                  <a:gd name="T80" fmla="*/ 95 w 274"/>
                  <a:gd name="T81" fmla="*/ 188 h 267"/>
                  <a:gd name="T82" fmla="*/ 98 w 274"/>
                  <a:gd name="T83" fmla="*/ 169 h 267"/>
                  <a:gd name="T84" fmla="*/ 104 w 274"/>
                  <a:gd name="T85" fmla="*/ 137 h 267"/>
                  <a:gd name="T86" fmla="*/ 117 w 274"/>
                  <a:gd name="T87" fmla="*/ 122 h 267"/>
                  <a:gd name="T88" fmla="*/ 152 w 274"/>
                  <a:gd name="T89" fmla="*/ 125 h 267"/>
                  <a:gd name="T90" fmla="*/ 165 w 274"/>
                  <a:gd name="T91" fmla="*/ 106 h 267"/>
                  <a:gd name="T92" fmla="*/ 161 w 274"/>
                  <a:gd name="T93" fmla="*/ 81 h 267"/>
                  <a:gd name="T94" fmla="*/ 134 w 274"/>
                  <a:gd name="T95" fmla="*/ 58 h 267"/>
                  <a:gd name="T96" fmla="*/ 111 w 274"/>
                  <a:gd name="T97" fmla="*/ 57 h 267"/>
                  <a:gd name="T98" fmla="*/ 92 w 274"/>
                  <a:gd name="T99" fmla="*/ 68 h 267"/>
                  <a:gd name="T100" fmla="*/ 69 w 274"/>
                  <a:gd name="T101" fmla="*/ 64 h 267"/>
                  <a:gd name="T102" fmla="*/ 73 w 274"/>
                  <a:gd name="T103" fmla="*/ 56 h 267"/>
                  <a:gd name="T104" fmla="*/ 80 w 274"/>
                  <a:gd name="T105" fmla="*/ 45 h 267"/>
                  <a:gd name="T106" fmla="*/ 81 w 274"/>
                  <a:gd name="T107" fmla="*/ 38 h 267"/>
                  <a:gd name="T108" fmla="*/ 96 w 274"/>
                  <a:gd name="T109" fmla="*/ 49 h 267"/>
                  <a:gd name="T110" fmla="*/ 119 w 274"/>
                  <a:gd name="T111" fmla="*/ 47 h 267"/>
                  <a:gd name="T112" fmla="*/ 137 w 274"/>
                  <a:gd name="T113" fmla="*/ 45 h 267"/>
                  <a:gd name="T114" fmla="*/ 141 w 274"/>
                  <a:gd name="T115" fmla="*/ 28 h 267"/>
                  <a:gd name="T116" fmla="*/ 161 w 274"/>
                  <a:gd name="T117" fmla="*/ 22 h 267"/>
                  <a:gd name="T118" fmla="*/ 132 w 274"/>
                  <a:gd name="T119" fmla="*/ 8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4" h="267">
                    <a:moveTo>
                      <a:pt x="161" y="1"/>
                    </a:moveTo>
                    <a:lnTo>
                      <a:pt x="161" y="1"/>
                    </a:lnTo>
                    <a:lnTo>
                      <a:pt x="169" y="3"/>
                    </a:lnTo>
                    <a:lnTo>
                      <a:pt x="178" y="5"/>
                    </a:lnTo>
                    <a:lnTo>
                      <a:pt x="188" y="8"/>
                    </a:lnTo>
                    <a:lnTo>
                      <a:pt x="201" y="14"/>
                    </a:lnTo>
                    <a:lnTo>
                      <a:pt x="214" y="22"/>
                    </a:lnTo>
                    <a:lnTo>
                      <a:pt x="226" y="31"/>
                    </a:lnTo>
                    <a:lnTo>
                      <a:pt x="238" y="43"/>
                    </a:lnTo>
                    <a:lnTo>
                      <a:pt x="238" y="43"/>
                    </a:lnTo>
                    <a:lnTo>
                      <a:pt x="234" y="39"/>
                    </a:lnTo>
                    <a:lnTo>
                      <a:pt x="225" y="31"/>
                    </a:lnTo>
                    <a:lnTo>
                      <a:pt x="213" y="22"/>
                    </a:lnTo>
                    <a:lnTo>
                      <a:pt x="206" y="19"/>
                    </a:lnTo>
                    <a:lnTo>
                      <a:pt x="199" y="18"/>
                    </a:lnTo>
                    <a:lnTo>
                      <a:pt x="197" y="19"/>
                    </a:lnTo>
                    <a:lnTo>
                      <a:pt x="197" y="19"/>
                    </a:lnTo>
                    <a:lnTo>
                      <a:pt x="198" y="22"/>
                    </a:lnTo>
                    <a:lnTo>
                      <a:pt x="198" y="22"/>
                    </a:lnTo>
                    <a:lnTo>
                      <a:pt x="199" y="24"/>
                    </a:lnTo>
                    <a:lnTo>
                      <a:pt x="199" y="24"/>
                    </a:lnTo>
                    <a:lnTo>
                      <a:pt x="199" y="27"/>
                    </a:lnTo>
                    <a:lnTo>
                      <a:pt x="201" y="30"/>
                    </a:lnTo>
                    <a:lnTo>
                      <a:pt x="201" y="30"/>
                    </a:lnTo>
                    <a:lnTo>
                      <a:pt x="202" y="30"/>
                    </a:lnTo>
                    <a:lnTo>
                      <a:pt x="202" y="30"/>
                    </a:lnTo>
                    <a:lnTo>
                      <a:pt x="203" y="33"/>
                    </a:lnTo>
                    <a:lnTo>
                      <a:pt x="203" y="33"/>
                    </a:lnTo>
                    <a:lnTo>
                      <a:pt x="203" y="34"/>
                    </a:lnTo>
                    <a:lnTo>
                      <a:pt x="203" y="37"/>
                    </a:lnTo>
                    <a:lnTo>
                      <a:pt x="203" y="39"/>
                    </a:lnTo>
                    <a:lnTo>
                      <a:pt x="206" y="39"/>
                    </a:lnTo>
                    <a:lnTo>
                      <a:pt x="206" y="39"/>
                    </a:lnTo>
                    <a:lnTo>
                      <a:pt x="209" y="39"/>
                    </a:lnTo>
                    <a:lnTo>
                      <a:pt x="209" y="39"/>
                    </a:lnTo>
                    <a:lnTo>
                      <a:pt x="210" y="38"/>
                    </a:lnTo>
                    <a:lnTo>
                      <a:pt x="210" y="38"/>
                    </a:lnTo>
                    <a:lnTo>
                      <a:pt x="207" y="35"/>
                    </a:lnTo>
                    <a:lnTo>
                      <a:pt x="207" y="35"/>
                    </a:lnTo>
                    <a:lnTo>
                      <a:pt x="207" y="35"/>
                    </a:lnTo>
                    <a:lnTo>
                      <a:pt x="207" y="35"/>
                    </a:lnTo>
                    <a:lnTo>
                      <a:pt x="209" y="34"/>
                    </a:lnTo>
                    <a:lnTo>
                      <a:pt x="210" y="33"/>
                    </a:lnTo>
                    <a:lnTo>
                      <a:pt x="210" y="33"/>
                    </a:lnTo>
                    <a:lnTo>
                      <a:pt x="214" y="35"/>
                    </a:lnTo>
                    <a:lnTo>
                      <a:pt x="215" y="37"/>
                    </a:lnTo>
                    <a:lnTo>
                      <a:pt x="215" y="37"/>
                    </a:lnTo>
                    <a:lnTo>
                      <a:pt x="217" y="39"/>
                    </a:lnTo>
                    <a:lnTo>
                      <a:pt x="217" y="39"/>
                    </a:lnTo>
                    <a:lnTo>
                      <a:pt x="215" y="41"/>
                    </a:lnTo>
                    <a:lnTo>
                      <a:pt x="215" y="41"/>
                    </a:lnTo>
                    <a:lnTo>
                      <a:pt x="214" y="42"/>
                    </a:lnTo>
                    <a:lnTo>
                      <a:pt x="214" y="42"/>
                    </a:lnTo>
                    <a:lnTo>
                      <a:pt x="215" y="45"/>
                    </a:lnTo>
                    <a:lnTo>
                      <a:pt x="215" y="45"/>
                    </a:lnTo>
                    <a:lnTo>
                      <a:pt x="215" y="45"/>
                    </a:lnTo>
                    <a:lnTo>
                      <a:pt x="217" y="45"/>
                    </a:lnTo>
                    <a:lnTo>
                      <a:pt x="217" y="45"/>
                    </a:lnTo>
                    <a:lnTo>
                      <a:pt x="221" y="43"/>
                    </a:lnTo>
                    <a:lnTo>
                      <a:pt x="221" y="43"/>
                    </a:lnTo>
                    <a:lnTo>
                      <a:pt x="224" y="43"/>
                    </a:lnTo>
                    <a:lnTo>
                      <a:pt x="224" y="43"/>
                    </a:lnTo>
                    <a:lnTo>
                      <a:pt x="225" y="45"/>
                    </a:lnTo>
                    <a:lnTo>
                      <a:pt x="225" y="45"/>
                    </a:lnTo>
                    <a:lnTo>
                      <a:pt x="229" y="47"/>
                    </a:lnTo>
                    <a:lnTo>
                      <a:pt x="229" y="47"/>
                    </a:lnTo>
                    <a:lnTo>
                      <a:pt x="230" y="47"/>
                    </a:lnTo>
                    <a:lnTo>
                      <a:pt x="230" y="47"/>
                    </a:lnTo>
                    <a:lnTo>
                      <a:pt x="232" y="51"/>
                    </a:lnTo>
                    <a:lnTo>
                      <a:pt x="232" y="51"/>
                    </a:lnTo>
                    <a:lnTo>
                      <a:pt x="234" y="53"/>
                    </a:lnTo>
                    <a:lnTo>
                      <a:pt x="234" y="53"/>
                    </a:lnTo>
                    <a:lnTo>
                      <a:pt x="237" y="54"/>
                    </a:lnTo>
                    <a:lnTo>
                      <a:pt x="238" y="56"/>
                    </a:lnTo>
                    <a:lnTo>
                      <a:pt x="238" y="56"/>
                    </a:lnTo>
                    <a:lnTo>
                      <a:pt x="240" y="58"/>
                    </a:lnTo>
                    <a:lnTo>
                      <a:pt x="240" y="58"/>
                    </a:lnTo>
                    <a:lnTo>
                      <a:pt x="245" y="62"/>
                    </a:lnTo>
                    <a:lnTo>
                      <a:pt x="245" y="62"/>
                    </a:lnTo>
                    <a:lnTo>
                      <a:pt x="248" y="65"/>
                    </a:lnTo>
                    <a:lnTo>
                      <a:pt x="248" y="65"/>
                    </a:lnTo>
                    <a:lnTo>
                      <a:pt x="248" y="69"/>
                    </a:lnTo>
                    <a:lnTo>
                      <a:pt x="248" y="69"/>
                    </a:lnTo>
                    <a:lnTo>
                      <a:pt x="249" y="73"/>
                    </a:lnTo>
                    <a:lnTo>
                      <a:pt x="249" y="73"/>
                    </a:lnTo>
                    <a:lnTo>
                      <a:pt x="251" y="76"/>
                    </a:lnTo>
                    <a:lnTo>
                      <a:pt x="251" y="76"/>
                    </a:lnTo>
                    <a:lnTo>
                      <a:pt x="253" y="77"/>
                    </a:lnTo>
                    <a:lnTo>
                      <a:pt x="253" y="77"/>
                    </a:lnTo>
                    <a:lnTo>
                      <a:pt x="257" y="80"/>
                    </a:lnTo>
                    <a:lnTo>
                      <a:pt x="257" y="80"/>
                    </a:lnTo>
                    <a:lnTo>
                      <a:pt x="259" y="81"/>
                    </a:lnTo>
                    <a:lnTo>
                      <a:pt x="259" y="83"/>
                    </a:lnTo>
                    <a:lnTo>
                      <a:pt x="259" y="83"/>
                    </a:lnTo>
                    <a:lnTo>
                      <a:pt x="257" y="84"/>
                    </a:lnTo>
                    <a:lnTo>
                      <a:pt x="257" y="84"/>
                    </a:lnTo>
                    <a:lnTo>
                      <a:pt x="255" y="84"/>
                    </a:lnTo>
                    <a:lnTo>
                      <a:pt x="255" y="84"/>
                    </a:lnTo>
                    <a:lnTo>
                      <a:pt x="255" y="87"/>
                    </a:lnTo>
                    <a:lnTo>
                      <a:pt x="255" y="87"/>
                    </a:lnTo>
                    <a:lnTo>
                      <a:pt x="255" y="88"/>
                    </a:lnTo>
                    <a:lnTo>
                      <a:pt x="255" y="89"/>
                    </a:lnTo>
                    <a:lnTo>
                      <a:pt x="255" y="89"/>
                    </a:lnTo>
                    <a:lnTo>
                      <a:pt x="252" y="91"/>
                    </a:lnTo>
                    <a:lnTo>
                      <a:pt x="251" y="91"/>
                    </a:lnTo>
                    <a:lnTo>
                      <a:pt x="248" y="92"/>
                    </a:lnTo>
                    <a:lnTo>
                      <a:pt x="247" y="93"/>
                    </a:lnTo>
                    <a:lnTo>
                      <a:pt x="247" y="93"/>
                    </a:lnTo>
                    <a:lnTo>
                      <a:pt x="247" y="95"/>
                    </a:lnTo>
                    <a:lnTo>
                      <a:pt x="247" y="95"/>
                    </a:lnTo>
                    <a:lnTo>
                      <a:pt x="249" y="96"/>
                    </a:lnTo>
                    <a:lnTo>
                      <a:pt x="249" y="96"/>
                    </a:lnTo>
                    <a:lnTo>
                      <a:pt x="249" y="95"/>
                    </a:lnTo>
                    <a:lnTo>
                      <a:pt x="249" y="95"/>
                    </a:lnTo>
                    <a:lnTo>
                      <a:pt x="249" y="93"/>
                    </a:lnTo>
                    <a:lnTo>
                      <a:pt x="251" y="93"/>
                    </a:lnTo>
                    <a:lnTo>
                      <a:pt x="251" y="93"/>
                    </a:lnTo>
                    <a:lnTo>
                      <a:pt x="253" y="93"/>
                    </a:lnTo>
                    <a:lnTo>
                      <a:pt x="253" y="93"/>
                    </a:lnTo>
                    <a:lnTo>
                      <a:pt x="256" y="93"/>
                    </a:lnTo>
                    <a:lnTo>
                      <a:pt x="256" y="93"/>
                    </a:lnTo>
                    <a:lnTo>
                      <a:pt x="256" y="92"/>
                    </a:lnTo>
                    <a:lnTo>
                      <a:pt x="256" y="92"/>
                    </a:lnTo>
                    <a:lnTo>
                      <a:pt x="256" y="92"/>
                    </a:lnTo>
                    <a:lnTo>
                      <a:pt x="256" y="89"/>
                    </a:lnTo>
                    <a:lnTo>
                      <a:pt x="256" y="89"/>
                    </a:lnTo>
                    <a:lnTo>
                      <a:pt x="257" y="87"/>
                    </a:lnTo>
                    <a:lnTo>
                      <a:pt x="257" y="87"/>
                    </a:lnTo>
                    <a:lnTo>
                      <a:pt x="257" y="88"/>
                    </a:lnTo>
                    <a:lnTo>
                      <a:pt x="259" y="87"/>
                    </a:lnTo>
                    <a:lnTo>
                      <a:pt x="259" y="87"/>
                    </a:lnTo>
                    <a:lnTo>
                      <a:pt x="260" y="85"/>
                    </a:lnTo>
                    <a:lnTo>
                      <a:pt x="260" y="85"/>
                    </a:lnTo>
                    <a:lnTo>
                      <a:pt x="262" y="85"/>
                    </a:lnTo>
                    <a:lnTo>
                      <a:pt x="262" y="85"/>
                    </a:lnTo>
                    <a:lnTo>
                      <a:pt x="262" y="85"/>
                    </a:lnTo>
                    <a:lnTo>
                      <a:pt x="262" y="83"/>
                    </a:lnTo>
                    <a:lnTo>
                      <a:pt x="262" y="83"/>
                    </a:lnTo>
                    <a:lnTo>
                      <a:pt x="260" y="80"/>
                    </a:lnTo>
                    <a:lnTo>
                      <a:pt x="260" y="80"/>
                    </a:lnTo>
                    <a:lnTo>
                      <a:pt x="260" y="75"/>
                    </a:lnTo>
                    <a:lnTo>
                      <a:pt x="260" y="75"/>
                    </a:lnTo>
                    <a:lnTo>
                      <a:pt x="263" y="80"/>
                    </a:lnTo>
                    <a:lnTo>
                      <a:pt x="266" y="89"/>
                    </a:lnTo>
                    <a:lnTo>
                      <a:pt x="266" y="89"/>
                    </a:lnTo>
                    <a:lnTo>
                      <a:pt x="264" y="89"/>
                    </a:lnTo>
                    <a:lnTo>
                      <a:pt x="264" y="91"/>
                    </a:lnTo>
                    <a:lnTo>
                      <a:pt x="264" y="91"/>
                    </a:lnTo>
                    <a:lnTo>
                      <a:pt x="264" y="93"/>
                    </a:lnTo>
                    <a:lnTo>
                      <a:pt x="264" y="93"/>
                    </a:lnTo>
                    <a:lnTo>
                      <a:pt x="264" y="98"/>
                    </a:lnTo>
                    <a:lnTo>
                      <a:pt x="264" y="98"/>
                    </a:lnTo>
                    <a:lnTo>
                      <a:pt x="264" y="103"/>
                    </a:lnTo>
                    <a:lnTo>
                      <a:pt x="264" y="103"/>
                    </a:lnTo>
                    <a:lnTo>
                      <a:pt x="264" y="107"/>
                    </a:lnTo>
                    <a:lnTo>
                      <a:pt x="264" y="107"/>
                    </a:lnTo>
                    <a:lnTo>
                      <a:pt x="264" y="112"/>
                    </a:lnTo>
                    <a:lnTo>
                      <a:pt x="264" y="112"/>
                    </a:lnTo>
                    <a:lnTo>
                      <a:pt x="263" y="114"/>
                    </a:lnTo>
                    <a:lnTo>
                      <a:pt x="263" y="114"/>
                    </a:lnTo>
                    <a:lnTo>
                      <a:pt x="263" y="115"/>
                    </a:lnTo>
                    <a:lnTo>
                      <a:pt x="262" y="114"/>
                    </a:lnTo>
                    <a:lnTo>
                      <a:pt x="262" y="114"/>
                    </a:lnTo>
                    <a:lnTo>
                      <a:pt x="260" y="110"/>
                    </a:lnTo>
                    <a:lnTo>
                      <a:pt x="259" y="110"/>
                    </a:lnTo>
                    <a:lnTo>
                      <a:pt x="259" y="110"/>
                    </a:lnTo>
                    <a:lnTo>
                      <a:pt x="259" y="108"/>
                    </a:lnTo>
                    <a:lnTo>
                      <a:pt x="256" y="108"/>
                    </a:lnTo>
                    <a:lnTo>
                      <a:pt x="256" y="108"/>
                    </a:lnTo>
                    <a:lnTo>
                      <a:pt x="255" y="108"/>
                    </a:lnTo>
                    <a:lnTo>
                      <a:pt x="253" y="108"/>
                    </a:lnTo>
                    <a:lnTo>
                      <a:pt x="253" y="108"/>
                    </a:lnTo>
                    <a:lnTo>
                      <a:pt x="253" y="111"/>
                    </a:lnTo>
                    <a:lnTo>
                      <a:pt x="253" y="112"/>
                    </a:lnTo>
                    <a:lnTo>
                      <a:pt x="253" y="112"/>
                    </a:lnTo>
                    <a:lnTo>
                      <a:pt x="248" y="111"/>
                    </a:lnTo>
                    <a:lnTo>
                      <a:pt x="248" y="111"/>
                    </a:lnTo>
                    <a:lnTo>
                      <a:pt x="247" y="111"/>
                    </a:lnTo>
                    <a:lnTo>
                      <a:pt x="247" y="112"/>
                    </a:lnTo>
                    <a:lnTo>
                      <a:pt x="247" y="112"/>
                    </a:lnTo>
                    <a:lnTo>
                      <a:pt x="245" y="115"/>
                    </a:lnTo>
                    <a:lnTo>
                      <a:pt x="244" y="116"/>
                    </a:lnTo>
                    <a:lnTo>
                      <a:pt x="244" y="116"/>
                    </a:lnTo>
                    <a:lnTo>
                      <a:pt x="244" y="118"/>
                    </a:lnTo>
                    <a:lnTo>
                      <a:pt x="243" y="121"/>
                    </a:lnTo>
                    <a:lnTo>
                      <a:pt x="243" y="121"/>
                    </a:lnTo>
                    <a:lnTo>
                      <a:pt x="241" y="122"/>
                    </a:lnTo>
                    <a:lnTo>
                      <a:pt x="238" y="122"/>
                    </a:lnTo>
                    <a:lnTo>
                      <a:pt x="238" y="122"/>
                    </a:lnTo>
                    <a:lnTo>
                      <a:pt x="234" y="123"/>
                    </a:lnTo>
                    <a:lnTo>
                      <a:pt x="234" y="123"/>
                    </a:lnTo>
                    <a:lnTo>
                      <a:pt x="234" y="125"/>
                    </a:lnTo>
                    <a:lnTo>
                      <a:pt x="233" y="126"/>
                    </a:lnTo>
                    <a:lnTo>
                      <a:pt x="233" y="126"/>
                    </a:lnTo>
                    <a:lnTo>
                      <a:pt x="232" y="127"/>
                    </a:lnTo>
                    <a:lnTo>
                      <a:pt x="230" y="129"/>
                    </a:lnTo>
                    <a:lnTo>
                      <a:pt x="230" y="129"/>
                    </a:lnTo>
                    <a:lnTo>
                      <a:pt x="230" y="133"/>
                    </a:lnTo>
                    <a:lnTo>
                      <a:pt x="230" y="133"/>
                    </a:lnTo>
                    <a:lnTo>
                      <a:pt x="230" y="134"/>
                    </a:lnTo>
                    <a:lnTo>
                      <a:pt x="230" y="135"/>
                    </a:lnTo>
                    <a:lnTo>
                      <a:pt x="230" y="135"/>
                    </a:lnTo>
                    <a:lnTo>
                      <a:pt x="226" y="137"/>
                    </a:lnTo>
                    <a:lnTo>
                      <a:pt x="226" y="137"/>
                    </a:lnTo>
                    <a:lnTo>
                      <a:pt x="226" y="137"/>
                    </a:lnTo>
                    <a:lnTo>
                      <a:pt x="226" y="138"/>
                    </a:lnTo>
                    <a:lnTo>
                      <a:pt x="225" y="139"/>
                    </a:lnTo>
                    <a:lnTo>
                      <a:pt x="225" y="139"/>
                    </a:lnTo>
                    <a:lnTo>
                      <a:pt x="220" y="141"/>
                    </a:lnTo>
                    <a:lnTo>
                      <a:pt x="220" y="141"/>
                    </a:lnTo>
                    <a:lnTo>
                      <a:pt x="220" y="142"/>
                    </a:lnTo>
                    <a:lnTo>
                      <a:pt x="220" y="144"/>
                    </a:lnTo>
                    <a:lnTo>
                      <a:pt x="218" y="144"/>
                    </a:lnTo>
                    <a:lnTo>
                      <a:pt x="218" y="144"/>
                    </a:lnTo>
                    <a:lnTo>
                      <a:pt x="215" y="144"/>
                    </a:lnTo>
                    <a:lnTo>
                      <a:pt x="213" y="144"/>
                    </a:lnTo>
                    <a:lnTo>
                      <a:pt x="213" y="144"/>
                    </a:lnTo>
                    <a:lnTo>
                      <a:pt x="211" y="145"/>
                    </a:lnTo>
                    <a:lnTo>
                      <a:pt x="209" y="148"/>
                    </a:lnTo>
                    <a:lnTo>
                      <a:pt x="209" y="148"/>
                    </a:lnTo>
                    <a:lnTo>
                      <a:pt x="203" y="152"/>
                    </a:lnTo>
                    <a:lnTo>
                      <a:pt x="203" y="152"/>
                    </a:lnTo>
                    <a:lnTo>
                      <a:pt x="202" y="152"/>
                    </a:lnTo>
                    <a:lnTo>
                      <a:pt x="202" y="154"/>
                    </a:lnTo>
                    <a:lnTo>
                      <a:pt x="202" y="154"/>
                    </a:lnTo>
                    <a:lnTo>
                      <a:pt x="202" y="157"/>
                    </a:lnTo>
                    <a:lnTo>
                      <a:pt x="203" y="158"/>
                    </a:lnTo>
                    <a:lnTo>
                      <a:pt x="203" y="158"/>
                    </a:lnTo>
                    <a:lnTo>
                      <a:pt x="207" y="164"/>
                    </a:lnTo>
                    <a:lnTo>
                      <a:pt x="207" y="164"/>
                    </a:lnTo>
                    <a:lnTo>
                      <a:pt x="209" y="167"/>
                    </a:lnTo>
                    <a:lnTo>
                      <a:pt x="207" y="169"/>
                    </a:lnTo>
                    <a:lnTo>
                      <a:pt x="207" y="169"/>
                    </a:lnTo>
                    <a:lnTo>
                      <a:pt x="206" y="173"/>
                    </a:lnTo>
                    <a:lnTo>
                      <a:pt x="206" y="173"/>
                    </a:lnTo>
                    <a:lnTo>
                      <a:pt x="206" y="176"/>
                    </a:lnTo>
                    <a:lnTo>
                      <a:pt x="206" y="179"/>
                    </a:lnTo>
                    <a:lnTo>
                      <a:pt x="206" y="179"/>
                    </a:lnTo>
                    <a:lnTo>
                      <a:pt x="209" y="183"/>
                    </a:lnTo>
                    <a:lnTo>
                      <a:pt x="209" y="183"/>
                    </a:lnTo>
                    <a:lnTo>
                      <a:pt x="207" y="184"/>
                    </a:lnTo>
                    <a:lnTo>
                      <a:pt x="207" y="186"/>
                    </a:lnTo>
                    <a:lnTo>
                      <a:pt x="207" y="187"/>
                    </a:lnTo>
                    <a:lnTo>
                      <a:pt x="207" y="187"/>
                    </a:lnTo>
                    <a:lnTo>
                      <a:pt x="213" y="191"/>
                    </a:lnTo>
                    <a:lnTo>
                      <a:pt x="213" y="191"/>
                    </a:lnTo>
                    <a:lnTo>
                      <a:pt x="217" y="194"/>
                    </a:lnTo>
                    <a:lnTo>
                      <a:pt x="217" y="194"/>
                    </a:lnTo>
                    <a:lnTo>
                      <a:pt x="217" y="199"/>
                    </a:lnTo>
                    <a:lnTo>
                      <a:pt x="217" y="199"/>
                    </a:lnTo>
                    <a:lnTo>
                      <a:pt x="220" y="204"/>
                    </a:lnTo>
                    <a:lnTo>
                      <a:pt x="221" y="209"/>
                    </a:lnTo>
                    <a:lnTo>
                      <a:pt x="220" y="211"/>
                    </a:lnTo>
                    <a:lnTo>
                      <a:pt x="220" y="211"/>
                    </a:lnTo>
                    <a:lnTo>
                      <a:pt x="218" y="214"/>
                    </a:lnTo>
                    <a:lnTo>
                      <a:pt x="218" y="215"/>
                    </a:lnTo>
                    <a:lnTo>
                      <a:pt x="218" y="215"/>
                    </a:lnTo>
                    <a:lnTo>
                      <a:pt x="220" y="218"/>
                    </a:lnTo>
                    <a:lnTo>
                      <a:pt x="220" y="218"/>
                    </a:lnTo>
                    <a:lnTo>
                      <a:pt x="222" y="219"/>
                    </a:lnTo>
                    <a:lnTo>
                      <a:pt x="222" y="219"/>
                    </a:lnTo>
                    <a:lnTo>
                      <a:pt x="222" y="221"/>
                    </a:lnTo>
                    <a:lnTo>
                      <a:pt x="222" y="221"/>
                    </a:lnTo>
                    <a:lnTo>
                      <a:pt x="218" y="226"/>
                    </a:lnTo>
                    <a:lnTo>
                      <a:pt x="218" y="226"/>
                    </a:lnTo>
                    <a:lnTo>
                      <a:pt x="217" y="230"/>
                    </a:lnTo>
                    <a:lnTo>
                      <a:pt x="217" y="230"/>
                    </a:lnTo>
                    <a:lnTo>
                      <a:pt x="213" y="236"/>
                    </a:lnTo>
                    <a:lnTo>
                      <a:pt x="213" y="236"/>
                    </a:lnTo>
                    <a:lnTo>
                      <a:pt x="210" y="237"/>
                    </a:lnTo>
                    <a:lnTo>
                      <a:pt x="210" y="238"/>
                    </a:lnTo>
                    <a:lnTo>
                      <a:pt x="210" y="238"/>
                    </a:lnTo>
                    <a:lnTo>
                      <a:pt x="209" y="241"/>
                    </a:lnTo>
                    <a:lnTo>
                      <a:pt x="209" y="242"/>
                    </a:lnTo>
                    <a:lnTo>
                      <a:pt x="210" y="241"/>
                    </a:lnTo>
                    <a:lnTo>
                      <a:pt x="210" y="241"/>
                    </a:lnTo>
                    <a:lnTo>
                      <a:pt x="215" y="237"/>
                    </a:lnTo>
                    <a:lnTo>
                      <a:pt x="215" y="237"/>
                    </a:lnTo>
                    <a:lnTo>
                      <a:pt x="221" y="234"/>
                    </a:lnTo>
                    <a:lnTo>
                      <a:pt x="224" y="232"/>
                    </a:lnTo>
                    <a:lnTo>
                      <a:pt x="224" y="232"/>
                    </a:lnTo>
                    <a:lnTo>
                      <a:pt x="225" y="232"/>
                    </a:lnTo>
                    <a:lnTo>
                      <a:pt x="225" y="233"/>
                    </a:lnTo>
                    <a:lnTo>
                      <a:pt x="226" y="228"/>
                    </a:lnTo>
                    <a:lnTo>
                      <a:pt x="226" y="228"/>
                    </a:lnTo>
                    <a:lnTo>
                      <a:pt x="230" y="219"/>
                    </a:lnTo>
                    <a:lnTo>
                      <a:pt x="233" y="217"/>
                    </a:lnTo>
                    <a:lnTo>
                      <a:pt x="233" y="217"/>
                    </a:lnTo>
                    <a:lnTo>
                      <a:pt x="236" y="211"/>
                    </a:lnTo>
                    <a:lnTo>
                      <a:pt x="236" y="211"/>
                    </a:lnTo>
                    <a:lnTo>
                      <a:pt x="238" y="206"/>
                    </a:lnTo>
                    <a:lnTo>
                      <a:pt x="238" y="206"/>
                    </a:lnTo>
                    <a:lnTo>
                      <a:pt x="240" y="204"/>
                    </a:lnTo>
                    <a:lnTo>
                      <a:pt x="241" y="204"/>
                    </a:lnTo>
                    <a:lnTo>
                      <a:pt x="243" y="204"/>
                    </a:lnTo>
                    <a:lnTo>
                      <a:pt x="243" y="200"/>
                    </a:lnTo>
                    <a:lnTo>
                      <a:pt x="243" y="200"/>
                    </a:lnTo>
                    <a:lnTo>
                      <a:pt x="244" y="196"/>
                    </a:lnTo>
                    <a:lnTo>
                      <a:pt x="247" y="192"/>
                    </a:lnTo>
                    <a:lnTo>
                      <a:pt x="247" y="192"/>
                    </a:lnTo>
                    <a:lnTo>
                      <a:pt x="247" y="188"/>
                    </a:lnTo>
                    <a:lnTo>
                      <a:pt x="247" y="186"/>
                    </a:lnTo>
                    <a:lnTo>
                      <a:pt x="247" y="184"/>
                    </a:lnTo>
                    <a:lnTo>
                      <a:pt x="248" y="181"/>
                    </a:lnTo>
                    <a:lnTo>
                      <a:pt x="248" y="181"/>
                    </a:lnTo>
                    <a:lnTo>
                      <a:pt x="252" y="179"/>
                    </a:lnTo>
                    <a:lnTo>
                      <a:pt x="253" y="177"/>
                    </a:lnTo>
                    <a:lnTo>
                      <a:pt x="253" y="177"/>
                    </a:lnTo>
                    <a:lnTo>
                      <a:pt x="256" y="172"/>
                    </a:lnTo>
                    <a:lnTo>
                      <a:pt x="256" y="172"/>
                    </a:lnTo>
                    <a:lnTo>
                      <a:pt x="262" y="164"/>
                    </a:lnTo>
                    <a:lnTo>
                      <a:pt x="263" y="160"/>
                    </a:lnTo>
                    <a:lnTo>
                      <a:pt x="264" y="153"/>
                    </a:lnTo>
                    <a:lnTo>
                      <a:pt x="264" y="153"/>
                    </a:lnTo>
                    <a:lnTo>
                      <a:pt x="264" y="141"/>
                    </a:lnTo>
                    <a:lnTo>
                      <a:pt x="264" y="141"/>
                    </a:lnTo>
                    <a:lnTo>
                      <a:pt x="266" y="138"/>
                    </a:lnTo>
                    <a:lnTo>
                      <a:pt x="267" y="135"/>
                    </a:lnTo>
                    <a:lnTo>
                      <a:pt x="267" y="131"/>
                    </a:lnTo>
                    <a:lnTo>
                      <a:pt x="267" y="131"/>
                    </a:lnTo>
                    <a:lnTo>
                      <a:pt x="266" y="127"/>
                    </a:lnTo>
                    <a:lnTo>
                      <a:pt x="266" y="126"/>
                    </a:lnTo>
                    <a:lnTo>
                      <a:pt x="266" y="126"/>
                    </a:lnTo>
                    <a:lnTo>
                      <a:pt x="267" y="123"/>
                    </a:lnTo>
                    <a:lnTo>
                      <a:pt x="268" y="122"/>
                    </a:lnTo>
                    <a:lnTo>
                      <a:pt x="268" y="122"/>
                    </a:lnTo>
                    <a:lnTo>
                      <a:pt x="271" y="118"/>
                    </a:lnTo>
                    <a:lnTo>
                      <a:pt x="271" y="118"/>
                    </a:lnTo>
                    <a:lnTo>
                      <a:pt x="272" y="114"/>
                    </a:lnTo>
                    <a:lnTo>
                      <a:pt x="274" y="115"/>
                    </a:lnTo>
                    <a:lnTo>
                      <a:pt x="274" y="115"/>
                    </a:lnTo>
                    <a:lnTo>
                      <a:pt x="274" y="121"/>
                    </a:lnTo>
                    <a:lnTo>
                      <a:pt x="274" y="135"/>
                    </a:lnTo>
                    <a:lnTo>
                      <a:pt x="270" y="157"/>
                    </a:lnTo>
                    <a:lnTo>
                      <a:pt x="267" y="171"/>
                    </a:lnTo>
                    <a:lnTo>
                      <a:pt x="263" y="183"/>
                    </a:lnTo>
                    <a:lnTo>
                      <a:pt x="257" y="196"/>
                    </a:lnTo>
                    <a:lnTo>
                      <a:pt x="249" y="210"/>
                    </a:lnTo>
                    <a:lnTo>
                      <a:pt x="240" y="223"/>
                    </a:lnTo>
                    <a:lnTo>
                      <a:pt x="229" y="234"/>
                    </a:lnTo>
                    <a:lnTo>
                      <a:pt x="214" y="245"/>
                    </a:lnTo>
                    <a:lnTo>
                      <a:pt x="198" y="255"/>
                    </a:lnTo>
                    <a:lnTo>
                      <a:pt x="178" y="261"/>
                    </a:lnTo>
                    <a:lnTo>
                      <a:pt x="155" y="267"/>
                    </a:lnTo>
                    <a:lnTo>
                      <a:pt x="155" y="267"/>
                    </a:lnTo>
                    <a:lnTo>
                      <a:pt x="169" y="263"/>
                    </a:lnTo>
                    <a:lnTo>
                      <a:pt x="182" y="259"/>
                    </a:lnTo>
                    <a:lnTo>
                      <a:pt x="186" y="256"/>
                    </a:lnTo>
                    <a:lnTo>
                      <a:pt x="187" y="255"/>
                    </a:lnTo>
                    <a:lnTo>
                      <a:pt x="187" y="255"/>
                    </a:lnTo>
                    <a:lnTo>
                      <a:pt x="187" y="252"/>
                    </a:lnTo>
                    <a:lnTo>
                      <a:pt x="187" y="249"/>
                    </a:lnTo>
                    <a:lnTo>
                      <a:pt x="187" y="249"/>
                    </a:lnTo>
                    <a:lnTo>
                      <a:pt x="187" y="249"/>
                    </a:lnTo>
                    <a:lnTo>
                      <a:pt x="184" y="249"/>
                    </a:lnTo>
                    <a:lnTo>
                      <a:pt x="182" y="248"/>
                    </a:lnTo>
                    <a:lnTo>
                      <a:pt x="182" y="248"/>
                    </a:lnTo>
                    <a:lnTo>
                      <a:pt x="178" y="245"/>
                    </a:lnTo>
                    <a:lnTo>
                      <a:pt x="178" y="246"/>
                    </a:lnTo>
                    <a:lnTo>
                      <a:pt x="178" y="246"/>
                    </a:lnTo>
                    <a:lnTo>
                      <a:pt x="173" y="246"/>
                    </a:lnTo>
                    <a:lnTo>
                      <a:pt x="173" y="246"/>
                    </a:lnTo>
                    <a:lnTo>
                      <a:pt x="168" y="246"/>
                    </a:lnTo>
                    <a:lnTo>
                      <a:pt x="165" y="245"/>
                    </a:lnTo>
                    <a:lnTo>
                      <a:pt x="165" y="245"/>
                    </a:lnTo>
                    <a:lnTo>
                      <a:pt x="161" y="242"/>
                    </a:lnTo>
                    <a:lnTo>
                      <a:pt x="160" y="241"/>
                    </a:lnTo>
                    <a:lnTo>
                      <a:pt x="159" y="242"/>
                    </a:lnTo>
                    <a:lnTo>
                      <a:pt x="159" y="242"/>
                    </a:lnTo>
                    <a:lnTo>
                      <a:pt x="159" y="244"/>
                    </a:lnTo>
                    <a:lnTo>
                      <a:pt x="159" y="244"/>
                    </a:lnTo>
                    <a:lnTo>
                      <a:pt x="157" y="245"/>
                    </a:lnTo>
                    <a:lnTo>
                      <a:pt x="157" y="245"/>
                    </a:lnTo>
                    <a:lnTo>
                      <a:pt x="156" y="245"/>
                    </a:lnTo>
                    <a:lnTo>
                      <a:pt x="153" y="245"/>
                    </a:lnTo>
                    <a:lnTo>
                      <a:pt x="149" y="245"/>
                    </a:lnTo>
                    <a:lnTo>
                      <a:pt x="149" y="245"/>
                    </a:lnTo>
                    <a:lnTo>
                      <a:pt x="145" y="245"/>
                    </a:lnTo>
                    <a:lnTo>
                      <a:pt x="140" y="244"/>
                    </a:lnTo>
                    <a:lnTo>
                      <a:pt x="140" y="244"/>
                    </a:lnTo>
                    <a:lnTo>
                      <a:pt x="138" y="242"/>
                    </a:lnTo>
                    <a:lnTo>
                      <a:pt x="137" y="242"/>
                    </a:lnTo>
                    <a:lnTo>
                      <a:pt x="137" y="242"/>
                    </a:lnTo>
                    <a:lnTo>
                      <a:pt x="136" y="244"/>
                    </a:lnTo>
                    <a:lnTo>
                      <a:pt x="134" y="245"/>
                    </a:lnTo>
                    <a:lnTo>
                      <a:pt x="140" y="248"/>
                    </a:lnTo>
                    <a:lnTo>
                      <a:pt x="144" y="251"/>
                    </a:lnTo>
                    <a:lnTo>
                      <a:pt x="144" y="251"/>
                    </a:lnTo>
                    <a:lnTo>
                      <a:pt x="145" y="252"/>
                    </a:lnTo>
                    <a:lnTo>
                      <a:pt x="145" y="252"/>
                    </a:lnTo>
                    <a:lnTo>
                      <a:pt x="145" y="253"/>
                    </a:lnTo>
                    <a:lnTo>
                      <a:pt x="145" y="253"/>
                    </a:lnTo>
                    <a:lnTo>
                      <a:pt x="142" y="253"/>
                    </a:lnTo>
                    <a:lnTo>
                      <a:pt x="140" y="253"/>
                    </a:lnTo>
                    <a:lnTo>
                      <a:pt x="140" y="253"/>
                    </a:lnTo>
                    <a:lnTo>
                      <a:pt x="134" y="256"/>
                    </a:lnTo>
                    <a:lnTo>
                      <a:pt x="133" y="256"/>
                    </a:lnTo>
                    <a:lnTo>
                      <a:pt x="130" y="256"/>
                    </a:lnTo>
                    <a:lnTo>
                      <a:pt x="130" y="256"/>
                    </a:lnTo>
                    <a:lnTo>
                      <a:pt x="127" y="251"/>
                    </a:lnTo>
                    <a:lnTo>
                      <a:pt x="127" y="251"/>
                    </a:lnTo>
                    <a:lnTo>
                      <a:pt x="127" y="249"/>
                    </a:lnTo>
                    <a:lnTo>
                      <a:pt x="126" y="248"/>
                    </a:lnTo>
                    <a:lnTo>
                      <a:pt x="125" y="248"/>
                    </a:lnTo>
                    <a:lnTo>
                      <a:pt x="125" y="248"/>
                    </a:lnTo>
                    <a:lnTo>
                      <a:pt x="121" y="248"/>
                    </a:lnTo>
                    <a:lnTo>
                      <a:pt x="123" y="252"/>
                    </a:lnTo>
                    <a:lnTo>
                      <a:pt x="123" y="252"/>
                    </a:lnTo>
                    <a:lnTo>
                      <a:pt x="118" y="252"/>
                    </a:lnTo>
                    <a:lnTo>
                      <a:pt x="118" y="252"/>
                    </a:lnTo>
                    <a:lnTo>
                      <a:pt x="115" y="253"/>
                    </a:lnTo>
                    <a:lnTo>
                      <a:pt x="115" y="253"/>
                    </a:lnTo>
                    <a:lnTo>
                      <a:pt x="114" y="252"/>
                    </a:lnTo>
                    <a:lnTo>
                      <a:pt x="114" y="252"/>
                    </a:lnTo>
                    <a:lnTo>
                      <a:pt x="111" y="251"/>
                    </a:lnTo>
                    <a:lnTo>
                      <a:pt x="108" y="251"/>
                    </a:lnTo>
                    <a:lnTo>
                      <a:pt x="108" y="251"/>
                    </a:lnTo>
                    <a:lnTo>
                      <a:pt x="102" y="249"/>
                    </a:lnTo>
                    <a:lnTo>
                      <a:pt x="102" y="249"/>
                    </a:lnTo>
                    <a:lnTo>
                      <a:pt x="99" y="249"/>
                    </a:lnTo>
                    <a:lnTo>
                      <a:pt x="99" y="249"/>
                    </a:lnTo>
                    <a:lnTo>
                      <a:pt x="95" y="252"/>
                    </a:lnTo>
                    <a:lnTo>
                      <a:pt x="92" y="252"/>
                    </a:lnTo>
                    <a:lnTo>
                      <a:pt x="92" y="252"/>
                    </a:lnTo>
                    <a:lnTo>
                      <a:pt x="88" y="252"/>
                    </a:lnTo>
                    <a:lnTo>
                      <a:pt x="85" y="252"/>
                    </a:lnTo>
                    <a:lnTo>
                      <a:pt x="85" y="252"/>
                    </a:lnTo>
                    <a:lnTo>
                      <a:pt x="88" y="255"/>
                    </a:lnTo>
                    <a:lnTo>
                      <a:pt x="98" y="259"/>
                    </a:lnTo>
                    <a:lnTo>
                      <a:pt x="104" y="261"/>
                    </a:lnTo>
                    <a:lnTo>
                      <a:pt x="113" y="264"/>
                    </a:lnTo>
                    <a:lnTo>
                      <a:pt x="122" y="265"/>
                    </a:lnTo>
                    <a:lnTo>
                      <a:pt x="133" y="267"/>
                    </a:lnTo>
                    <a:lnTo>
                      <a:pt x="133" y="267"/>
                    </a:lnTo>
                    <a:lnTo>
                      <a:pt x="121" y="267"/>
                    </a:lnTo>
                    <a:lnTo>
                      <a:pt x="108" y="264"/>
                    </a:lnTo>
                    <a:lnTo>
                      <a:pt x="92" y="260"/>
                    </a:lnTo>
                    <a:lnTo>
                      <a:pt x="73" y="252"/>
                    </a:lnTo>
                    <a:lnTo>
                      <a:pt x="64" y="246"/>
                    </a:lnTo>
                    <a:lnTo>
                      <a:pt x="54" y="240"/>
                    </a:lnTo>
                    <a:lnTo>
                      <a:pt x="45" y="232"/>
                    </a:lnTo>
                    <a:lnTo>
                      <a:pt x="35" y="222"/>
                    </a:lnTo>
                    <a:lnTo>
                      <a:pt x="27" y="211"/>
                    </a:lnTo>
                    <a:lnTo>
                      <a:pt x="19" y="199"/>
                    </a:lnTo>
                    <a:lnTo>
                      <a:pt x="19" y="199"/>
                    </a:lnTo>
                    <a:lnTo>
                      <a:pt x="12" y="186"/>
                    </a:lnTo>
                    <a:lnTo>
                      <a:pt x="7" y="172"/>
                    </a:lnTo>
                    <a:lnTo>
                      <a:pt x="3" y="157"/>
                    </a:lnTo>
                    <a:lnTo>
                      <a:pt x="2" y="142"/>
                    </a:lnTo>
                    <a:lnTo>
                      <a:pt x="0" y="129"/>
                    </a:lnTo>
                    <a:lnTo>
                      <a:pt x="2" y="114"/>
                    </a:lnTo>
                    <a:lnTo>
                      <a:pt x="4" y="100"/>
                    </a:lnTo>
                    <a:lnTo>
                      <a:pt x="10" y="87"/>
                    </a:lnTo>
                    <a:lnTo>
                      <a:pt x="15" y="73"/>
                    </a:lnTo>
                    <a:lnTo>
                      <a:pt x="23" y="61"/>
                    </a:lnTo>
                    <a:lnTo>
                      <a:pt x="31" y="49"/>
                    </a:lnTo>
                    <a:lnTo>
                      <a:pt x="42" y="38"/>
                    </a:lnTo>
                    <a:lnTo>
                      <a:pt x="54" y="28"/>
                    </a:lnTo>
                    <a:lnTo>
                      <a:pt x="68" y="19"/>
                    </a:lnTo>
                    <a:lnTo>
                      <a:pt x="84" y="11"/>
                    </a:lnTo>
                    <a:lnTo>
                      <a:pt x="100" y="4"/>
                    </a:lnTo>
                    <a:lnTo>
                      <a:pt x="100" y="4"/>
                    </a:lnTo>
                    <a:lnTo>
                      <a:pt x="90" y="10"/>
                    </a:lnTo>
                    <a:lnTo>
                      <a:pt x="77" y="16"/>
                    </a:lnTo>
                    <a:lnTo>
                      <a:pt x="62" y="26"/>
                    </a:lnTo>
                    <a:lnTo>
                      <a:pt x="48" y="38"/>
                    </a:lnTo>
                    <a:lnTo>
                      <a:pt x="41" y="46"/>
                    </a:lnTo>
                    <a:lnTo>
                      <a:pt x="33" y="54"/>
                    </a:lnTo>
                    <a:lnTo>
                      <a:pt x="27" y="64"/>
                    </a:lnTo>
                    <a:lnTo>
                      <a:pt x="20" y="75"/>
                    </a:lnTo>
                    <a:lnTo>
                      <a:pt x="15" y="85"/>
                    </a:lnTo>
                    <a:lnTo>
                      <a:pt x="11" y="98"/>
                    </a:lnTo>
                    <a:lnTo>
                      <a:pt x="12" y="99"/>
                    </a:lnTo>
                    <a:lnTo>
                      <a:pt x="12" y="99"/>
                    </a:lnTo>
                    <a:lnTo>
                      <a:pt x="14" y="98"/>
                    </a:lnTo>
                    <a:lnTo>
                      <a:pt x="15" y="95"/>
                    </a:lnTo>
                    <a:lnTo>
                      <a:pt x="15" y="95"/>
                    </a:lnTo>
                    <a:lnTo>
                      <a:pt x="18" y="89"/>
                    </a:lnTo>
                    <a:lnTo>
                      <a:pt x="18" y="89"/>
                    </a:lnTo>
                    <a:lnTo>
                      <a:pt x="19" y="87"/>
                    </a:lnTo>
                    <a:lnTo>
                      <a:pt x="19" y="87"/>
                    </a:lnTo>
                    <a:lnTo>
                      <a:pt x="23" y="84"/>
                    </a:lnTo>
                    <a:lnTo>
                      <a:pt x="23" y="84"/>
                    </a:lnTo>
                    <a:lnTo>
                      <a:pt x="26" y="77"/>
                    </a:lnTo>
                    <a:lnTo>
                      <a:pt x="26" y="77"/>
                    </a:lnTo>
                    <a:lnTo>
                      <a:pt x="29" y="76"/>
                    </a:lnTo>
                    <a:lnTo>
                      <a:pt x="31" y="76"/>
                    </a:lnTo>
                    <a:lnTo>
                      <a:pt x="31" y="76"/>
                    </a:lnTo>
                    <a:lnTo>
                      <a:pt x="33" y="75"/>
                    </a:lnTo>
                    <a:lnTo>
                      <a:pt x="33" y="75"/>
                    </a:lnTo>
                    <a:lnTo>
                      <a:pt x="33" y="75"/>
                    </a:lnTo>
                    <a:lnTo>
                      <a:pt x="31" y="77"/>
                    </a:lnTo>
                    <a:lnTo>
                      <a:pt x="31" y="80"/>
                    </a:lnTo>
                    <a:lnTo>
                      <a:pt x="31" y="84"/>
                    </a:lnTo>
                    <a:lnTo>
                      <a:pt x="31" y="84"/>
                    </a:lnTo>
                    <a:lnTo>
                      <a:pt x="29" y="91"/>
                    </a:lnTo>
                    <a:lnTo>
                      <a:pt x="29" y="91"/>
                    </a:lnTo>
                    <a:lnTo>
                      <a:pt x="30" y="95"/>
                    </a:lnTo>
                    <a:lnTo>
                      <a:pt x="30" y="95"/>
                    </a:lnTo>
                    <a:lnTo>
                      <a:pt x="31" y="98"/>
                    </a:lnTo>
                    <a:lnTo>
                      <a:pt x="33" y="99"/>
                    </a:lnTo>
                    <a:lnTo>
                      <a:pt x="33" y="99"/>
                    </a:lnTo>
                    <a:lnTo>
                      <a:pt x="41" y="102"/>
                    </a:lnTo>
                    <a:lnTo>
                      <a:pt x="41" y="102"/>
                    </a:lnTo>
                    <a:lnTo>
                      <a:pt x="45" y="96"/>
                    </a:lnTo>
                    <a:lnTo>
                      <a:pt x="45" y="96"/>
                    </a:lnTo>
                    <a:lnTo>
                      <a:pt x="48" y="95"/>
                    </a:lnTo>
                    <a:lnTo>
                      <a:pt x="50" y="93"/>
                    </a:lnTo>
                    <a:lnTo>
                      <a:pt x="50" y="93"/>
                    </a:lnTo>
                    <a:lnTo>
                      <a:pt x="50" y="91"/>
                    </a:lnTo>
                    <a:lnTo>
                      <a:pt x="50" y="89"/>
                    </a:lnTo>
                    <a:lnTo>
                      <a:pt x="52" y="88"/>
                    </a:lnTo>
                    <a:lnTo>
                      <a:pt x="52" y="88"/>
                    </a:lnTo>
                    <a:lnTo>
                      <a:pt x="53" y="85"/>
                    </a:lnTo>
                    <a:lnTo>
                      <a:pt x="54" y="84"/>
                    </a:lnTo>
                    <a:lnTo>
                      <a:pt x="54" y="84"/>
                    </a:lnTo>
                    <a:lnTo>
                      <a:pt x="56" y="81"/>
                    </a:lnTo>
                    <a:lnTo>
                      <a:pt x="56" y="81"/>
                    </a:lnTo>
                    <a:lnTo>
                      <a:pt x="58" y="81"/>
                    </a:lnTo>
                    <a:lnTo>
                      <a:pt x="60" y="81"/>
                    </a:lnTo>
                    <a:lnTo>
                      <a:pt x="60" y="83"/>
                    </a:lnTo>
                    <a:lnTo>
                      <a:pt x="60" y="83"/>
                    </a:lnTo>
                    <a:lnTo>
                      <a:pt x="60" y="85"/>
                    </a:lnTo>
                    <a:lnTo>
                      <a:pt x="60" y="87"/>
                    </a:lnTo>
                    <a:lnTo>
                      <a:pt x="60" y="88"/>
                    </a:lnTo>
                    <a:lnTo>
                      <a:pt x="58" y="89"/>
                    </a:lnTo>
                    <a:lnTo>
                      <a:pt x="58" y="89"/>
                    </a:lnTo>
                    <a:lnTo>
                      <a:pt x="57" y="89"/>
                    </a:lnTo>
                    <a:lnTo>
                      <a:pt x="56" y="91"/>
                    </a:lnTo>
                    <a:lnTo>
                      <a:pt x="56" y="91"/>
                    </a:lnTo>
                    <a:lnTo>
                      <a:pt x="53" y="96"/>
                    </a:lnTo>
                    <a:lnTo>
                      <a:pt x="53" y="96"/>
                    </a:lnTo>
                    <a:lnTo>
                      <a:pt x="52" y="99"/>
                    </a:lnTo>
                    <a:lnTo>
                      <a:pt x="50" y="102"/>
                    </a:lnTo>
                    <a:lnTo>
                      <a:pt x="50" y="102"/>
                    </a:lnTo>
                    <a:lnTo>
                      <a:pt x="48" y="102"/>
                    </a:lnTo>
                    <a:lnTo>
                      <a:pt x="46" y="103"/>
                    </a:lnTo>
                    <a:lnTo>
                      <a:pt x="46" y="103"/>
                    </a:lnTo>
                    <a:lnTo>
                      <a:pt x="46" y="103"/>
                    </a:lnTo>
                    <a:lnTo>
                      <a:pt x="46" y="106"/>
                    </a:lnTo>
                    <a:lnTo>
                      <a:pt x="46" y="107"/>
                    </a:lnTo>
                    <a:lnTo>
                      <a:pt x="46" y="107"/>
                    </a:lnTo>
                    <a:lnTo>
                      <a:pt x="46" y="107"/>
                    </a:lnTo>
                    <a:lnTo>
                      <a:pt x="43" y="108"/>
                    </a:lnTo>
                    <a:lnTo>
                      <a:pt x="42" y="108"/>
                    </a:lnTo>
                    <a:lnTo>
                      <a:pt x="42" y="108"/>
                    </a:lnTo>
                    <a:lnTo>
                      <a:pt x="39" y="108"/>
                    </a:lnTo>
                    <a:lnTo>
                      <a:pt x="39" y="108"/>
                    </a:lnTo>
                    <a:lnTo>
                      <a:pt x="34" y="107"/>
                    </a:lnTo>
                    <a:lnTo>
                      <a:pt x="34" y="107"/>
                    </a:lnTo>
                    <a:lnTo>
                      <a:pt x="33" y="108"/>
                    </a:lnTo>
                    <a:lnTo>
                      <a:pt x="31" y="111"/>
                    </a:lnTo>
                    <a:lnTo>
                      <a:pt x="31" y="111"/>
                    </a:lnTo>
                    <a:lnTo>
                      <a:pt x="33" y="116"/>
                    </a:lnTo>
                    <a:lnTo>
                      <a:pt x="35" y="122"/>
                    </a:lnTo>
                    <a:lnTo>
                      <a:pt x="35" y="122"/>
                    </a:lnTo>
                    <a:lnTo>
                      <a:pt x="35" y="127"/>
                    </a:lnTo>
                    <a:lnTo>
                      <a:pt x="35" y="130"/>
                    </a:lnTo>
                    <a:lnTo>
                      <a:pt x="37" y="131"/>
                    </a:lnTo>
                    <a:lnTo>
                      <a:pt x="37" y="131"/>
                    </a:lnTo>
                    <a:lnTo>
                      <a:pt x="39" y="134"/>
                    </a:lnTo>
                    <a:lnTo>
                      <a:pt x="41" y="137"/>
                    </a:lnTo>
                    <a:lnTo>
                      <a:pt x="41" y="137"/>
                    </a:lnTo>
                    <a:lnTo>
                      <a:pt x="42" y="139"/>
                    </a:lnTo>
                    <a:lnTo>
                      <a:pt x="42" y="144"/>
                    </a:lnTo>
                    <a:lnTo>
                      <a:pt x="45" y="146"/>
                    </a:lnTo>
                    <a:lnTo>
                      <a:pt x="45" y="146"/>
                    </a:lnTo>
                    <a:lnTo>
                      <a:pt x="45" y="153"/>
                    </a:lnTo>
                    <a:lnTo>
                      <a:pt x="45" y="153"/>
                    </a:lnTo>
                    <a:lnTo>
                      <a:pt x="45" y="157"/>
                    </a:lnTo>
                    <a:lnTo>
                      <a:pt x="45" y="161"/>
                    </a:lnTo>
                    <a:lnTo>
                      <a:pt x="45" y="161"/>
                    </a:lnTo>
                    <a:lnTo>
                      <a:pt x="48" y="165"/>
                    </a:lnTo>
                    <a:lnTo>
                      <a:pt x="49" y="167"/>
                    </a:lnTo>
                    <a:lnTo>
                      <a:pt x="49" y="167"/>
                    </a:lnTo>
                    <a:lnTo>
                      <a:pt x="46" y="169"/>
                    </a:lnTo>
                    <a:lnTo>
                      <a:pt x="46" y="171"/>
                    </a:lnTo>
                    <a:lnTo>
                      <a:pt x="46" y="172"/>
                    </a:lnTo>
                    <a:lnTo>
                      <a:pt x="46" y="172"/>
                    </a:lnTo>
                    <a:lnTo>
                      <a:pt x="50" y="175"/>
                    </a:lnTo>
                    <a:lnTo>
                      <a:pt x="52" y="177"/>
                    </a:lnTo>
                    <a:lnTo>
                      <a:pt x="52" y="177"/>
                    </a:lnTo>
                    <a:lnTo>
                      <a:pt x="53" y="179"/>
                    </a:lnTo>
                    <a:lnTo>
                      <a:pt x="54" y="180"/>
                    </a:lnTo>
                    <a:lnTo>
                      <a:pt x="54" y="180"/>
                    </a:lnTo>
                    <a:lnTo>
                      <a:pt x="57" y="180"/>
                    </a:lnTo>
                    <a:lnTo>
                      <a:pt x="58" y="181"/>
                    </a:lnTo>
                    <a:lnTo>
                      <a:pt x="58" y="181"/>
                    </a:lnTo>
                    <a:lnTo>
                      <a:pt x="58" y="187"/>
                    </a:lnTo>
                    <a:lnTo>
                      <a:pt x="64" y="194"/>
                    </a:lnTo>
                    <a:lnTo>
                      <a:pt x="69" y="199"/>
                    </a:lnTo>
                    <a:lnTo>
                      <a:pt x="69" y="199"/>
                    </a:lnTo>
                    <a:lnTo>
                      <a:pt x="69" y="200"/>
                    </a:lnTo>
                    <a:lnTo>
                      <a:pt x="69" y="202"/>
                    </a:lnTo>
                    <a:lnTo>
                      <a:pt x="71" y="202"/>
                    </a:lnTo>
                    <a:lnTo>
                      <a:pt x="71" y="202"/>
                    </a:lnTo>
                    <a:lnTo>
                      <a:pt x="80" y="206"/>
                    </a:lnTo>
                    <a:lnTo>
                      <a:pt x="80" y="206"/>
                    </a:lnTo>
                    <a:lnTo>
                      <a:pt x="83" y="209"/>
                    </a:lnTo>
                    <a:lnTo>
                      <a:pt x="87" y="210"/>
                    </a:lnTo>
                    <a:lnTo>
                      <a:pt x="87" y="210"/>
                    </a:lnTo>
                    <a:lnTo>
                      <a:pt x="88" y="210"/>
                    </a:lnTo>
                    <a:lnTo>
                      <a:pt x="88" y="211"/>
                    </a:lnTo>
                    <a:lnTo>
                      <a:pt x="88" y="210"/>
                    </a:lnTo>
                    <a:lnTo>
                      <a:pt x="88" y="210"/>
                    </a:lnTo>
                    <a:lnTo>
                      <a:pt x="91" y="206"/>
                    </a:lnTo>
                    <a:lnTo>
                      <a:pt x="92" y="203"/>
                    </a:lnTo>
                    <a:lnTo>
                      <a:pt x="92" y="203"/>
                    </a:lnTo>
                    <a:lnTo>
                      <a:pt x="94" y="199"/>
                    </a:lnTo>
                    <a:lnTo>
                      <a:pt x="94" y="198"/>
                    </a:lnTo>
                    <a:lnTo>
                      <a:pt x="94" y="198"/>
                    </a:lnTo>
                    <a:lnTo>
                      <a:pt x="94" y="194"/>
                    </a:lnTo>
                    <a:lnTo>
                      <a:pt x="94" y="194"/>
                    </a:lnTo>
                    <a:lnTo>
                      <a:pt x="94" y="191"/>
                    </a:lnTo>
                    <a:lnTo>
                      <a:pt x="95" y="188"/>
                    </a:lnTo>
                    <a:lnTo>
                      <a:pt x="95" y="188"/>
                    </a:lnTo>
                    <a:lnTo>
                      <a:pt x="96" y="186"/>
                    </a:lnTo>
                    <a:lnTo>
                      <a:pt x="99" y="183"/>
                    </a:lnTo>
                    <a:lnTo>
                      <a:pt x="99" y="183"/>
                    </a:lnTo>
                    <a:lnTo>
                      <a:pt x="100" y="183"/>
                    </a:lnTo>
                    <a:lnTo>
                      <a:pt x="102" y="181"/>
                    </a:lnTo>
                    <a:lnTo>
                      <a:pt x="102" y="181"/>
                    </a:lnTo>
                    <a:lnTo>
                      <a:pt x="102" y="179"/>
                    </a:lnTo>
                    <a:lnTo>
                      <a:pt x="102" y="179"/>
                    </a:lnTo>
                    <a:lnTo>
                      <a:pt x="100" y="177"/>
                    </a:lnTo>
                    <a:lnTo>
                      <a:pt x="100" y="175"/>
                    </a:lnTo>
                    <a:lnTo>
                      <a:pt x="100" y="175"/>
                    </a:lnTo>
                    <a:lnTo>
                      <a:pt x="99" y="171"/>
                    </a:lnTo>
                    <a:lnTo>
                      <a:pt x="98" y="169"/>
                    </a:lnTo>
                    <a:lnTo>
                      <a:pt x="98" y="169"/>
                    </a:lnTo>
                    <a:lnTo>
                      <a:pt x="95" y="167"/>
                    </a:lnTo>
                    <a:lnTo>
                      <a:pt x="94" y="165"/>
                    </a:lnTo>
                    <a:lnTo>
                      <a:pt x="94" y="164"/>
                    </a:lnTo>
                    <a:lnTo>
                      <a:pt x="94" y="164"/>
                    </a:lnTo>
                    <a:lnTo>
                      <a:pt x="95" y="158"/>
                    </a:lnTo>
                    <a:lnTo>
                      <a:pt x="95" y="158"/>
                    </a:lnTo>
                    <a:lnTo>
                      <a:pt x="98" y="154"/>
                    </a:lnTo>
                    <a:lnTo>
                      <a:pt x="98" y="154"/>
                    </a:lnTo>
                    <a:lnTo>
                      <a:pt x="100" y="150"/>
                    </a:lnTo>
                    <a:lnTo>
                      <a:pt x="100" y="150"/>
                    </a:lnTo>
                    <a:lnTo>
                      <a:pt x="103" y="146"/>
                    </a:lnTo>
                    <a:lnTo>
                      <a:pt x="103" y="146"/>
                    </a:lnTo>
                    <a:lnTo>
                      <a:pt x="104" y="137"/>
                    </a:lnTo>
                    <a:lnTo>
                      <a:pt x="104" y="137"/>
                    </a:lnTo>
                    <a:lnTo>
                      <a:pt x="104" y="137"/>
                    </a:lnTo>
                    <a:lnTo>
                      <a:pt x="104" y="137"/>
                    </a:lnTo>
                    <a:lnTo>
                      <a:pt x="104" y="134"/>
                    </a:lnTo>
                    <a:lnTo>
                      <a:pt x="104" y="134"/>
                    </a:lnTo>
                    <a:lnTo>
                      <a:pt x="103" y="129"/>
                    </a:lnTo>
                    <a:lnTo>
                      <a:pt x="103" y="129"/>
                    </a:lnTo>
                    <a:lnTo>
                      <a:pt x="106" y="126"/>
                    </a:lnTo>
                    <a:lnTo>
                      <a:pt x="110" y="125"/>
                    </a:lnTo>
                    <a:lnTo>
                      <a:pt x="110" y="125"/>
                    </a:lnTo>
                    <a:lnTo>
                      <a:pt x="111" y="126"/>
                    </a:lnTo>
                    <a:lnTo>
                      <a:pt x="113" y="127"/>
                    </a:lnTo>
                    <a:lnTo>
                      <a:pt x="114" y="126"/>
                    </a:lnTo>
                    <a:lnTo>
                      <a:pt x="114" y="126"/>
                    </a:lnTo>
                    <a:lnTo>
                      <a:pt x="115" y="123"/>
                    </a:lnTo>
                    <a:lnTo>
                      <a:pt x="117" y="122"/>
                    </a:lnTo>
                    <a:lnTo>
                      <a:pt x="117" y="122"/>
                    </a:lnTo>
                    <a:lnTo>
                      <a:pt x="119" y="121"/>
                    </a:lnTo>
                    <a:lnTo>
                      <a:pt x="121" y="122"/>
                    </a:lnTo>
                    <a:lnTo>
                      <a:pt x="121" y="122"/>
                    </a:lnTo>
                    <a:lnTo>
                      <a:pt x="125" y="123"/>
                    </a:lnTo>
                    <a:lnTo>
                      <a:pt x="129" y="125"/>
                    </a:lnTo>
                    <a:lnTo>
                      <a:pt x="129" y="125"/>
                    </a:lnTo>
                    <a:lnTo>
                      <a:pt x="133" y="126"/>
                    </a:lnTo>
                    <a:lnTo>
                      <a:pt x="137" y="126"/>
                    </a:lnTo>
                    <a:lnTo>
                      <a:pt x="137" y="126"/>
                    </a:lnTo>
                    <a:lnTo>
                      <a:pt x="142" y="126"/>
                    </a:lnTo>
                    <a:lnTo>
                      <a:pt x="145" y="126"/>
                    </a:lnTo>
                    <a:lnTo>
                      <a:pt x="148" y="125"/>
                    </a:lnTo>
                    <a:lnTo>
                      <a:pt x="148" y="125"/>
                    </a:lnTo>
                    <a:lnTo>
                      <a:pt x="150" y="125"/>
                    </a:lnTo>
                    <a:lnTo>
                      <a:pt x="152" y="125"/>
                    </a:lnTo>
                    <a:lnTo>
                      <a:pt x="152" y="123"/>
                    </a:lnTo>
                    <a:lnTo>
                      <a:pt x="152" y="123"/>
                    </a:lnTo>
                    <a:lnTo>
                      <a:pt x="153" y="121"/>
                    </a:lnTo>
                    <a:lnTo>
                      <a:pt x="155" y="118"/>
                    </a:lnTo>
                    <a:lnTo>
                      <a:pt x="155" y="118"/>
                    </a:lnTo>
                    <a:lnTo>
                      <a:pt x="157" y="118"/>
                    </a:lnTo>
                    <a:lnTo>
                      <a:pt x="159" y="115"/>
                    </a:lnTo>
                    <a:lnTo>
                      <a:pt x="159" y="115"/>
                    </a:lnTo>
                    <a:lnTo>
                      <a:pt x="159" y="112"/>
                    </a:lnTo>
                    <a:lnTo>
                      <a:pt x="160" y="111"/>
                    </a:lnTo>
                    <a:lnTo>
                      <a:pt x="160" y="111"/>
                    </a:lnTo>
                    <a:lnTo>
                      <a:pt x="161" y="108"/>
                    </a:lnTo>
                    <a:lnTo>
                      <a:pt x="161" y="108"/>
                    </a:lnTo>
                    <a:lnTo>
                      <a:pt x="164" y="106"/>
                    </a:lnTo>
                    <a:lnTo>
                      <a:pt x="165" y="106"/>
                    </a:lnTo>
                    <a:lnTo>
                      <a:pt x="165" y="106"/>
                    </a:lnTo>
                    <a:lnTo>
                      <a:pt x="165" y="104"/>
                    </a:lnTo>
                    <a:lnTo>
                      <a:pt x="165" y="104"/>
                    </a:lnTo>
                    <a:lnTo>
                      <a:pt x="164" y="102"/>
                    </a:lnTo>
                    <a:lnTo>
                      <a:pt x="163" y="99"/>
                    </a:lnTo>
                    <a:lnTo>
                      <a:pt x="163" y="99"/>
                    </a:lnTo>
                    <a:lnTo>
                      <a:pt x="163" y="98"/>
                    </a:lnTo>
                    <a:lnTo>
                      <a:pt x="161" y="98"/>
                    </a:lnTo>
                    <a:lnTo>
                      <a:pt x="160" y="96"/>
                    </a:lnTo>
                    <a:lnTo>
                      <a:pt x="161" y="93"/>
                    </a:lnTo>
                    <a:lnTo>
                      <a:pt x="161" y="93"/>
                    </a:lnTo>
                    <a:lnTo>
                      <a:pt x="164" y="87"/>
                    </a:lnTo>
                    <a:lnTo>
                      <a:pt x="164" y="84"/>
                    </a:lnTo>
                    <a:lnTo>
                      <a:pt x="161" y="81"/>
                    </a:lnTo>
                    <a:lnTo>
                      <a:pt x="161" y="81"/>
                    </a:lnTo>
                    <a:lnTo>
                      <a:pt x="160" y="77"/>
                    </a:lnTo>
                    <a:lnTo>
                      <a:pt x="157" y="76"/>
                    </a:lnTo>
                    <a:lnTo>
                      <a:pt x="155" y="73"/>
                    </a:lnTo>
                    <a:lnTo>
                      <a:pt x="155" y="73"/>
                    </a:lnTo>
                    <a:lnTo>
                      <a:pt x="153" y="70"/>
                    </a:lnTo>
                    <a:lnTo>
                      <a:pt x="150" y="68"/>
                    </a:lnTo>
                    <a:lnTo>
                      <a:pt x="150" y="68"/>
                    </a:lnTo>
                    <a:lnTo>
                      <a:pt x="149" y="66"/>
                    </a:lnTo>
                    <a:lnTo>
                      <a:pt x="148" y="66"/>
                    </a:lnTo>
                    <a:lnTo>
                      <a:pt x="148" y="66"/>
                    </a:lnTo>
                    <a:lnTo>
                      <a:pt x="144" y="65"/>
                    </a:lnTo>
                    <a:lnTo>
                      <a:pt x="140" y="62"/>
                    </a:lnTo>
                    <a:lnTo>
                      <a:pt x="140" y="62"/>
                    </a:lnTo>
                    <a:lnTo>
                      <a:pt x="137" y="60"/>
                    </a:lnTo>
                    <a:lnTo>
                      <a:pt x="134" y="58"/>
                    </a:lnTo>
                    <a:lnTo>
                      <a:pt x="134" y="58"/>
                    </a:lnTo>
                    <a:lnTo>
                      <a:pt x="130" y="57"/>
                    </a:lnTo>
                    <a:lnTo>
                      <a:pt x="130" y="57"/>
                    </a:lnTo>
                    <a:lnTo>
                      <a:pt x="125" y="57"/>
                    </a:lnTo>
                    <a:lnTo>
                      <a:pt x="125" y="57"/>
                    </a:lnTo>
                    <a:lnTo>
                      <a:pt x="122" y="57"/>
                    </a:lnTo>
                    <a:lnTo>
                      <a:pt x="122" y="57"/>
                    </a:lnTo>
                    <a:lnTo>
                      <a:pt x="117" y="56"/>
                    </a:lnTo>
                    <a:lnTo>
                      <a:pt x="117" y="56"/>
                    </a:lnTo>
                    <a:lnTo>
                      <a:pt x="114" y="56"/>
                    </a:lnTo>
                    <a:lnTo>
                      <a:pt x="114" y="56"/>
                    </a:lnTo>
                    <a:lnTo>
                      <a:pt x="113" y="56"/>
                    </a:lnTo>
                    <a:lnTo>
                      <a:pt x="111" y="54"/>
                    </a:lnTo>
                    <a:lnTo>
                      <a:pt x="111" y="57"/>
                    </a:lnTo>
                    <a:lnTo>
                      <a:pt x="111" y="57"/>
                    </a:lnTo>
                    <a:lnTo>
                      <a:pt x="111" y="61"/>
                    </a:lnTo>
                    <a:lnTo>
                      <a:pt x="111" y="62"/>
                    </a:lnTo>
                    <a:lnTo>
                      <a:pt x="110" y="64"/>
                    </a:lnTo>
                    <a:lnTo>
                      <a:pt x="110" y="64"/>
                    </a:lnTo>
                    <a:lnTo>
                      <a:pt x="106" y="64"/>
                    </a:lnTo>
                    <a:lnTo>
                      <a:pt x="106" y="64"/>
                    </a:lnTo>
                    <a:lnTo>
                      <a:pt x="103" y="64"/>
                    </a:lnTo>
                    <a:lnTo>
                      <a:pt x="100" y="65"/>
                    </a:lnTo>
                    <a:lnTo>
                      <a:pt x="100" y="65"/>
                    </a:lnTo>
                    <a:lnTo>
                      <a:pt x="99" y="66"/>
                    </a:lnTo>
                    <a:lnTo>
                      <a:pt x="95" y="68"/>
                    </a:lnTo>
                    <a:lnTo>
                      <a:pt x="95" y="68"/>
                    </a:lnTo>
                    <a:lnTo>
                      <a:pt x="95" y="68"/>
                    </a:lnTo>
                    <a:lnTo>
                      <a:pt x="95" y="69"/>
                    </a:lnTo>
                    <a:lnTo>
                      <a:pt x="92" y="68"/>
                    </a:lnTo>
                    <a:lnTo>
                      <a:pt x="92" y="68"/>
                    </a:lnTo>
                    <a:lnTo>
                      <a:pt x="91" y="65"/>
                    </a:lnTo>
                    <a:lnTo>
                      <a:pt x="92" y="64"/>
                    </a:lnTo>
                    <a:lnTo>
                      <a:pt x="91" y="64"/>
                    </a:lnTo>
                    <a:lnTo>
                      <a:pt x="88" y="64"/>
                    </a:lnTo>
                    <a:lnTo>
                      <a:pt x="88" y="64"/>
                    </a:lnTo>
                    <a:lnTo>
                      <a:pt x="81" y="65"/>
                    </a:lnTo>
                    <a:lnTo>
                      <a:pt x="79" y="65"/>
                    </a:lnTo>
                    <a:lnTo>
                      <a:pt x="79" y="65"/>
                    </a:lnTo>
                    <a:lnTo>
                      <a:pt x="77" y="65"/>
                    </a:lnTo>
                    <a:lnTo>
                      <a:pt x="75" y="64"/>
                    </a:lnTo>
                    <a:lnTo>
                      <a:pt x="75" y="64"/>
                    </a:lnTo>
                    <a:lnTo>
                      <a:pt x="71" y="62"/>
                    </a:lnTo>
                    <a:lnTo>
                      <a:pt x="69" y="64"/>
                    </a:lnTo>
                    <a:lnTo>
                      <a:pt x="69" y="64"/>
                    </a:lnTo>
                    <a:lnTo>
                      <a:pt x="68" y="65"/>
                    </a:lnTo>
                    <a:lnTo>
                      <a:pt x="68" y="65"/>
                    </a:lnTo>
                    <a:lnTo>
                      <a:pt x="67" y="64"/>
                    </a:lnTo>
                    <a:lnTo>
                      <a:pt x="67" y="64"/>
                    </a:lnTo>
                    <a:lnTo>
                      <a:pt x="65" y="61"/>
                    </a:lnTo>
                    <a:lnTo>
                      <a:pt x="67" y="60"/>
                    </a:lnTo>
                    <a:lnTo>
                      <a:pt x="67" y="60"/>
                    </a:lnTo>
                    <a:lnTo>
                      <a:pt x="71" y="60"/>
                    </a:lnTo>
                    <a:lnTo>
                      <a:pt x="72" y="60"/>
                    </a:lnTo>
                    <a:lnTo>
                      <a:pt x="73" y="58"/>
                    </a:lnTo>
                    <a:lnTo>
                      <a:pt x="73" y="58"/>
                    </a:lnTo>
                    <a:lnTo>
                      <a:pt x="72" y="57"/>
                    </a:lnTo>
                    <a:lnTo>
                      <a:pt x="72" y="56"/>
                    </a:lnTo>
                    <a:lnTo>
                      <a:pt x="73" y="56"/>
                    </a:lnTo>
                    <a:lnTo>
                      <a:pt x="73" y="56"/>
                    </a:lnTo>
                    <a:lnTo>
                      <a:pt x="79" y="54"/>
                    </a:lnTo>
                    <a:lnTo>
                      <a:pt x="79" y="54"/>
                    </a:lnTo>
                    <a:lnTo>
                      <a:pt x="81" y="54"/>
                    </a:lnTo>
                    <a:lnTo>
                      <a:pt x="83" y="54"/>
                    </a:lnTo>
                    <a:lnTo>
                      <a:pt x="85" y="54"/>
                    </a:lnTo>
                    <a:lnTo>
                      <a:pt x="85" y="54"/>
                    </a:lnTo>
                    <a:lnTo>
                      <a:pt x="85" y="54"/>
                    </a:lnTo>
                    <a:lnTo>
                      <a:pt x="87" y="53"/>
                    </a:lnTo>
                    <a:lnTo>
                      <a:pt x="88" y="53"/>
                    </a:lnTo>
                    <a:lnTo>
                      <a:pt x="87" y="51"/>
                    </a:lnTo>
                    <a:lnTo>
                      <a:pt x="87" y="51"/>
                    </a:lnTo>
                    <a:lnTo>
                      <a:pt x="84" y="47"/>
                    </a:lnTo>
                    <a:lnTo>
                      <a:pt x="83" y="46"/>
                    </a:lnTo>
                    <a:lnTo>
                      <a:pt x="81" y="45"/>
                    </a:lnTo>
                    <a:lnTo>
                      <a:pt x="80" y="45"/>
                    </a:lnTo>
                    <a:lnTo>
                      <a:pt x="80" y="45"/>
                    </a:lnTo>
                    <a:lnTo>
                      <a:pt x="79" y="46"/>
                    </a:lnTo>
                    <a:lnTo>
                      <a:pt x="77" y="47"/>
                    </a:lnTo>
                    <a:lnTo>
                      <a:pt x="77" y="47"/>
                    </a:lnTo>
                    <a:lnTo>
                      <a:pt x="76" y="47"/>
                    </a:lnTo>
                    <a:lnTo>
                      <a:pt x="76" y="47"/>
                    </a:lnTo>
                    <a:lnTo>
                      <a:pt x="72" y="45"/>
                    </a:lnTo>
                    <a:lnTo>
                      <a:pt x="72" y="43"/>
                    </a:lnTo>
                    <a:lnTo>
                      <a:pt x="73" y="42"/>
                    </a:lnTo>
                    <a:lnTo>
                      <a:pt x="73" y="42"/>
                    </a:lnTo>
                    <a:lnTo>
                      <a:pt x="76" y="39"/>
                    </a:lnTo>
                    <a:lnTo>
                      <a:pt x="79" y="38"/>
                    </a:lnTo>
                    <a:lnTo>
                      <a:pt x="79" y="38"/>
                    </a:lnTo>
                    <a:lnTo>
                      <a:pt x="80" y="38"/>
                    </a:lnTo>
                    <a:lnTo>
                      <a:pt x="81" y="38"/>
                    </a:lnTo>
                    <a:lnTo>
                      <a:pt x="84" y="41"/>
                    </a:lnTo>
                    <a:lnTo>
                      <a:pt x="87" y="43"/>
                    </a:lnTo>
                    <a:lnTo>
                      <a:pt x="88" y="43"/>
                    </a:lnTo>
                    <a:lnTo>
                      <a:pt x="88" y="43"/>
                    </a:lnTo>
                    <a:lnTo>
                      <a:pt x="91" y="42"/>
                    </a:lnTo>
                    <a:lnTo>
                      <a:pt x="92" y="42"/>
                    </a:lnTo>
                    <a:lnTo>
                      <a:pt x="92" y="42"/>
                    </a:lnTo>
                    <a:lnTo>
                      <a:pt x="94" y="45"/>
                    </a:lnTo>
                    <a:lnTo>
                      <a:pt x="94" y="49"/>
                    </a:lnTo>
                    <a:lnTo>
                      <a:pt x="94" y="49"/>
                    </a:lnTo>
                    <a:lnTo>
                      <a:pt x="94" y="51"/>
                    </a:lnTo>
                    <a:lnTo>
                      <a:pt x="96" y="50"/>
                    </a:lnTo>
                    <a:lnTo>
                      <a:pt x="96" y="50"/>
                    </a:lnTo>
                    <a:lnTo>
                      <a:pt x="98" y="49"/>
                    </a:lnTo>
                    <a:lnTo>
                      <a:pt x="96" y="49"/>
                    </a:lnTo>
                    <a:lnTo>
                      <a:pt x="96" y="47"/>
                    </a:lnTo>
                    <a:lnTo>
                      <a:pt x="100" y="46"/>
                    </a:lnTo>
                    <a:lnTo>
                      <a:pt x="100" y="46"/>
                    </a:lnTo>
                    <a:lnTo>
                      <a:pt x="107" y="45"/>
                    </a:lnTo>
                    <a:lnTo>
                      <a:pt x="110" y="43"/>
                    </a:lnTo>
                    <a:lnTo>
                      <a:pt x="113" y="43"/>
                    </a:lnTo>
                    <a:lnTo>
                      <a:pt x="114" y="45"/>
                    </a:lnTo>
                    <a:lnTo>
                      <a:pt x="114" y="45"/>
                    </a:lnTo>
                    <a:lnTo>
                      <a:pt x="117" y="46"/>
                    </a:lnTo>
                    <a:lnTo>
                      <a:pt x="118" y="46"/>
                    </a:lnTo>
                    <a:lnTo>
                      <a:pt x="118" y="46"/>
                    </a:lnTo>
                    <a:lnTo>
                      <a:pt x="118" y="47"/>
                    </a:lnTo>
                    <a:lnTo>
                      <a:pt x="118" y="49"/>
                    </a:lnTo>
                    <a:lnTo>
                      <a:pt x="119" y="47"/>
                    </a:lnTo>
                    <a:lnTo>
                      <a:pt x="119" y="47"/>
                    </a:lnTo>
                    <a:lnTo>
                      <a:pt x="122" y="46"/>
                    </a:lnTo>
                    <a:lnTo>
                      <a:pt x="125" y="47"/>
                    </a:lnTo>
                    <a:lnTo>
                      <a:pt x="127" y="49"/>
                    </a:lnTo>
                    <a:lnTo>
                      <a:pt x="127" y="49"/>
                    </a:lnTo>
                    <a:lnTo>
                      <a:pt x="127" y="49"/>
                    </a:lnTo>
                    <a:lnTo>
                      <a:pt x="130" y="49"/>
                    </a:lnTo>
                    <a:lnTo>
                      <a:pt x="130" y="49"/>
                    </a:lnTo>
                    <a:lnTo>
                      <a:pt x="133" y="51"/>
                    </a:lnTo>
                    <a:lnTo>
                      <a:pt x="137" y="51"/>
                    </a:lnTo>
                    <a:lnTo>
                      <a:pt x="137" y="51"/>
                    </a:lnTo>
                    <a:lnTo>
                      <a:pt x="140" y="50"/>
                    </a:lnTo>
                    <a:lnTo>
                      <a:pt x="140" y="50"/>
                    </a:lnTo>
                    <a:lnTo>
                      <a:pt x="138" y="47"/>
                    </a:lnTo>
                    <a:lnTo>
                      <a:pt x="138" y="47"/>
                    </a:lnTo>
                    <a:lnTo>
                      <a:pt x="137" y="45"/>
                    </a:lnTo>
                    <a:lnTo>
                      <a:pt x="133" y="43"/>
                    </a:lnTo>
                    <a:lnTo>
                      <a:pt x="133" y="43"/>
                    </a:lnTo>
                    <a:lnTo>
                      <a:pt x="125" y="41"/>
                    </a:lnTo>
                    <a:lnTo>
                      <a:pt x="123" y="39"/>
                    </a:lnTo>
                    <a:lnTo>
                      <a:pt x="126" y="39"/>
                    </a:lnTo>
                    <a:lnTo>
                      <a:pt x="126" y="39"/>
                    </a:lnTo>
                    <a:lnTo>
                      <a:pt x="129" y="38"/>
                    </a:lnTo>
                    <a:lnTo>
                      <a:pt x="127" y="37"/>
                    </a:lnTo>
                    <a:lnTo>
                      <a:pt x="127" y="35"/>
                    </a:lnTo>
                    <a:lnTo>
                      <a:pt x="132" y="33"/>
                    </a:lnTo>
                    <a:lnTo>
                      <a:pt x="132" y="33"/>
                    </a:lnTo>
                    <a:lnTo>
                      <a:pt x="137" y="31"/>
                    </a:lnTo>
                    <a:lnTo>
                      <a:pt x="140" y="31"/>
                    </a:lnTo>
                    <a:lnTo>
                      <a:pt x="141" y="31"/>
                    </a:lnTo>
                    <a:lnTo>
                      <a:pt x="141" y="28"/>
                    </a:lnTo>
                    <a:lnTo>
                      <a:pt x="141" y="28"/>
                    </a:lnTo>
                    <a:lnTo>
                      <a:pt x="141" y="23"/>
                    </a:lnTo>
                    <a:lnTo>
                      <a:pt x="142" y="23"/>
                    </a:lnTo>
                    <a:lnTo>
                      <a:pt x="144" y="23"/>
                    </a:lnTo>
                    <a:lnTo>
                      <a:pt x="144" y="23"/>
                    </a:lnTo>
                    <a:lnTo>
                      <a:pt x="153" y="24"/>
                    </a:lnTo>
                    <a:lnTo>
                      <a:pt x="153" y="24"/>
                    </a:lnTo>
                    <a:lnTo>
                      <a:pt x="155" y="24"/>
                    </a:lnTo>
                    <a:lnTo>
                      <a:pt x="155" y="26"/>
                    </a:lnTo>
                    <a:lnTo>
                      <a:pt x="157" y="24"/>
                    </a:lnTo>
                    <a:lnTo>
                      <a:pt x="157" y="24"/>
                    </a:lnTo>
                    <a:lnTo>
                      <a:pt x="160" y="23"/>
                    </a:lnTo>
                    <a:lnTo>
                      <a:pt x="161" y="23"/>
                    </a:lnTo>
                    <a:lnTo>
                      <a:pt x="161" y="23"/>
                    </a:lnTo>
                    <a:lnTo>
                      <a:pt x="161" y="22"/>
                    </a:lnTo>
                    <a:lnTo>
                      <a:pt x="161" y="22"/>
                    </a:lnTo>
                    <a:lnTo>
                      <a:pt x="159" y="18"/>
                    </a:lnTo>
                    <a:lnTo>
                      <a:pt x="156" y="15"/>
                    </a:lnTo>
                    <a:lnTo>
                      <a:pt x="156" y="15"/>
                    </a:lnTo>
                    <a:lnTo>
                      <a:pt x="155" y="12"/>
                    </a:lnTo>
                    <a:lnTo>
                      <a:pt x="153" y="10"/>
                    </a:lnTo>
                    <a:lnTo>
                      <a:pt x="152" y="7"/>
                    </a:lnTo>
                    <a:lnTo>
                      <a:pt x="150" y="7"/>
                    </a:lnTo>
                    <a:lnTo>
                      <a:pt x="148" y="8"/>
                    </a:lnTo>
                    <a:lnTo>
                      <a:pt x="148" y="8"/>
                    </a:lnTo>
                    <a:lnTo>
                      <a:pt x="144" y="10"/>
                    </a:lnTo>
                    <a:lnTo>
                      <a:pt x="140" y="11"/>
                    </a:lnTo>
                    <a:lnTo>
                      <a:pt x="140" y="11"/>
                    </a:lnTo>
                    <a:lnTo>
                      <a:pt x="134" y="10"/>
                    </a:lnTo>
                    <a:lnTo>
                      <a:pt x="132" y="8"/>
                    </a:lnTo>
                    <a:lnTo>
                      <a:pt x="132" y="8"/>
                    </a:lnTo>
                    <a:lnTo>
                      <a:pt x="136" y="7"/>
                    </a:lnTo>
                    <a:lnTo>
                      <a:pt x="138" y="5"/>
                    </a:lnTo>
                    <a:lnTo>
                      <a:pt x="138" y="5"/>
                    </a:lnTo>
                    <a:lnTo>
                      <a:pt x="138" y="5"/>
                    </a:lnTo>
                    <a:lnTo>
                      <a:pt x="140" y="4"/>
                    </a:lnTo>
                    <a:lnTo>
                      <a:pt x="140" y="4"/>
                    </a:lnTo>
                    <a:lnTo>
                      <a:pt x="137" y="1"/>
                    </a:lnTo>
                    <a:lnTo>
                      <a:pt x="140" y="0"/>
                    </a:lnTo>
                    <a:lnTo>
                      <a:pt x="140" y="0"/>
                    </a:lnTo>
                    <a:lnTo>
                      <a:pt x="149" y="0"/>
                    </a:lnTo>
                    <a:lnTo>
                      <a:pt x="161" y="1"/>
                    </a:lnTo>
                    <a:lnTo>
                      <a:pt x="161"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0" name="Freeform 132"/>
              <p:cNvSpPr/>
              <p:nvPr/>
            </p:nvSpPr>
            <p:spPr bwMode="auto">
              <a:xfrm>
                <a:off x="2139951" y="4786313"/>
                <a:ext cx="136525" cy="163513"/>
              </a:xfrm>
              <a:custGeom>
                <a:avLst/>
                <a:gdLst>
                  <a:gd name="T0" fmla="*/ 27 w 86"/>
                  <a:gd name="T1" fmla="*/ 6 h 103"/>
                  <a:gd name="T2" fmla="*/ 27 w 86"/>
                  <a:gd name="T3" fmla="*/ 38 h 103"/>
                  <a:gd name="T4" fmla="*/ 27 w 86"/>
                  <a:gd name="T5" fmla="*/ 38 h 103"/>
                  <a:gd name="T6" fmla="*/ 28 w 86"/>
                  <a:gd name="T7" fmla="*/ 41 h 103"/>
                  <a:gd name="T8" fmla="*/ 34 w 86"/>
                  <a:gd name="T9" fmla="*/ 47 h 103"/>
                  <a:gd name="T10" fmla="*/ 42 w 86"/>
                  <a:gd name="T11" fmla="*/ 55 h 103"/>
                  <a:gd name="T12" fmla="*/ 47 w 86"/>
                  <a:gd name="T13" fmla="*/ 57 h 103"/>
                  <a:gd name="T14" fmla="*/ 54 w 86"/>
                  <a:gd name="T15" fmla="*/ 60 h 103"/>
                  <a:gd name="T16" fmla="*/ 54 w 86"/>
                  <a:gd name="T17" fmla="*/ 60 h 103"/>
                  <a:gd name="T18" fmla="*/ 66 w 86"/>
                  <a:gd name="T19" fmla="*/ 65 h 103"/>
                  <a:gd name="T20" fmla="*/ 78 w 86"/>
                  <a:gd name="T21" fmla="*/ 72 h 103"/>
                  <a:gd name="T22" fmla="*/ 82 w 86"/>
                  <a:gd name="T23" fmla="*/ 75 h 103"/>
                  <a:gd name="T24" fmla="*/ 85 w 86"/>
                  <a:gd name="T25" fmla="*/ 79 h 103"/>
                  <a:gd name="T26" fmla="*/ 86 w 86"/>
                  <a:gd name="T27" fmla="*/ 82 h 103"/>
                  <a:gd name="T28" fmla="*/ 86 w 86"/>
                  <a:gd name="T29" fmla="*/ 86 h 103"/>
                  <a:gd name="T30" fmla="*/ 86 w 86"/>
                  <a:gd name="T31" fmla="*/ 86 h 103"/>
                  <a:gd name="T32" fmla="*/ 85 w 86"/>
                  <a:gd name="T33" fmla="*/ 90 h 103"/>
                  <a:gd name="T34" fmla="*/ 81 w 86"/>
                  <a:gd name="T35" fmla="*/ 93 h 103"/>
                  <a:gd name="T36" fmla="*/ 76 w 86"/>
                  <a:gd name="T37" fmla="*/ 95 h 103"/>
                  <a:gd name="T38" fmla="*/ 66 w 86"/>
                  <a:gd name="T39" fmla="*/ 98 h 103"/>
                  <a:gd name="T40" fmla="*/ 55 w 86"/>
                  <a:gd name="T41" fmla="*/ 101 h 103"/>
                  <a:gd name="T42" fmla="*/ 40 w 86"/>
                  <a:gd name="T43" fmla="*/ 102 h 103"/>
                  <a:gd name="T44" fmla="*/ 21 w 86"/>
                  <a:gd name="T45" fmla="*/ 103 h 103"/>
                  <a:gd name="T46" fmla="*/ 0 w 86"/>
                  <a:gd name="T47" fmla="*/ 103 h 103"/>
                  <a:gd name="T48" fmla="*/ 0 w 86"/>
                  <a:gd name="T49" fmla="*/ 0 h 103"/>
                  <a:gd name="T50" fmla="*/ 27 w 86"/>
                  <a:gd name="T51" fmla="*/ 6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03">
                    <a:moveTo>
                      <a:pt x="27" y="6"/>
                    </a:moveTo>
                    <a:lnTo>
                      <a:pt x="27" y="38"/>
                    </a:lnTo>
                    <a:lnTo>
                      <a:pt x="27" y="38"/>
                    </a:lnTo>
                    <a:lnTo>
                      <a:pt x="28" y="41"/>
                    </a:lnTo>
                    <a:lnTo>
                      <a:pt x="34" y="47"/>
                    </a:lnTo>
                    <a:lnTo>
                      <a:pt x="42" y="55"/>
                    </a:lnTo>
                    <a:lnTo>
                      <a:pt x="47" y="57"/>
                    </a:lnTo>
                    <a:lnTo>
                      <a:pt x="54" y="60"/>
                    </a:lnTo>
                    <a:lnTo>
                      <a:pt x="54" y="60"/>
                    </a:lnTo>
                    <a:lnTo>
                      <a:pt x="66" y="65"/>
                    </a:lnTo>
                    <a:lnTo>
                      <a:pt x="78" y="72"/>
                    </a:lnTo>
                    <a:lnTo>
                      <a:pt x="82" y="75"/>
                    </a:lnTo>
                    <a:lnTo>
                      <a:pt x="85" y="79"/>
                    </a:lnTo>
                    <a:lnTo>
                      <a:pt x="86" y="82"/>
                    </a:lnTo>
                    <a:lnTo>
                      <a:pt x="86" y="86"/>
                    </a:lnTo>
                    <a:lnTo>
                      <a:pt x="86" y="86"/>
                    </a:lnTo>
                    <a:lnTo>
                      <a:pt x="85" y="90"/>
                    </a:lnTo>
                    <a:lnTo>
                      <a:pt x="81" y="93"/>
                    </a:lnTo>
                    <a:lnTo>
                      <a:pt x="76" y="95"/>
                    </a:lnTo>
                    <a:lnTo>
                      <a:pt x="66" y="98"/>
                    </a:lnTo>
                    <a:lnTo>
                      <a:pt x="55" y="101"/>
                    </a:lnTo>
                    <a:lnTo>
                      <a:pt x="40" y="102"/>
                    </a:lnTo>
                    <a:lnTo>
                      <a:pt x="21" y="103"/>
                    </a:lnTo>
                    <a:lnTo>
                      <a:pt x="0" y="103"/>
                    </a:lnTo>
                    <a:lnTo>
                      <a:pt x="0" y="0"/>
                    </a:lnTo>
                    <a:lnTo>
                      <a:pt x="27"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1" name="Freeform 133"/>
              <p:cNvSpPr/>
              <p:nvPr/>
            </p:nvSpPr>
            <p:spPr bwMode="auto">
              <a:xfrm>
                <a:off x="2024063" y="4786313"/>
                <a:ext cx="130175" cy="163513"/>
              </a:xfrm>
              <a:custGeom>
                <a:avLst/>
                <a:gdLst>
                  <a:gd name="T0" fmla="*/ 63 w 82"/>
                  <a:gd name="T1" fmla="*/ 6 h 103"/>
                  <a:gd name="T2" fmla="*/ 63 w 82"/>
                  <a:gd name="T3" fmla="*/ 38 h 103"/>
                  <a:gd name="T4" fmla="*/ 63 w 82"/>
                  <a:gd name="T5" fmla="*/ 38 h 103"/>
                  <a:gd name="T6" fmla="*/ 62 w 82"/>
                  <a:gd name="T7" fmla="*/ 41 h 103"/>
                  <a:gd name="T8" fmla="*/ 58 w 82"/>
                  <a:gd name="T9" fmla="*/ 47 h 103"/>
                  <a:gd name="T10" fmla="*/ 51 w 82"/>
                  <a:gd name="T11" fmla="*/ 55 h 103"/>
                  <a:gd name="T12" fmla="*/ 46 w 82"/>
                  <a:gd name="T13" fmla="*/ 57 h 103"/>
                  <a:gd name="T14" fmla="*/ 39 w 82"/>
                  <a:gd name="T15" fmla="*/ 60 h 103"/>
                  <a:gd name="T16" fmla="*/ 39 w 82"/>
                  <a:gd name="T17" fmla="*/ 60 h 103"/>
                  <a:gd name="T18" fmla="*/ 25 w 82"/>
                  <a:gd name="T19" fmla="*/ 65 h 103"/>
                  <a:gd name="T20" fmla="*/ 12 w 82"/>
                  <a:gd name="T21" fmla="*/ 72 h 103"/>
                  <a:gd name="T22" fmla="*/ 6 w 82"/>
                  <a:gd name="T23" fmla="*/ 75 h 103"/>
                  <a:gd name="T24" fmla="*/ 4 w 82"/>
                  <a:gd name="T25" fmla="*/ 79 h 103"/>
                  <a:gd name="T26" fmla="*/ 1 w 82"/>
                  <a:gd name="T27" fmla="*/ 82 h 103"/>
                  <a:gd name="T28" fmla="*/ 0 w 82"/>
                  <a:gd name="T29" fmla="*/ 86 h 103"/>
                  <a:gd name="T30" fmla="*/ 0 w 82"/>
                  <a:gd name="T31" fmla="*/ 86 h 103"/>
                  <a:gd name="T32" fmla="*/ 2 w 82"/>
                  <a:gd name="T33" fmla="*/ 90 h 103"/>
                  <a:gd name="T34" fmla="*/ 8 w 82"/>
                  <a:gd name="T35" fmla="*/ 93 h 103"/>
                  <a:gd name="T36" fmla="*/ 15 w 82"/>
                  <a:gd name="T37" fmla="*/ 95 h 103"/>
                  <a:gd name="T38" fmla="*/ 24 w 82"/>
                  <a:gd name="T39" fmla="*/ 98 h 103"/>
                  <a:gd name="T40" fmla="*/ 36 w 82"/>
                  <a:gd name="T41" fmla="*/ 101 h 103"/>
                  <a:gd name="T42" fmla="*/ 50 w 82"/>
                  <a:gd name="T43" fmla="*/ 102 h 103"/>
                  <a:gd name="T44" fmla="*/ 82 w 82"/>
                  <a:gd name="T45" fmla="*/ 103 h 103"/>
                  <a:gd name="T46" fmla="*/ 82 w 82"/>
                  <a:gd name="T47" fmla="*/ 0 h 103"/>
                  <a:gd name="T48" fmla="*/ 63 w 82"/>
                  <a:gd name="T49" fmla="*/ 6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2" h="103">
                    <a:moveTo>
                      <a:pt x="63" y="6"/>
                    </a:moveTo>
                    <a:lnTo>
                      <a:pt x="63" y="38"/>
                    </a:lnTo>
                    <a:lnTo>
                      <a:pt x="63" y="38"/>
                    </a:lnTo>
                    <a:lnTo>
                      <a:pt x="62" y="41"/>
                    </a:lnTo>
                    <a:lnTo>
                      <a:pt x="58" y="47"/>
                    </a:lnTo>
                    <a:lnTo>
                      <a:pt x="51" y="55"/>
                    </a:lnTo>
                    <a:lnTo>
                      <a:pt x="46" y="57"/>
                    </a:lnTo>
                    <a:lnTo>
                      <a:pt x="39" y="60"/>
                    </a:lnTo>
                    <a:lnTo>
                      <a:pt x="39" y="60"/>
                    </a:lnTo>
                    <a:lnTo>
                      <a:pt x="25" y="65"/>
                    </a:lnTo>
                    <a:lnTo>
                      <a:pt x="12" y="72"/>
                    </a:lnTo>
                    <a:lnTo>
                      <a:pt x="6" y="75"/>
                    </a:lnTo>
                    <a:lnTo>
                      <a:pt x="4" y="79"/>
                    </a:lnTo>
                    <a:lnTo>
                      <a:pt x="1" y="82"/>
                    </a:lnTo>
                    <a:lnTo>
                      <a:pt x="0" y="86"/>
                    </a:lnTo>
                    <a:lnTo>
                      <a:pt x="0" y="86"/>
                    </a:lnTo>
                    <a:lnTo>
                      <a:pt x="2" y="90"/>
                    </a:lnTo>
                    <a:lnTo>
                      <a:pt x="8" y="93"/>
                    </a:lnTo>
                    <a:lnTo>
                      <a:pt x="15" y="95"/>
                    </a:lnTo>
                    <a:lnTo>
                      <a:pt x="24" y="98"/>
                    </a:lnTo>
                    <a:lnTo>
                      <a:pt x="36" y="101"/>
                    </a:lnTo>
                    <a:lnTo>
                      <a:pt x="50" y="102"/>
                    </a:lnTo>
                    <a:lnTo>
                      <a:pt x="82" y="103"/>
                    </a:lnTo>
                    <a:lnTo>
                      <a:pt x="82" y="0"/>
                    </a:lnTo>
                    <a:lnTo>
                      <a:pt x="63"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2" name="Freeform 134"/>
              <p:cNvSpPr/>
              <p:nvPr/>
            </p:nvSpPr>
            <p:spPr bwMode="auto">
              <a:xfrm>
                <a:off x="1893888" y="4305300"/>
                <a:ext cx="495300" cy="496888"/>
              </a:xfrm>
              <a:custGeom>
                <a:avLst/>
                <a:gdLst>
                  <a:gd name="T0" fmla="*/ 83 w 312"/>
                  <a:gd name="T1" fmla="*/ 16 h 313"/>
                  <a:gd name="T2" fmla="*/ 57 w 312"/>
                  <a:gd name="T3" fmla="*/ 41 h 313"/>
                  <a:gd name="T4" fmla="*/ 37 w 312"/>
                  <a:gd name="T5" fmla="*/ 71 h 313"/>
                  <a:gd name="T6" fmla="*/ 25 w 312"/>
                  <a:gd name="T7" fmla="*/ 103 h 313"/>
                  <a:gd name="T8" fmla="*/ 21 w 312"/>
                  <a:gd name="T9" fmla="*/ 140 h 313"/>
                  <a:gd name="T10" fmla="*/ 21 w 312"/>
                  <a:gd name="T11" fmla="*/ 156 h 313"/>
                  <a:gd name="T12" fmla="*/ 27 w 312"/>
                  <a:gd name="T13" fmla="*/ 186 h 313"/>
                  <a:gd name="T14" fmla="*/ 40 w 312"/>
                  <a:gd name="T15" fmla="*/ 213 h 313"/>
                  <a:gd name="T16" fmla="*/ 56 w 312"/>
                  <a:gd name="T17" fmla="*/ 237 h 313"/>
                  <a:gd name="T18" fmla="*/ 76 w 312"/>
                  <a:gd name="T19" fmla="*/ 259 h 313"/>
                  <a:gd name="T20" fmla="*/ 101 w 312"/>
                  <a:gd name="T21" fmla="*/ 275 h 313"/>
                  <a:gd name="T22" fmla="*/ 128 w 312"/>
                  <a:gd name="T23" fmla="*/ 287 h 313"/>
                  <a:gd name="T24" fmla="*/ 157 w 312"/>
                  <a:gd name="T25" fmla="*/ 293 h 313"/>
                  <a:gd name="T26" fmla="*/ 174 w 312"/>
                  <a:gd name="T27" fmla="*/ 294 h 313"/>
                  <a:gd name="T28" fmla="*/ 210 w 312"/>
                  <a:gd name="T29" fmla="*/ 289 h 313"/>
                  <a:gd name="T30" fmla="*/ 243 w 312"/>
                  <a:gd name="T31" fmla="*/ 276 h 313"/>
                  <a:gd name="T32" fmla="*/ 273 w 312"/>
                  <a:gd name="T33" fmla="*/ 257 h 313"/>
                  <a:gd name="T34" fmla="*/ 296 w 312"/>
                  <a:gd name="T35" fmla="*/ 233 h 313"/>
                  <a:gd name="T36" fmla="*/ 312 w 312"/>
                  <a:gd name="T37" fmla="*/ 245 h 313"/>
                  <a:gd name="T38" fmla="*/ 285 w 312"/>
                  <a:gd name="T39" fmla="*/ 274 h 313"/>
                  <a:gd name="T40" fmla="*/ 252 w 312"/>
                  <a:gd name="T41" fmla="*/ 295 h 313"/>
                  <a:gd name="T42" fmla="*/ 214 w 312"/>
                  <a:gd name="T43" fmla="*/ 309 h 313"/>
                  <a:gd name="T44" fmla="*/ 174 w 312"/>
                  <a:gd name="T45" fmla="*/ 313 h 313"/>
                  <a:gd name="T46" fmla="*/ 156 w 312"/>
                  <a:gd name="T47" fmla="*/ 313 h 313"/>
                  <a:gd name="T48" fmla="*/ 122 w 312"/>
                  <a:gd name="T49" fmla="*/ 306 h 313"/>
                  <a:gd name="T50" fmla="*/ 91 w 312"/>
                  <a:gd name="T51" fmla="*/ 293 h 313"/>
                  <a:gd name="T52" fmla="*/ 64 w 312"/>
                  <a:gd name="T53" fmla="*/ 274 h 313"/>
                  <a:gd name="T54" fmla="*/ 40 w 312"/>
                  <a:gd name="T55" fmla="*/ 251 h 313"/>
                  <a:gd name="T56" fmla="*/ 21 w 312"/>
                  <a:gd name="T57" fmla="*/ 222 h 313"/>
                  <a:gd name="T58" fmla="*/ 8 w 312"/>
                  <a:gd name="T59" fmla="*/ 191 h 313"/>
                  <a:gd name="T60" fmla="*/ 2 w 312"/>
                  <a:gd name="T61" fmla="*/ 159 h 313"/>
                  <a:gd name="T62" fmla="*/ 0 w 312"/>
                  <a:gd name="T63" fmla="*/ 140 h 313"/>
                  <a:gd name="T64" fmla="*/ 6 w 312"/>
                  <a:gd name="T65" fmla="*/ 99 h 313"/>
                  <a:gd name="T66" fmla="*/ 19 w 312"/>
                  <a:gd name="T67" fmla="*/ 61 h 313"/>
                  <a:gd name="T68" fmla="*/ 42 w 312"/>
                  <a:gd name="T69" fmla="*/ 27 h 313"/>
                  <a:gd name="T70" fmla="*/ 71 w 312"/>
                  <a:gd name="T71"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12" h="313">
                    <a:moveTo>
                      <a:pt x="83" y="16"/>
                    </a:moveTo>
                    <a:lnTo>
                      <a:pt x="83" y="16"/>
                    </a:lnTo>
                    <a:lnTo>
                      <a:pt x="69" y="29"/>
                    </a:lnTo>
                    <a:lnTo>
                      <a:pt x="57" y="41"/>
                    </a:lnTo>
                    <a:lnTo>
                      <a:pt x="46" y="54"/>
                    </a:lnTo>
                    <a:lnTo>
                      <a:pt x="37" y="71"/>
                    </a:lnTo>
                    <a:lnTo>
                      <a:pt x="30" y="87"/>
                    </a:lnTo>
                    <a:lnTo>
                      <a:pt x="25" y="103"/>
                    </a:lnTo>
                    <a:lnTo>
                      <a:pt x="22" y="122"/>
                    </a:lnTo>
                    <a:lnTo>
                      <a:pt x="21" y="140"/>
                    </a:lnTo>
                    <a:lnTo>
                      <a:pt x="21" y="140"/>
                    </a:lnTo>
                    <a:lnTo>
                      <a:pt x="21" y="156"/>
                    </a:lnTo>
                    <a:lnTo>
                      <a:pt x="23" y="171"/>
                    </a:lnTo>
                    <a:lnTo>
                      <a:pt x="27" y="186"/>
                    </a:lnTo>
                    <a:lnTo>
                      <a:pt x="33" y="199"/>
                    </a:lnTo>
                    <a:lnTo>
                      <a:pt x="40" y="213"/>
                    </a:lnTo>
                    <a:lnTo>
                      <a:pt x="46" y="226"/>
                    </a:lnTo>
                    <a:lnTo>
                      <a:pt x="56" y="237"/>
                    </a:lnTo>
                    <a:lnTo>
                      <a:pt x="65" y="248"/>
                    </a:lnTo>
                    <a:lnTo>
                      <a:pt x="76" y="259"/>
                    </a:lnTo>
                    <a:lnTo>
                      <a:pt x="88" y="267"/>
                    </a:lnTo>
                    <a:lnTo>
                      <a:pt x="101" y="275"/>
                    </a:lnTo>
                    <a:lnTo>
                      <a:pt x="114" y="282"/>
                    </a:lnTo>
                    <a:lnTo>
                      <a:pt x="128" y="287"/>
                    </a:lnTo>
                    <a:lnTo>
                      <a:pt x="143" y="290"/>
                    </a:lnTo>
                    <a:lnTo>
                      <a:pt x="157" y="293"/>
                    </a:lnTo>
                    <a:lnTo>
                      <a:pt x="174" y="294"/>
                    </a:lnTo>
                    <a:lnTo>
                      <a:pt x="174" y="294"/>
                    </a:lnTo>
                    <a:lnTo>
                      <a:pt x="193" y="293"/>
                    </a:lnTo>
                    <a:lnTo>
                      <a:pt x="210" y="289"/>
                    </a:lnTo>
                    <a:lnTo>
                      <a:pt x="227" y="285"/>
                    </a:lnTo>
                    <a:lnTo>
                      <a:pt x="243" y="276"/>
                    </a:lnTo>
                    <a:lnTo>
                      <a:pt x="258" y="268"/>
                    </a:lnTo>
                    <a:lnTo>
                      <a:pt x="273" y="257"/>
                    </a:lnTo>
                    <a:lnTo>
                      <a:pt x="285" y="247"/>
                    </a:lnTo>
                    <a:lnTo>
                      <a:pt x="296" y="233"/>
                    </a:lnTo>
                    <a:lnTo>
                      <a:pt x="312" y="245"/>
                    </a:lnTo>
                    <a:lnTo>
                      <a:pt x="312" y="245"/>
                    </a:lnTo>
                    <a:lnTo>
                      <a:pt x="298" y="260"/>
                    </a:lnTo>
                    <a:lnTo>
                      <a:pt x="285" y="274"/>
                    </a:lnTo>
                    <a:lnTo>
                      <a:pt x="268" y="285"/>
                    </a:lnTo>
                    <a:lnTo>
                      <a:pt x="252" y="295"/>
                    </a:lnTo>
                    <a:lnTo>
                      <a:pt x="233" y="303"/>
                    </a:lnTo>
                    <a:lnTo>
                      <a:pt x="214" y="309"/>
                    </a:lnTo>
                    <a:lnTo>
                      <a:pt x="194" y="312"/>
                    </a:lnTo>
                    <a:lnTo>
                      <a:pt x="174" y="313"/>
                    </a:lnTo>
                    <a:lnTo>
                      <a:pt x="174" y="313"/>
                    </a:lnTo>
                    <a:lnTo>
                      <a:pt x="156" y="313"/>
                    </a:lnTo>
                    <a:lnTo>
                      <a:pt x="138" y="310"/>
                    </a:lnTo>
                    <a:lnTo>
                      <a:pt x="122" y="306"/>
                    </a:lnTo>
                    <a:lnTo>
                      <a:pt x="106" y="299"/>
                    </a:lnTo>
                    <a:lnTo>
                      <a:pt x="91" y="293"/>
                    </a:lnTo>
                    <a:lnTo>
                      <a:pt x="76" y="285"/>
                    </a:lnTo>
                    <a:lnTo>
                      <a:pt x="64" y="274"/>
                    </a:lnTo>
                    <a:lnTo>
                      <a:pt x="52" y="263"/>
                    </a:lnTo>
                    <a:lnTo>
                      <a:pt x="40" y="251"/>
                    </a:lnTo>
                    <a:lnTo>
                      <a:pt x="30" y="237"/>
                    </a:lnTo>
                    <a:lnTo>
                      <a:pt x="21" y="222"/>
                    </a:lnTo>
                    <a:lnTo>
                      <a:pt x="14" y="207"/>
                    </a:lnTo>
                    <a:lnTo>
                      <a:pt x="8" y="191"/>
                    </a:lnTo>
                    <a:lnTo>
                      <a:pt x="4" y="175"/>
                    </a:lnTo>
                    <a:lnTo>
                      <a:pt x="2" y="159"/>
                    </a:lnTo>
                    <a:lnTo>
                      <a:pt x="0" y="140"/>
                    </a:lnTo>
                    <a:lnTo>
                      <a:pt x="0" y="140"/>
                    </a:lnTo>
                    <a:lnTo>
                      <a:pt x="2" y="119"/>
                    </a:lnTo>
                    <a:lnTo>
                      <a:pt x="6" y="99"/>
                    </a:lnTo>
                    <a:lnTo>
                      <a:pt x="11" y="79"/>
                    </a:lnTo>
                    <a:lnTo>
                      <a:pt x="19" y="61"/>
                    </a:lnTo>
                    <a:lnTo>
                      <a:pt x="30" y="44"/>
                    </a:lnTo>
                    <a:lnTo>
                      <a:pt x="42" y="27"/>
                    </a:lnTo>
                    <a:lnTo>
                      <a:pt x="56" y="14"/>
                    </a:lnTo>
                    <a:lnTo>
                      <a:pt x="71" y="0"/>
                    </a:lnTo>
                    <a:lnTo>
                      <a:pt x="83" y="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3" name="Freeform 135"/>
              <p:cNvSpPr>
                <a:spLocks noEditPoints="1"/>
              </p:cNvSpPr>
              <p:nvPr/>
            </p:nvSpPr>
            <p:spPr bwMode="auto">
              <a:xfrm>
                <a:off x="1947863" y="4314825"/>
                <a:ext cx="436563" cy="434975"/>
              </a:xfrm>
              <a:custGeom>
                <a:avLst/>
                <a:gdLst>
                  <a:gd name="T0" fmla="*/ 152 w 275"/>
                  <a:gd name="T1" fmla="*/ 1 h 274"/>
                  <a:gd name="T2" fmla="*/ 191 w 275"/>
                  <a:gd name="T3" fmla="*/ 10 h 274"/>
                  <a:gd name="T4" fmla="*/ 225 w 275"/>
                  <a:gd name="T5" fmla="*/ 32 h 274"/>
                  <a:gd name="T6" fmla="*/ 252 w 275"/>
                  <a:gd name="T7" fmla="*/ 61 h 274"/>
                  <a:gd name="T8" fmla="*/ 268 w 275"/>
                  <a:gd name="T9" fmla="*/ 97 h 274"/>
                  <a:gd name="T10" fmla="*/ 275 w 275"/>
                  <a:gd name="T11" fmla="*/ 138 h 274"/>
                  <a:gd name="T12" fmla="*/ 272 w 275"/>
                  <a:gd name="T13" fmla="*/ 165 h 274"/>
                  <a:gd name="T14" fmla="*/ 259 w 275"/>
                  <a:gd name="T15" fmla="*/ 203 h 274"/>
                  <a:gd name="T16" fmla="*/ 234 w 275"/>
                  <a:gd name="T17" fmla="*/ 235 h 274"/>
                  <a:gd name="T18" fmla="*/ 203 w 275"/>
                  <a:gd name="T19" fmla="*/ 258 h 274"/>
                  <a:gd name="T20" fmla="*/ 165 w 275"/>
                  <a:gd name="T21" fmla="*/ 272 h 274"/>
                  <a:gd name="T22" fmla="*/ 137 w 275"/>
                  <a:gd name="T23" fmla="*/ 274 h 274"/>
                  <a:gd name="T24" fmla="*/ 137 w 275"/>
                  <a:gd name="T25" fmla="*/ 269 h 274"/>
                  <a:gd name="T26" fmla="*/ 164 w 275"/>
                  <a:gd name="T27" fmla="*/ 266 h 274"/>
                  <a:gd name="T28" fmla="*/ 201 w 275"/>
                  <a:gd name="T29" fmla="*/ 253 h 274"/>
                  <a:gd name="T30" fmla="*/ 230 w 275"/>
                  <a:gd name="T31" fmla="*/ 230 h 274"/>
                  <a:gd name="T32" fmla="*/ 253 w 275"/>
                  <a:gd name="T33" fmla="*/ 200 h 274"/>
                  <a:gd name="T34" fmla="*/ 266 w 275"/>
                  <a:gd name="T35" fmla="*/ 163 h 274"/>
                  <a:gd name="T36" fmla="*/ 268 w 275"/>
                  <a:gd name="T37" fmla="*/ 138 h 274"/>
                  <a:gd name="T38" fmla="*/ 263 w 275"/>
                  <a:gd name="T39" fmla="*/ 98 h 274"/>
                  <a:gd name="T40" fmla="*/ 247 w 275"/>
                  <a:gd name="T41" fmla="*/ 65 h 274"/>
                  <a:gd name="T42" fmla="*/ 221 w 275"/>
                  <a:gd name="T43" fmla="*/ 36 h 274"/>
                  <a:gd name="T44" fmla="*/ 188 w 275"/>
                  <a:gd name="T45" fmla="*/ 17 h 274"/>
                  <a:gd name="T46" fmla="*/ 151 w 275"/>
                  <a:gd name="T47" fmla="*/ 8 h 274"/>
                  <a:gd name="T48" fmla="*/ 137 w 275"/>
                  <a:gd name="T49" fmla="*/ 0 h 274"/>
                  <a:gd name="T50" fmla="*/ 137 w 275"/>
                  <a:gd name="T51" fmla="*/ 274 h 274"/>
                  <a:gd name="T52" fmla="*/ 96 w 275"/>
                  <a:gd name="T53" fmla="*/ 269 h 274"/>
                  <a:gd name="T54" fmla="*/ 61 w 275"/>
                  <a:gd name="T55" fmla="*/ 251 h 274"/>
                  <a:gd name="T56" fmla="*/ 31 w 275"/>
                  <a:gd name="T57" fmla="*/ 224 h 274"/>
                  <a:gd name="T58" fmla="*/ 11 w 275"/>
                  <a:gd name="T59" fmla="*/ 191 h 274"/>
                  <a:gd name="T60" fmla="*/ 2 w 275"/>
                  <a:gd name="T61" fmla="*/ 151 h 274"/>
                  <a:gd name="T62" fmla="*/ 2 w 275"/>
                  <a:gd name="T63" fmla="*/ 123 h 274"/>
                  <a:gd name="T64" fmla="*/ 11 w 275"/>
                  <a:gd name="T65" fmla="*/ 84 h 274"/>
                  <a:gd name="T66" fmla="*/ 31 w 275"/>
                  <a:gd name="T67" fmla="*/ 50 h 274"/>
                  <a:gd name="T68" fmla="*/ 61 w 275"/>
                  <a:gd name="T69" fmla="*/ 24 h 274"/>
                  <a:gd name="T70" fmla="*/ 96 w 275"/>
                  <a:gd name="T71" fmla="*/ 6 h 274"/>
                  <a:gd name="T72" fmla="*/ 137 w 275"/>
                  <a:gd name="T73" fmla="*/ 0 h 274"/>
                  <a:gd name="T74" fmla="*/ 125 w 275"/>
                  <a:gd name="T75" fmla="*/ 8 h 274"/>
                  <a:gd name="T76" fmla="*/ 87 w 275"/>
                  <a:gd name="T77" fmla="*/ 17 h 274"/>
                  <a:gd name="T78" fmla="*/ 54 w 275"/>
                  <a:gd name="T79" fmla="*/ 36 h 274"/>
                  <a:gd name="T80" fmla="*/ 29 w 275"/>
                  <a:gd name="T81" fmla="*/ 65 h 274"/>
                  <a:gd name="T82" fmla="*/ 12 w 275"/>
                  <a:gd name="T83" fmla="*/ 98 h 274"/>
                  <a:gd name="T84" fmla="*/ 7 w 275"/>
                  <a:gd name="T85" fmla="*/ 138 h 274"/>
                  <a:gd name="T86" fmla="*/ 10 w 275"/>
                  <a:gd name="T87" fmla="*/ 163 h 274"/>
                  <a:gd name="T88" fmla="*/ 22 w 275"/>
                  <a:gd name="T89" fmla="*/ 200 h 274"/>
                  <a:gd name="T90" fmla="*/ 45 w 275"/>
                  <a:gd name="T91" fmla="*/ 230 h 274"/>
                  <a:gd name="T92" fmla="*/ 75 w 275"/>
                  <a:gd name="T93" fmla="*/ 253 h 274"/>
                  <a:gd name="T94" fmla="*/ 111 w 275"/>
                  <a:gd name="T95" fmla="*/ 266 h 274"/>
                  <a:gd name="T96" fmla="*/ 137 w 275"/>
                  <a:gd name="T97" fmla="*/ 274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5" h="274">
                    <a:moveTo>
                      <a:pt x="137" y="0"/>
                    </a:moveTo>
                    <a:lnTo>
                      <a:pt x="137" y="0"/>
                    </a:lnTo>
                    <a:lnTo>
                      <a:pt x="152" y="1"/>
                    </a:lnTo>
                    <a:lnTo>
                      <a:pt x="165" y="2"/>
                    </a:lnTo>
                    <a:lnTo>
                      <a:pt x="179" y="6"/>
                    </a:lnTo>
                    <a:lnTo>
                      <a:pt x="191" y="10"/>
                    </a:lnTo>
                    <a:lnTo>
                      <a:pt x="203" y="17"/>
                    </a:lnTo>
                    <a:lnTo>
                      <a:pt x="214" y="24"/>
                    </a:lnTo>
                    <a:lnTo>
                      <a:pt x="225" y="32"/>
                    </a:lnTo>
                    <a:lnTo>
                      <a:pt x="234" y="40"/>
                    </a:lnTo>
                    <a:lnTo>
                      <a:pt x="244" y="50"/>
                    </a:lnTo>
                    <a:lnTo>
                      <a:pt x="252" y="61"/>
                    </a:lnTo>
                    <a:lnTo>
                      <a:pt x="259" y="71"/>
                    </a:lnTo>
                    <a:lnTo>
                      <a:pt x="264" y="84"/>
                    </a:lnTo>
                    <a:lnTo>
                      <a:pt x="268" y="97"/>
                    </a:lnTo>
                    <a:lnTo>
                      <a:pt x="272" y="109"/>
                    </a:lnTo>
                    <a:lnTo>
                      <a:pt x="274" y="123"/>
                    </a:lnTo>
                    <a:lnTo>
                      <a:pt x="275" y="138"/>
                    </a:lnTo>
                    <a:lnTo>
                      <a:pt x="275" y="138"/>
                    </a:lnTo>
                    <a:lnTo>
                      <a:pt x="274" y="151"/>
                    </a:lnTo>
                    <a:lnTo>
                      <a:pt x="272" y="165"/>
                    </a:lnTo>
                    <a:lnTo>
                      <a:pt x="268" y="178"/>
                    </a:lnTo>
                    <a:lnTo>
                      <a:pt x="264" y="191"/>
                    </a:lnTo>
                    <a:lnTo>
                      <a:pt x="259" y="203"/>
                    </a:lnTo>
                    <a:lnTo>
                      <a:pt x="252" y="215"/>
                    </a:lnTo>
                    <a:lnTo>
                      <a:pt x="244" y="224"/>
                    </a:lnTo>
                    <a:lnTo>
                      <a:pt x="234" y="235"/>
                    </a:lnTo>
                    <a:lnTo>
                      <a:pt x="225" y="243"/>
                    </a:lnTo>
                    <a:lnTo>
                      <a:pt x="214" y="251"/>
                    </a:lnTo>
                    <a:lnTo>
                      <a:pt x="203" y="258"/>
                    </a:lnTo>
                    <a:lnTo>
                      <a:pt x="191" y="264"/>
                    </a:lnTo>
                    <a:lnTo>
                      <a:pt x="179" y="269"/>
                    </a:lnTo>
                    <a:lnTo>
                      <a:pt x="165" y="272"/>
                    </a:lnTo>
                    <a:lnTo>
                      <a:pt x="152" y="274"/>
                    </a:lnTo>
                    <a:lnTo>
                      <a:pt x="137" y="274"/>
                    </a:lnTo>
                    <a:lnTo>
                      <a:pt x="137" y="274"/>
                    </a:lnTo>
                    <a:lnTo>
                      <a:pt x="137" y="269"/>
                    </a:lnTo>
                    <a:lnTo>
                      <a:pt x="137" y="269"/>
                    </a:lnTo>
                    <a:lnTo>
                      <a:pt x="137" y="269"/>
                    </a:lnTo>
                    <a:lnTo>
                      <a:pt x="137" y="269"/>
                    </a:lnTo>
                    <a:lnTo>
                      <a:pt x="151" y="268"/>
                    </a:lnTo>
                    <a:lnTo>
                      <a:pt x="164" y="266"/>
                    </a:lnTo>
                    <a:lnTo>
                      <a:pt x="176" y="262"/>
                    </a:lnTo>
                    <a:lnTo>
                      <a:pt x="188" y="258"/>
                    </a:lnTo>
                    <a:lnTo>
                      <a:pt x="201" y="253"/>
                    </a:lnTo>
                    <a:lnTo>
                      <a:pt x="211" y="246"/>
                    </a:lnTo>
                    <a:lnTo>
                      <a:pt x="221" y="238"/>
                    </a:lnTo>
                    <a:lnTo>
                      <a:pt x="230" y="230"/>
                    </a:lnTo>
                    <a:lnTo>
                      <a:pt x="239" y="220"/>
                    </a:lnTo>
                    <a:lnTo>
                      <a:pt x="247" y="211"/>
                    </a:lnTo>
                    <a:lnTo>
                      <a:pt x="253" y="200"/>
                    </a:lnTo>
                    <a:lnTo>
                      <a:pt x="259" y="188"/>
                    </a:lnTo>
                    <a:lnTo>
                      <a:pt x="263" y="177"/>
                    </a:lnTo>
                    <a:lnTo>
                      <a:pt x="266" y="163"/>
                    </a:lnTo>
                    <a:lnTo>
                      <a:pt x="268" y="151"/>
                    </a:lnTo>
                    <a:lnTo>
                      <a:pt x="268" y="138"/>
                    </a:lnTo>
                    <a:lnTo>
                      <a:pt x="268" y="138"/>
                    </a:lnTo>
                    <a:lnTo>
                      <a:pt x="268" y="124"/>
                    </a:lnTo>
                    <a:lnTo>
                      <a:pt x="266" y="111"/>
                    </a:lnTo>
                    <a:lnTo>
                      <a:pt x="263" y="98"/>
                    </a:lnTo>
                    <a:lnTo>
                      <a:pt x="259" y="86"/>
                    </a:lnTo>
                    <a:lnTo>
                      <a:pt x="253" y="75"/>
                    </a:lnTo>
                    <a:lnTo>
                      <a:pt x="247" y="65"/>
                    </a:lnTo>
                    <a:lnTo>
                      <a:pt x="239" y="54"/>
                    </a:lnTo>
                    <a:lnTo>
                      <a:pt x="230" y="44"/>
                    </a:lnTo>
                    <a:lnTo>
                      <a:pt x="221" y="36"/>
                    </a:lnTo>
                    <a:lnTo>
                      <a:pt x="211" y="29"/>
                    </a:lnTo>
                    <a:lnTo>
                      <a:pt x="201" y="23"/>
                    </a:lnTo>
                    <a:lnTo>
                      <a:pt x="188" y="17"/>
                    </a:lnTo>
                    <a:lnTo>
                      <a:pt x="176" y="12"/>
                    </a:lnTo>
                    <a:lnTo>
                      <a:pt x="164" y="9"/>
                    </a:lnTo>
                    <a:lnTo>
                      <a:pt x="151" y="8"/>
                    </a:lnTo>
                    <a:lnTo>
                      <a:pt x="137" y="6"/>
                    </a:lnTo>
                    <a:lnTo>
                      <a:pt x="137" y="6"/>
                    </a:lnTo>
                    <a:lnTo>
                      <a:pt x="137" y="0"/>
                    </a:lnTo>
                    <a:lnTo>
                      <a:pt x="137" y="0"/>
                    </a:lnTo>
                    <a:close/>
                    <a:moveTo>
                      <a:pt x="137" y="274"/>
                    </a:moveTo>
                    <a:lnTo>
                      <a:pt x="137" y="274"/>
                    </a:lnTo>
                    <a:lnTo>
                      <a:pt x="123" y="274"/>
                    </a:lnTo>
                    <a:lnTo>
                      <a:pt x="110" y="272"/>
                    </a:lnTo>
                    <a:lnTo>
                      <a:pt x="96" y="269"/>
                    </a:lnTo>
                    <a:lnTo>
                      <a:pt x="84" y="264"/>
                    </a:lnTo>
                    <a:lnTo>
                      <a:pt x="72" y="258"/>
                    </a:lnTo>
                    <a:lnTo>
                      <a:pt x="61" y="251"/>
                    </a:lnTo>
                    <a:lnTo>
                      <a:pt x="50" y="243"/>
                    </a:lnTo>
                    <a:lnTo>
                      <a:pt x="41" y="235"/>
                    </a:lnTo>
                    <a:lnTo>
                      <a:pt x="31" y="224"/>
                    </a:lnTo>
                    <a:lnTo>
                      <a:pt x="23" y="215"/>
                    </a:lnTo>
                    <a:lnTo>
                      <a:pt x="16" y="203"/>
                    </a:lnTo>
                    <a:lnTo>
                      <a:pt x="11" y="191"/>
                    </a:lnTo>
                    <a:lnTo>
                      <a:pt x="7" y="178"/>
                    </a:lnTo>
                    <a:lnTo>
                      <a:pt x="3" y="165"/>
                    </a:lnTo>
                    <a:lnTo>
                      <a:pt x="2" y="151"/>
                    </a:lnTo>
                    <a:lnTo>
                      <a:pt x="0" y="138"/>
                    </a:lnTo>
                    <a:lnTo>
                      <a:pt x="0" y="138"/>
                    </a:lnTo>
                    <a:lnTo>
                      <a:pt x="2" y="123"/>
                    </a:lnTo>
                    <a:lnTo>
                      <a:pt x="3" y="109"/>
                    </a:lnTo>
                    <a:lnTo>
                      <a:pt x="7" y="97"/>
                    </a:lnTo>
                    <a:lnTo>
                      <a:pt x="11" y="84"/>
                    </a:lnTo>
                    <a:lnTo>
                      <a:pt x="16" y="71"/>
                    </a:lnTo>
                    <a:lnTo>
                      <a:pt x="23" y="61"/>
                    </a:lnTo>
                    <a:lnTo>
                      <a:pt x="31" y="50"/>
                    </a:lnTo>
                    <a:lnTo>
                      <a:pt x="41" y="40"/>
                    </a:lnTo>
                    <a:lnTo>
                      <a:pt x="50" y="32"/>
                    </a:lnTo>
                    <a:lnTo>
                      <a:pt x="61" y="24"/>
                    </a:lnTo>
                    <a:lnTo>
                      <a:pt x="72" y="17"/>
                    </a:lnTo>
                    <a:lnTo>
                      <a:pt x="84" y="10"/>
                    </a:lnTo>
                    <a:lnTo>
                      <a:pt x="96" y="6"/>
                    </a:lnTo>
                    <a:lnTo>
                      <a:pt x="110" y="2"/>
                    </a:lnTo>
                    <a:lnTo>
                      <a:pt x="123" y="1"/>
                    </a:lnTo>
                    <a:lnTo>
                      <a:pt x="137" y="0"/>
                    </a:lnTo>
                    <a:lnTo>
                      <a:pt x="137" y="6"/>
                    </a:lnTo>
                    <a:lnTo>
                      <a:pt x="137" y="6"/>
                    </a:lnTo>
                    <a:lnTo>
                      <a:pt x="125" y="8"/>
                    </a:lnTo>
                    <a:lnTo>
                      <a:pt x="111" y="9"/>
                    </a:lnTo>
                    <a:lnTo>
                      <a:pt x="99" y="12"/>
                    </a:lnTo>
                    <a:lnTo>
                      <a:pt x="87" y="17"/>
                    </a:lnTo>
                    <a:lnTo>
                      <a:pt x="75" y="23"/>
                    </a:lnTo>
                    <a:lnTo>
                      <a:pt x="64" y="29"/>
                    </a:lnTo>
                    <a:lnTo>
                      <a:pt x="54" y="36"/>
                    </a:lnTo>
                    <a:lnTo>
                      <a:pt x="45" y="44"/>
                    </a:lnTo>
                    <a:lnTo>
                      <a:pt x="37" y="54"/>
                    </a:lnTo>
                    <a:lnTo>
                      <a:pt x="29" y="65"/>
                    </a:lnTo>
                    <a:lnTo>
                      <a:pt x="22" y="75"/>
                    </a:lnTo>
                    <a:lnTo>
                      <a:pt x="16" y="86"/>
                    </a:lnTo>
                    <a:lnTo>
                      <a:pt x="12" y="98"/>
                    </a:lnTo>
                    <a:lnTo>
                      <a:pt x="10" y="111"/>
                    </a:lnTo>
                    <a:lnTo>
                      <a:pt x="7" y="124"/>
                    </a:lnTo>
                    <a:lnTo>
                      <a:pt x="7" y="138"/>
                    </a:lnTo>
                    <a:lnTo>
                      <a:pt x="7" y="138"/>
                    </a:lnTo>
                    <a:lnTo>
                      <a:pt x="7" y="151"/>
                    </a:lnTo>
                    <a:lnTo>
                      <a:pt x="10" y="163"/>
                    </a:lnTo>
                    <a:lnTo>
                      <a:pt x="12" y="177"/>
                    </a:lnTo>
                    <a:lnTo>
                      <a:pt x="16" y="188"/>
                    </a:lnTo>
                    <a:lnTo>
                      <a:pt x="22" y="200"/>
                    </a:lnTo>
                    <a:lnTo>
                      <a:pt x="29" y="211"/>
                    </a:lnTo>
                    <a:lnTo>
                      <a:pt x="37" y="220"/>
                    </a:lnTo>
                    <a:lnTo>
                      <a:pt x="45" y="230"/>
                    </a:lnTo>
                    <a:lnTo>
                      <a:pt x="54" y="238"/>
                    </a:lnTo>
                    <a:lnTo>
                      <a:pt x="64" y="246"/>
                    </a:lnTo>
                    <a:lnTo>
                      <a:pt x="75" y="253"/>
                    </a:lnTo>
                    <a:lnTo>
                      <a:pt x="87" y="258"/>
                    </a:lnTo>
                    <a:lnTo>
                      <a:pt x="99" y="262"/>
                    </a:lnTo>
                    <a:lnTo>
                      <a:pt x="111" y="266"/>
                    </a:lnTo>
                    <a:lnTo>
                      <a:pt x="125" y="268"/>
                    </a:lnTo>
                    <a:lnTo>
                      <a:pt x="137" y="269"/>
                    </a:lnTo>
                    <a:lnTo>
                      <a:pt x="137" y="27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4" name="Freeform 136"/>
              <p:cNvSpPr/>
              <p:nvPr/>
            </p:nvSpPr>
            <p:spPr bwMode="auto">
              <a:xfrm>
                <a:off x="1941513" y="4322763"/>
                <a:ext cx="434975" cy="423863"/>
              </a:xfrm>
              <a:custGeom>
                <a:avLst/>
                <a:gdLst>
                  <a:gd name="T0" fmla="*/ 199 w 274"/>
                  <a:gd name="T1" fmla="*/ 18 h 267"/>
                  <a:gd name="T2" fmla="*/ 203 w 274"/>
                  <a:gd name="T3" fmla="*/ 37 h 267"/>
                  <a:gd name="T4" fmla="*/ 214 w 274"/>
                  <a:gd name="T5" fmla="*/ 35 h 267"/>
                  <a:gd name="T6" fmla="*/ 221 w 274"/>
                  <a:gd name="T7" fmla="*/ 43 h 267"/>
                  <a:gd name="T8" fmla="*/ 238 w 274"/>
                  <a:gd name="T9" fmla="*/ 56 h 267"/>
                  <a:gd name="T10" fmla="*/ 257 w 274"/>
                  <a:gd name="T11" fmla="*/ 80 h 267"/>
                  <a:gd name="T12" fmla="*/ 251 w 274"/>
                  <a:gd name="T13" fmla="*/ 91 h 267"/>
                  <a:gd name="T14" fmla="*/ 256 w 274"/>
                  <a:gd name="T15" fmla="*/ 93 h 267"/>
                  <a:gd name="T16" fmla="*/ 262 w 274"/>
                  <a:gd name="T17" fmla="*/ 85 h 267"/>
                  <a:gd name="T18" fmla="*/ 264 w 274"/>
                  <a:gd name="T19" fmla="*/ 93 h 267"/>
                  <a:gd name="T20" fmla="*/ 259 w 274"/>
                  <a:gd name="T21" fmla="*/ 110 h 267"/>
                  <a:gd name="T22" fmla="*/ 247 w 274"/>
                  <a:gd name="T23" fmla="*/ 112 h 267"/>
                  <a:gd name="T24" fmla="*/ 232 w 274"/>
                  <a:gd name="T25" fmla="*/ 127 h 267"/>
                  <a:gd name="T26" fmla="*/ 220 w 274"/>
                  <a:gd name="T27" fmla="*/ 141 h 267"/>
                  <a:gd name="T28" fmla="*/ 202 w 274"/>
                  <a:gd name="T29" fmla="*/ 154 h 267"/>
                  <a:gd name="T30" fmla="*/ 209 w 274"/>
                  <a:gd name="T31" fmla="*/ 183 h 267"/>
                  <a:gd name="T32" fmla="*/ 218 w 274"/>
                  <a:gd name="T33" fmla="*/ 214 h 267"/>
                  <a:gd name="T34" fmla="*/ 210 w 274"/>
                  <a:gd name="T35" fmla="*/ 237 h 267"/>
                  <a:gd name="T36" fmla="*/ 226 w 274"/>
                  <a:gd name="T37" fmla="*/ 228 h 267"/>
                  <a:gd name="T38" fmla="*/ 247 w 274"/>
                  <a:gd name="T39" fmla="*/ 192 h 267"/>
                  <a:gd name="T40" fmla="*/ 264 w 274"/>
                  <a:gd name="T41" fmla="*/ 141 h 267"/>
                  <a:gd name="T42" fmla="*/ 274 w 274"/>
                  <a:gd name="T43" fmla="*/ 115 h 267"/>
                  <a:gd name="T44" fmla="*/ 155 w 274"/>
                  <a:gd name="T45" fmla="*/ 267 h 267"/>
                  <a:gd name="T46" fmla="*/ 178 w 274"/>
                  <a:gd name="T47" fmla="*/ 246 h 267"/>
                  <a:gd name="T48" fmla="*/ 153 w 274"/>
                  <a:gd name="T49" fmla="*/ 245 h 267"/>
                  <a:gd name="T50" fmla="*/ 145 w 274"/>
                  <a:gd name="T51" fmla="*/ 252 h 267"/>
                  <a:gd name="T52" fmla="*/ 125 w 274"/>
                  <a:gd name="T53" fmla="*/ 248 h 267"/>
                  <a:gd name="T54" fmla="*/ 99 w 274"/>
                  <a:gd name="T55" fmla="*/ 249 h 267"/>
                  <a:gd name="T56" fmla="*/ 121 w 274"/>
                  <a:gd name="T57" fmla="*/ 267 h 267"/>
                  <a:gd name="T58" fmla="*/ 0 w 274"/>
                  <a:gd name="T59" fmla="*/ 129 h 267"/>
                  <a:gd name="T60" fmla="*/ 62 w 274"/>
                  <a:gd name="T61" fmla="*/ 26 h 267"/>
                  <a:gd name="T62" fmla="*/ 19 w 274"/>
                  <a:gd name="T63" fmla="*/ 87 h 267"/>
                  <a:gd name="T64" fmla="*/ 31 w 274"/>
                  <a:gd name="T65" fmla="*/ 84 h 267"/>
                  <a:gd name="T66" fmla="*/ 50 w 274"/>
                  <a:gd name="T67" fmla="*/ 91 h 267"/>
                  <a:gd name="T68" fmla="*/ 60 w 274"/>
                  <a:gd name="T69" fmla="*/ 88 h 267"/>
                  <a:gd name="T70" fmla="*/ 46 w 274"/>
                  <a:gd name="T71" fmla="*/ 106 h 267"/>
                  <a:gd name="T72" fmla="*/ 35 w 274"/>
                  <a:gd name="T73" fmla="*/ 122 h 267"/>
                  <a:gd name="T74" fmla="*/ 45 w 274"/>
                  <a:gd name="T75" fmla="*/ 157 h 267"/>
                  <a:gd name="T76" fmla="*/ 54 w 274"/>
                  <a:gd name="T77" fmla="*/ 180 h 267"/>
                  <a:gd name="T78" fmla="*/ 87 w 274"/>
                  <a:gd name="T79" fmla="*/ 210 h 267"/>
                  <a:gd name="T80" fmla="*/ 95 w 274"/>
                  <a:gd name="T81" fmla="*/ 188 h 267"/>
                  <a:gd name="T82" fmla="*/ 98 w 274"/>
                  <a:gd name="T83" fmla="*/ 169 h 267"/>
                  <a:gd name="T84" fmla="*/ 104 w 274"/>
                  <a:gd name="T85" fmla="*/ 137 h 267"/>
                  <a:gd name="T86" fmla="*/ 117 w 274"/>
                  <a:gd name="T87" fmla="*/ 122 h 267"/>
                  <a:gd name="T88" fmla="*/ 152 w 274"/>
                  <a:gd name="T89" fmla="*/ 125 h 267"/>
                  <a:gd name="T90" fmla="*/ 165 w 274"/>
                  <a:gd name="T91" fmla="*/ 106 h 267"/>
                  <a:gd name="T92" fmla="*/ 161 w 274"/>
                  <a:gd name="T93" fmla="*/ 81 h 267"/>
                  <a:gd name="T94" fmla="*/ 134 w 274"/>
                  <a:gd name="T95" fmla="*/ 58 h 267"/>
                  <a:gd name="T96" fmla="*/ 111 w 274"/>
                  <a:gd name="T97" fmla="*/ 57 h 267"/>
                  <a:gd name="T98" fmla="*/ 92 w 274"/>
                  <a:gd name="T99" fmla="*/ 68 h 267"/>
                  <a:gd name="T100" fmla="*/ 69 w 274"/>
                  <a:gd name="T101" fmla="*/ 64 h 267"/>
                  <a:gd name="T102" fmla="*/ 73 w 274"/>
                  <a:gd name="T103" fmla="*/ 56 h 267"/>
                  <a:gd name="T104" fmla="*/ 80 w 274"/>
                  <a:gd name="T105" fmla="*/ 45 h 267"/>
                  <a:gd name="T106" fmla="*/ 81 w 274"/>
                  <a:gd name="T107" fmla="*/ 38 h 267"/>
                  <a:gd name="T108" fmla="*/ 96 w 274"/>
                  <a:gd name="T109" fmla="*/ 49 h 267"/>
                  <a:gd name="T110" fmla="*/ 119 w 274"/>
                  <a:gd name="T111" fmla="*/ 47 h 267"/>
                  <a:gd name="T112" fmla="*/ 137 w 274"/>
                  <a:gd name="T113" fmla="*/ 45 h 267"/>
                  <a:gd name="T114" fmla="*/ 141 w 274"/>
                  <a:gd name="T115" fmla="*/ 28 h 267"/>
                  <a:gd name="T116" fmla="*/ 161 w 274"/>
                  <a:gd name="T117" fmla="*/ 22 h 267"/>
                  <a:gd name="T118" fmla="*/ 132 w 274"/>
                  <a:gd name="T119" fmla="*/ 8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4" h="267">
                    <a:moveTo>
                      <a:pt x="161" y="1"/>
                    </a:moveTo>
                    <a:lnTo>
                      <a:pt x="161" y="1"/>
                    </a:lnTo>
                    <a:lnTo>
                      <a:pt x="169" y="3"/>
                    </a:lnTo>
                    <a:lnTo>
                      <a:pt x="178" y="5"/>
                    </a:lnTo>
                    <a:lnTo>
                      <a:pt x="188" y="8"/>
                    </a:lnTo>
                    <a:lnTo>
                      <a:pt x="201" y="14"/>
                    </a:lnTo>
                    <a:lnTo>
                      <a:pt x="214" y="22"/>
                    </a:lnTo>
                    <a:lnTo>
                      <a:pt x="226" y="31"/>
                    </a:lnTo>
                    <a:lnTo>
                      <a:pt x="238" y="43"/>
                    </a:lnTo>
                    <a:lnTo>
                      <a:pt x="238" y="43"/>
                    </a:lnTo>
                    <a:lnTo>
                      <a:pt x="234" y="39"/>
                    </a:lnTo>
                    <a:lnTo>
                      <a:pt x="225" y="31"/>
                    </a:lnTo>
                    <a:lnTo>
                      <a:pt x="213" y="22"/>
                    </a:lnTo>
                    <a:lnTo>
                      <a:pt x="206" y="19"/>
                    </a:lnTo>
                    <a:lnTo>
                      <a:pt x="199" y="18"/>
                    </a:lnTo>
                    <a:lnTo>
                      <a:pt x="197" y="19"/>
                    </a:lnTo>
                    <a:lnTo>
                      <a:pt x="197" y="19"/>
                    </a:lnTo>
                    <a:lnTo>
                      <a:pt x="198" y="22"/>
                    </a:lnTo>
                    <a:lnTo>
                      <a:pt x="198" y="22"/>
                    </a:lnTo>
                    <a:lnTo>
                      <a:pt x="199" y="24"/>
                    </a:lnTo>
                    <a:lnTo>
                      <a:pt x="199" y="24"/>
                    </a:lnTo>
                    <a:lnTo>
                      <a:pt x="199" y="27"/>
                    </a:lnTo>
                    <a:lnTo>
                      <a:pt x="201" y="30"/>
                    </a:lnTo>
                    <a:lnTo>
                      <a:pt x="201" y="30"/>
                    </a:lnTo>
                    <a:lnTo>
                      <a:pt x="202" y="30"/>
                    </a:lnTo>
                    <a:lnTo>
                      <a:pt x="202" y="30"/>
                    </a:lnTo>
                    <a:lnTo>
                      <a:pt x="203" y="33"/>
                    </a:lnTo>
                    <a:lnTo>
                      <a:pt x="203" y="33"/>
                    </a:lnTo>
                    <a:lnTo>
                      <a:pt x="203" y="34"/>
                    </a:lnTo>
                    <a:lnTo>
                      <a:pt x="203" y="37"/>
                    </a:lnTo>
                    <a:lnTo>
                      <a:pt x="203" y="39"/>
                    </a:lnTo>
                    <a:lnTo>
                      <a:pt x="206" y="39"/>
                    </a:lnTo>
                    <a:lnTo>
                      <a:pt x="206" y="39"/>
                    </a:lnTo>
                    <a:lnTo>
                      <a:pt x="209" y="39"/>
                    </a:lnTo>
                    <a:lnTo>
                      <a:pt x="209" y="39"/>
                    </a:lnTo>
                    <a:lnTo>
                      <a:pt x="210" y="38"/>
                    </a:lnTo>
                    <a:lnTo>
                      <a:pt x="210" y="38"/>
                    </a:lnTo>
                    <a:lnTo>
                      <a:pt x="207" y="35"/>
                    </a:lnTo>
                    <a:lnTo>
                      <a:pt x="207" y="35"/>
                    </a:lnTo>
                    <a:lnTo>
                      <a:pt x="207" y="35"/>
                    </a:lnTo>
                    <a:lnTo>
                      <a:pt x="207" y="35"/>
                    </a:lnTo>
                    <a:lnTo>
                      <a:pt x="209" y="34"/>
                    </a:lnTo>
                    <a:lnTo>
                      <a:pt x="210" y="33"/>
                    </a:lnTo>
                    <a:lnTo>
                      <a:pt x="210" y="33"/>
                    </a:lnTo>
                    <a:lnTo>
                      <a:pt x="214" y="35"/>
                    </a:lnTo>
                    <a:lnTo>
                      <a:pt x="215" y="37"/>
                    </a:lnTo>
                    <a:lnTo>
                      <a:pt x="215" y="37"/>
                    </a:lnTo>
                    <a:lnTo>
                      <a:pt x="217" y="39"/>
                    </a:lnTo>
                    <a:lnTo>
                      <a:pt x="217" y="39"/>
                    </a:lnTo>
                    <a:lnTo>
                      <a:pt x="215" y="41"/>
                    </a:lnTo>
                    <a:lnTo>
                      <a:pt x="215" y="41"/>
                    </a:lnTo>
                    <a:lnTo>
                      <a:pt x="214" y="42"/>
                    </a:lnTo>
                    <a:lnTo>
                      <a:pt x="214" y="42"/>
                    </a:lnTo>
                    <a:lnTo>
                      <a:pt x="215" y="45"/>
                    </a:lnTo>
                    <a:lnTo>
                      <a:pt x="215" y="45"/>
                    </a:lnTo>
                    <a:lnTo>
                      <a:pt x="215" y="45"/>
                    </a:lnTo>
                    <a:lnTo>
                      <a:pt x="217" y="45"/>
                    </a:lnTo>
                    <a:lnTo>
                      <a:pt x="217" y="45"/>
                    </a:lnTo>
                    <a:lnTo>
                      <a:pt x="221" y="43"/>
                    </a:lnTo>
                    <a:lnTo>
                      <a:pt x="221" y="43"/>
                    </a:lnTo>
                    <a:lnTo>
                      <a:pt x="224" y="43"/>
                    </a:lnTo>
                    <a:lnTo>
                      <a:pt x="224" y="43"/>
                    </a:lnTo>
                    <a:lnTo>
                      <a:pt x="225" y="45"/>
                    </a:lnTo>
                    <a:lnTo>
                      <a:pt x="225" y="45"/>
                    </a:lnTo>
                    <a:lnTo>
                      <a:pt x="229" y="47"/>
                    </a:lnTo>
                    <a:lnTo>
                      <a:pt x="229" y="47"/>
                    </a:lnTo>
                    <a:lnTo>
                      <a:pt x="230" y="47"/>
                    </a:lnTo>
                    <a:lnTo>
                      <a:pt x="230" y="47"/>
                    </a:lnTo>
                    <a:lnTo>
                      <a:pt x="232" y="51"/>
                    </a:lnTo>
                    <a:lnTo>
                      <a:pt x="232" y="51"/>
                    </a:lnTo>
                    <a:lnTo>
                      <a:pt x="234" y="53"/>
                    </a:lnTo>
                    <a:lnTo>
                      <a:pt x="234" y="53"/>
                    </a:lnTo>
                    <a:lnTo>
                      <a:pt x="237" y="54"/>
                    </a:lnTo>
                    <a:lnTo>
                      <a:pt x="238" y="56"/>
                    </a:lnTo>
                    <a:lnTo>
                      <a:pt x="238" y="56"/>
                    </a:lnTo>
                    <a:lnTo>
                      <a:pt x="240" y="58"/>
                    </a:lnTo>
                    <a:lnTo>
                      <a:pt x="240" y="58"/>
                    </a:lnTo>
                    <a:lnTo>
                      <a:pt x="245" y="62"/>
                    </a:lnTo>
                    <a:lnTo>
                      <a:pt x="245" y="62"/>
                    </a:lnTo>
                    <a:lnTo>
                      <a:pt x="248" y="65"/>
                    </a:lnTo>
                    <a:lnTo>
                      <a:pt x="248" y="65"/>
                    </a:lnTo>
                    <a:lnTo>
                      <a:pt x="248" y="69"/>
                    </a:lnTo>
                    <a:lnTo>
                      <a:pt x="248" y="69"/>
                    </a:lnTo>
                    <a:lnTo>
                      <a:pt x="249" y="73"/>
                    </a:lnTo>
                    <a:lnTo>
                      <a:pt x="249" y="73"/>
                    </a:lnTo>
                    <a:lnTo>
                      <a:pt x="251" y="76"/>
                    </a:lnTo>
                    <a:lnTo>
                      <a:pt x="251" y="76"/>
                    </a:lnTo>
                    <a:lnTo>
                      <a:pt x="253" y="77"/>
                    </a:lnTo>
                    <a:lnTo>
                      <a:pt x="253" y="77"/>
                    </a:lnTo>
                    <a:lnTo>
                      <a:pt x="257" y="80"/>
                    </a:lnTo>
                    <a:lnTo>
                      <a:pt x="257" y="80"/>
                    </a:lnTo>
                    <a:lnTo>
                      <a:pt x="259" y="81"/>
                    </a:lnTo>
                    <a:lnTo>
                      <a:pt x="259" y="83"/>
                    </a:lnTo>
                    <a:lnTo>
                      <a:pt x="259" y="83"/>
                    </a:lnTo>
                    <a:lnTo>
                      <a:pt x="257" y="84"/>
                    </a:lnTo>
                    <a:lnTo>
                      <a:pt x="257" y="84"/>
                    </a:lnTo>
                    <a:lnTo>
                      <a:pt x="255" y="84"/>
                    </a:lnTo>
                    <a:lnTo>
                      <a:pt x="255" y="84"/>
                    </a:lnTo>
                    <a:lnTo>
                      <a:pt x="255" y="87"/>
                    </a:lnTo>
                    <a:lnTo>
                      <a:pt x="255" y="87"/>
                    </a:lnTo>
                    <a:lnTo>
                      <a:pt x="255" y="88"/>
                    </a:lnTo>
                    <a:lnTo>
                      <a:pt x="255" y="89"/>
                    </a:lnTo>
                    <a:lnTo>
                      <a:pt x="255" y="89"/>
                    </a:lnTo>
                    <a:lnTo>
                      <a:pt x="252" y="91"/>
                    </a:lnTo>
                    <a:lnTo>
                      <a:pt x="251" y="91"/>
                    </a:lnTo>
                    <a:lnTo>
                      <a:pt x="248" y="92"/>
                    </a:lnTo>
                    <a:lnTo>
                      <a:pt x="247" y="93"/>
                    </a:lnTo>
                    <a:lnTo>
                      <a:pt x="247" y="93"/>
                    </a:lnTo>
                    <a:lnTo>
                      <a:pt x="247" y="95"/>
                    </a:lnTo>
                    <a:lnTo>
                      <a:pt x="247" y="95"/>
                    </a:lnTo>
                    <a:lnTo>
                      <a:pt x="249" y="96"/>
                    </a:lnTo>
                    <a:lnTo>
                      <a:pt x="249" y="96"/>
                    </a:lnTo>
                    <a:lnTo>
                      <a:pt x="249" y="95"/>
                    </a:lnTo>
                    <a:lnTo>
                      <a:pt x="249" y="95"/>
                    </a:lnTo>
                    <a:lnTo>
                      <a:pt x="249" y="93"/>
                    </a:lnTo>
                    <a:lnTo>
                      <a:pt x="251" y="93"/>
                    </a:lnTo>
                    <a:lnTo>
                      <a:pt x="251" y="93"/>
                    </a:lnTo>
                    <a:lnTo>
                      <a:pt x="253" y="93"/>
                    </a:lnTo>
                    <a:lnTo>
                      <a:pt x="253" y="93"/>
                    </a:lnTo>
                    <a:lnTo>
                      <a:pt x="256" y="93"/>
                    </a:lnTo>
                    <a:lnTo>
                      <a:pt x="256" y="93"/>
                    </a:lnTo>
                    <a:lnTo>
                      <a:pt x="256" y="92"/>
                    </a:lnTo>
                    <a:lnTo>
                      <a:pt x="256" y="92"/>
                    </a:lnTo>
                    <a:lnTo>
                      <a:pt x="256" y="92"/>
                    </a:lnTo>
                    <a:lnTo>
                      <a:pt x="256" y="89"/>
                    </a:lnTo>
                    <a:lnTo>
                      <a:pt x="256" y="89"/>
                    </a:lnTo>
                    <a:lnTo>
                      <a:pt x="257" y="87"/>
                    </a:lnTo>
                    <a:lnTo>
                      <a:pt x="257" y="87"/>
                    </a:lnTo>
                    <a:lnTo>
                      <a:pt x="257" y="88"/>
                    </a:lnTo>
                    <a:lnTo>
                      <a:pt x="259" y="87"/>
                    </a:lnTo>
                    <a:lnTo>
                      <a:pt x="259" y="87"/>
                    </a:lnTo>
                    <a:lnTo>
                      <a:pt x="260" y="85"/>
                    </a:lnTo>
                    <a:lnTo>
                      <a:pt x="260" y="85"/>
                    </a:lnTo>
                    <a:lnTo>
                      <a:pt x="262" y="85"/>
                    </a:lnTo>
                    <a:lnTo>
                      <a:pt x="262" y="85"/>
                    </a:lnTo>
                    <a:lnTo>
                      <a:pt x="262" y="85"/>
                    </a:lnTo>
                    <a:lnTo>
                      <a:pt x="262" y="83"/>
                    </a:lnTo>
                    <a:lnTo>
                      <a:pt x="262" y="83"/>
                    </a:lnTo>
                    <a:lnTo>
                      <a:pt x="260" y="80"/>
                    </a:lnTo>
                    <a:lnTo>
                      <a:pt x="260" y="80"/>
                    </a:lnTo>
                    <a:lnTo>
                      <a:pt x="260" y="75"/>
                    </a:lnTo>
                    <a:lnTo>
                      <a:pt x="260" y="75"/>
                    </a:lnTo>
                    <a:lnTo>
                      <a:pt x="263" y="80"/>
                    </a:lnTo>
                    <a:lnTo>
                      <a:pt x="266" y="89"/>
                    </a:lnTo>
                    <a:lnTo>
                      <a:pt x="266" y="89"/>
                    </a:lnTo>
                    <a:lnTo>
                      <a:pt x="264" y="89"/>
                    </a:lnTo>
                    <a:lnTo>
                      <a:pt x="264" y="91"/>
                    </a:lnTo>
                    <a:lnTo>
                      <a:pt x="264" y="91"/>
                    </a:lnTo>
                    <a:lnTo>
                      <a:pt x="264" y="93"/>
                    </a:lnTo>
                    <a:lnTo>
                      <a:pt x="264" y="93"/>
                    </a:lnTo>
                    <a:lnTo>
                      <a:pt x="264" y="98"/>
                    </a:lnTo>
                    <a:lnTo>
                      <a:pt x="264" y="98"/>
                    </a:lnTo>
                    <a:lnTo>
                      <a:pt x="264" y="103"/>
                    </a:lnTo>
                    <a:lnTo>
                      <a:pt x="264" y="103"/>
                    </a:lnTo>
                    <a:lnTo>
                      <a:pt x="264" y="107"/>
                    </a:lnTo>
                    <a:lnTo>
                      <a:pt x="264" y="107"/>
                    </a:lnTo>
                    <a:lnTo>
                      <a:pt x="264" y="112"/>
                    </a:lnTo>
                    <a:lnTo>
                      <a:pt x="264" y="112"/>
                    </a:lnTo>
                    <a:lnTo>
                      <a:pt x="263" y="114"/>
                    </a:lnTo>
                    <a:lnTo>
                      <a:pt x="263" y="114"/>
                    </a:lnTo>
                    <a:lnTo>
                      <a:pt x="263" y="115"/>
                    </a:lnTo>
                    <a:lnTo>
                      <a:pt x="262" y="114"/>
                    </a:lnTo>
                    <a:lnTo>
                      <a:pt x="262" y="114"/>
                    </a:lnTo>
                    <a:lnTo>
                      <a:pt x="260" y="110"/>
                    </a:lnTo>
                    <a:lnTo>
                      <a:pt x="259" y="110"/>
                    </a:lnTo>
                    <a:lnTo>
                      <a:pt x="259" y="110"/>
                    </a:lnTo>
                    <a:lnTo>
                      <a:pt x="259" y="108"/>
                    </a:lnTo>
                    <a:lnTo>
                      <a:pt x="256" y="108"/>
                    </a:lnTo>
                    <a:lnTo>
                      <a:pt x="256" y="108"/>
                    </a:lnTo>
                    <a:lnTo>
                      <a:pt x="255" y="108"/>
                    </a:lnTo>
                    <a:lnTo>
                      <a:pt x="253" y="108"/>
                    </a:lnTo>
                    <a:lnTo>
                      <a:pt x="253" y="108"/>
                    </a:lnTo>
                    <a:lnTo>
                      <a:pt x="253" y="111"/>
                    </a:lnTo>
                    <a:lnTo>
                      <a:pt x="253" y="112"/>
                    </a:lnTo>
                    <a:lnTo>
                      <a:pt x="253" y="112"/>
                    </a:lnTo>
                    <a:lnTo>
                      <a:pt x="248" y="111"/>
                    </a:lnTo>
                    <a:lnTo>
                      <a:pt x="248" y="111"/>
                    </a:lnTo>
                    <a:lnTo>
                      <a:pt x="247" y="111"/>
                    </a:lnTo>
                    <a:lnTo>
                      <a:pt x="247" y="112"/>
                    </a:lnTo>
                    <a:lnTo>
                      <a:pt x="247" y="112"/>
                    </a:lnTo>
                    <a:lnTo>
                      <a:pt x="245" y="115"/>
                    </a:lnTo>
                    <a:lnTo>
                      <a:pt x="244" y="116"/>
                    </a:lnTo>
                    <a:lnTo>
                      <a:pt x="244" y="116"/>
                    </a:lnTo>
                    <a:lnTo>
                      <a:pt x="244" y="118"/>
                    </a:lnTo>
                    <a:lnTo>
                      <a:pt x="243" y="121"/>
                    </a:lnTo>
                    <a:lnTo>
                      <a:pt x="243" y="121"/>
                    </a:lnTo>
                    <a:lnTo>
                      <a:pt x="241" y="122"/>
                    </a:lnTo>
                    <a:lnTo>
                      <a:pt x="238" y="122"/>
                    </a:lnTo>
                    <a:lnTo>
                      <a:pt x="238" y="122"/>
                    </a:lnTo>
                    <a:lnTo>
                      <a:pt x="234" y="123"/>
                    </a:lnTo>
                    <a:lnTo>
                      <a:pt x="234" y="123"/>
                    </a:lnTo>
                    <a:lnTo>
                      <a:pt x="234" y="125"/>
                    </a:lnTo>
                    <a:lnTo>
                      <a:pt x="233" y="126"/>
                    </a:lnTo>
                    <a:lnTo>
                      <a:pt x="233" y="126"/>
                    </a:lnTo>
                    <a:lnTo>
                      <a:pt x="232" y="127"/>
                    </a:lnTo>
                    <a:lnTo>
                      <a:pt x="230" y="129"/>
                    </a:lnTo>
                    <a:lnTo>
                      <a:pt x="230" y="129"/>
                    </a:lnTo>
                    <a:lnTo>
                      <a:pt x="230" y="133"/>
                    </a:lnTo>
                    <a:lnTo>
                      <a:pt x="230" y="133"/>
                    </a:lnTo>
                    <a:lnTo>
                      <a:pt x="230" y="134"/>
                    </a:lnTo>
                    <a:lnTo>
                      <a:pt x="230" y="135"/>
                    </a:lnTo>
                    <a:lnTo>
                      <a:pt x="230" y="135"/>
                    </a:lnTo>
                    <a:lnTo>
                      <a:pt x="226" y="137"/>
                    </a:lnTo>
                    <a:lnTo>
                      <a:pt x="226" y="137"/>
                    </a:lnTo>
                    <a:lnTo>
                      <a:pt x="226" y="137"/>
                    </a:lnTo>
                    <a:lnTo>
                      <a:pt x="226" y="138"/>
                    </a:lnTo>
                    <a:lnTo>
                      <a:pt x="225" y="139"/>
                    </a:lnTo>
                    <a:lnTo>
                      <a:pt x="225" y="139"/>
                    </a:lnTo>
                    <a:lnTo>
                      <a:pt x="220" y="141"/>
                    </a:lnTo>
                    <a:lnTo>
                      <a:pt x="220" y="141"/>
                    </a:lnTo>
                    <a:lnTo>
                      <a:pt x="220" y="142"/>
                    </a:lnTo>
                    <a:lnTo>
                      <a:pt x="220" y="144"/>
                    </a:lnTo>
                    <a:lnTo>
                      <a:pt x="218" y="144"/>
                    </a:lnTo>
                    <a:lnTo>
                      <a:pt x="218" y="144"/>
                    </a:lnTo>
                    <a:lnTo>
                      <a:pt x="215" y="144"/>
                    </a:lnTo>
                    <a:lnTo>
                      <a:pt x="213" y="144"/>
                    </a:lnTo>
                    <a:lnTo>
                      <a:pt x="213" y="144"/>
                    </a:lnTo>
                    <a:lnTo>
                      <a:pt x="211" y="145"/>
                    </a:lnTo>
                    <a:lnTo>
                      <a:pt x="209" y="148"/>
                    </a:lnTo>
                    <a:lnTo>
                      <a:pt x="209" y="148"/>
                    </a:lnTo>
                    <a:lnTo>
                      <a:pt x="203" y="152"/>
                    </a:lnTo>
                    <a:lnTo>
                      <a:pt x="203" y="152"/>
                    </a:lnTo>
                    <a:lnTo>
                      <a:pt x="202" y="152"/>
                    </a:lnTo>
                    <a:lnTo>
                      <a:pt x="202" y="154"/>
                    </a:lnTo>
                    <a:lnTo>
                      <a:pt x="202" y="154"/>
                    </a:lnTo>
                    <a:lnTo>
                      <a:pt x="202" y="157"/>
                    </a:lnTo>
                    <a:lnTo>
                      <a:pt x="203" y="158"/>
                    </a:lnTo>
                    <a:lnTo>
                      <a:pt x="203" y="158"/>
                    </a:lnTo>
                    <a:lnTo>
                      <a:pt x="207" y="164"/>
                    </a:lnTo>
                    <a:lnTo>
                      <a:pt x="207" y="164"/>
                    </a:lnTo>
                    <a:lnTo>
                      <a:pt x="209" y="167"/>
                    </a:lnTo>
                    <a:lnTo>
                      <a:pt x="207" y="169"/>
                    </a:lnTo>
                    <a:lnTo>
                      <a:pt x="207" y="169"/>
                    </a:lnTo>
                    <a:lnTo>
                      <a:pt x="206" y="173"/>
                    </a:lnTo>
                    <a:lnTo>
                      <a:pt x="206" y="173"/>
                    </a:lnTo>
                    <a:lnTo>
                      <a:pt x="206" y="176"/>
                    </a:lnTo>
                    <a:lnTo>
                      <a:pt x="206" y="179"/>
                    </a:lnTo>
                    <a:lnTo>
                      <a:pt x="206" y="179"/>
                    </a:lnTo>
                    <a:lnTo>
                      <a:pt x="209" y="183"/>
                    </a:lnTo>
                    <a:lnTo>
                      <a:pt x="209" y="183"/>
                    </a:lnTo>
                    <a:lnTo>
                      <a:pt x="207" y="184"/>
                    </a:lnTo>
                    <a:lnTo>
                      <a:pt x="207" y="186"/>
                    </a:lnTo>
                    <a:lnTo>
                      <a:pt x="207" y="187"/>
                    </a:lnTo>
                    <a:lnTo>
                      <a:pt x="207" y="187"/>
                    </a:lnTo>
                    <a:lnTo>
                      <a:pt x="213" y="191"/>
                    </a:lnTo>
                    <a:lnTo>
                      <a:pt x="213" y="191"/>
                    </a:lnTo>
                    <a:lnTo>
                      <a:pt x="217" y="194"/>
                    </a:lnTo>
                    <a:lnTo>
                      <a:pt x="217" y="194"/>
                    </a:lnTo>
                    <a:lnTo>
                      <a:pt x="217" y="199"/>
                    </a:lnTo>
                    <a:lnTo>
                      <a:pt x="217" y="199"/>
                    </a:lnTo>
                    <a:lnTo>
                      <a:pt x="220" y="204"/>
                    </a:lnTo>
                    <a:lnTo>
                      <a:pt x="221" y="209"/>
                    </a:lnTo>
                    <a:lnTo>
                      <a:pt x="220" y="211"/>
                    </a:lnTo>
                    <a:lnTo>
                      <a:pt x="220" y="211"/>
                    </a:lnTo>
                    <a:lnTo>
                      <a:pt x="218" y="214"/>
                    </a:lnTo>
                    <a:lnTo>
                      <a:pt x="218" y="215"/>
                    </a:lnTo>
                    <a:lnTo>
                      <a:pt x="218" y="215"/>
                    </a:lnTo>
                    <a:lnTo>
                      <a:pt x="220" y="218"/>
                    </a:lnTo>
                    <a:lnTo>
                      <a:pt x="220" y="218"/>
                    </a:lnTo>
                    <a:lnTo>
                      <a:pt x="222" y="219"/>
                    </a:lnTo>
                    <a:lnTo>
                      <a:pt x="222" y="219"/>
                    </a:lnTo>
                    <a:lnTo>
                      <a:pt x="222" y="221"/>
                    </a:lnTo>
                    <a:lnTo>
                      <a:pt x="222" y="221"/>
                    </a:lnTo>
                    <a:lnTo>
                      <a:pt x="218" y="226"/>
                    </a:lnTo>
                    <a:lnTo>
                      <a:pt x="218" y="226"/>
                    </a:lnTo>
                    <a:lnTo>
                      <a:pt x="217" y="230"/>
                    </a:lnTo>
                    <a:lnTo>
                      <a:pt x="217" y="230"/>
                    </a:lnTo>
                    <a:lnTo>
                      <a:pt x="213" y="236"/>
                    </a:lnTo>
                    <a:lnTo>
                      <a:pt x="213" y="236"/>
                    </a:lnTo>
                    <a:lnTo>
                      <a:pt x="210" y="237"/>
                    </a:lnTo>
                    <a:lnTo>
                      <a:pt x="210" y="238"/>
                    </a:lnTo>
                    <a:lnTo>
                      <a:pt x="210" y="238"/>
                    </a:lnTo>
                    <a:lnTo>
                      <a:pt x="209" y="241"/>
                    </a:lnTo>
                    <a:lnTo>
                      <a:pt x="209" y="242"/>
                    </a:lnTo>
                    <a:lnTo>
                      <a:pt x="210" y="241"/>
                    </a:lnTo>
                    <a:lnTo>
                      <a:pt x="210" y="241"/>
                    </a:lnTo>
                    <a:lnTo>
                      <a:pt x="215" y="237"/>
                    </a:lnTo>
                    <a:lnTo>
                      <a:pt x="215" y="237"/>
                    </a:lnTo>
                    <a:lnTo>
                      <a:pt x="221" y="234"/>
                    </a:lnTo>
                    <a:lnTo>
                      <a:pt x="224" y="232"/>
                    </a:lnTo>
                    <a:lnTo>
                      <a:pt x="224" y="232"/>
                    </a:lnTo>
                    <a:lnTo>
                      <a:pt x="225" y="232"/>
                    </a:lnTo>
                    <a:lnTo>
                      <a:pt x="225" y="233"/>
                    </a:lnTo>
                    <a:lnTo>
                      <a:pt x="226" y="228"/>
                    </a:lnTo>
                    <a:lnTo>
                      <a:pt x="226" y="228"/>
                    </a:lnTo>
                    <a:lnTo>
                      <a:pt x="230" y="219"/>
                    </a:lnTo>
                    <a:lnTo>
                      <a:pt x="233" y="217"/>
                    </a:lnTo>
                    <a:lnTo>
                      <a:pt x="233" y="217"/>
                    </a:lnTo>
                    <a:lnTo>
                      <a:pt x="236" y="211"/>
                    </a:lnTo>
                    <a:lnTo>
                      <a:pt x="236" y="211"/>
                    </a:lnTo>
                    <a:lnTo>
                      <a:pt x="238" y="206"/>
                    </a:lnTo>
                    <a:lnTo>
                      <a:pt x="238" y="206"/>
                    </a:lnTo>
                    <a:lnTo>
                      <a:pt x="240" y="204"/>
                    </a:lnTo>
                    <a:lnTo>
                      <a:pt x="241" y="204"/>
                    </a:lnTo>
                    <a:lnTo>
                      <a:pt x="243" y="204"/>
                    </a:lnTo>
                    <a:lnTo>
                      <a:pt x="243" y="200"/>
                    </a:lnTo>
                    <a:lnTo>
                      <a:pt x="243" y="200"/>
                    </a:lnTo>
                    <a:lnTo>
                      <a:pt x="244" y="196"/>
                    </a:lnTo>
                    <a:lnTo>
                      <a:pt x="247" y="192"/>
                    </a:lnTo>
                    <a:lnTo>
                      <a:pt x="247" y="192"/>
                    </a:lnTo>
                    <a:lnTo>
                      <a:pt x="247" y="188"/>
                    </a:lnTo>
                    <a:lnTo>
                      <a:pt x="247" y="186"/>
                    </a:lnTo>
                    <a:lnTo>
                      <a:pt x="247" y="184"/>
                    </a:lnTo>
                    <a:lnTo>
                      <a:pt x="248" y="181"/>
                    </a:lnTo>
                    <a:lnTo>
                      <a:pt x="248" y="181"/>
                    </a:lnTo>
                    <a:lnTo>
                      <a:pt x="252" y="179"/>
                    </a:lnTo>
                    <a:lnTo>
                      <a:pt x="253" y="177"/>
                    </a:lnTo>
                    <a:lnTo>
                      <a:pt x="253" y="177"/>
                    </a:lnTo>
                    <a:lnTo>
                      <a:pt x="256" y="172"/>
                    </a:lnTo>
                    <a:lnTo>
                      <a:pt x="256" y="172"/>
                    </a:lnTo>
                    <a:lnTo>
                      <a:pt x="262" y="164"/>
                    </a:lnTo>
                    <a:lnTo>
                      <a:pt x="263" y="160"/>
                    </a:lnTo>
                    <a:lnTo>
                      <a:pt x="264" y="153"/>
                    </a:lnTo>
                    <a:lnTo>
                      <a:pt x="264" y="153"/>
                    </a:lnTo>
                    <a:lnTo>
                      <a:pt x="264" y="141"/>
                    </a:lnTo>
                    <a:lnTo>
                      <a:pt x="264" y="141"/>
                    </a:lnTo>
                    <a:lnTo>
                      <a:pt x="266" y="138"/>
                    </a:lnTo>
                    <a:lnTo>
                      <a:pt x="267" y="135"/>
                    </a:lnTo>
                    <a:lnTo>
                      <a:pt x="267" y="131"/>
                    </a:lnTo>
                    <a:lnTo>
                      <a:pt x="267" y="131"/>
                    </a:lnTo>
                    <a:lnTo>
                      <a:pt x="266" y="127"/>
                    </a:lnTo>
                    <a:lnTo>
                      <a:pt x="266" y="126"/>
                    </a:lnTo>
                    <a:lnTo>
                      <a:pt x="266" y="126"/>
                    </a:lnTo>
                    <a:lnTo>
                      <a:pt x="267" y="123"/>
                    </a:lnTo>
                    <a:lnTo>
                      <a:pt x="268" y="122"/>
                    </a:lnTo>
                    <a:lnTo>
                      <a:pt x="268" y="122"/>
                    </a:lnTo>
                    <a:lnTo>
                      <a:pt x="271" y="118"/>
                    </a:lnTo>
                    <a:lnTo>
                      <a:pt x="271" y="118"/>
                    </a:lnTo>
                    <a:lnTo>
                      <a:pt x="272" y="114"/>
                    </a:lnTo>
                    <a:lnTo>
                      <a:pt x="274" y="115"/>
                    </a:lnTo>
                    <a:lnTo>
                      <a:pt x="274" y="115"/>
                    </a:lnTo>
                    <a:lnTo>
                      <a:pt x="274" y="121"/>
                    </a:lnTo>
                    <a:lnTo>
                      <a:pt x="274" y="135"/>
                    </a:lnTo>
                    <a:lnTo>
                      <a:pt x="270" y="157"/>
                    </a:lnTo>
                    <a:lnTo>
                      <a:pt x="267" y="171"/>
                    </a:lnTo>
                    <a:lnTo>
                      <a:pt x="263" y="183"/>
                    </a:lnTo>
                    <a:lnTo>
                      <a:pt x="257" y="196"/>
                    </a:lnTo>
                    <a:lnTo>
                      <a:pt x="249" y="210"/>
                    </a:lnTo>
                    <a:lnTo>
                      <a:pt x="240" y="223"/>
                    </a:lnTo>
                    <a:lnTo>
                      <a:pt x="229" y="234"/>
                    </a:lnTo>
                    <a:lnTo>
                      <a:pt x="214" y="245"/>
                    </a:lnTo>
                    <a:lnTo>
                      <a:pt x="198" y="255"/>
                    </a:lnTo>
                    <a:lnTo>
                      <a:pt x="178" y="261"/>
                    </a:lnTo>
                    <a:lnTo>
                      <a:pt x="155" y="267"/>
                    </a:lnTo>
                    <a:lnTo>
                      <a:pt x="155" y="267"/>
                    </a:lnTo>
                    <a:lnTo>
                      <a:pt x="169" y="263"/>
                    </a:lnTo>
                    <a:lnTo>
                      <a:pt x="182" y="259"/>
                    </a:lnTo>
                    <a:lnTo>
                      <a:pt x="186" y="256"/>
                    </a:lnTo>
                    <a:lnTo>
                      <a:pt x="187" y="255"/>
                    </a:lnTo>
                    <a:lnTo>
                      <a:pt x="187" y="255"/>
                    </a:lnTo>
                    <a:lnTo>
                      <a:pt x="187" y="252"/>
                    </a:lnTo>
                    <a:lnTo>
                      <a:pt x="187" y="249"/>
                    </a:lnTo>
                    <a:lnTo>
                      <a:pt x="187" y="249"/>
                    </a:lnTo>
                    <a:lnTo>
                      <a:pt x="187" y="249"/>
                    </a:lnTo>
                    <a:lnTo>
                      <a:pt x="184" y="249"/>
                    </a:lnTo>
                    <a:lnTo>
                      <a:pt x="182" y="248"/>
                    </a:lnTo>
                    <a:lnTo>
                      <a:pt x="182" y="248"/>
                    </a:lnTo>
                    <a:lnTo>
                      <a:pt x="178" y="245"/>
                    </a:lnTo>
                    <a:lnTo>
                      <a:pt x="178" y="246"/>
                    </a:lnTo>
                    <a:lnTo>
                      <a:pt x="178" y="246"/>
                    </a:lnTo>
                    <a:lnTo>
                      <a:pt x="173" y="246"/>
                    </a:lnTo>
                    <a:lnTo>
                      <a:pt x="173" y="246"/>
                    </a:lnTo>
                    <a:lnTo>
                      <a:pt x="168" y="246"/>
                    </a:lnTo>
                    <a:lnTo>
                      <a:pt x="165" y="245"/>
                    </a:lnTo>
                    <a:lnTo>
                      <a:pt x="165" y="245"/>
                    </a:lnTo>
                    <a:lnTo>
                      <a:pt x="161" y="242"/>
                    </a:lnTo>
                    <a:lnTo>
                      <a:pt x="160" y="241"/>
                    </a:lnTo>
                    <a:lnTo>
                      <a:pt x="159" y="242"/>
                    </a:lnTo>
                    <a:lnTo>
                      <a:pt x="159" y="242"/>
                    </a:lnTo>
                    <a:lnTo>
                      <a:pt x="159" y="244"/>
                    </a:lnTo>
                    <a:lnTo>
                      <a:pt x="159" y="244"/>
                    </a:lnTo>
                    <a:lnTo>
                      <a:pt x="157" y="245"/>
                    </a:lnTo>
                    <a:lnTo>
                      <a:pt x="157" y="245"/>
                    </a:lnTo>
                    <a:lnTo>
                      <a:pt x="156" y="245"/>
                    </a:lnTo>
                    <a:lnTo>
                      <a:pt x="153" y="245"/>
                    </a:lnTo>
                    <a:lnTo>
                      <a:pt x="149" y="245"/>
                    </a:lnTo>
                    <a:lnTo>
                      <a:pt x="149" y="245"/>
                    </a:lnTo>
                    <a:lnTo>
                      <a:pt x="145" y="245"/>
                    </a:lnTo>
                    <a:lnTo>
                      <a:pt x="140" y="244"/>
                    </a:lnTo>
                    <a:lnTo>
                      <a:pt x="140" y="244"/>
                    </a:lnTo>
                    <a:lnTo>
                      <a:pt x="138" y="242"/>
                    </a:lnTo>
                    <a:lnTo>
                      <a:pt x="137" y="242"/>
                    </a:lnTo>
                    <a:lnTo>
                      <a:pt x="137" y="242"/>
                    </a:lnTo>
                    <a:lnTo>
                      <a:pt x="136" y="244"/>
                    </a:lnTo>
                    <a:lnTo>
                      <a:pt x="134" y="245"/>
                    </a:lnTo>
                    <a:lnTo>
                      <a:pt x="140" y="248"/>
                    </a:lnTo>
                    <a:lnTo>
                      <a:pt x="144" y="251"/>
                    </a:lnTo>
                    <a:lnTo>
                      <a:pt x="144" y="251"/>
                    </a:lnTo>
                    <a:lnTo>
                      <a:pt x="145" y="252"/>
                    </a:lnTo>
                    <a:lnTo>
                      <a:pt x="145" y="252"/>
                    </a:lnTo>
                    <a:lnTo>
                      <a:pt x="145" y="253"/>
                    </a:lnTo>
                    <a:lnTo>
                      <a:pt x="145" y="253"/>
                    </a:lnTo>
                    <a:lnTo>
                      <a:pt x="142" y="253"/>
                    </a:lnTo>
                    <a:lnTo>
                      <a:pt x="140" y="253"/>
                    </a:lnTo>
                    <a:lnTo>
                      <a:pt x="140" y="253"/>
                    </a:lnTo>
                    <a:lnTo>
                      <a:pt x="134" y="256"/>
                    </a:lnTo>
                    <a:lnTo>
                      <a:pt x="133" y="256"/>
                    </a:lnTo>
                    <a:lnTo>
                      <a:pt x="130" y="256"/>
                    </a:lnTo>
                    <a:lnTo>
                      <a:pt x="130" y="256"/>
                    </a:lnTo>
                    <a:lnTo>
                      <a:pt x="127" y="251"/>
                    </a:lnTo>
                    <a:lnTo>
                      <a:pt x="127" y="251"/>
                    </a:lnTo>
                    <a:lnTo>
                      <a:pt x="127" y="249"/>
                    </a:lnTo>
                    <a:lnTo>
                      <a:pt x="126" y="248"/>
                    </a:lnTo>
                    <a:lnTo>
                      <a:pt x="125" y="248"/>
                    </a:lnTo>
                    <a:lnTo>
                      <a:pt x="125" y="248"/>
                    </a:lnTo>
                    <a:lnTo>
                      <a:pt x="121" y="248"/>
                    </a:lnTo>
                    <a:lnTo>
                      <a:pt x="123" y="252"/>
                    </a:lnTo>
                    <a:lnTo>
                      <a:pt x="123" y="252"/>
                    </a:lnTo>
                    <a:lnTo>
                      <a:pt x="118" y="252"/>
                    </a:lnTo>
                    <a:lnTo>
                      <a:pt x="118" y="252"/>
                    </a:lnTo>
                    <a:lnTo>
                      <a:pt x="115" y="253"/>
                    </a:lnTo>
                    <a:lnTo>
                      <a:pt x="115" y="253"/>
                    </a:lnTo>
                    <a:lnTo>
                      <a:pt x="114" y="252"/>
                    </a:lnTo>
                    <a:lnTo>
                      <a:pt x="114" y="252"/>
                    </a:lnTo>
                    <a:lnTo>
                      <a:pt x="111" y="251"/>
                    </a:lnTo>
                    <a:lnTo>
                      <a:pt x="108" y="251"/>
                    </a:lnTo>
                    <a:lnTo>
                      <a:pt x="108" y="251"/>
                    </a:lnTo>
                    <a:lnTo>
                      <a:pt x="102" y="249"/>
                    </a:lnTo>
                    <a:lnTo>
                      <a:pt x="102" y="249"/>
                    </a:lnTo>
                    <a:lnTo>
                      <a:pt x="99" y="249"/>
                    </a:lnTo>
                    <a:lnTo>
                      <a:pt x="99" y="249"/>
                    </a:lnTo>
                    <a:lnTo>
                      <a:pt x="95" y="252"/>
                    </a:lnTo>
                    <a:lnTo>
                      <a:pt x="92" y="252"/>
                    </a:lnTo>
                    <a:lnTo>
                      <a:pt x="92" y="252"/>
                    </a:lnTo>
                    <a:lnTo>
                      <a:pt x="88" y="252"/>
                    </a:lnTo>
                    <a:lnTo>
                      <a:pt x="85" y="252"/>
                    </a:lnTo>
                    <a:lnTo>
                      <a:pt x="85" y="252"/>
                    </a:lnTo>
                    <a:lnTo>
                      <a:pt x="88" y="255"/>
                    </a:lnTo>
                    <a:lnTo>
                      <a:pt x="98" y="259"/>
                    </a:lnTo>
                    <a:lnTo>
                      <a:pt x="104" y="261"/>
                    </a:lnTo>
                    <a:lnTo>
                      <a:pt x="113" y="264"/>
                    </a:lnTo>
                    <a:lnTo>
                      <a:pt x="122" y="265"/>
                    </a:lnTo>
                    <a:lnTo>
                      <a:pt x="133" y="267"/>
                    </a:lnTo>
                    <a:lnTo>
                      <a:pt x="133" y="267"/>
                    </a:lnTo>
                    <a:lnTo>
                      <a:pt x="121" y="267"/>
                    </a:lnTo>
                    <a:lnTo>
                      <a:pt x="108" y="264"/>
                    </a:lnTo>
                    <a:lnTo>
                      <a:pt x="92" y="260"/>
                    </a:lnTo>
                    <a:lnTo>
                      <a:pt x="73" y="252"/>
                    </a:lnTo>
                    <a:lnTo>
                      <a:pt x="64" y="246"/>
                    </a:lnTo>
                    <a:lnTo>
                      <a:pt x="54" y="240"/>
                    </a:lnTo>
                    <a:lnTo>
                      <a:pt x="45" y="232"/>
                    </a:lnTo>
                    <a:lnTo>
                      <a:pt x="35" y="222"/>
                    </a:lnTo>
                    <a:lnTo>
                      <a:pt x="27" y="211"/>
                    </a:lnTo>
                    <a:lnTo>
                      <a:pt x="19" y="199"/>
                    </a:lnTo>
                    <a:lnTo>
                      <a:pt x="19" y="199"/>
                    </a:lnTo>
                    <a:lnTo>
                      <a:pt x="12" y="186"/>
                    </a:lnTo>
                    <a:lnTo>
                      <a:pt x="7" y="172"/>
                    </a:lnTo>
                    <a:lnTo>
                      <a:pt x="3" y="157"/>
                    </a:lnTo>
                    <a:lnTo>
                      <a:pt x="2" y="142"/>
                    </a:lnTo>
                    <a:lnTo>
                      <a:pt x="0" y="129"/>
                    </a:lnTo>
                    <a:lnTo>
                      <a:pt x="2" y="114"/>
                    </a:lnTo>
                    <a:lnTo>
                      <a:pt x="4" y="100"/>
                    </a:lnTo>
                    <a:lnTo>
                      <a:pt x="10" y="87"/>
                    </a:lnTo>
                    <a:lnTo>
                      <a:pt x="15" y="73"/>
                    </a:lnTo>
                    <a:lnTo>
                      <a:pt x="23" y="61"/>
                    </a:lnTo>
                    <a:lnTo>
                      <a:pt x="31" y="49"/>
                    </a:lnTo>
                    <a:lnTo>
                      <a:pt x="42" y="38"/>
                    </a:lnTo>
                    <a:lnTo>
                      <a:pt x="54" y="28"/>
                    </a:lnTo>
                    <a:lnTo>
                      <a:pt x="68" y="19"/>
                    </a:lnTo>
                    <a:lnTo>
                      <a:pt x="84" y="11"/>
                    </a:lnTo>
                    <a:lnTo>
                      <a:pt x="100" y="4"/>
                    </a:lnTo>
                    <a:lnTo>
                      <a:pt x="100" y="4"/>
                    </a:lnTo>
                    <a:lnTo>
                      <a:pt x="90" y="10"/>
                    </a:lnTo>
                    <a:lnTo>
                      <a:pt x="77" y="16"/>
                    </a:lnTo>
                    <a:lnTo>
                      <a:pt x="62" y="26"/>
                    </a:lnTo>
                    <a:lnTo>
                      <a:pt x="48" y="38"/>
                    </a:lnTo>
                    <a:lnTo>
                      <a:pt x="41" y="46"/>
                    </a:lnTo>
                    <a:lnTo>
                      <a:pt x="33" y="54"/>
                    </a:lnTo>
                    <a:lnTo>
                      <a:pt x="27" y="64"/>
                    </a:lnTo>
                    <a:lnTo>
                      <a:pt x="20" y="75"/>
                    </a:lnTo>
                    <a:lnTo>
                      <a:pt x="15" y="85"/>
                    </a:lnTo>
                    <a:lnTo>
                      <a:pt x="11" y="98"/>
                    </a:lnTo>
                    <a:lnTo>
                      <a:pt x="12" y="99"/>
                    </a:lnTo>
                    <a:lnTo>
                      <a:pt x="12" y="99"/>
                    </a:lnTo>
                    <a:lnTo>
                      <a:pt x="14" y="98"/>
                    </a:lnTo>
                    <a:lnTo>
                      <a:pt x="15" y="95"/>
                    </a:lnTo>
                    <a:lnTo>
                      <a:pt x="15" y="95"/>
                    </a:lnTo>
                    <a:lnTo>
                      <a:pt x="18" y="89"/>
                    </a:lnTo>
                    <a:lnTo>
                      <a:pt x="18" y="89"/>
                    </a:lnTo>
                    <a:lnTo>
                      <a:pt x="19" y="87"/>
                    </a:lnTo>
                    <a:lnTo>
                      <a:pt x="19" y="87"/>
                    </a:lnTo>
                    <a:lnTo>
                      <a:pt x="23" y="84"/>
                    </a:lnTo>
                    <a:lnTo>
                      <a:pt x="23" y="84"/>
                    </a:lnTo>
                    <a:lnTo>
                      <a:pt x="26" y="77"/>
                    </a:lnTo>
                    <a:lnTo>
                      <a:pt x="26" y="77"/>
                    </a:lnTo>
                    <a:lnTo>
                      <a:pt x="29" y="76"/>
                    </a:lnTo>
                    <a:lnTo>
                      <a:pt x="31" y="76"/>
                    </a:lnTo>
                    <a:lnTo>
                      <a:pt x="31" y="76"/>
                    </a:lnTo>
                    <a:lnTo>
                      <a:pt x="33" y="75"/>
                    </a:lnTo>
                    <a:lnTo>
                      <a:pt x="33" y="75"/>
                    </a:lnTo>
                    <a:lnTo>
                      <a:pt x="33" y="75"/>
                    </a:lnTo>
                    <a:lnTo>
                      <a:pt x="31" y="77"/>
                    </a:lnTo>
                    <a:lnTo>
                      <a:pt x="31" y="80"/>
                    </a:lnTo>
                    <a:lnTo>
                      <a:pt x="31" y="84"/>
                    </a:lnTo>
                    <a:lnTo>
                      <a:pt x="31" y="84"/>
                    </a:lnTo>
                    <a:lnTo>
                      <a:pt x="29" y="91"/>
                    </a:lnTo>
                    <a:lnTo>
                      <a:pt x="29" y="91"/>
                    </a:lnTo>
                    <a:lnTo>
                      <a:pt x="30" y="95"/>
                    </a:lnTo>
                    <a:lnTo>
                      <a:pt x="30" y="95"/>
                    </a:lnTo>
                    <a:lnTo>
                      <a:pt x="31" y="98"/>
                    </a:lnTo>
                    <a:lnTo>
                      <a:pt x="33" y="99"/>
                    </a:lnTo>
                    <a:lnTo>
                      <a:pt x="33" y="99"/>
                    </a:lnTo>
                    <a:lnTo>
                      <a:pt x="41" y="102"/>
                    </a:lnTo>
                    <a:lnTo>
                      <a:pt x="41" y="102"/>
                    </a:lnTo>
                    <a:lnTo>
                      <a:pt x="45" y="96"/>
                    </a:lnTo>
                    <a:lnTo>
                      <a:pt x="45" y="96"/>
                    </a:lnTo>
                    <a:lnTo>
                      <a:pt x="48" y="95"/>
                    </a:lnTo>
                    <a:lnTo>
                      <a:pt x="50" y="93"/>
                    </a:lnTo>
                    <a:lnTo>
                      <a:pt x="50" y="93"/>
                    </a:lnTo>
                    <a:lnTo>
                      <a:pt x="50" y="91"/>
                    </a:lnTo>
                    <a:lnTo>
                      <a:pt x="50" y="89"/>
                    </a:lnTo>
                    <a:lnTo>
                      <a:pt x="52" y="88"/>
                    </a:lnTo>
                    <a:lnTo>
                      <a:pt x="52" y="88"/>
                    </a:lnTo>
                    <a:lnTo>
                      <a:pt x="53" y="85"/>
                    </a:lnTo>
                    <a:lnTo>
                      <a:pt x="54" y="84"/>
                    </a:lnTo>
                    <a:lnTo>
                      <a:pt x="54" y="84"/>
                    </a:lnTo>
                    <a:lnTo>
                      <a:pt x="56" y="81"/>
                    </a:lnTo>
                    <a:lnTo>
                      <a:pt x="56" y="81"/>
                    </a:lnTo>
                    <a:lnTo>
                      <a:pt x="58" y="81"/>
                    </a:lnTo>
                    <a:lnTo>
                      <a:pt x="60" y="81"/>
                    </a:lnTo>
                    <a:lnTo>
                      <a:pt x="60" y="83"/>
                    </a:lnTo>
                    <a:lnTo>
                      <a:pt x="60" y="83"/>
                    </a:lnTo>
                    <a:lnTo>
                      <a:pt x="60" y="85"/>
                    </a:lnTo>
                    <a:lnTo>
                      <a:pt x="60" y="87"/>
                    </a:lnTo>
                    <a:lnTo>
                      <a:pt x="60" y="88"/>
                    </a:lnTo>
                    <a:lnTo>
                      <a:pt x="58" y="89"/>
                    </a:lnTo>
                    <a:lnTo>
                      <a:pt x="58" y="89"/>
                    </a:lnTo>
                    <a:lnTo>
                      <a:pt x="57" y="89"/>
                    </a:lnTo>
                    <a:lnTo>
                      <a:pt x="56" y="91"/>
                    </a:lnTo>
                    <a:lnTo>
                      <a:pt x="56" y="91"/>
                    </a:lnTo>
                    <a:lnTo>
                      <a:pt x="53" y="96"/>
                    </a:lnTo>
                    <a:lnTo>
                      <a:pt x="53" y="96"/>
                    </a:lnTo>
                    <a:lnTo>
                      <a:pt x="52" y="99"/>
                    </a:lnTo>
                    <a:lnTo>
                      <a:pt x="50" y="102"/>
                    </a:lnTo>
                    <a:lnTo>
                      <a:pt x="50" y="102"/>
                    </a:lnTo>
                    <a:lnTo>
                      <a:pt x="48" y="102"/>
                    </a:lnTo>
                    <a:lnTo>
                      <a:pt x="46" y="103"/>
                    </a:lnTo>
                    <a:lnTo>
                      <a:pt x="46" y="103"/>
                    </a:lnTo>
                    <a:lnTo>
                      <a:pt x="46" y="103"/>
                    </a:lnTo>
                    <a:lnTo>
                      <a:pt x="46" y="106"/>
                    </a:lnTo>
                    <a:lnTo>
                      <a:pt x="46" y="107"/>
                    </a:lnTo>
                    <a:lnTo>
                      <a:pt x="46" y="107"/>
                    </a:lnTo>
                    <a:lnTo>
                      <a:pt x="46" y="107"/>
                    </a:lnTo>
                    <a:lnTo>
                      <a:pt x="43" y="108"/>
                    </a:lnTo>
                    <a:lnTo>
                      <a:pt x="42" y="108"/>
                    </a:lnTo>
                    <a:lnTo>
                      <a:pt x="42" y="108"/>
                    </a:lnTo>
                    <a:lnTo>
                      <a:pt x="39" y="108"/>
                    </a:lnTo>
                    <a:lnTo>
                      <a:pt x="39" y="108"/>
                    </a:lnTo>
                    <a:lnTo>
                      <a:pt x="34" y="107"/>
                    </a:lnTo>
                    <a:lnTo>
                      <a:pt x="34" y="107"/>
                    </a:lnTo>
                    <a:lnTo>
                      <a:pt x="33" y="108"/>
                    </a:lnTo>
                    <a:lnTo>
                      <a:pt x="31" y="111"/>
                    </a:lnTo>
                    <a:lnTo>
                      <a:pt x="31" y="111"/>
                    </a:lnTo>
                    <a:lnTo>
                      <a:pt x="33" y="116"/>
                    </a:lnTo>
                    <a:lnTo>
                      <a:pt x="35" y="122"/>
                    </a:lnTo>
                    <a:lnTo>
                      <a:pt x="35" y="122"/>
                    </a:lnTo>
                    <a:lnTo>
                      <a:pt x="35" y="127"/>
                    </a:lnTo>
                    <a:lnTo>
                      <a:pt x="35" y="130"/>
                    </a:lnTo>
                    <a:lnTo>
                      <a:pt x="37" y="131"/>
                    </a:lnTo>
                    <a:lnTo>
                      <a:pt x="37" y="131"/>
                    </a:lnTo>
                    <a:lnTo>
                      <a:pt x="39" y="134"/>
                    </a:lnTo>
                    <a:lnTo>
                      <a:pt x="41" y="137"/>
                    </a:lnTo>
                    <a:lnTo>
                      <a:pt x="41" y="137"/>
                    </a:lnTo>
                    <a:lnTo>
                      <a:pt x="42" y="139"/>
                    </a:lnTo>
                    <a:lnTo>
                      <a:pt x="42" y="144"/>
                    </a:lnTo>
                    <a:lnTo>
                      <a:pt x="45" y="146"/>
                    </a:lnTo>
                    <a:lnTo>
                      <a:pt x="45" y="146"/>
                    </a:lnTo>
                    <a:lnTo>
                      <a:pt x="45" y="153"/>
                    </a:lnTo>
                    <a:lnTo>
                      <a:pt x="45" y="153"/>
                    </a:lnTo>
                    <a:lnTo>
                      <a:pt x="45" y="157"/>
                    </a:lnTo>
                    <a:lnTo>
                      <a:pt x="45" y="161"/>
                    </a:lnTo>
                    <a:lnTo>
                      <a:pt x="45" y="161"/>
                    </a:lnTo>
                    <a:lnTo>
                      <a:pt x="48" y="165"/>
                    </a:lnTo>
                    <a:lnTo>
                      <a:pt x="49" y="167"/>
                    </a:lnTo>
                    <a:lnTo>
                      <a:pt x="49" y="167"/>
                    </a:lnTo>
                    <a:lnTo>
                      <a:pt x="46" y="169"/>
                    </a:lnTo>
                    <a:lnTo>
                      <a:pt x="46" y="171"/>
                    </a:lnTo>
                    <a:lnTo>
                      <a:pt x="46" y="172"/>
                    </a:lnTo>
                    <a:lnTo>
                      <a:pt x="46" y="172"/>
                    </a:lnTo>
                    <a:lnTo>
                      <a:pt x="50" y="175"/>
                    </a:lnTo>
                    <a:lnTo>
                      <a:pt x="52" y="177"/>
                    </a:lnTo>
                    <a:lnTo>
                      <a:pt x="52" y="177"/>
                    </a:lnTo>
                    <a:lnTo>
                      <a:pt x="53" y="179"/>
                    </a:lnTo>
                    <a:lnTo>
                      <a:pt x="54" y="180"/>
                    </a:lnTo>
                    <a:lnTo>
                      <a:pt x="54" y="180"/>
                    </a:lnTo>
                    <a:lnTo>
                      <a:pt x="57" y="180"/>
                    </a:lnTo>
                    <a:lnTo>
                      <a:pt x="58" y="181"/>
                    </a:lnTo>
                    <a:lnTo>
                      <a:pt x="58" y="181"/>
                    </a:lnTo>
                    <a:lnTo>
                      <a:pt x="58" y="187"/>
                    </a:lnTo>
                    <a:lnTo>
                      <a:pt x="64" y="194"/>
                    </a:lnTo>
                    <a:lnTo>
                      <a:pt x="69" y="199"/>
                    </a:lnTo>
                    <a:lnTo>
                      <a:pt x="69" y="199"/>
                    </a:lnTo>
                    <a:lnTo>
                      <a:pt x="69" y="200"/>
                    </a:lnTo>
                    <a:lnTo>
                      <a:pt x="69" y="202"/>
                    </a:lnTo>
                    <a:lnTo>
                      <a:pt x="71" y="202"/>
                    </a:lnTo>
                    <a:lnTo>
                      <a:pt x="71" y="202"/>
                    </a:lnTo>
                    <a:lnTo>
                      <a:pt x="80" y="206"/>
                    </a:lnTo>
                    <a:lnTo>
                      <a:pt x="80" y="206"/>
                    </a:lnTo>
                    <a:lnTo>
                      <a:pt x="83" y="209"/>
                    </a:lnTo>
                    <a:lnTo>
                      <a:pt x="87" y="210"/>
                    </a:lnTo>
                    <a:lnTo>
                      <a:pt x="87" y="210"/>
                    </a:lnTo>
                    <a:lnTo>
                      <a:pt x="88" y="210"/>
                    </a:lnTo>
                    <a:lnTo>
                      <a:pt x="88" y="211"/>
                    </a:lnTo>
                    <a:lnTo>
                      <a:pt x="88" y="210"/>
                    </a:lnTo>
                    <a:lnTo>
                      <a:pt x="88" y="210"/>
                    </a:lnTo>
                    <a:lnTo>
                      <a:pt x="91" y="206"/>
                    </a:lnTo>
                    <a:lnTo>
                      <a:pt x="92" y="203"/>
                    </a:lnTo>
                    <a:lnTo>
                      <a:pt x="92" y="203"/>
                    </a:lnTo>
                    <a:lnTo>
                      <a:pt x="94" y="199"/>
                    </a:lnTo>
                    <a:lnTo>
                      <a:pt x="94" y="198"/>
                    </a:lnTo>
                    <a:lnTo>
                      <a:pt x="94" y="198"/>
                    </a:lnTo>
                    <a:lnTo>
                      <a:pt x="94" y="194"/>
                    </a:lnTo>
                    <a:lnTo>
                      <a:pt x="94" y="194"/>
                    </a:lnTo>
                    <a:lnTo>
                      <a:pt x="94" y="191"/>
                    </a:lnTo>
                    <a:lnTo>
                      <a:pt x="95" y="188"/>
                    </a:lnTo>
                    <a:lnTo>
                      <a:pt x="95" y="188"/>
                    </a:lnTo>
                    <a:lnTo>
                      <a:pt x="96" y="186"/>
                    </a:lnTo>
                    <a:lnTo>
                      <a:pt x="99" y="183"/>
                    </a:lnTo>
                    <a:lnTo>
                      <a:pt x="99" y="183"/>
                    </a:lnTo>
                    <a:lnTo>
                      <a:pt x="100" y="183"/>
                    </a:lnTo>
                    <a:lnTo>
                      <a:pt x="102" y="181"/>
                    </a:lnTo>
                    <a:lnTo>
                      <a:pt x="102" y="181"/>
                    </a:lnTo>
                    <a:lnTo>
                      <a:pt x="102" y="179"/>
                    </a:lnTo>
                    <a:lnTo>
                      <a:pt x="102" y="179"/>
                    </a:lnTo>
                    <a:lnTo>
                      <a:pt x="100" y="177"/>
                    </a:lnTo>
                    <a:lnTo>
                      <a:pt x="100" y="175"/>
                    </a:lnTo>
                    <a:lnTo>
                      <a:pt x="100" y="175"/>
                    </a:lnTo>
                    <a:lnTo>
                      <a:pt x="99" y="171"/>
                    </a:lnTo>
                    <a:lnTo>
                      <a:pt x="98" y="169"/>
                    </a:lnTo>
                    <a:lnTo>
                      <a:pt x="98" y="169"/>
                    </a:lnTo>
                    <a:lnTo>
                      <a:pt x="95" y="167"/>
                    </a:lnTo>
                    <a:lnTo>
                      <a:pt x="94" y="165"/>
                    </a:lnTo>
                    <a:lnTo>
                      <a:pt x="94" y="164"/>
                    </a:lnTo>
                    <a:lnTo>
                      <a:pt x="94" y="164"/>
                    </a:lnTo>
                    <a:lnTo>
                      <a:pt x="95" y="158"/>
                    </a:lnTo>
                    <a:lnTo>
                      <a:pt x="95" y="158"/>
                    </a:lnTo>
                    <a:lnTo>
                      <a:pt x="98" y="154"/>
                    </a:lnTo>
                    <a:lnTo>
                      <a:pt x="98" y="154"/>
                    </a:lnTo>
                    <a:lnTo>
                      <a:pt x="100" y="150"/>
                    </a:lnTo>
                    <a:lnTo>
                      <a:pt x="100" y="150"/>
                    </a:lnTo>
                    <a:lnTo>
                      <a:pt x="103" y="146"/>
                    </a:lnTo>
                    <a:lnTo>
                      <a:pt x="103" y="146"/>
                    </a:lnTo>
                    <a:lnTo>
                      <a:pt x="104" y="137"/>
                    </a:lnTo>
                    <a:lnTo>
                      <a:pt x="104" y="137"/>
                    </a:lnTo>
                    <a:lnTo>
                      <a:pt x="104" y="137"/>
                    </a:lnTo>
                    <a:lnTo>
                      <a:pt x="104" y="137"/>
                    </a:lnTo>
                    <a:lnTo>
                      <a:pt x="104" y="134"/>
                    </a:lnTo>
                    <a:lnTo>
                      <a:pt x="104" y="134"/>
                    </a:lnTo>
                    <a:lnTo>
                      <a:pt x="103" y="129"/>
                    </a:lnTo>
                    <a:lnTo>
                      <a:pt x="103" y="129"/>
                    </a:lnTo>
                    <a:lnTo>
                      <a:pt x="106" y="126"/>
                    </a:lnTo>
                    <a:lnTo>
                      <a:pt x="110" y="125"/>
                    </a:lnTo>
                    <a:lnTo>
                      <a:pt x="110" y="125"/>
                    </a:lnTo>
                    <a:lnTo>
                      <a:pt x="111" y="126"/>
                    </a:lnTo>
                    <a:lnTo>
                      <a:pt x="113" y="127"/>
                    </a:lnTo>
                    <a:lnTo>
                      <a:pt x="114" y="126"/>
                    </a:lnTo>
                    <a:lnTo>
                      <a:pt x="114" y="126"/>
                    </a:lnTo>
                    <a:lnTo>
                      <a:pt x="115" y="123"/>
                    </a:lnTo>
                    <a:lnTo>
                      <a:pt x="117" y="122"/>
                    </a:lnTo>
                    <a:lnTo>
                      <a:pt x="117" y="122"/>
                    </a:lnTo>
                    <a:lnTo>
                      <a:pt x="119" y="121"/>
                    </a:lnTo>
                    <a:lnTo>
                      <a:pt x="121" y="122"/>
                    </a:lnTo>
                    <a:lnTo>
                      <a:pt x="121" y="122"/>
                    </a:lnTo>
                    <a:lnTo>
                      <a:pt x="125" y="123"/>
                    </a:lnTo>
                    <a:lnTo>
                      <a:pt x="129" y="125"/>
                    </a:lnTo>
                    <a:lnTo>
                      <a:pt x="129" y="125"/>
                    </a:lnTo>
                    <a:lnTo>
                      <a:pt x="133" y="126"/>
                    </a:lnTo>
                    <a:lnTo>
                      <a:pt x="137" y="126"/>
                    </a:lnTo>
                    <a:lnTo>
                      <a:pt x="137" y="126"/>
                    </a:lnTo>
                    <a:lnTo>
                      <a:pt x="142" y="126"/>
                    </a:lnTo>
                    <a:lnTo>
                      <a:pt x="145" y="126"/>
                    </a:lnTo>
                    <a:lnTo>
                      <a:pt x="148" y="125"/>
                    </a:lnTo>
                    <a:lnTo>
                      <a:pt x="148" y="125"/>
                    </a:lnTo>
                    <a:lnTo>
                      <a:pt x="150" y="125"/>
                    </a:lnTo>
                    <a:lnTo>
                      <a:pt x="152" y="125"/>
                    </a:lnTo>
                    <a:lnTo>
                      <a:pt x="152" y="123"/>
                    </a:lnTo>
                    <a:lnTo>
                      <a:pt x="152" y="123"/>
                    </a:lnTo>
                    <a:lnTo>
                      <a:pt x="153" y="121"/>
                    </a:lnTo>
                    <a:lnTo>
                      <a:pt x="155" y="118"/>
                    </a:lnTo>
                    <a:lnTo>
                      <a:pt x="155" y="118"/>
                    </a:lnTo>
                    <a:lnTo>
                      <a:pt x="157" y="118"/>
                    </a:lnTo>
                    <a:lnTo>
                      <a:pt x="159" y="115"/>
                    </a:lnTo>
                    <a:lnTo>
                      <a:pt x="159" y="115"/>
                    </a:lnTo>
                    <a:lnTo>
                      <a:pt x="159" y="112"/>
                    </a:lnTo>
                    <a:lnTo>
                      <a:pt x="160" y="111"/>
                    </a:lnTo>
                    <a:lnTo>
                      <a:pt x="160" y="111"/>
                    </a:lnTo>
                    <a:lnTo>
                      <a:pt x="161" y="108"/>
                    </a:lnTo>
                    <a:lnTo>
                      <a:pt x="161" y="108"/>
                    </a:lnTo>
                    <a:lnTo>
                      <a:pt x="164" y="106"/>
                    </a:lnTo>
                    <a:lnTo>
                      <a:pt x="165" y="106"/>
                    </a:lnTo>
                    <a:lnTo>
                      <a:pt x="165" y="106"/>
                    </a:lnTo>
                    <a:lnTo>
                      <a:pt x="165" y="104"/>
                    </a:lnTo>
                    <a:lnTo>
                      <a:pt x="165" y="104"/>
                    </a:lnTo>
                    <a:lnTo>
                      <a:pt x="164" y="102"/>
                    </a:lnTo>
                    <a:lnTo>
                      <a:pt x="163" y="99"/>
                    </a:lnTo>
                    <a:lnTo>
                      <a:pt x="163" y="99"/>
                    </a:lnTo>
                    <a:lnTo>
                      <a:pt x="163" y="98"/>
                    </a:lnTo>
                    <a:lnTo>
                      <a:pt x="161" y="98"/>
                    </a:lnTo>
                    <a:lnTo>
                      <a:pt x="160" y="96"/>
                    </a:lnTo>
                    <a:lnTo>
                      <a:pt x="161" y="93"/>
                    </a:lnTo>
                    <a:lnTo>
                      <a:pt x="161" y="93"/>
                    </a:lnTo>
                    <a:lnTo>
                      <a:pt x="164" y="87"/>
                    </a:lnTo>
                    <a:lnTo>
                      <a:pt x="164" y="84"/>
                    </a:lnTo>
                    <a:lnTo>
                      <a:pt x="161" y="81"/>
                    </a:lnTo>
                    <a:lnTo>
                      <a:pt x="161" y="81"/>
                    </a:lnTo>
                    <a:lnTo>
                      <a:pt x="160" y="77"/>
                    </a:lnTo>
                    <a:lnTo>
                      <a:pt x="157" y="76"/>
                    </a:lnTo>
                    <a:lnTo>
                      <a:pt x="155" y="73"/>
                    </a:lnTo>
                    <a:lnTo>
                      <a:pt x="155" y="73"/>
                    </a:lnTo>
                    <a:lnTo>
                      <a:pt x="153" y="70"/>
                    </a:lnTo>
                    <a:lnTo>
                      <a:pt x="150" y="68"/>
                    </a:lnTo>
                    <a:lnTo>
                      <a:pt x="150" y="68"/>
                    </a:lnTo>
                    <a:lnTo>
                      <a:pt x="149" y="66"/>
                    </a:lnTo>
                    <a:lnTo>
                      <a:pt x="148" y="66"/>
                    </a:lnTo>
                    <a:lnTo>
                      <a:pt x="148" y="66"/>
                    </a:lnTo>
                    <a:lnTo>
                      <a:pt x="144" y="65"/>
                    </a:lnTo>
                    <a:lnTo>
                      <a:pt x="140" y="62"/>
                    </a:lnTo>
                    <a:lnTo>
                      <a:pt x="140" y="62"/>
                    </a:lnTo>
                    <a:lnTo>
                      <a:pt x="137" y="60"/>
                    </a:lnTo>
                    <a:lnTo>
                      <a:pt x="134" y="58"/>
                    </a:lnTo>
                    <a:lnTo>
                      <a:pt x="134" y="58"/>
                    </a:lnTo>
                    <a:lnTo>
                      <a:pt x="130" y="57"/>
                    </a:lnTo>
                    <a:lnTo>
                      <a:pt x="130" y="57"/>
                    </a:lnTo>
                    <a:lnTo>
                      <a:pt x="125" y="57"/>
                    </a:lnTo>
                    <a:lnTo>
                      <a:pt x="125" y="57"/>
                    </a:lnTo>
                    <a:lnTo>
                      <a:pt x="122" y="57"/>
                    </a:lnTo>
                    <a:lnTo>
                      <a:pt x="122" y="57"/>
                    </a:lnTo>
                    <a:lnTo>
                      <a:pt x="117" y="56"/>
                    </a:lnTo>
                    <a:lnTo>
                      <a:pt x="117" y="56"/>
                    </a:lnTo>
                    <a:lnTo>
                      <a:pt x="114" y="56"/>
                    </a:lnTo>
                    <a:lnTo>
                      <a:pt x="114" y="56"/>
                    </a:lnTo>
                    <a:lnTo>
                      <a:pt x="113" y="56"/>
                    </a:lnTo>
                    <a:lnTo>
                      <a:pt x="111" y="54"/>
                    </a:lnTo>
                    <a:lnTo>
                      <a:pt x="111" y="57"/>
                    </a:lnTo>
                    <a:lnTo>
                      <a:pt x="111" y="57"/>
                    </a:lnTo>
                    <a:lnTo>
                      <a:pt x="111" y="61"/>
                    </a:lnTo>
                    <a:lnTo>
                      <a:pt x="111" y="62"/>
                    </a:lnTo>
                    <a:lnTo>
                      <a:pt x="110" y="64"/>
                    </a:lnTo>
                    <a:lnTo>
                      <a:pt x="110" y="64"/>
                    </a:lnTo>
                    <a:lnTo>
                      <a:pt x="106" y="64"/>
                    </a:lnTo>
                    <a:lnTo>
                      <a:pt x="106" y="64"/>
                    </a:lnTo>
                    <a:lnTo>
                      <a:pt x="103" y="64"/>
                    </a:lnTo>
                    <a:lnTo>
                      <a:pt x="100" y="65"/>
                    </a:lnTo>
                    <a:lnTo>
                      <a:pt x="100" y="65"/>
                    </a:lnTo>
                    <a:lnTo>
                      <a:pt x="99" y="66"/>
                    </a:lnTo>
                    <a:lnTo>
                      <a:pt x="95" y="68"/>
                    </a:lnTo>
                    <a:lnTo>
                      <a:pt x="95" y="68"/>
                    </a:lnTo>
                    <a:lnTo>
                      <a:pt x="95" y="68"/>
                    </a:lnTo>
                    <a:lnTo>
                      <a:pt x="95" y="69"/>
                    </a:lnTo>
                    <a:lnTo>
                      <a:pt x="92" y="68"/>
                    </a:lnTo>
                    <a:lnTo>
                      <a:pt x="92" y="68"/>
                    </a:lnTo>
                    <a:lnTo>
                      <a:pt x="91" y="65"/>
                    </a:lnTo>
                    <a:lnTo>
                      <a:pt x="92" y="64"/>
                    </a:lnTo>
                    <a:lnTo>
                      <a:pt x="91" y="64"/>
                    </a:lnTo>
                    <a:lnTo>
                      <a:pt x="88" y="64"/>
                    </a:lnTo>
                    <a:lnTo>
                      <a:pt x="88" y="64"/>
                    </a:lnTo>
                    <a:lnTo>
                      <a:pt x="81" y="65"/>
                    </a:lnTo>
                    <a:lnTo>
                      <a:pt x="79" y="65"/>
                    </a:lnTo>
                    <a:lnTo>
                      <a:pt x="79" y="65"/>
                    </a:lnTo>
                    <a:lnTo>
                      <a:pt x="77" y="65"/>
                    </a:lnTo>
                    <a:lnTo>
                      <a:pt x="75" y="64"/>
                    </a:lnTo>
                    <a:lnTo>
                      <a:pt x="75" y="64"/>
                    </a:lnTo>
                    <a:lnTo>
                      <a:pt x="71" y="62"/>
                    </a:lnTo>
                    <a:lnTo>
                      <a:pt x="69" y="64"/>
                    </a:lnTo>
                    <a:lnTo>
                      <a:pt x="69" y="64"/>
                    </a:lnTo>
                    <a:lnTo>
                      <a:pt x="68" y="65"/>
                    </a:lnTo>
                    <a:lnTo>
                      <a:pt x="68" y="65"/>
                    </a:lnTo>
                    <a:lnTo>
                      <a:pt x="67" y="64"/>
                    </a:lnTo>
                    <a:lnTo>
                      <a:pt x="67" y="64"/>
                    </a:lnTo>
                    <a:lnTo>
                      <a:pt x="65" y="61"/>
                    </a:lnTo>
                    <a:lnTo>
                      <a:pt x="67" y="60"/>
                    </a:lnTo>
                    <a:lnTo>
                      <a:pt x="67" y="60"/>
                    </a:lnTo>
                    <a:lnTo>
                      <a:pt x="71" y="60"/>
                    </a:lnTo>
                    <a:lnTo>
                      <a:pt x="72" y="60"/>
                    </a:lnTo>
                    <a:lnTo>
                      <a:pt x="73" y="58"/>
                    </a:lnTo>
                    <a:lnTo>
                      <a:pt x="73" y="58"/>
                    </a:lnTo>
                    <a:lnTo>
                      <a:pt x="72" y="57"/>
                    </a:lnTo>
                    <a:lnTo>
                      <a:pt x="72" y="56"/>
                    </a:lnTo>
                    <a:lnTo>
                      <a:pt x="73" y="56"/>
                    </a:lnTo>
                    <a:lnTo>
                      <a:pt x="73" y="56"/>
                    </a:lnTo>
                    <a:lnTo>
                      <a:pt x="79" y="54"/>
                    </a:lnTo>
                    <a:lnTo>
                      <a:pt x="79" y="54"/>
                    </a:lnTo>
                    <a:lnTo>
                      <a:pt x="81" y="54"/>
                    </a:lnTo>
                    <a:lnTo>
                      <a:pt x="83" y="54"/>
                    </a:lnTo>
                    <a:lnTo>
                      <a:pt x="85" y="54"/>
                    </a:lnTo>
                    <a:lnTo>
                      <a:pt x="85" y="54"/>
                    </a:lnTo>
                    <a:lnTo>
                      <a:pt x="85" y="54"/>
                    </a:lnTo>
                    <a:lnTo>
                      <a:pt x="87" y="53"/>
                    </a:lnTo>
                    <a:lnTo>
                      <a:pt x="88" y="53"/>
                    </a:lnTo>
                    <a:lnTo>
                      <a:pt x="87" y="51"/>
                    </a:lnTo>
                    <a:lnTo>
                      <a:pt x="87" y="51"/>
                    </a:lnTo>
                    <a:lnTo>
                      <a:pt x="84" y="47"/>
                    </a:lnTo>
                    <a:lnTo>
                      <a:pt x="83" y="46"/>
                    </a:lnTo>
                    <a:lnTo>
                      <a:pt x="81" y="45"/>
                    </a:lnTo>
                    <a:lnTo>
                      <a:pt x="80" y="45"/>
                    </a:lnTo>
                    <a:lnTo>
                      <a:pt x="80" y="45"/>
                    </a:lnTo>
                    <a:lnTo>
                      <a:pt x="79" y="46"/>
                    </a:lnTo>
                    <a:lnTo>
                      <a:pt x="77" y="47"/>
                    </a:lnTo>
                    <a:lnTo>
                      <a:pt x="77" y="47"/>
                    </a:lnTo>
                    <a:lnTo>
                      <a:pt x="76" y="47"/>
                    </a:lnTo>
                    <a:lnTo>
                      <a:pt x="76" y="47"/>
                    </a:lnTo>
                    <a:lnTo>
                      <a:pt x="72" y="45"/>
                    </a:lnTo>
                    <a:lnTo>
                      <a:pt x="72" y="43"/>
                    </a:lnTo>
                    <a:lnTo>
                      <a:pt x="73" y="42"/>
                    </a:lnTo>
                    <a:lnTo>
                      <a:pt x="73" y="42"/>
                    </a:lnTo>
                    <a:lnTo>
                      <a:pt x="76" y="39"/>
                    </a:lnTo>
                    <a:lnTo>
                      <a:pt x="79" y="38"/>
                    </a:lnTo>
                    <a:lnTo>
                      <a:pt x="79" y="38"/>
                    </a:lnTo>
                    <a:lnTo>
                      <a:pt x="80" y="38"/>
                    </a:lnTo>
                    <a:lnTo>
                      <a:pt x="81" y="38"/>
                    </a:lnTo>
                    <a:lnTo>
                      <a:pt x="84" y="41"/>
                    </a:lnTo>
                    <a:lnTo>
                      <a:pt x="87" y="43"/>
                    </a:lnTo>
                    <a:lnTo>
                      <a:pt x="88" y="43"/>
                    </a:lnTo>
                    <a:lnTo>
                      <a:pt x="88" y="43"/>
                    </a:lnTo>
                    <a:lnTo>
                      <a:pt x="91" y="42"/>
                    </a:lnTo>
                    <a:lnTo>
                      <a:pt x="92" y="42"/>
                    </a:lnTo>
                    <a:lnTo>
                      <a:pt x="92" y="42"/>
                    </a:lnTo>
                    <a:lnTo>
                      <a:pt x="94" y="45"/>
                    </a:lnTo>
                    <a:lnTo>
                      <a:pt x="94" y="49"/>
                    </a:lnTo>
                    <a:lnTo>
                      <a:pt x="94" y="49"/>
                    </a:lnTo>
                    <a:lnTo>
                      <a:pt x="94" y="51"/>
                    </a:lnTo>
                    <a:lnTo>
                      <a:pt x="96" y="50"/>
                    </a:lnTo>
                    <a:lnTo>
                      <a:pt x="96" y="50"/>
                    </a:lnTo>
                    <a:lnTo>
                      <a:pt x="98" y="49"/>
                    </a:lnTo>
                    <a:lnTo>
                      <a:pt x="96" y="49"/>
                    </a:lnTo>
                    <a:lnTo>
                      <a:pt x="96" y="47"/>
                    </a:lnTo>
                    <a:lnTo>
                      <a:pt x="100" y="46"/>
                    </a:lnTo>
                    <a:lnTo>
                      <a:pt x="100" y="46"/>
                    </a:lnTo>
                    <a:lnTo>
                      <a:pt x="107" y="45"/>
                    </a:lnTo>
                    <a:lnTo>
                      <a:pt x="110" y="43"/>
                    </a:lnTo>
                    <a:lnTo>
                      <a:pt x="113" y="43"/>
                    </a:lnTo>
                    <a:lnTo>
                      <a:pt x="114" y="45"/>
                    </a:lnTo>
                    <a:lnTo>
                      <a:pt x="114" y="45"/>
                    </a:lnTo>
                    <a:lnTo>
                      <a:pt x="117" y="46"/>
                    </a:lnTo>
                    <a:lnTo>
                      <a:pt x="118" y="46"/>
                    </a:lnTo>
                    <a:lnTo>
                      <a:pt x="118" y="46"/>
                    </a:lnTo>
                    <a:lnTo>
                      <a:pt x="118" y="47"/>
                    </a:lnTo>
                    <a:lnTo>
                      <a:pt x="118" y="49"/>
                    </a:lnTo>
                    <a:lnTo>
                      <a:pt x="119" y="47"/>
                    </a:lnTo>
                    <a:lnTo>
                      <a:pt x="119" y="47"/>
                    </a:lnTo>
                    <a:lnTo>
                      <a:pt x="122" y="46"/>
                    </a:lnTo>
                    <a:lnTo>
                      <a:pt x="125" y="47"/>
                    </a:lnTo>
                    <a:lnTo>
                      <a:pt x="127" y="49"/>
                    </a:lnTo>
                    <a:lnTo>
                      <a:pt x="127" y="49"/>
                    </a:lnTo>
                    <a:lnTo>
                      <a:pt x="127" y="49"/>
                    </a:lnTo>
                    <a:lnTo>
                      <a:pt x="130" y="49"/>
                    </a:lnTo>
                    <a:lnTo>
                      <a:pt x="130" y="49"/>
                    </a:lnTo>
                    <a:lnTo>
                      <a:pt x="133" y="51"/>
                    </a:lnTo>
                    <a:lnTo>
                      <a:pt x="137" y="51"/>
                    </a:lnTo>
                    <a:lnTo>
                      <a:pt x="137" y="51"/>
                    </a:lnTo>
                    <a:lnTo>
                      <a:pt x="140" y="50"/>
                    </a:lnTo>
                    <a:lnTo>
                      <a:pt x="140" y="50"/>
                    </a:lnTo>
                    <a:lnTo>
                      <a:pt x="138" y="47"/>
                    </a:lnTo>
                    <a:lnTo>
                      <a:pt x="138" y="47"/>
                    </a:lnTo>
                    <a:lnTo>
                      <a:pt x="137" y="45"/>
                    </a:lnTo>
                    <a:lnTo>
                      <a:pt x="133" y="43"/>
                    </a:lnTo>
                    <a:lnTo>
                      <a:pt x="133" y="43"/>
                    </a:lnTo>
                    <a:lnTo>
                      <a:pt x="125" y="41"/>
                    </a:lnTo>
                    <a:lnTo>
                      <a:pt x="123" y="39"/>
                    </a:lnTo>
                    <a:lnTo>
                      <a:pt x="126" y="39"/>
                    </a:lnTo>
                    <a:lnTo>
                      <a:pt x="126" y="39"/>
                    </a:lnTo>
                    <a:lnTo>
                      <a:pt x="129" y="38"/>
                    </a:lnTo>
                    <a:lnTo>
                      <a:pt x="127" y="37"/>
                    </a:lnTo>
                    <a:lnTo>
                      <a:pt x="127" y="35"/>
                    </a:lnTo>
                    <a:lnTo>
                      <a:pt x="132" y="33"/>
                    </a:lnTo>
                    <a:lnTo>
                      <a:pt x="132" y="33"/>
                    </a:lnTo>
                    <a:lnTo>
                      <a:pt x="137" y="31"/>
                    </a:lnTo>
                    <a:lnTo>
                      <a:pt x="140" y="31"/>
                    </a:lnTo>
                    <a:lnTo>
                      <a:pt x="141" y="31"/>
                    </a:lnTo>
                    <a:lnTo>
                      <a:pt x="141" y="28"/>
                    </a:lnTo>
                    <a:lnTo>
                      <a:pt x="141" y="28"/>
                    </a:lnTo>
                    <a:lnTo>
                      <a:pt x="141" y="23"/>
                    </a:lnTo>
                    <a:lnTo>
                      <a:pt x="142" y="23"/>
                    </a:lnTo>
                    <a:lnTo>
                      <a:pt x="144" y="23"/>
                    </a:lnTo>
                    <a:lnTo>
                      <a:pt x="144" y="23"/>
                    </a:lnTo>
                    <a:lnTo>
                      <a:pt x="153" y="24"/>
                    </a:lnTo>
                    <a:lnTo>
                      <a:pt x="153" y="24"/>
                    </a:lnTo>
                    <a:lnTo>
                      <a:pt x="155" y="24"/>
                    </a:lnTo>
                    <a:lnTo>
                      <a:pt x="155" y="26"/>
                    </a:lnTo>
                    <a:lnTo>
                      <a:pt x="157" y="24"/>
                    </a:lnTo>
                    <a:lnTo>
                      <a:pt x="157" y="24"/>
                    </a:lnTo>
                    <a:lnTo>
                      <a:pt x="160" y="23"/>
                    </a:lnTo>
                    <a:lnTo>
                      <a:pt x="161" y="23"/>
                    </a:lnTo>
                    <a:lnTo>
                      <a:pt x="161" y="23"/>
                    </a:lnTo>
                    <a:lnTo>
                      <a:pt x="161" y="22"/>
                    </a:lnTo>
                    <a:lnTo>
                      <a:pt x="161" y="22"/>
                    </a:lnTo>
                    <a:lnTo>
                      <a:pt x="159" y="18"/>
                    </a:lnTo>
                    <a:lnTo>
                      <a:pt x="156" y="15"/>
                    </a:lnTo>
                    <a:lnTo>
                      <a:pt x="156" y="15"/>
                    </a:lnTo>
                    <a:lnTo>
                      <a:pt x="155" y="12"/>
                    </a:lnTo>
                    <a:lnTo>
                      <a:pt x="153" y="10"/>
                    </a:lnTo>
                    <a:lnTo>
                      <a:pt x="152" y="7"/>
                    </a:lnTo>
                    <a:lnTo>
                      <a:pt x="150" y="7"/>
                    </a:lnTo>
                    <a:lnTo>
                      <a:pt x="148" y="8"/>
                    </a:lnTo>
                    <a:lnTo>
                      <a:pt x="148" y="8"/>
                    </a:lnTo>
                    <a:lnTo>
                      <a:pt x="144" y="10"/>
                    </a:lnTo>
                    <a:lnTo>
                      <a:pt x="140" y="11"/>
                    </a:lnTo>
                    <a:lnTo>
                      <a:pt x="140" y="11"/>
                    </a:lnTo>
                    <a:lnTo>
                      <a:pt x="134" y="10"/>
                    </a:lnTo>
                    <a:lnTo>
                      <a:pt x="132" y="8"/>
                    </a:lnTo>
                    <a:lnTo>
                      <a:pt x="132" y="8"/>
                    </a:lnTo>
                    <a:lnTo>
                      <a:pt x="136" y="7"/>
                    </a:lnTo>
                    <a:lnTo>
                      <a:pt x="138" y="5"/>
                    </a:lnTo>
                    <a:lnTo>
                      <a:pt x="138" y="5"/>
                    </a:lnTo>
                    <a:lnTo>
                      <a:pt x="138" y="5"/>
                    </a:lnTo>
                    <a:lnTo>
                      <a:pt x="140" y="4"/>
                    </a:lnTo>
                    <a:lnTo>
                      <a:pt x="140" y="4"/>
                    </a:lnTo>
                    <a:lnTo>
                      <a:pt x="137" y="1"/>
                    </a:lnTo>
                    <a:lnTo>
                      <a:pt x="140" y="0"/>
                    </a:lnTo>
                    <a:lnTo>
                      <a:pt x="140" y="0"/>
                    </a:lnTo>
                    <a:lnTo>
                      <a:pt x="149" y="0"/>
                    </a:lnTo>
                    <a:lnTo>
                      <a:pt x="161" y="1"/>
                    </a:lnTo>
                    <a:lnTo>
                      <a:pt x="161"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25" name="组合 224"/>
            <p:cNvGrpSpPr/>
            <p:nvPr/>
          </p:nvGrpSpPr>
          <p:grpSpPr>
            <a:xfrm>
              <a:off x="2545933" y="1754010"/>
              <a:ext cx="192038" cy="341714"/>
              <a:chOff x="3846513" y="1814513"/>
              <a:chExt cx="323850" cy="576262"/>
            </a:xfrm>
            <a:grpFill/>
          </p:grpSpPr>
          <p:sp>
            <p:nvSpPr>
              <p:cNvPr id="226" name="Freeform 137"/>
              <p:cNvSpPr>
                <a:spLocks noEditPoints="1"/>
              </p:cNvSpPr>
              <p:nvPr/>
            </p:nvSpPr>
            <p:spPr bwMode="auto">
              <a:xfrm>
                <a:off x="3846513" y="1814513"/>
                <a:ext cx="323850" cy="323850"/>
              </a:xfrm>
              <a:custGeom>
                <a:avLst/>
                <a:gdLst>
                  <a:gd name="T0" fmla="*/ 112 w 204"/>
                  <a:gd name="T1" fmla="*/ 0 h 204"/>
                  <a:gd name="T2" fmla="*/ 141 w 204"/>
                  <a:gd name="T3" fmla="*/ 8 h 204"/>
                  <a:gd name="T4" fmla="*/ 165 w 204"/>
                  <a:gd name="T5" fmla="*/ 22 h 204"/>
                  <a:gd name="T6" fmla="*/ 185 w 204"/>
                  <a:gd name="T7" fmla="*/ 42 h 204"/>
                  <a:gd name="T8" fmla="*/ 199 w 204"/>
                  <a:gd name="T9" fmla="*/ 68 h 204"/>
                  <a:gd name="T10" fmla="*/ 204 w 204"/>
                  <a:gd name="T11" fmla="*/ 96 h 204"/>
                  <a:gd name="T12" fmla="*/ 203 w 204"/>
                  <a:gd name="T13" fmla="*/ 118 h 204"/>
                  <a:gd name="T14" fmla="*/ 195 w 204"/>
                  <a:gd name="T15" fmla="*/ 146 h 204"/>
                  <a:gd name="T16" fmla="*/ 179 w 204"/>
                  <a:gd name="T17" fmla="*/ 171 h 204"/>
                  <a:gd name="T18" fmla="*/ 156 w 204"/>
                  <a:gd name="T19" fmla="*/ 190 h 204"/>
                  <a:gd name="T20" fmla="*/ 129 w 204"/>
                  <a:gd name="T21" fmla="*/ 202 h 204"/>
                  <a:gd name="T22" fmla="*/ 108 w 204"/>
                  <a:gd name="T23" fmla="*/ 204 h 204"/>
                  <a:gd name="T24" fmla="*/ 102 w 204"/>
                  <a:gd name="T25" fmla="*/ 185 h 204"/>
                  <a:gd name="T26" fmla="*/ 107 w 204"/>
                  <a:gd name="T27" fmla="*/ 185 h 204"/>
                  <a:gd name="T28" fmla="*/ 131 w 204"/>
                  <a:gd name="T29" fmla="*/ 180 h 204"/>
                  <a:gd name="T30" fmla="*/ 164 w 204"/>
                  <a:gd name="T31" fmla="*/ 158 h 204"/>
                  <a:gd name="T32" fmla="*/ 183 w 204"/>
                  <a:gd name="T33" fmla="*/ 123 h 204"/>
                  <a:gd name="T34" fmla="*/ 185 w 204"/>
                  <a:gd name="T35" fmla="*/ 97 h 204"/>
                  <a:gd name="T36" fmla="*/ 177 w 204"/>
                  <a:gd name="T37" fmla="*/ 66 h 204"/>
                  <a:gd name="T38" fmla="*/ 148 w 204"/>
                  <a:gd name="T39" fmla="*/ 32 h 204"/>
                  <a:gd name="T40" fmla="*/ 102 w 204"/>
                  <a:gd name="T41" fmla="*/ 19 h 204"/>
                  <a:gd name="T42" fmla="*/ 96 w 204"/>
                  <a:gd name="T43" fmla="*/ 0 h 204"/>
                  <a:gd name="T44" fmla="*/ 102 w 204"/>
                  <a:gd name="T45" fmla="*/ 19 h 204"/>
                  <a:gd name="T46" fmla="*/ 89 w 204"/>
                  <a:gd name="T47" fmla="*/ 20 h 204"/>
                  <a:gd name="T48" fmla="*/ 66 w 204"/>
                  <a:gd name="T49" fmla="*/ 27 h 204"/>
                  <a:gd name="T50" fmla="*/ 31 w 204"/>
                  <a:gd name="T51" fmla="*/ 60 h 204"/>
                  <a:gd name="T52" fmla="*/ 20 w 204"/>
                  <a:gd name="T53" fmla="*/ 89 h 204"/>
                  <a:gd name="T54" fmla="*/ 19 w 204"/>
                  <a:gd name="T55" fmla="*/ 107 h 204"/>
                  <a:gd name="T56" fmla="*/ 35 w 204"/>
                  <a:gd name="T57" fmla="*/ 152 h 204"/>
                  <a:gd name="T58" fmla="*/ 70 w 204"/>
                  <a:gd name="T59" fmla="*/ 179 h 204"/>
                  <a:gd name="T60" fmla="*/ 102 w 204"/>
                  <a:gd name="T61" fmla="*/ 204 h 204"/>
                  <a:gd name="T62" fmla="*/ 83 w 204"/>
                  <a:gd name="T63" fmla="*/ 203 h 204"/>
                  <a:gd name="T64" fmla="*/ 55 w 204"/>
                  <a:gd name="T65" fmla="*/ 194 h 204"/>
                  <a:gd name="T66" fmla="*/ 32 w 204"/>
                  <a:gd name="T67" fmla="*/ 176 h 204"/>
                  <a:gd name="T68" fmla="*/ 13 w 204"/>
                  <a:gd name="T69" fmla="*/ 154 h 204"/>
                  <a:gd name="T70" fmla="*/ 3 w 204"/>
                  <a:gd name="T71" fmla="*/ 127 h 204"/>
                  <a:gd name="T72" fmla="*/ 0 w 204"/>
                  <a:gd name="T73" fmla="*/ 108 h 204"/>
                  <a:gd name="T74" fmla="*/ 3 w 204"/>
                  <a:gd name="T75" fmla="*/ 77 h 204"/>
                  <a:gd name="T76" fmla="*/ 15 w 204"/>
                  <a:gd name="T77" fmla="*/ 50 h 204"/>
                  <a:gd name="T78" fmla="*/ 32 w 204"/>
                  <a:gd name="T79" fmla="*/ 27 h 204"/>
                  <a:gd name="T80" fmla="*/ 57 w 204"/>
                  <a:gd name="T81" fmla="*/ 11 h 204"/>
                  <a:gd name="T82" fmla="*/ 87 w 204"/>
                  <a:gd name="T83" fmla="*/ 1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04" h="204">
                    <a:moveTo>
                      <a:pt x="102" y="0"/>
                    </a:moveTo>
                    <a:lnTo>
                      <a:pt x="102" y="0"/>
                    </a:lnTo>
                    <a:lnTo>
                      <a:pt x="112" y="0"/>
                    </a:lnTo>
                    <a:lnTo>
                      <a:pt x="122" y="1"/>
                    </a:lnTo>
                    <a:lnTo>
                      <a:pt x="131" y="4"/>
                    </a:lnTo>
                    <a:lnTo>
                      <a:pt x="141" y="8"/>
                    </a:lnTo>
                    <a:lnTo>
                      <a:pt x="149" y="11"/>
                    </a:lnTo>
                    <a:lnTo>
                      <a:pt x="157" y="16"/>
                    </a:lnTo>
                    <a:lnTo>
                      <a:pt x="165" y="22"/>
                    </a:lnTo>
                    <a:lnTo>
                      <a:pt x="172" y="28"/>
                    </a:lnTo>
                    <a:lnTo>
                      <a:pt x="179" y="35"/>
                    </a:lnTo>
                    <a:lnTo>
                      <a:pt x="185" y="42"/>
                    </a:lnTo>
                    <a:lnTo>
                      <a:pt x="190" y="50"/>
                    </a:lnTo>
                    <a:lnTo>
                      <a:pt x="195" y="58"/>
                    </a:lnTo>
                    <a:lnTo>
                      <a:pt x="199" y="68"/>
                    </a:lnTo>
                    <a:lnTo>
                      <a:pt x="202" y="77"/>
                    </a:lnTo>
                    <a:lnTo>
                      <a:pt x="203" y="87"/>
                    </a:lnTo>
                    <a:lnTo>
                      <a:pt x="204" y="96"/>
                    </a:lnTo>
                    <a:lnTo>
                      <a:pt x="204" y="96"/>
                    </a:lnTo>
                    <a:lnTo>
                      <a:pt x="204" y="107"/>
                    </a:lnTo>
                    <a:lnTo>
                      <a:pt x="203" y="118"/>
                    </a:lnTo>
                    <a:lnTo>
                      <a:pt x="202" y="127"/>
                    </a:lnTo>
                    <a:lnTo>
                      <a:pt x="199" y="137"/>
                    </a:lnTo>
                    <a:lnTo>
                      <a:pt x="195" y="146"/>
                    </a:lnTo>
                    <a:lnTo>
                      <a:pt x="190" y="154"/>
                    </a:lnTo>
                    <a:lnTo>
                      <a:pt x="184" y="162"/>
                    </a:lnTo>
                    <a:lnTo>
                      <a:pt x="179" y="171"/>
                    </a:lnTo>
                    <a:lnTo>
                      <a:pt x="172" y="177"/>
                    </a:lnTo>
                    <a:lnTo>
                      <a:pt x="164" y="184"/>
                    </a:lnTo>
                    <a:lnTo>
                      <a:pt x="156" y="190"/>
                    </a:lnTo>
                    <a:lnTo>
                      <a:pt x="148" y="194"/>
                    </a:lnTo>
                    <a:lnTo>
                      <a:pt x="138" y="198"/>
                    </a:lnTo>
                    <a:lnTo>
                      <a:pt x="129" y="202"/>
                    </a:lnTo>
                    <a:lnTo>
                      <a:pt x="118" y="203"/>
                    </a:lnTo>
                    <a:lnTo>
                      <a:pt x="108" y="204"/>
                    </a:lnTo>
                    <a:lnTo>
                      <a:pt x="108" y="204"/>
                    </a:lnTo>
                    <a:lnTo>
                      <a:pt x="102" y="204"/>
                    </a:lnTo>
                    <a:lnTo>
                      <a:pt x="102" y="185"/>
                    </a:lnTo>
                    <a:lnTo>
                      <a:pt x="102" y="185"/>
                    </a:lnTo>
                    <a:lnTo>
                      <a:pt x="107" y="185"/>
                    </a:lnTo>
                    <a:lnTo>
                      <a:pt x="107" y="185"/>
                    </a:lnTo>
                    <a:lnTo>
                      <a:pt x="107" y="185"/>
                    </a:lnTo>
                    <a:lnTo>
                      <a:pt x="115" y="184"/>
                    </a:lnTo>
                    <a:lnTo>
                      <a:pt x="123" y="183"/>
                    </a:lnTo>
                    <a:lnTo>
                      <a:pt x="131" y="180"/>
                    </a:lnTo>
                    <a:lnTo>
                      <a:pt x="138" y="177"/>
                    </a:lnTo>
                    <a:lnTo>
                      <a:pt x="152" y="169"/>
                    </a:lnTo>
                    <a:lnTo>
                      <a:pt x="164" y="158"/>
                    </a:lnTo>
                    <a:lnTo>
                      <a:pt x="173" y="145"/>
                    </a:lnTo>
                    <a:lnTo>
                      <a:pt x="180" y="130"/>
                    </a:lnTo>
                    <a:lnTo>
                      <a:pt x="183" y="123"/>
                    </a:lnTo>
                    <a:lnTo>
                      <a:pt x="184" y="115"/>
                    </a:lnTo>
                    <a:lnTo>
                      <a:pt x="185" y="107"/>
                    </a:lnTo>
                    <a:lnTo>
                      <a:pt x="185" y="97"/>
                    </a:lnTo>
                    <a:lnTo>
                      <a:pt x="185" y="97"/>
                    </a:lnTo>
                    <a:lnTo>
                      <a:pt x="183" y="81"/>
                    </a:lnTo>
                    <a:lnTo>
                      <a:pt x="177" y="66"/>
                    </a:lnTo>
                    <a:lnTo>
                      <a:pt x="169" y="53"/>
                    </a:lnTo>
                    <a:lnTo>
                      <a:pt x="160" y="42"/>
                    </a:lnTo>
                    <a:lnTo>
                      <a:pt x="148" y="32"/>
                    </a:lnTo>
                    <a:lnTo>
                      <a:pt x="133" y="26"/>
                    </a:lnTo>
                    <a:lnTo>
                      <a:pt x="118" y="20"/>
                    </a:lnTo>
                    <a:lnTo>
                      <a:pt x="102" y="19"/>
                    </a:lnTo>
                    <a:lnTo>
                      <a:pt x="102" y="0"/>
                    </a:lnTo>
                    <a:close/>
                    <a:moveTo>
                      <a:pt x="96" y="0"/>
                    </a:moveTo>
                    <a:lnTo>
                      <a:pt x="96" y="0"/>
                    </a:lnTo>
                    <a:lnTo>
                      <a:pt x="102" y="0"/>
                    </a:lnTo>
                    <a:lnTo>
                      <a:pt x="102" y="19"/>
                    </a:lnTo>
                    <a:lnTo>
                      <a:pt x="102" y="19"/>
                    </a:lnTo>
                    <a:lnTo>
                      <a:pt x="97" y="19"/>
                    </a:lnTo>
                    <a:lnTo>
                      <a:pt x="97" y="19"/>
                    </a:lnTo>
                    <a:lnTo>
                      <a:pt x="89" y="20"/>
                    </a:lnTo>
                    <a:lnTo>
                      <a:pt x="81" y="22"/>
                    </a:lnTo>
                    <a:lnTo>
                      <a:pt x="73" y="24"/>
                    </a:lnTo>
                    <a:lnTo>
                      <a:pt x="66" y="27"/>
                    </a:lnTo>
                    <a:lnTo>
                      <a:pt x="51" y="37"/>
                    </a:lnTo>
                    <a:lnTo>
                      <a:pt x="41" y="46"/>
                    </a:lnTo>
                    <a:lnTo>
                      <a:pt x="31" y="60"/>
                    </a:lnTo>
                    <a:lnTo>
                      <a:pt x="24" y="74"/>
                    </a:lnTo>
                    <a:lnTo>
                      <a:pt x="22" y="81"/>
                    </a:lnTo>
                    <a:lnTo>
                      <a:pt x="20" y="89"/>
                    </a:lnTo>
                    <a:lnTo>
                      <a:pt x="19" y="99"/>
                    </a:lnTo>
                    <a:lnTo>
                      <a:pt x="19" y="107"/>
                    </a:lnTo>
                    <a:lnTo>
                      <a:pt x="19" y="107"/>
                    </a:lnTo>
                    <a:lnTo>
                      <a:pt x="22" y="123"/>
                    </a:lnTo>
                    <a:lnTo>
                      <a:pt x="27" y="138"/>
                    </a:lnTo>
                    <a:lnTo>
                      <a:pt x="35" y="152"/>
                    </a:lnTo>
                    <a:lnTo>
                      <a:pt x="45" y="162"/>
                    </a:lnTo>
                    <a:lnTo>
                      <a:pt x="57" y="172"/>
                    </a:lnTo>
                    <a:lnTo>
                      <a:pt x="70" y="179"/>
                    </a:lnTo>
                    <a:lnTo>
                      <a:pt x="87" y="184"/>
                    </a:lnTo>
                    <a:lnTo>
                      <a:pt x="102" y="185"/>
                    </a:lnTo>
                    <a:lnTo>
                      <a:pt x="102" y="204"/>
                    </a:lnTo>
                    <a:lnTo>
                      <a:pt x="102" y="204"/>
                    </a:lnTo>
                    <a:lnTo>
                      <a:pt x="92" y="204"/>
                    </a:lnTo>
                    <a:lnTo>
                      <a:pt x="83" y="203"/>
                    </a:lnTo>
                    <a:lnTo>
                      <a:pt x="73" y="200"/>
                    </a:lnTo>
                    <a:lnTo>
                      <a:pt x="64" y="198"/>
                    </a:lnTo>
                    <a:lnTo>
                      <a:pt x="55" y="194"/>
                    </a:lnTo>
                    <a:lnTo>
                      <a:pt x="47" y="188"/>
                    </a:lnTo>
                    <a:lnTo>
                      <a:pt x="39" y="183"/>
                    </a:lnTo>
                    <a:lnTo>
                      <a:pt x="32" y="176"/>
                    </a:lnTo>
                    <a:lnTo>
                      <a:pt x="26" y="169"/>
                    </a:lnTo>
                    <a:lnTo>
                      <a:pt x="19" y="162"/>
                    </a:lnTo>
                    <a:lnTo>
                      <a:pt x="13" y="154"/>
                    </a:lnTo>
                    <a:lnTo>
                      <a:pt x="9" y="146"/>
                    </a:lnTo>
                    <a:lnTo>
                      <a:pt x="5" y="137"/>
                    </a:lnTo>
                    <a:lnTo>
                      <a:pt x="3" y="127"/>
                    </a:lnTo>
                    <a:lnTo>
                      <a:pt x="1" y="118"/>
                    </a:lnTo>
                    <a:lnTo>
                      <a:pt x="0" y="108"/>
                    </a:lnTo>
                    <a:lnTo>
                      <a:pt x="0" y="108"/>
                    </a:lnTo>
                    <a:lnTo>
                      <a:pt x="0" y="97"/>
                    </a:lnTo>
                    <a:lnTo>
                      <a:pt x="1" y="87"/>
                    </a:lnTo>
                    <a:lnTo>
                      <a:pt x="3" y="77"/>
                    </a:lnTo>
                    <a:lnTo>
                      <a:pt x="5" y="68"/>
                    </a:lnTo>
                    <a:lnTo>
                      <a:pt x="9" y="58"/>
                    </a:lnTo>
                    <a:lnTo>
                      <a:pt x="15" y="50"/>
                    </a:lnTo>
                    <a:lnTo>
                      <a:pt x="20" y="42"/>
                    </a:lnTo>
                    <a:lnTo>
                      <a:pt x="26" y="34"/>
                    </a:lnTo>
                    <a:lnTo>
                      <a:pt x="32" y="27"/>
                    </a:lnTo>
                    <a:lnTo>
                      <a:pt x="41" y="20"/>
                    </a:lnTo>
                    <a:lnTo>
                      <a:pt x="49" y="15"/>
                    </a:lnTo>
                    <a:lnTo>
                      <a:pt x="57" y="11"/>
                    </a:lnTo>
                    <a:lnTo>
                      <a:pt x="66" y="7"/>
                    </a:lnTo>
                    <a:lnTo>
                      <a:pt x="76" y="3"/>
                    </a:lnTo>
                    <a:lnTo>
                      <a:pt x="87" y="1"/>
                    </a:lnTo>
                    <a:lnTo>
                      <a:pt x="96" y="0"/>
                    </a:lnTo>
                    <a:lnTo>
                      <a:pt x="9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7" name="Freeform 138"/>
              <p:cNvSpPr/>
              <p:nvPr/>
            </p:nvSpPr>
            <p:spPr bwMode="auto">
              <a:xfrm>
                <a:off x="3994151" y="2119313"/>
                <a:ext cx="52388" cy="161925"/>
              </a:xfrm>
              <a:custGeom>
                <a:avLst/>
                <a:gdLst>
                  <a:gd name="T0" fmla="*/ 6 w 33"/>
                  <a:gd name="T1" fmla="*/ 102 h 102"/>
                  <a:gd name="T2" fmla="*/ 33 w 33"/>
                  <a:gd name="T3" fmla="*/ 100 h 102"/>
                  <a:gd name="T4" fmla="*/ 27 w 33"/>
                  <a:gd name="T5" fmla="*/ 0 h 102"/>
                  <a:gd name="T6" fmla="*/ 0 w 33"/>
                  <a:gd name="T7" fmla="*/ 2 h 102"/>
                  <a:gd name="T8" fmla="*/ 6 w 33"/>
                  <a:gd name="T9" fmla="*/ 102 h 102"/>
                </a:gdLst>
                <a:ahLst/>
                <a:cxnLst>
                  <a:cxn ang="0">
                    <a:pos x="T0" y="T1"/>
                  </a:cxn>
                  <a:cxn ang="0">
                    <a:pos x="T2" y="T3"/>
                  </a:cxn>
                  <a:cxn ang="0">
                    <a:pos x="T4" y="T5"/>
                  </a:cxn>
                  <a:cxn ang="0">
                    <a:pos x="T6" y="T7"/>
                  </a:cxn>
                  <a:cxn ang="0">
                    <a:pos x="T8" y="T9"/>
                  </a:cxn>
                </a:cxnLst>
                <a:rect l="0" t="0" r="r" b="b"/>
                <a:pathLst>
                  <a:path w="33" h="102">
                    <a:moveTo>
                      <a:pt x="6" y="102"/>
                    </a:moveTo>
                    <a:lnTo>
                      <a:pt x="33" y="100"/>
                    </a:lnTo>
                    <a:lnTo>
                      <a:pt x="27" y="0"/>
                    </a:lnTo>
                    <a:lnTo>
                      <a:pt x="0" y="2"/>
                    </a:lnTo>
                    <a:lnTo>
                      <a:pt x="6" y="10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8" name="Freeform 139"/>
              <p:cNvSpPr/>
              <p:nvPr/>
            </p:nvSpPr>
            <p:spPr bwMode="auto">
              <a:xfrm>
                <a:off x="3986213" y="2171700"/>
                <a:ext cx="77788" cy="219075"/>
              </a:xfrm>
              <a:custGeom>
                <a:avLst/>
                <a:gdLst>
                  <a:gd name="T0" fmla="*/ 5 w 49"/>
                  <a:gd name="T1" fmla="*/ 116 h 138"/>
                  <a:gd name="T2" fmla="*/ 5 w 49"/>
                  <a:gd name="T3" fmla="*/ 116 h 138"/>
                  <a:gd name="T4" fmla="*/ 5 w 49"/>
                  <a:gd name="T5" fmla="*/ 122 h 138"/>
                  <a:gd name="T6" fmla="*/ 7 w 49"/>
                  <a:gd name="T7" fmla="*/ 126 h 138"/>
                  <a:gd name="T8" fmla="*/ 9 w 49"/>
                  <a:gd name="T9" fmla="*/ 128 h 138"/>
                  <a:gd name="T10" fmla="*/ 12 w 49"/>
                  <a:gd name="T11" fmla="*/ 132 h 138"/>
                  <a:gd name="T12" fmla="*/ 16 w 49"/>
                  <a:gd name="T13" fmla="*/ 134 h 138"/>
                  <a:gd name="T14" fmla="*/ 19 w 49"/>
                  <a:gd name="T15" fmla="*/ 136 h 138"/>
                  <a:gd name="T16" fmla="*/ 23 w 49"/>
                  <a:gd name="T17" fmla="*/ 138 h 138"/>
                  <a:gd name="T18" fmla="*/ 28 w 49"/>
                  <a:gd name="T19" fmla="*/ 138 h 138"/>
                  <a:gd name="T20" fmla="*/ 28 w 49"/>
                  <a:gd name="T21" fmla="*/ 138 h 138"/>
                  <a:gd name="T22" fmla="*/ 32 w 49"/>
                  <a:gd name="T23" fmla="*/ 136 h 138"/>
                  <a:gd name="T24" fmla="*/ 37 w 49"/>
                  <a:gd name="T25" fmla="*/ 135 h 138"/>
                  <a:gd name="T26" fmla="*/ 41 w 49"/>
                  <a:gd name="T27" fmla="*/ 132 h 138"/>
                  <a:gd name="T28" fmla="*/ 43 w 49"/>
                  <a:gd name="T29" fmla="*/ 130 h 138"/>
                  <a:gd name="T30" fmla="*/ 46 w 49"/>
                  <a:gd name="T31" fmla="*/ 127 h 138"/>
                  <a:gd name="T32" fmla="*/ 47 w 49"/>
                  <a:gd name="T33" fmla="*/ 123 h 138"/>
                  <a:gd name="T34" fmla="*/ 49 w 49"/>
                  <a:gd name="T35" fmla="*/ 119 h 138"/>
                  <a:gd name="T36" fmla="*/ 49 w 49"/>
                  <a:gd name="T37" fmla="*/ 115 h 138"/>
                  <a:gd name="T38" fmla="*/ 43 w 49"/>
                  <a:gd name="T39" fmla="*/ 20 h 138"/>
                  <a:gd name="T40" fmla="*/ 43 w 49"/>
                  <a:gd name="T41" fmla="*/ 20 h 138"/>
                  <a:gd name="T42" fmla="*/ 43 w 49"/>
                  <a:gd name="T43" fmla="*/ 16 h 138"/>
                  <a:gd name="T44" fmla="*/ 42 w 49"/>
                  <a:gd name="T45" fmla="*/ 12 h 138"/>
                  <a:gd name="T46" fmla="*/ 39 w 49"/>
                  <a:gd name="T47" fmla="*/ 8 h 138"/>
                  <a:gd name="T48" fmla="*/ 37 w 49"/>
                  <a:gd name="T49" fmla="*/ 5 h 138"/>
                  <a:gd name="T50" fmla="*/ 34 w 49"/>
                  <a:gd name="T51" fmla="*/ 2 h 138"/>
                  <a:gd name="T52" fmla="*/ 30 w 49"/>
                  <a:gd name="T53" fmla="*/ 1 h 138"/>
                  <a:gd name="T54" fmla="*/ 26 w 49"/>
                  <a:gd name="T55" fmla="*/ 0 h 138"/>
                  <a:gd name="T56" fmla="*/ 20 w 49"/>
                  <a:gd name="T57" fmla="*/ 0 h 138"/>
                  <a:gd name="T58" fmla="*/ 20 w 49"/>
                  <a:gd name="T59" fmla="*/ 0 h 138"/>
                  <a:gd name="T60" fmla="*/ 16 w 49"/>
                  <a:gd name="T61" fmla="*/ 0 h 138"/>
                  <a:gd name="T62" fmla="*/ 12 w 49"/>
                  <a:gd name="T63" fmla="*/ 1 h 138"/>
                  <a:gd name="T64" fmla="*/ 8 w 49"/>
                  <a:gd name="T65" fmla="*/ 4 h 138"/>
                  <a:gd name="T66" fmla="*/ 5 w 49"/>
                  <a:gd name="T67" fmla="*/ 6 h 138"/>
                  <a:gd name="T68" fmla="*/ 3 w 49"/>
                  <a:gd name="T69" fmla="*/ 11 h 138"/>
                  <a:gd name="T70" fmla="*/ 1 w 49"/>
                  <a:gd name="T71" fmla="*/ 15 h 138"/>
                  <a:gd name="T72" fmla="*/ 0 w 49"/>
                  <a:gd name="T73" fmla="*/ 19 h 138"/>
                  <a:gd name="T74" fmla="*/ 0 w 49"/>
                  <a:gd name="T75" fmla="*/ 23 h 138"/>
                  <a:gd name="T76" fmla="*/ 5 w 49"/>
                  <a:gd name="T77" fmla="*/ 116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9" h="138">
                    <a:moveTo>
                      <a:pt x="5" y="116"/>
                    </a:moveTo>
                    <a:lnTo>
                      <a:pt x="5" y="116"/>
                    </a:lnTo>
                    <a:lnTo>
                      <a:pt x="5" y="122"/>
                    </a:lnTo>
                    <a:lnTo>
                      <a:pt x="7" y="126"/>
                    </a:lnTo>
                    <a:lnTo>
                      <a:pt x="9" y="128"/>
                    </a:lnTo>
                    <a:lnTo>
                      <a:pt x="12" y="132"/>
                    </a:lnTo>
                    <a:lnTo>
                      <a:pt x="16" y="134"/>
                    </a:lnTo>
                    <a:lnTo>
                      <a:pt x="19" y="136"/>
                    </a:lnTo>
                    <a:lnTo>
                      <a:pt x="23" y="138"/>
                    </a:lnTo>
                    <a:lnTo>
                      <a:pt x="28" y="138"/>
                    </a:lnTo>
                    <a:lnTo>
                      <a:pt x="28" y="138"/>
                    </a:lnTo>
                    <a:lnTo>
                      <a:pt x="32" y="136"/>
                    </a:lnTo>
                    <a:lnTo>
                      <a:pt x="37" y="135"/>
                    </a:lnTo>
                    <a:lnTo>
                      <a:pt x="41" y="132"/>
                    </a:lnTo>
                    <a:lnTo>
                      <a:pt x="43" y="130"/>
                    </a:lnTo>
                    <a:lnTo>
                      <a:pt x="46" y="127"/>
                    </a:lnTo>
                    <a:lnTo>
                      <a:pt x="47" y="123"/>
                    </a:lnTo>
                    <a:lnTo>
                      <a:pt x="49" y="119"/>
                    </a:lnTo>
                    <a:lnTo>
                      <a:pt x="49" y="115"/>
                    </a:lnTo>
                    <a:lnTo>
                      <a:pt x="43" y="20"/>
                    </a:lnTo>
                    <a:lnTo>
                      <a:pt x="43" y="20"/>
                    </a:lnTo>
                    <a:lnTo>
                      <a:pt x="43" y="16"/>
                    </a:lnTo>
                    <a:lnTo>
                      <a:pt x="42" y="12"/>
                    </a:lnTo>
                    <a:lnTo>
                      <a:pt x="39" y="8"/>
                    </a:lnTo>
                    <a:lnTo>
                      <a:pt x="37" y="5"/>
                    </a:lnTo>
                    <a:lnTo>
                      <a:pt x="34" y="2"/>
                    </a:lnTo>
                    <a:lnTo>
                      <a:pt x="30" y="1"/>
                    </a:lnTo>
                    <a:lnTo>
                      <a:pt x="26" y="0"/>
                    </a:lnTo>
                    <a:lnTo>
                      <a:pt x="20" y="0"/>
                    </a:lnTo>
                    <a:lnTo>
                      <a:pt x="20" y="0"/>
                    </a:lnTo>
                    <a:lnTo>
                      <a:pt x="16" y="0"/>
                    </a:lnTo>
                    <a:lnTo>
                      <a:pt x="12" y="1"/>
                    </a:lnTo>
                    <a:lnTo>
                      <a:pt x="8" y="4"/>
                    </a:lnTo>
                    <a:lnTo>
                      <a:pt x="5" y="6"/>
                    </a:lnTo>
                    <a:lnTo>
                      <a:pt x="3" y="11"/>
                    </a:lnTo>
                    <a:lnTo>
                      <a:pt x="1" y="15"/>
                    </a:lnTo>
                    <a:lnTo>
                      <a:pt x="0" y="19"/>
                    </a:lnTo>
                    <a:lnTo>
                      <a:pt x="0" y="23"/>
                    </a:lnTo>
                    <a:lnTo>
                      <a:pt x="5" y="1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29" name="Freeform 140"/>
            <p:cNvSpPr/>
            <p:nvPr/>
          </p:nvSpPr>
          <p:spPr bwMode="auto">
            <a:xfrm>
              <a:off x="1786255" y="1365228"/>
              <a:ext cx="305943" cy="249461"/>
            </a:xfrm>
            <a:custGeom>
              <a:avLst/>
              <a:gdLst>
                <a:gd name="T0" fmla="*/ 166 w 325"/>
                <a:gd name="T1" fmla="*/ 265 h 265"/>
                <a:gd name="T2" fmla="*/ 166 w 325"/>
                <a:gd name="T3" fmla="*/ 265 h 265"/>
                <a:gd name="T4" fmla="*/ 169 w 325"/>
                <a:gd name="T5" fmla="*/ 263 h 265"/>
                <a:gd name="T6" fmla="*/ 177 w 325"/>
                <a:gd name="T7" fmla="*/ 257 h 265"/>
                <a:gd name="T8" fmla="*/ 189 w 325"/>
                <a:gd name="T9" fmla="*/ 250 h 265"/>
                <a:gd name="T10" fmla="*/ 198 w 325"/>
                <a:gd name="T11" fmla="*/ 246 h 265"/>
                <a:gd name="T12" fmla="*/ 207 w 325"/>
                <a:gd name="T13" fmla="*/ 244 h 265"/>
                <a:gd name="T14" fmla="*/ 218 w 325"/>
                <a:gd name="T15" fmla="*/ 241 h 265"/>
                <a:gd name="T16" fmla="*/ 230 w 325"/>
                <a:gd name="T17" fmla="*/ 240 h 265"/>
                <a:gd name="T18" fmla="*/ 242 w 325"/>
                <a:gd name="T19" fmla="*/ 240 h 265"/>
                <a:gd name="T20" fmla="*/ 257 w 325"/>
                <a:gd name="T21" fmla="*/ 241 h 265"/>
                <a:gd name="T22" fmla="*/ 272 w 325"/>
                <a:gd name="T23" fmla="*/ 242 h 265"/>
                <a:gd name="T24" fmla="*/ 288 w 325"/>
                <a:gd name="T25" fmla="*/ 248 h 265"/>
                <a:gd name="T26" fmla="*/ 306 w 325"/>
                <a:gd name="T27" fmla="*/ 255 h 265"/>
                <a:gd name="T28" fmla="*/ 325 w 325"/>
                <a:gd name="T29" fmla="*/ 263 h 265"/>
                <a:gd name="T30" fmla="*/ 325 w 325"/>
                <a:gd name="T31" fmla="*/ 26 h 265"/>
                <a:gd name="T32" fmla="*/ 325 w 325"/>
                <a:gd name="T33" fmla="*/ 26 h 265"/>
                <a:gd name="T34" fmla="*/ 307 w 325"/>
                <a:gd name="T35" fmla="*/ 18 h 265"/>
                <a:gd name="T36" fmla="*/ 288 w 325"/>
                <a:gd name="T37" fmla="*/ 9 h 265"/>
                <a:gd name="T38" fmla="*/ 265 w 325"/>
                <a:gd name="T39" fmla="*/ 4 h 265"/>
                <a:gd name="T40" fmla="*/ 253 w 325"/>
                <a:gd name="T41" fmla="*/ 1 h 265"/>
                <a:gd name="T42" fmla="*/ 240 w 325"/>
                <a:gd name="T43" fmla="*/ 0 h 265"/>
                <a:gd name="T44" fmla="*/ 226 w 325"/>
                <a:gd name="T45" fmla="*/ 0 h 265"/>
                <a:gd name="T46" fmla="*/ 212 w 325"/>
                <a:gd name="T47" fmla="*/ 1 h 265"/>
                <a:gd name="T48" fmla="*/ 199 w 325"/>
                <a:gd name="T49" fmla="*/ 4 h 265"/>
                <a:gd name="T50" fmla="*/ 187 w 325"/>
                <a:gd name="T51" fmla="*/ 8 h 265"/>
                <a:gd name="T52" fmla="*/ 175 w 325"/>
                <a:gd name="T53" fmla="*/ 16 h 265"/>
                <a:gd name="T54" fmla="*/ 162 w 325"/>
                <a:gd name="T55" fmla="*/ 26 h 265"/>
                <a:gd name="T56" fmla="*/ 0 w 325"/>
                <a:gd name="T57" fmla="*/ 26 h 265"/>
                <a:gd name="T58" fmla="*/ 0 w 325"/>
                <a:gd name="T59" fmla="*/ 264 h 265"/>
                <a:gd name="T60" fmla="*/ 166 w 325"/>
                <a:gd name="T61" fmla="*/ 265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25" h="265">
                  <a:moveTo>
                    <a:pt x="166" y="265"/>
                  </a:moveTo>
                  <a:lnTo>
                    <a:pt x="166" y="265"/>
                  </a:lnTo>
                  <a:lnTo>
                    <a:pt x="169" y="263"/>
                  </a:lnTo>
                  <a:lnTo>
                    <a:pt x="177" y="257"/>
                  </a:lnTo>
                  <a:lnTo>
                    <a:pt x="189" y="250"/>
                  </a:lnTo>
                  <a:lnTo>
                    <a:pt x="198" y="246"/>
                  </a:lnTo>
                  <a:lnTo>
                    <a:pt x="207" y="244"/>
                  </a:lnTo>
                  <a:lnTo>
                    <a:pt x="218" y="241"/>
                  </a:lnTo>
                  <a:lnTo>
                    <a:pt x="230" y="240"/>
                  </a:lnTo>
                  <a:lnTo>
                    <a:pt x="242" y="240"/>
                  </a:lnTo>
                  <a:lnTo>
                    <a:pt x="257" y="241"/>
                  </a:lnTo>
                  <a:lnTo>
                    <a:pt x="272" y="242"/>
                  </a:lnTo>
                  <a:lnTo>
                    <a:pt x="288" y="248"/>
                  </a:lnTo>
                  <a:lnTo>
                    <a:pt x="306" y="255"/>
                  </a:lnTo>
                  <a:lnTo>
                    <a:pt x="325" y="263"/>
                  </a:lnTo>
                  <a:lnTo>
                    <a:pt x="325" y="26"/>
                  </a:lnTo>
                  <a:lnTo>
                    <a:pt x="325" y="26"/>
                  </a:lnTo>
                  <a:lnTo>
                    <a:pt x="307" y="18"/>
                  </a:lnTo>
                  <a:lnTo>
                    <a:pt x="288" y="9"/>
                  </a:lnTo>
                  <a:lnTo>
                    <a:pt x="265" y="4"/>
                  </a:lnTo>
                  <a:lnTo>
                    <a:pt x="253" y="1"/>
                  </a:lnTo>
                  <a:lnTo>
                    <a:pt x="240" y="0"/>
                  </a:lnTo>
                  <a:lnTo>
                    <a:pt x="226" y="0"/>
                  </a:lnTo>
                  <a:lnTo>
                    <a:pt x="212" y="1"/>
                  </a:lnTo>
                  <a:lnTo>
                    <a:pt x="199" y="4"/>
                  </a:lnTo>
                  <a:lnTo>
                    <a:pt x="187" y="8"/>
                  </a:lnTo>
                  <a:lnTo>
                    <a:pt x="175" y="16"/>
                  </a:lnTo>
                  <a:lnTo>
                    <a:pt x="162" y="26"/>
                  </a:lnTo>
                  <a:lnTo>
                    <a:pt x="0" y="26"/>
                  </a:lnTo>
                  <a:lnTo>
                    <a:pt x="0" y="264"/>
                  </a:lnTo>
                  <a:lnTo>
                    <a:pt x="166" y="265"/>
                  </a:lnTo>
                  <a:close/>
                </a:path>
              </a:pathLst>
            </a:custGeom>
            <a:grpFill/>
            <a:ln>
              <a:noFill/>
            </a:ln>
          </p:spPr>
          <p:txBody>
            <a:bodyPr vert="horz" wrap="square" lIns="91438" tIns="45719" rIns="91438" bIns="45719" numCol="1" anchor="t" anchorCtr="0" compatLnSpc="1"/>
            <a:lstStyle/>
            <a:p>
              <a:endParaRPr lang="zh-CN" altLang="en-US"/>
            </a:p>
          </p:txBody>
        </p:sp>
        <p:sp>
          <p:nvSpPr>
            <p:cNvPr id="230" name="Freeform 141"/>
            <p:cNvSpPr>
              <a:spLocks noEditPoints="1"/>
            </p:cNvSpPr>
            <p:nvPr/>
          </p:nvSpPr>
          <p:spPr bwMode="auto">
            <a:xfrm>
              <a:off x="1810731" y="2891175"/>
              <a:ext cx="372779" cy="307826"/>
            </a:xfrm>
            <a:custGeom>
              <a:avLst/>
              <a:gdLst>
                <a:gd name="T0" fmla="*/ 365 w 396"/>
                <a:gd name="T1" fmla="*/ 0 h 327"/>
                <a:gd name="T2" fmla="*/ 383 w 396"/>
                <a:gd name="T3" fmla="*/ 5 h 327"/>
                <a:gd name="T4" fmla="*/ 394 w 396"/>
                <a:gd name="T5" fmla="*/ 19 h 327"/>
                <a:gd name="T6" fmla="*/ 396 w 396"/>
                <a:gd name="T7" fmla="*/ 197 h 327"/>
                <a:gd name="T8" fmla="*/ 394 w 396"/>
                <a:gd name="T9" fmla="*/ 210 h 327"/>
                <a:gd name="T10" fmla="*/ 383 w 396"/>
                <a:gd name="T11" fmla="*/ 224 h 327"/>
                <a:gd name="T12" fmla="*/ 365 w 396"/>
                <a:gd name="T13" fmla="*/ 230 h 327"/>
                <a:gd name="T14" fmla="*/ 295 w 396"/>
                <a:gd name="T15" fmla="*/ 260 h 327"/>
                <a:gd name="T16" fmla="*/ 307 w 396"/>
                <a:gd name="T17" fmla="*/ 262 h 327"/>
                <a:gd name="T18" fmla="*/ 321 w 396"/>
                <a:gd name="T19" fmla="*/ 273 h 327"/>
                <a:gd name="T20" fmla="*/ 326 w 396"/>
                <a:gd name="T21" fmla="*/ 291 h 327"/>
                <a:gd name="T22" fmla="*/ 326 w 396"/>
                <a:gd name="T23" fmla="*/ 302 h 327"/>
                <a:gd name="T24" fmla="*/ 318 w 396"/>
                <a:gd name="T25" fmla="*/ 318 h 327"/>
                <a:gd name="T26" fmla="*/ 302 w 396"/>
                <a:gd name="T27" fmla="*/ 326 h 327"/>
                <a:gd name="T28" fmla="*/ 199 w 396"/>
                <a:gd name="T29" fmla="*/ 208 h 327"/>
                <a:gd name="T30" fmla="*/ 348 w 396"/>
                <a:gd name="T31" fmla="*/ 208 h 327"/>
                <a:gd name="T32" fmla="*/ 361 w 396"/>
                <a:gd name="T33" fmla="*/ 204 h 327"/>
                <a:gd name="T34" fmla="*/ 371 w 396"/>
                <a:gd name="T35" fmla="*/ 192 h 327"/>
                <a:gd name="T36" fmla="*/ 373 w 396"/>
                <a:gd name="T37" fmla="*/ 47 h 327"/>
                <a:gd name="T38" fmla="*/ 371 w 396"/>
                <a:gd name="T39" fmla="*/ 36 h 327"/>
                <a:gd name="T40" fmla="*/ 361 w 396"/>
                <a:gd name="T41" fmla="*/ 25 h 327"/>
                <a:gd name="T42" fmla="*/ 348 w 396"/>
                <a:gd name="T43" fmla="*/ 20 h 327"/>
                <a:gd name="T44" fmla="*/ 127 w 396"/>
                <a:gd name="T45" fmla="*/ 260 h 327"/>
                <a:gd name="T46" fmla="*/ 127 w 396"/>
                <a:gd name="T47" fmla="*/ 230 h 327"/>
                <a:gd name="T48" fmla="*/ 199 w 396"/>
                <a:gd name="T49" fmla="*/ 327 h 327"/>
                <a:gd name="T50" fmla="*/ 154 w 396"/>
                <a:gd name="T51" fmla="*/ 288 h 327"/>
                <a:gd name="T52" fmla="*/ 158 w 396"/>
                <a:gd name="T53" fmla="*/ 287 h 327"/>
                <a:gd name="T54" fmla="*/ 159 w 396"/>
                <a:gd name="T55" fmla="*/ 283 h 327"/>
                <a:gd name="T56" fmla="*/ 155 w 396"/>
                <a:gd name="T57" fmla="*/ 277 h 327"/>
                <a:gd name="T58" fmla="*/ 127 w 396"/>
                <a:gd name="T59" fmla="*/ 260 h 327"/>
                <a:gd name="T60" fmla="*/ 199 w 396"/>
                <a:gd name="T61" fmla="*/ 0 h 327"/>
                <a:gd name="T62" fmla="*/ 127 w 396"/>
                <a:gd name="T63" fmla="*/ 0 h 327"/>
                <a:gd name="T64" fmla="*/ 127 w 396"/>
                <a:gd name="T65" fmla="*/ 276 h 327"/>
                <a:gd name="T66" fmla="*/ 97 w 396"/>
                <a:gd name="T67" fmla="*/ 277 h 327"/>
                <a:gd name="T68" fmla="*/ 94 w 396"/>
                <a:gd name="T69" fmla="*/ 283 h 327"/>
                <a:gd name="T70" fmla="*/ 96 w 396"/>
                <a:gd name="T71" fmla="*/ 287 h 327"/>
                <a:gd name="T72" fmla="*/ 100 w 396"/>
                <a:gd name="T73" fmla="*/ 288 h 327"/>
                <a:gd name="T74" fmla="*/ 101 w 396"/>
                <a:gd name="T75" fmla="*/ 327 h 327"/>
                <a:gd name="T76" fmla="*/ 88 w 396"/>
                <a:gd name="T77" fmla="*/ 325 h 327"/>
                <a:gd name="T78" fmla="*/ 74 w 396"/>
                <a:gd name="T79" fmla="*/ 314 h 327"/>
                <a:gd name="T80" fmla="*/ 69 w 396"/>
                <a:gd name="T81" fmla="*/ 295 h 327"/>
                <a:gd name="T82" fmla="*/ 70 w 396"/>
                <a:gd name="T83" fmla="*/ 285 h 327"/>
                <a:gd name="T84" fmla="*/ 78 w 396"/>
                <a:gd name="T85" fmla="*/ 269 h 327"/>
                <a:gd name="T86" fmla="*/ 94 w 396"/>
                <a:gd name="T87" fmla="*/ 260 h 327"/>
                <a:gd name="T88" fmla="*/ 127 w 396"/>
                <a:gd name="T89" fmla="*/ 230 h 327"/>
                <a:gd name="T90" fmla="*/ 25 w 396"/>
                <a:gd name="T91" fmla="*/ 229 h 327"/>
                <a:gd name="T92" fmla="*/ 9 w 396"/>
                <a:gd name="T93" fmla="*/ 220 h 327"/>
                <a:gd name="T94" fmla="*/ 1 w 396"/>
                <a:gd name="T95" fmla="*/ 204 h 327"/>
                <a:gd name="T96" fmla="*/ 0 w 396"/>
                <a:gd name="T97" fmla="*/ 31 h 327"/>
                <a:gd name="T98" fmla="*/ 5 w 396"/>
                <a:gd name="T99" fmla="*/ 13 h 327"/>
                <a:gd name="T100" fmla="*/ 20 w 396"/>
                <a:gd name="T101" fmla="*/ 2 h 327"/>
                <a:gd name="T102" fmla="*/ 127 w 396"/>
                <a:gd name="T103" fmla="*/ 0 h 327"/>
                <a:gd name="T104" fmla="*/ 50 w 396"/>
                <a:gd name="T105" fmla="*/ 20 h 327"/>
                <a:gd name="T106" fmla="*/ 35 w 396"/>
                <a:gd name="T107" fmla="*/ 25 h 327"/>
                <a:gd name="T108" fmla="*/ 25 w 396"/>
                <a:gd name="T109" fmla="*/ 36 h 327"/>
                <a:gd name="T110" fmla="*/ 24 w 396"/>
                <a:gd name="T111" fmla="*/ 182 h 327"/>
                <a:gd name="T112" fmla="*/ 25 w 396"/>
                <a:gd name="T113" fmla="*/ 192 h 327"/>
                <a:gd name="T114" fmla="*/ 35 w 396"/>
                <a:gd name="T115" fmla="*/ 204 h 327"/>
                <a:gd name="T116" fmla="*/ 50 w 396"/>
                <a:gd name="T117" fmla="*/ 208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96" h="327">
                  <a:moveTo>
                    <a:pt x="199" y="0"/>
                  </a:moveTo>
                  <a:lnTo>
                    <a:pt x="365" y="0"/>
                  </a:lnTo>
                  <a:lnTo>
                    <a:pt x="365" y="0"/>
                  </a:lnTo>
                  <a:lnTo>
                    <a:pt x="372" y="0"/>
                  </a:lnTo>
                  <a:lnTo>
                    <a:pt x="377" y="2"/>
                  </a:lnTo>
                  <a:lnTo>
                    <a:pt x="383" y="5"/>
                  </a:lnTo>
                  <a:lnTo>
                    <a:pt x="387" y="9"/>
                  </a:lnTo>
                  <a:lnTo>
                    <a:pt x="391" y="13"/>
                  </a:lnTo>
                  <a:lnTo>
                    <a:pt x="394" y="19"/>
                  </a:lnTo>
                  <a:lnTo>
                    <a:pt x="396" y="24"/>
                  </a:lnTo>
                  <a:lnTo>
                    <a:pt x="396" y="31"/>
                  </a:lnTo>
                  <a:lnTo>
                    <a:pt x="396" y="197"/>
                  </a:lnTo>
                  <a:lnTo>
                    <a:pt x="396" y="197"/>
                  </a:lnTo>
                  <a:lnTo>
                    <a:pt x="396" y="204"/>
                  </a:lnTo>
                  <a:lnTo>
                    <a:pt x="394" y="210"/>
                  </a:lnTo>
                  <a:lnTo>
                    <a:pt x="391" y="215"/>
                  </a:lnTo>
                  <a:lnTo>
                    <a:pt x="387" y="220"/>
                  </a:lnTo>
                  <a:lnTo>
                    <a:pt x="383" y="224"/>
                  </a:lnTo>
                  <a:lnTo>
                    <a:pt x="377" y="227"/>
                  </a:lnTo>
                  <a:lnTo>
                    <a:pt x="372" y="229"/>
                  </a:lnTo>
                  <a:lnTo>
                    <a:pt x="365" y="230"/>
                  </a:lnTo>
                  <a:lnTo>
                    <a:pt x="238" y="230"/>
                  </a:lnTo>
                  <a:lnTo>
                    <a:pt x="238" y="260"/>
                  </a:lnTo>
                  <a:lnTo>
                    <a:pt x="295" y="260"/>
                  </a:lnTo>
                  <a:lnTo>
                    <a:pt x="295" y="260"/>
                  </a:lnTo>
                  <a:lnTo>
                    <a:pt x="302" y="260"/>
                  </a:lnTo>
                  <a:lnTo>
                    <a:pt x="307" y="262"/>
                  </a:lnTo>
                  <a:lnTo>
                    <a:pt x="312" y="265"/>
                  </a:lnTo>
                  <a:lnTo>
                    <a:pt x="318" y="269"/>
                  </a:lnTo>
                  <a:lnTo>
                    <a:pt x="321" y="273"/>
                  </a:lnTo>
                  <a:lnTo>
                    <a:pt x="325" y="279"/>
                  </a:lnTo>
                  <a:lnTo>
                    <a:pt x="326" y="285"/>
                  </a:lnTo>
                  <a:lnTo>
                    <a:pt x="326" y="291"/>
                  </a:lnTo>
                  <a:lnTo>
                    <a:pt x="326" y="295"/>
                  </a:lnTo>
                  <a:lnTo>
                    <a:pt x="326" y="295"/>
                  </a:lnTo>
                  <a:lnTo>
                    <a:pt x="326" y="302"/>
                  </a:lnTo>
                  <a:lnTo>
                    <a:pt x="325" y="308"/>
                  </a:lnTo>
                  <a:lnTo>
                    <a:pt x="321" y="314"/>
                  </a:lnTo>
                  <a:lnTo>
                    <a:pt x="318" y="318"/>
                  </a:lnTo>
                  <a:lnTo>
                    <a:pt x="312" y="322"/>
                  </a:lnTo>
                  <a:lnTo>
                    <a:pt x="307" y="325"/>
                  </a:lnTo>
                  <a:lnTo>
                    <a:pt x="302" y="326"/>
                  </a:lnTo>
                  <a:lnTo>
                    <a:pt x="295" y="327"/>
                  </a:lnTo>
                  <a:lnTo>
                    <a:pt x="199" y="327"/>
                  </a:lnTo>
                  <a:lnTo>
                    <a:pt x="199" y="208"/>
                  </a:lnTo>
                  <a:lnTo>
                    <a:pt x="348" y="208"/>
                  </a:lnTo>
                  <a:lnTo>
                    <a:pt x="348" y="208"/>
                  </a:lnTo>
                  <a:lnTo>
                    <a:pt x="348" y="208"/>
                  </a:lnTo>
                  <a:lnTo>
                    <a:pt x="352" y="207"/>
                  </a:lnTo>
                  <a:lnTo>
                    <a:pt x="357" y="205"/>
                  </a:lnTo>
                  <a:lnTo>
                    <a:pt x="361" y="204"/>
                  </a:lnTo>
                  <a:lnTo>
                    <a:pt x="365" y="200"/>
                  </a:lnTo>
                  <a:lnTo>
                    <a:pt x="368" y="196"/>
                  </a:lnTo>
                  <a:lnTo>
                    <a:pt x="371" y="192"/>
                  </a:lnTo>
                  <a:lnTo>
                    <a:pt x="372" y="188"/>
                  </a:lnTo>
                  <a:lnTo>
                    <a:pt x="373" y="182"/>
                  </a:lnTo>
                  <a:lnTo>
                    <a:pt x="373" y="47"/>
                  </a:lnTo>
                  <a:lnTo>
                    <a:pt x="373" y="47"/>
                  </a:lnTo>
                  <a:lnTo>
                    <a:pt x="372" y="42"/>
                  </a:lnTo>
                  <a:lnTo>
                    <a:pt x="371" y="36"/>
                  </a:lnTo>
                  <a:lnTo>
                    <a:pt x="368" y="32"/>
                  </a:lnTo>
                  <a:lnTo>
                    <a:pt x="365" y="28"/>
                  </a:lnTo>
                  <a:lnTo>
                    <a:pt x="361" y="25"/>
                  </a:lnTo>
                  <a:lnTo>
                    <a:pt x="357" y="23"/>
                  </a:lnTo>
                  <a:lnTo>
                    <a:pt x="352" y="21"/>
                  </a:lnTo>
                  <a:lnTo>
                    <a:pt x="348" y="20"/>
                  </a:lnTo>
                  <a:lnTo>
                    <a:pt x="199" y="20"/>
                  </a:lnTo>
                  <a:lnTo>
                    <a:pt x="199" y="0"/>
                  </a:lnTo>
                  <a:close/>
                  <a:moveTo>
                    <a:pt x="127" y="260"/>
                  </a:moveTo>
                  <a:lnTo>
                    <a:pt x="159" y="260"/>
                  </a:lnTo>
                  <a:lnTo>
                    <a:pt x="159" y="230"/>
                  </a:lnTo>
                  <a:lnTo>
                    <a:pt x="127" y="230"/>
                  </a:lnTo>
                  <a:lnTo>
                    <a:pt x="127" y="208"/>
                  </a:lnTo>
                  <a:lnTo>
                    <a:pt x="199" y="208"/>
                  </a:lnTo>
                  <a:lnTo>
                    <a:pt x="199" y="327"/>
                  </a:lnTo>
                  <a:lnTo>
                    <a:pt x="127" y="327"/>
                  </a:lnTo>
                  <a:lnTo>
                    <a:pt x="127" y="288"/>
                  </a:lnTo>
                  <a:lnTo>
                    <a:pt x="154" y="288"/>
                  </a:lnTo>
                  <a:lnTo>
                    <a:pt x="154" y="288"/>
                  </a:lnTo>
                  <a:lnTo>
                    <a:pt x="155" y="288"/>
                  </a:lnTo>
                  <a:lnTo>
                    <a:pt x="158" y="287"/>
                  </a:lnTo>
                  <a:lnTo>
                    <a:pt x="159" y="284"/>
                  </a:lnTo>
                  <a:lnTo>
                    <a:pt x="159" y="283"/>
                  </a:lnTo>
                  <a:lnTo>
                    <a:pt x="159" y="283"/>
                  </a:lnTo>
                  <a:lnTo>
                    <a:pt x="159" y="280"/>
                  </a:lnTo>
                  <a:lnTo>
                    <a:pt x="158" y="279"/>
                  </a:lnTo>
                  <a:lnTo>
                    <a:pt x="155" y="277"/>
                  </a:lnTo>
                  <a:lnTo>
                    <a:pt x="154" y="276"/>
                  </a:lnTo>
                  <a:lnTo>
                    <a:pt x="127" y="276"/>
                  </a:lnTo>
                  <a:lnTo>
                    <a:pt x="127" y="260"/>
                  </a:lnTo>
                  <a:lnTo>
                    <a:pt x="127" y="260"/>
                  </a:lnTo>
                  <a:close/>
                  <a:moveTo>
                    <a:pt x="127" y="0"/>
                  </a:moveTo>
                  <a:lnTo>
                    <a:pt x="199" y="0"/>
                  </a:lnTo>
                  <a:lnTo>
                    <a:pt x="199" y="20"/>
                  </a:lnTo>
                  <a:lnTo>
                    <a:pt x="127" y="20"/>
                  </a:lnTo>
                  <a:lnTo>
                    <a:pt x="127" y="0"/>
                  </a:lnTo>
                  <a:close/>
                  <a:moveTo>
                    <a:pt x="101" y="260"/>
                  </a:moveTo>
                  <a:lnTo>
                    <a:pt x="127" y="260"/>
                  </a:lnTo>
                  <a:lnTo>
                    <a:pt x="127" y="276"/>
                  </a:lnTo>
                  <a:lnTo>
                    <a:pt x="100" y="276"/>
                  </a:lnTo>
                  <a:lnTo>
                    <a:pt x="100" y="276"/>
                  </a:lnTo>
                  <a:lnTo>
                    <a:pt x="97" y="277"/>
                  </a:lnTo>
                  <a:lnTo>
                    <a:pt x="96" y="279"/>
                  </a:lnTo>
                  <a:lnTo>
                    <a:pt x="94" y="280"/>
                  </a:lnTo>
                  <a:lnTo>
                    <a:pt x="94" y="283"/>
                  </a:lnTo>
                  <a:lnTo>
                    <a:pt x="94" y="283"/>
                  </a:lnTo>
                  <a:lnTo>
                    <a:pt x="94" y="284"/>
                  </a:lnTo>
                  <a:lnTo>
                    <a:pt x="96" y="287"/>
                  </a:lnTo>
                  <a:lnTo>
                    <a:pt x="97" y="288"/>
                  </a:lnTo>
                  <a:lnTo>
                    <a:pt x="100" y="288"/>
                  </a:lnTo>
                  <a:lnTo>
                    <a:pt x="100" y="288"/>
                  </a:lnTo>
                  <a:lnTo>
                    <a:pt x="127" y="288"/>
                  </a:lnTo>
                  <a:lnTo>
                    <a:pt x="127" y="327"/>
                  </a:lnTo>
                  <a:lnTo>
                    <a:pt x="101" y="327"/>
                  </a:lnTo>
                  <a:lnTo>
                    <a:pt x="101" y="327"/>
                  </a:lnTo>
                  <a:lnTo>
                    <a:pt x="94" y="326"/>
                  </a:lnTo>
                  <a:lnTo>
                    <a:pt x="88" y="325"/>
                  </a:lnTo>
                  <a:lnTo>
                    <a:pt x="82" y="322"/>
                  </a:lnTo>
                  <a:lnTo>
                    <a:pt x="78" y="318"/>
                  </a:lnTo>
                  <a:lnTo>
                    <a:pt x="74" y="314"/>
                  </a:lnTo>
                  <a:lnTo>
                    <a:pt x="71" y="308"/>
                  </a:lnTo>
                  <a:lnTo>
                    <a:pt x="70" y="302"/>
                  </a:lnTo>
                  <a:lnTo>
                    <a:pt x="69" y="295"/>
                  </a:lnTo>
                  <a:lnTo>
                    <a:pt x="69" y="291"/>
                  </a:lnTo>
                  <a:lnTo>
                    <a:pt x="69" y="291"/>
                  </a:lnTo>
                  <a:lnTo>
                    <a:pt x="70" y="285"/>
                  </a:lnTo>
                  <a:lnTo>
                    <a:pt x="71" y="279"/>
                  </a:lnTo>
                  <a:lnTo>
                    <a:pt x="74" y="273"/>
                  </a:lnTo>
                  <a:lnTo>
                    <a:pt x="78" y="269"/>
                  </a:lnTo>
                  <a:lnTo>
                    <a:pt x="82" y="265"/>
                  </a:lnTo>
                  <a:lnTo>
                    <a:pt x="88" y="262"/>
                  </a:lnTo>
                  <a:lnTo>
                    <a:pt x="94" y="260"/>
                  </a:lnTo>
                  <a:lnTo>
                    <a:pt x="101" y="260"/>
                  </a:lnTo>
                  <a:lnTo>
                    <a:pt x="101" y="260"/>
                  </a:lnTo>
                  <a:close/>
                  <a:moveTo>
                    <a:pt x="127" y="230"/>
                  </a:moveTo>
                  <a:lnTo>
                    <a:pt x="32" y="230"/>
                  </a:lnTo>
                  <a:lnTo>
                    <a:pt x="32" y="230"/>
                  </a:lnTo>
                  <a:lnTo>
                    <a:pt x="25" y="229"/>
                  </a:lnTo>
                  <a:lnTo>
                    <a:pt x="20" y="227"/>
                  </a:lnTo>
                  <a:lnTo>
                    <a:pt x="14" y="224"/>
                  </a:lnTo>
                  <a:lnTo>
                    <a:pt x="9" y="220"/>
                  </a:lnTo>
                  <a:lnTo>
                    <a:pt x="5" y="215"/>
                  </a:lnTo>
                  <a:lnTo>
                    <a:pt x="2" y="210"/>
                  </a:lnTo>
                  <a:lnTo>
                    <a:pt x="1" y="204"/>
                  </a:lnTo>
                  <a:lnTo>
                    <a:pt x="0" y="197"/>
                  </a:lnTo>
                  <a:lnTo>
                    <a:pt x="0" y="31"/>
                  </a:lnTo>
                  <a:lnTo>
                    <a:pt x="0" y="31"/>
                  </a:lnTo>
                  <a:lnTo>
                    <a:pt x="1" y="24"/>
                  </a:lnTo>
                  <a:lnTo>
                    <a:pt x="2" y="19"/>
                  </a:lnTo>
                  <a:lnTo>
                    <a:pt x="5" y="13"/>
                  </a:lnTo>
                  <a:lnTo>
                    <a:pt x="9" y="9"/>
                  </a:lnTo>
                  <a:lnTo>
                    <a:pt x="14" y="5"/>
                  </a:lnTo>
                  <a:lnTo>
                    <a:pt x="20" y="2"/>
                  </a:lnTo>
                  <a:lnTo>
                    <a:pt x="25" y="0"/>
                  </a:lnTo>
                  <a:lnTo>
                    <a:pt x="32" y="0"/>
                  </a:lnTo>
                  <a:lnTo>
                    <a:pt x="127" y="0"/>
                  </a:lnTo>
                  <a:lnTo>
                    <a:pt x="127" y="20"/>
                  </a:lnTo>
                  <a:lnTo>
                    <a:pt x="50" y="20"/>
                  </a:lnTo>
                  <a:lnTo>
                    <a:pt x="50" y="20"/>
                  </a:lnTo>
                  <a:lnTo>
                    <a:pt x="44" y="21"/>
                  </a:lnTo>
                  <a:lnTo>
                    <a:pt x="40" y="23"/>
                  </a:lnTo>
                  <a:lnTo>
                    <a:pt x="35" y="25"/>
                  </a:lnTo>
                  <a:lnTo>
                    <a:pt x="31" y="28"/>
                  </a:lnTo>
                  <a:lnTo>
                    <a:pt x="28" y="32"/>
                  </a:lnTo>
                  <a:lnTo>
                    <a:pt x="25" y="36"/>
                  </a:lnTo>
                  <a:lnTo>
                    <a:pt x="24" y="42"/>
                  </a:lnTo>
                  <a:lnTo>
                    <a:pt x="24" y="47"/>
                  </a:lnTo>
                  <a:lnTo>
                    <a:pt x="24" y="182"/>
                  </a:lnTo>
                  <a:lnTo>
                    <a:pt x="24" y="182"/>
                  </a:lnTo>
                  <a:lnTo>
                    <a:pt x="24" y="188"/>
                  </a:lnTo>
                  <a:lnTo>
                    <a:pt x="25" y="192"/>
                  </a:lnTo>
                  <a:lnTo>
                    <a:pt x="28" y="196"/>
                  </a:lnTo>
                  <a:lnTo>
                    <a:pt x="31" y="200"/>
                  </a:lnTo>
                  <a:lnTo>
                    <a:pt x="35" y="204"/>
                  </a:lnTo>
                  <a:lnTo>
                    <a:pt x="40" y="205"/>
                  </a:lnTo>
                  <a:lnTo>
                    <a:pt x="44" y="207"/>
                  </a:lnTo>
                  <a:lnTo>
                    <a:pt x="50" y="208"/>
                  </a:lnTo>
                  <a:lnTo>
                    <a:pt x="127" y="208"/>
                  </a:lnTo>
                  <a:lnTo>
                    <a:pt x="127" y="230"/>
                  </a:lnTo>
                  <a:close/>
                </a:path>
              </a:pathLst>
            </a:custGeom>
            <a:grpFill/>
            <a:ln>
              <a:noFill/>
            </a:ln>
          </p:spPr>
          <p:txBody>
            <a:bodyPr vert="horz" wrap="square" lIns="91438" tIns="45719" rIns="91438" bIns="45719" numCol="1" anchor="t" anchorCtr="0" compatLnSpc="1"/>
            <a:lstStyle/>
            <a:p>
              <a:endParaRPr lang="zh-CN" altLang="en-US"/>
            </a:p>
          </p:txBody>
        </p:sp>
        <p:sp>
          <p:nvSpPr>
            <p:cNvPr id="231" name="Freeform 142"/>
            <p:cNvSpPr>
              <a:spLocks noEditPoints="1"/>
            </p:cNvSpPr>
            <p:nvPr/>
          </p:nvSpPr>
          <p:spPr bwMode="auto">
            <a:xfrm>
              <a:off x="1044462" y="2273641"/>
              <a:ext cx="479153" cy="558228"/>
            </a:xfrm>
            <a:custGeom>
              <a:avLst/>
              <a:gdLst>
                <a:gd name="T0" fmla="*/ 92 w 509"/>
                <a:gd name="T1" fmla="*/ 126 h 593"/>
                <a:gd name="T2" fmla="*/ 147 w 509"/>
                <a:gd name="T3" fmla="*/ 94 h 593"/>
                <a:gd name="T4" fmla="*/ 137 w 509"/>
                <a:gd name="T5" fmla="*/ 133 h 593"/>
                <a:gd name="T6" fmla="*/ 168 w 509"/>
                <a:gd name="T7" fmla="*/ 120 h 593"/>
                <a:gd name="T8" fmla="*/ 157 w 509"/>
                <a:gd name="T9" fmla="*/ 157 h 593"/>
                <a:gd name="T10" fmla="*/ 189 w 509"/>
                <a:gd name="T11" fmla="*/ 144 h 593"/>
                <a:gd name="T12" fmla="*/ 177 w 509"/>
                <a:gd name="T13" fmla="*/ 183 h 593"/>
                <a:gd name="T14" fmla="*/ 210 w 509"/>
                <a:gd name="T15" fmla="*/ 170 h 593"/>
                <a:gd name="T16" fmla="*/ 174 w 509"/>
                <a:gd name="T17" fmla="*/ 228 h 593"/>
                <a:gd name="T18" fmla="*/ 230 w 509"/>
                <a:gd name="T19" fmla="*/ 195 h 593"/>
                <a:gd name="T20" fmla="*/ 219 w 509"/>
                <a:gd name="T21" fmla="*/ 235 h 593"/>
                <a:gd name="T22" fmla="*/ 252 w 509"/>
                <a:gd name="T23" fmla="*/ 221 h 593"/>
                <a:gd name="T24" fmla="*/ 239 w 509"/>
                <a:gd name="T25" fmla="*/ 259 h 593"/>
                <a:gd name="T26" fmla="*/ 272 w 509"/>
                <a:gd name="T27" fmla="*/ 245 h 593"/>
                <a:gd name="T28" fmla="*/ 261 w 509"/>
                <a:gd name="T29" fmla="*/ 285 h 593"/>
                <a:gd name="T30" fmla="*/ 294 w 509"/>
                <a:gd name="T31" fmla="*/ 271 h 593"/>
                <a:gd name="T32" fmla="*/ 258 w 509"/>
                <a:gd name="T33" fmla="*/ 329 h 593"/>
                <a:gd name="T34" fmla="*/ 314 w 509"/>
                <a:gd name="T35" fmla="*/ 297 h 593"/>
                <a:gd name="T36" fmla="*/ 302 w 509"/>
                <a:gd name="T37" fmla="*/ 336 h 593"/>
                <a:gd name="T38" fmla="*/ 334 w 509"/>
                <a:gd name="T39" fmla="*/ 323 h 593"/>
                <a:gd name="T40" fmla="*/ 323 w 509"/>
                <a:gd name="T41" fmla="*/ 362 h 593"/>
                <a:gd name="T42" fmla="*/ 356 w 509"/>
                <a:gd name="T43" fmla="*/ 347 h 593"/>
                <a:gd name="T44" fmla="*/ 344 w 509"/>
                <a:gd name="T45" fmla="*/ 386 h 593"/>
                <a:gd name="T46" fmla="*/ 376 w 509"/>
                <a:gd name="T47" fmla="*/ 373 h 593"/>
                <a:gd name="T48" fmla="*/ 341 w 509"/>
                <a:gd name="T49" fmla="*/ 431 h 593"/>
                <a:gd name="T50" fmla="*/ 397 w 509"/>
                <a:gd name="T51" fmla="*/ 398 h 593"/>
                <a:gd name="T52" fmla="*/ 386 w 509"/>
                <a:gd name="T53" fmla="*/ 438 h 593"/>
                <a:gd name="T54" fmla="*/ 418 w 509"/>
                <a:gd name="T55" fmla="*/ 424 h 593"/>
                <a:gd name="T56" fmla="*/ 406 w 509"/>
                <a:gd name="T57" fmla="*/ 463 h 593"/>
                <a:gd name="T58" fmla="*/ 438 w 509"/>
                <a:gd name="T59" fmla="*/ 450 h 593"/>
                <a:gd name="T60" fmla="*/ 426 w 509"/>
                <a:gd name="T61" fmla="*/ 488 h 593"/>
                <a:gd name="T62" fmla="*/ 459 w 509"/>
                <a:gd name="T63" fmla="*/ 474 h 593"/>
                <a:gd name="T64" fmla="*/ 424 w 509"/>
                <a:gd name="T65" fmla="*/ 532 h 593"/>
                <a:gd name="T66" fmla="*/ 480 w 509"/>
                <a:gd name="T67" fmla="*/ 500 h 593"/>
                <a:gd name="T68" fmla="*/ 437 w 509"/>
                <a:gd name="T69" fmla="*/ 593 h 593"/>
                <a:gd name="T70" fmla="*/ 70 w 509"/>
                <a:gd name="T71" fmla="*/ 82 h 593"/>
                <a:gd name="T72" fmla="*/ 77 w 509"/>
                <a:gd name="T73" fmla="*/ 80 h 593"/>
                <a:gd name="T74" fmla="*/ 82 w 509"/>
                <a:gd name="T75" fmla="*/ 78 h 593"/>
                <a:gd name="T76" fmla="*/ 88 w 509"/>
                <a:gd name="T77" fmla="*/ 65 h 593"/>
                <a:gd name="T78" fmla="*/ 84 w 509"/>
                <a:gd name="T79" fmla="*/ 52 h 593"/>
                <a:gd name="T80" fmla="*/ 81 w 509"/>
                <a:gd name="T81" fmla="*/ 49 h 593"/>
                <a:gd name="T82" fmla="*/ 74 w 509"/>
                <a:gd name="T83" fmla="*/ 45 h 593"/>
                <a:gd name="T84" fmla="*/ 70 w 509"/>
                <a:gd name="T85" fmla="*/ 2 h 593"/>
                <a:gd name="T86" fmla="*/ 141 w 509"/>
                <a:gd name="T87" fmla="*/ 86 h 593"/>
                <a:gd name="T88" fmla="*/ 0 w 509"/>
                <a:gd name="T89" fmla="*/ 59 h 593"/>
                <a:gd name="T90" fmla="*/ 70 w 509"/>
                <a:gd name="T91" fmla="*/ 45 h 593"/>
                <a:gd name="T92" fmla="*/ 65 w 509"/>
                <a:gd name="T93" fmla="*/ 46 h 593"/>
                <a:gd name="T94" fmla="*/ 59 w 509"/>
                <a:gd name="T95" fmla="*/ 49 h 593"/>
                <a:gd name="T96" fmla="*/ 53 w 509"/>
                <a:gd name="T97" fmla="*/ 61 h 593"/>
                <a:gd name="T98" fmla="*/ 57 w 509"/>
                <a:gd name="T99" fmla="*/ 75 h 593"/>
                <a:gd name="T100" fmla="*/ 57 w 509"/>
                <a:gd name="T101" fmla="*/ 75 h 593"/>
                <a:gd name="T102" fmla="*/ 63 w 509"/>
                <a:gd name="T103" fmla="*/ 79 h 593"/>
                <a:gd name="T104" fmla="*/ 70 w 509"/>
                <a:gd name="T105" fmla="*/ 82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09" h="593">
                  <a:moveTo>
                    <a:pt x="141" y="86"/>
                  </a:moveTo>
                  <a:lnTo>
                    <a:pt x="92" y="126"/>
                  </a:lnTo>
                  <a:lnTo>
                    <a:pt x="99" y="134"/>
                  </a:lnTo>
                  <a:lnTo>
                    <a:pt x="147" y="94"/>
                  </a:lnTo>
                  <a:lnTo>
                    <a:pt x="162" y="111"/>
                  </a:lnTo>
                  <a:lnTo>
                    <a:pt x="137" y="133"/>
                  </a:lnTo>
                  <a:lnTo>
                    <a:pt x="142" y="140"/>
                  </a:lnTo>
                  <a:lnTo>
                    <a:pt x="168" y="120"/>
                  </a:lnTo>
                  <a:lnTo>
                    <a:pt x="183" y="137"/>
                  </a:lnTo>
                  <a:lnTo>
                    <a:pt x="157" y="157"/>
                  </a:lnTo>
                  <a:lnTo>
                    <a:pt x="164" y="166"/>
                  </a:lnTo>
                  <a:lnTo>
                    <a:pt x="189" y="144"/>
                  </a:lnTo>
                  <a:lnTo>
                    <a:pt x="203" y="161"/>
                  </a:lnTo>
                  <a:lnTo>
                    <a:pt x="177" y="183"/>
                  </a:lnTo>
                  <a:lnTo>
                    <a:pt x="184" y="191"/>
                  </a:lnTo>
                  <a:lnTo>
                    <a:pt x="210" y="170"/>
                  </a:lnTo>
                  <a:lnTo>
                    <a:pt x="225" y="187"/>
                  </a:lnTo>
                  <a:lnTo>
                    <a:pt x="174" y="228"/>
                  </a:lnTo>
                  <a:lnTo>
                    <a:pt x="181" y="236"/>
                  </a:lnTo>
                  <a:lnTo>
                    <a:pt x="230" y="195"/>
                  </a:lnTo>
                  <a:lnTo>
                    <a:pt x="245" y="213"/>
                  </a:lnTo>
                  <a:lnTo>
                    <a:pt x="219" y="235"/>
                  </a:lnTo>
                  <a:lnTo>
                    <a:pt x="226" y="241"/>
                  </a:lnTo>
                  <a:lnTo>
                    <a:pt x="252" y="221"/>
                  </a:lnTo>
                  <a:lnTo>
                    <a:pt x="267" y="239"/>
                  </a:lnTo>
                  <a:lnTo>
                    <a:pt x="239" y="259"/>
                  </a:lnTo>
                  <a:lnTo>
                    <a:pt x="246" y="267"/>
                  </a:lnTo>
                  <a:lnTo>
                    <a:pt x="272" y="245"/>
                  </a:lnTo>
                  <a:lnTo>
                    <a:pt x="287" y="263"/>
                  </a:lnTo>
                  <a:lnTo>
                    <a:pt x="261" y="285"/>
                  </a:lnTo>
                  <a:lnTo>
                    <a:pt x="267" y="293"/>
                  </a:lnTo>
                  <a:lnTo>
                    <a:pt x="294" y="271"/>
                  </a:lnTo>
                  <a:lnTo>
                    <a:pt x="307" y="289"/>
                  </a:lnTo>
                  <a:lnTo>
                    <a:pt x="258" y="329"/>
                  </a:lnTo>
                  <a:lnTo>
                    <a:pt x="264" y="338"/>
                  </a:lnTo>
                  <a:lnTo>
                    <a:pt x="314" y="297"/>
                  </a:lnTo>
                  <a:lnTo>
                    <a:pt x="329" y="314"/>
                  </a:lnTo>
                  <a:lnTo>
                    <a:pt x="302" y="336"/>
                  </a:lnTo>
                  <a:lnTo>
                    <a:pt x="308" y="343"/>
                  </a:lnTo>
                  <a:lnTo>
                    <a:pt x="334" y="323"/>
                  </a:lnTo>
                  <a:lnTo>
                    <a:pt x="349" y="340"/>
                  </a:lnTo>
                  <a:lnTo>
                    <a:pt x="323" y="362"/>
                  </a:lnTo>
                  <a:lnTo>
                    <a:pt x="329" y="369"/>
                  </a:lnTo>
                  <a:lnTo>
                    <a:pt x="356" y="347"/>
                  </a:lnTo>
                  <a:lnTo>
                    <a:pt x="369" y="366"/>
                  </a:lnTo>
                  <a:lnTo>
                    <a:pt x="344" y="386"/>
                  </a:lnTo>
                  <a:lnTo>
                    <a:pt x="350" y="394"/>
                  </a:lnTo>
                  <a:lnTo>
                    <a:pt x="376" y="373"/>
                  </a:lnTo>
                  <a:lnTo>
                    <a:pt x="391" y="390"/>
                  </a:lnTo>
                  <a:lnTo>
                    <a:pt x="341" y="431"/>
                  </a:lnTo>
                  <a:lnTo>
                    <a:pt x="348" y="439"/>
                  </a:lnTo>
                  <a:lnTo>
                    <a:pt x="397" y="398"/>
                  </a:lnTo>
                  <a:lnTo>
                    <a:pt x="411" y="416"/>
                  </a:lnTo>
                  <a:lnTo>
                    <a:pt x="386" y="438"/>
                  </a:lnTo>
                  <a:lnTo>
                    <a:pt x="391" y="446"/>
                  </a:lnTo>
                  <a:lnTo>
                    <a:pt x="418" y="424"/>
                  </a:lnTo>
                  <a:lnTo>
                    <a:pt x="432" y="442"/>
                  </a:lnTo>
                  <a:lnTo>
                    <a:pt x="406" y="463"/>
                  </a:lnTo>
                  <a:lnTo>
                    <a:pt x="413" y="470"/>
                  </a:lnTo>
                  <a:lnTo>
                    <a:pt x="438" y="450"/>
                  </a:lnTo>
                  <a:lnTo>
                    <a:pt x="453" y="467"/>
                  </a:lnTo>
                  <a:lnTo>
                    <a:pt x="426" y="488"/>
                  </a:lnTo>
                  <a:lnTo>
                    <a:pt x="433" y="496"/>
                  </a:lnTo>
                  <a:lnTo>
                    <a:pt x="459" y="474"/>
                  </a:lnTo>
                  <a:lnTo>
                    <a:pt x="474" y="492"/>
                  </a:lnTo>
                  <a:lnTo>
                    <a:pt x="424" y="532"/>
                  </a:lnTo>
                  <a:lnTo>
                    <a:pt x="430" y="541"/>
                  </a:lnTo>
                  <a:lnTo>
                    <a:pt x="480" y="500"/>
                  </a:lnTo>
                  <a:lnTo>
                    <a:pt x="509" y="535"/>
                  </a:lnTo>
                  <a:lnTo>
                    <a:pt x="437" y="593"/>
                  </a:lnTo>
                  <a:lnTo>
                    <a:pt x="70" y="145"/>
                  </a:lnTo>
                  <a:lnTo>
                    <a:pt x="70" y="82"/>
                  </a:lnTo>
                  <a:lnTo>
                    <a:pt x="70" y="82"/>
                  </a:lnTo>
                  <a:lnTo>
                    <a:pt x="77" y="80"/>
                  </a:lnTo>
                  <a:lnTo>
                    <a:pt x="82" y="78"/>
                  </a:lnTo>
                  <a:lnTo>
                    <a:pt x="82" y="78"/>
                  </a:lnTo>
                  <a:lnTo>
                    <a:pt x="86" y="72"/>
                  </a:lnTo>
                  <a:lnTo>
                    <a:pt x="88" y="65"/>
                  </a:lnTo>
                  <a:lnTo>
                    <a:pt x="88" y="59"/>
                  </a:lnTo>
                  <a:lnTo>
                    <a:pt x="84" y="52"/>
                  </a:lnTo>
                  <a:lnTo>
                    <a:pt x="84" y="52"/>
                  </a:lnTo>
                  <a:lnTo>
                    <a:pt x="81" y="49"/>
                  </a:lnTo>
                  <a:lnTo>
                    <a:pt x="78" y="46"/>
                  </a:lnTo>
                  <a:lnTo>
                    <a:pt x="74" y="45"/>
                  </a:lnTo>
                  <a:lnTo>
                    <a:pt x="70" y="45"/>
                  </a:lnTo>
                  <a:lnTo>
                    <a:pt x="70" y="2"/>
                  </a:lnTo>
                  <a:lnTo>
                    <a:pt x="72" y="0"/>
                  </a:lnTo>
                  <a:lnTo>
                    <a:pt x="141" y="86"/>
                  </a:lnTo>
                  <a:close/>
                  <a:moveTo>
                    <a:pt x="70" y="145"/>
                  </a:moveTo>
                  <a:lnTo>
                    <a:pt x="0" y="59"/>
                  </a:lnTo>
                  <a:lnTo>
                    <a:pt x="70" y="2"/>
                  </a:lnTo>
                  <a:lnTo>
                    <a:pt x="70" y="45"/>
                  </a:lnTo>
                  <a:lnTo>
                    <a:pt x="70" y="45"/>
                  </a:lnTo>
                  <a:lnTo>
                    <a:pt x="65" y="46"/>
                  </a:lnTo>
                  <a:lnTo>
                    <a:pt x="59" y="49"/>
                  </a:lnTo>
                  <a:lnTo>
                    <a:pt x="59" y="49"/>
                  </a:lnTo>
                  <a:lnTo>
                    <a:pt x="54" y="55"/>
                  </a:lnTo>
                  <a:lnTo>
                    <a:pt x="53" y="61"/>
                  </a:lnTo>
                  <a:lnTo>
                    <a:pt x="53" y="68"/>
                  </a:lnTo>
                  <a:lnTo>
                    <a:pt x="57" y="75"/>
                  </a:lnTo>
                  <a:lnTo>
                    <a:pt x="57" y="75"/>
                  </a:lnTo>
                  <a:lnTo>
                    <a:pt x="57" y="75"/>
                  </a:lnTo>
                  <a:lnTo>
                    <a:pt x="59" y="78"/>
                  </a:lnTo>
                  <a:lnTo>
                    <a:pt x="63" y="79"/>
                  </a:lnTo>
                  <a:lnTo>
                    <a:pt x="66" y="80"/>
                  </a:lnTo>
                  <a:lnTo>
                    <a:pt x="70" y="82"/>
                  </a:lnTo>
                  <a:lnTo>
                    <a:pt x="70" y="145"/>
                  </a:lnTo>
                  <a:close/>
                </a:path>
              </a:pathLst>
            </a:custGeom>
            <a:grpFill/>
            <a:ln>
              <a:noFill/>
            </a:ln>
          </p:spPr>
          <p:txBody>
            <a:bodyPr vert="horz" wrap="square" lIns="91438" tIns="45719" rIns="91438" bIns="45719" numCol="1" anchor="t" anchorCtr="0" compatLnSpc="1"/>
            <a:lstStyle/>
            <a:p>
              <a:endParaRPr lang="zh-CN" altLang="en-US"/>
            </a:p>
          </p:txBody>
        </p:sp>
        <p:sp>
          <p:nvSpPr>
            <p:cNvPr id="232" name="Freeform 143"/>
            <p:cNvSpPr>
              <a:spLocks noEditPoints="1"/>
            </p:cNvSpPr>
            <p:nvPr/>
          </p:nvSpPr>
          <p:spPr bwMode="auto">
            <a:xfrm>
              <a:off x="958798" y="2438380"/>
              <a:ext cx="201451" cy="405727"/>
            </a:xfrm>
            <a:custGeom>
              <a:avLst/>
              <a:gdLst>
                <a:gd name="T0" fmla="*/ 194 w 214"/>
                <a:gd name="T1" fmla="*/ 431 h 431"/>
                <a:gd name="T2" fmla="*/ 169 w 214"/>
                <a:gd name="T3" fmla="*/ 408 h 431"/>
                <a:gd name="T4" fmla="*/ 209 w 214"/>
                <a:gd name="T5" fmla="*/ 349 h 431"/>
                <a:gd name="T6" fmla="*/ 203 w 214"/>
                <a:gd name="T7" fmla="*/ 341 h 431"/>
                <a:gd name="T8" fmla="*/ 188 w 214"/>
                <a:gd name="T9" fmla="*/ 337 h 431"/>
                <a:gd name="T10" fmla="*/ 180 w 214"/>
                <a:gd name="T11" fmla="*/ 344 h 431"/>
                <a:gd name="T12" fmla="*/ 179 w 214"/>
                <a:gd name="T13" fmla="*/ 353 h 431"/>
                <a:gd name="T14" fmla="*/ 171 w 214"/>
                <a:gd name="T15" fmla="*/ 347 h 431"/>
                <a:gd name="T16" fmla="*/ 125 w 214"/>
                <a:gd name="T17" fmla="*/ 385 h 431"/>
                <a:gd name="T18" fmla="*/ 50 w 214"/>
                <a:gd name="T19" fmla="*/ 194 h 431"/>
                <a:gd name="T20" fmla="*/ 54 w 214"/>
                <a:gd name="T21" fmla="*/ 186 h 431"/>
                <a:gd name="T22" fmla="*/ 81 w 214"/>
                <a:gd name="T23" fmla="*/ 176 h 431"/>
                <a:gd name="T24" fmla="*/ 74 w 214"/>
                <a:gd name="T25" fmla="*/ 173 h 431"/>
                <a:gd name="T26" fmla="*/ 50 w 214"/>
                <a:gd name="T27" fmla="*/ 115 h 431"/>
                <a:gd name="T28" fmla="*/ 99 w 214"/>
                <a:gd name="T29" fmla="*/ 61 h 431"/>
                <a:gd name="T30" fmla="*/ 111 w 214"/>
                <a:gd name="T31" fmla="*/ 65 h 431"/>
                <a:gd name="T32" fmla="*/ 144 w 214"/>
                <a:gd name="T33" fmla="*/ 146 h 431"/>
                <a:gd name="T34" fmla="*/ 144 w 214"/>
                <a:gd name="T35" fmla="*/ 156 h 431"/>
                <a:gd name="T36" fmla="*/ 168 w 214"/>
                <a:gd name="T37" fmla="*/ 347 h 431"/>
                <a:gd name="T38" fmla="*/ 163 w 214"/>
                <a:gd name="T39" fmla="*/ 348 h 431"/>
                <a:gd name="T40" fmla="*/ 153 w 214"/>
                <a:gd name="T41" fmla="*/ 357 h 431"/>
                <a:gd name="T42" fmla="*/ 150 w 214"/>
                <a:gd name="T43" fmla="*/ 359 h 431"/>
                <a:gd name="T44" fmla="*/ 135 w 214"/>
                <a:gd name="T45" fmla="*/ 357 h 431"/>
                <a:gd name="T46" fmla="*/ 129 w 214"/>
                <a:gd name="T47" fmla="*/ 366 h 431"/>
                <a:gd name="T48" fmla="*/ 130 w 214"/>
                <a:gd name="T49" fmla="*/ 381 h 431"/>
                <a:gd name="T50" fmla="*/ 125 w 214"/>
                <a:gd name="T51" fmla="*/ 385 h 431"/>
                <a:gd name="T52" fmla="*/ 50 w 214"/>
                <a:gd name="T53" fmla="*/ 77 h 431"/>
                <a:gd name="T54" fmla="*/ 87 w 214"/>
                <a:gd name="T55" fmla="*/ 28 h 431"/>
                <a:gd name="T56" fmla="*/ 77 w 214"/>
                <a:gd name="T57" fmla="*/ 14 h 431"/>
                <a:gd name="T58" fmla="*/ 62 w 214"/>
                <a:gd name="T59" fmla="*/ 3 h 431"/>
                <a:gd name="T60" fmla="*/ 50 w 214"/>
                <a:gd name="T61" fmla="*/ 0 h 431"/>
                <a:gd name="T62" fmla="*/ 45 w 214"/>
                <a:gd name="T63" fmla="*/ 191 h 431"/>
                <a:gd name="T64" fmla="*/ 11 w 214"/>
                <a:gd name="T65" fmla="*/ 108 h 431"/>
                <a:gd name="T66" fmla="*/ 12 w 214"/>
                <a:gd name="T67" fmla="*/ 96 h 431"/>
                <a:gd name="T68" fmla="*/ 4 w 214"/>
                <a:gd name="T69" fmla="*/ 61 h 431"/>
                <a:gd name="T70" fmla="*/ 1 w 214"/>
                <a:gd name="T71" fmla="*/ 35 h 431"/>
                <a:gd name="T72" fmla="*/ 15 w 214"/>
                <a:gd name="T73" fmla="*/ 12 h 431"/>
                <a:gd name="T74" fmla="*/ 30 w 214"/>
                <a:gd name="T75" fmla="*/ 3 h 431"/>
                <a:gd name="T76" fmla="*/ 50 w 214"/>
                <a:gd name="T77" fmla="*/ 77 h 431"/>
                <a:gd name="T78" fmla="*/ 50 w 214"/>
                <a:gd name="T79" fmla="*/ 115 h 431"/>
                <a:gd name="T80" fmla="*/ 43 w 214"/>
                <a:gd name="T81" fmla="*/ 98 h 431"/>
                <a:gd name="T82" fmla="*/ 47 w 214"/>
                <a:gd name="T83" fmla="*/ 88 h 431"/>
                <a:gd name="T84" fmla="*/ 22 w 214"/>
                <a:gd name="T85" fmla="*/ 99 h 431"/>
                <a:gd name="T86" fmla="*/ 19 w 214"/>
                <a:gd name="T87" fmla="*/ 111 h 431"/>
                <a:gd name="T88" fmla="*/ 47 w 214"/>
                <a:gd name="T89" fmla="*/ 181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14" h="431">
                  <a:moveTo>
                    <a:pt x="168" y="228"/>
                  </a:moveTo>
                  <a:lnTo>
                    <a:pt x="214" y="349"/>
                  </a:lnTo>
                  <a:lnTo>
                    <a:pt x="194" y="431"/>
                  </a:lnTo>
                  <a:lnTo>
                    <a:pt x="168" y="413"/>
                  </a:lnTo>
                  <a:lnTo>
                    <a:pt x="168" y="405"/>
                  </a:lnTo>
                  <a:lnTo>
                    <a:pt x="169" y="408"/>
                  </a:lnTo>
                  <a:lnTo>
                    <a:pt x="196" y="397"/>
                  </a:lnTo>
                  <a:lnTo>
                    <a:pt x="209" y="349"/>
                  </a:lnTo>
                  <a:lnTo>
                    <a:pt x="209" y="349"/>
                  </a:lnTo>
                  <a:lnTo>
                    <a:pt x="206" y="345"/>
                  </a:lnTo>
                  <a:lnTo>
                    <a:pt x="206" y="345"/>
                  </a:lnTo>
                  <a:lnTo>
                    <a:pt x="203" y="341"/>
                  </a:lnTo>
                  <a:lnTo>
                    <a:pt x="199" y="337"/>
                  </a:lnTo>
                  <a:lnTo>
                    <a:pt x="194" y="336"/>
                  </a:lnTo>
                  <a:lnTo>
                    <a:pt x="188" y="337"/>
                  </a:lnTo>
                  <a:lnTo>
                    <a:pt x="188" y="337"/>
                  </a:lnTo>
                  <a:lnTo>
                    <a:pt x="184" y="340"/>
                  </a:lnTo>
                  <a:lnTo>
                    <a:pt x="180" y="344"/>
                  </a:lnTo>
                  <a:lnTo>
                    <a:pt x="179" y="348"/>
                  </a:lnTo>
                  <a:lnTo>
                    <a:pt x="179" y="353"/>
                  </a:lnTo>
                  <a:lnTo>
                    <a:pt x="179" y="353"/>
                  </a:lnTo>
                  <a:lnTo>
                    <a:pt x="176" y="351"/>
                  </a:lnTo>
                  <a:lnTo>
                    <a:pt x="173" y="348"/>
                  </a:lnTo>
                  <a:lnTo>
                    <a:pt x="171" y="347"/>
                  </a:lnTo>
                  <a:lnTo>
                    <a:pt x="168" y="347"/>
                  </a:lnTo>
                  <a:lnTo>
                    <a:pt x="168" y="228"/>
                  </a:lnTo>
                  <a:close/>
                  <a:moveTo>
                    <a:pt x="125" y="385"/>
                  </a:moveTo>
                  <a:lnTo>
                    <a:pt x="51" y="194"/>
                  </a:lnTo>
                  <a:lnTo>
                    <a:pt x="51" y="194"/>
                  </a:lnTo>
                  <a:lnTo>
                    <a:pt x="50" y="194"/>
                  </a:lnTo>
                  <a:lnTo>
                    <a:pt x="50" y="183"/>
                  </a:lnTo>
                  <a:lnTo>
                    <a:pt x="50" y="183"/>
                  </a:lnTo>
                  <a:lnTo>
                    <a:pt x="54" y="186"/>
                  </a:lnTo>
                  <a:lnTo>
                    <a:pt x="60" y="184"/>
                  </a:lnTo>
                  <a:lnTo>
                    <a:pt x="81" y="176"/>
                  </a:lnTo>
                  <a:lnTo>
                    <a:pt x="81" y="176"/>
                  </a:lnTo>
                  <a:lnTo>
                    <a:pt x="81" y="176"/>
                  </a:lnTo>
                  <a:lnTo>
                    <a:pt x="79" y="175"/>
                  </a:lnTo>
                  <a:lnTo>
                    <a:pt x="74" y="173"/>
                  </a:lnTo>
                  <a:lnTo>
                    <a:pt x="73" y="172"/>
                  </a:lnTo>
                  <a:lnTo>
                    <a:pt x="70" y="168"/>
                  </a:lnTo>
                  <a:lnTo>
                    <a:pt x="50" y="115"/>
                  </a:lnTo>
                  <a:lnTo>
                    <a:pt x="50" y="80"/>
                  </a:lnTo>
                  <a:lnTo>
                    <a:pt x="99" y="61"/>
                  </a:lnTo>
                  <a:lnTo>
                    <a:pt x="99" y="61"/>
                  </a:lnTo>
                  <a:lnTo>
                    <a:pt x="104" y="61"/>
                  </a:lnTo>
                  <a:lnTo>
                    <a:pt x="107" y="62"/>
                  </a:lnTo>
                  <a:lnTo>
                    <a:pt x="111" y="65"/>
                  </a:lnTo>
                  <a:lnTo>
                    <a:pt x="114" y="69"/>
                  </a:lnTo>
                  <a:lnTo>
                    <a:pt x="144" y="146"/>
                  </a:lnTo>
                  <a:lnTo>
                    <a:pt x="144" y="146"/>
                  </a:lnTo>
                  <a:lnTo>
                    <a:pt x="144" y="149"/>
                  </a:lnTo>
                  <a:lnTo>
                    <a:pt x="144" y="153"/>
                  </a:lnTo>
                  <a:lnTo>
                    <a:pt x="144" y="156"/>
                  </a:lnTo>
                  <a:lnTo>
                    <a:pt x="141" y="158"/>
                  </a:lnTo>
                  <a:lnTo>
                    <a:pt x="168" y="228"/>
                  </a:lnTo>
                  <a:lnTo>
                    <a:pt x="168" y="347"/>
                  </a:lnTo>
                  <a:lnTo>
                    <a:pt x="168" y="347"/>
                  </a:lnTo>
                  <a:lnTo>
                    <a:pt x="163" y="348"/>
                  </a:lnTo>
                  <a:lnTo>
                    <a:pt x="163" y="348"/>
                  </a:lnTo>
                  <a:lnTo>
                    <a:pt x="157" y="349"/>
                  </a:lnTo>
                  <a:lnTo>
                    <a:pt x="154" y="353"/>
                  </a:lnTo>
                  <a:lnTo>
                    <a:pt x="153" y="357"/>
                  </a:lnTo>
                  <a:lnTo>
                    <a:pt x="153" y="363"/>
                  </a:lnTo>
                  <a:lnTo>
                    <a:pt x="153" y="363"/>
                  </a:lnTo>
                  <a:lnTo>
                    <a:pt x="150" y="359"/>
                  </a:lnTo>
                  <a:lnTo>
                    <a:pt x="145" y="357"/>
                  </a:lnTo>
                  <a:lnTo>
                    <a:pt x="141" y="356"/>
                  </a:lnTo>
                  <a:lnTo>
                    <a:pt x="135" y="357"/>
                  </a:lnTo>
                  <a:lnTo>
                    <a:pt x="135" y="357"/>
                  </a:lnTo>
                  <a:lnTo>
                    <a:pt x="131" y="360"/>
                  </a:lnTo>
                  <a:lnTo>
                    <a:pt x="129" y="366"/>
                  </a:lnTo>
                  <a:lnTo>
                    <a:pt x="127" y="370"/>
                  </a:lnTo>
                  <a:lnTo>
                    <a:pt x="127" y="376"/>
                  </a:lnTo>
                  <a:lnTo>
                    <a:pt x="130" y="381"/>
                  </a:lnTo>
                  <a:lnTo>
                    <a:pt x="168" y="405"/>
                  </a:lnTo>
                  <a:lnTo>
                    <a:pt x="168" y="413"/>
                  </a:lnTo>
                  <a:lnTo>
                    <a:pt x="125" y="385"/>
                  </a:lnTo>
                  <a:lnTo>
                    <a:pt x="125" y="385"/>
                  </a:lnTo>
                  <a:close/>
                  <a:moveTo>
                    <a:pt x="50" y="0"/>
                  </a:moveTo>
                  <a:lnTo>
                    <a:pt x="50" y="77"/>
                  </a:lnTo>
                  <a:lnTo>
                    <a:pt x="95" y="49"/>
                  </a:lnTo>
                  <a:lnTo>
                    <a:pt x="87" y="28"/>
                  </a:lnTo>
                  <a:lnTo>
                    <a:pt x="87" y="28"/>
                  </a:lnTo>
                  <a:lnTo>
                    <a:pt x="84" y="23"/>
                  </a:lnTo>
                  <a:lnTo>
                    <a:pt x="81" y="18"/>
                  </a:lnTo>
                  <a:lnTo>
                    <a:pt x="77" y="14"/>
                  </a:lnTo>
                  <a:lnTo>
                    <a:pt x="72" y="10"/>
                  </a:lnTo>
                  <a:lnTo>
                    <a:pt x="68" y="5"/>
                  </a:lnTo>
                  <a:lnTo>
                    <a:pt x="62" y="3"/>
                  </a:lnTo>
                  <a:lnTo>
                    <a:pt x="56" y="1"/>
                  </a:lnTo>
                  <a:lnTo>
                    <a:pt x="50" y="0"/>
                  </a:lnTo>
                  <a:lnTo>
                    <a:pt x="50" y="0"/>
                  </a:lnTo>
                  <a:close/>
                  <a:moveTo>
                    <a:pt x="50" y="194"/>
                  </a:moveTo>
                  <a:lnTo>
                    <a:pt x="50" y="194"/>
                  </a:lnTo>
                  <a:lnTo>
                    <a:pt x="45" y="191"/>
                  </a:lnTo>
                  <a:lnTo>
                    <a:pt x="41" y="186"/>
                  </a:lnTo>
                  <a:lnTo>
                    <a:pt x="11" y="108"/>
                  </a:lnTo>
                  <a:lnTo>
                    <a:pt x="11" y="108"/>
                  </a:lnTo>
                  <a:lnTo>
                    <a:pt x="9" y="104"/>
                  </a:lnTo>
                  <a:lnTo>
                    <a:pt x="11" y="99"/>
                  </a:lnTo>
                  <a:lnTo>
                    <a:pt x="12" y="96"/>
                  </a:lnTo>
                  <a:lnTo>
                    <a:pt x="16" y="92"/>
                  </a:lnTo>
                  <a:lnTo>
                    <a:pt x="4" y="61"/>
                  </a:lnTo>
                  <a:lnTo>
                    <a:pt x="4" y="61"/>
                  </a:lnTo>
                  <a:lnTo>
                    <a:pt x="1" y="53"/>
                  </a:lnTo>
                  <a:lnTo>
                    <a:pt x="0" y="43"/>
                  </a:lnTo>
                  <a:lnTo>
                    <a:pt x="1" y="35"/>
                  </a:lnTo>
                  <a:lnTo>
                    <a:pt x="4" y="27"/>
                  </a:lnTo>
                  <a:lnTo>
                    <a:pt x="8" y="19"/>
                  </a:lnTo>
                  <a:lnTo>
                    <a:pt x="15" y="12"/>
                  </a:lnTo>
                  <a:lnTo>
                    <a:pt x="22" y="7"/>
                  </a:lnTo>
                  <a:lnTo>
                    <a:pt x="30" y="3"/>
                  </a:lnTo>
                  <a:lnTo>
                    <a:pt x="30" y="3"/>
                  </a:lnTo>
                  <a:lnTo>
                    <a:pt x="39" y="0"/>
                  </a:lnTo>
                  <a:lnTo>
                    <a:pt x="50" y="0"/>
                  </a:lnTo>
                  <a:lnTo>
                    <a:pt x="50" y="77"/>
                  </a:lnTo>
                  <a:lnTo>
                    <a:pt x="43" y="81"/>
                  </a:lnTo>
                  <a:lnTo>
                    <a:pt x="50" y="80"/>
                  </a:lnTo>
                  <a:lnTo>
                    <a:pt x="50" y="115"/>
                  </a:lnTo>
                  <a:lnTo>
                    <a:pt x="45" y="100"/>
                  </a:lnTo>
                  <a:lnTo>
                    <a:pt x="45" y="100"/>
                  </a:lnTo>
                  <a:lnTo>
                    <a:pt x="43" y="98"/>
                  </a:lnTo>
                  <a:lnTo>
                    <a:pt x="45" y="93"/>
                  </a:lnTo>
                  <a:lnTo>
                    <a:pt x="46" y="91"/>
                  </a:lnTo>
                  <a:lnTo>
                    <a:pt x="47" y="88"/>
                  </a:lnTo>
                  <a:lnTo>
                    <a:pt x="26" y="96"/>
                  </a:lnTo>
                  <a:lnTo>
                    <a:pt x="26" y="96"/>
                  </a:lnTo>
                  <a:lnTo>
                    <a:pt x="22" y="99"/>
                  </a:lnTo>
                  <a:lnTo>
                    <a:pt x="19" y="103"/>
                  </a:lnTo>
                  <a:lnTo>
                    <a:pt x="19" y="107"/>
                  </a:lnTo>
                  <a:lnTo>
                    <a:pt x="19" y="111"/>
                  </a:lnTo>
                  <a:lnTo>
                    <a:pt x="45" y="177"/>
                  </a:lnTo>
                  <a:lnTo>
                    <a:pt x="45" y="177"/>
                  </a:lnTo>
                  <a:lnTo>
                    <a:pt x="47" y="181"/>
                  </a:lnTo>
                  <a:lnTo>
                    <a:pt x="50" y="183"/>
                  </a:lnTo>
                  <a:lnTo>
                    <a:pt x="50" y="194"/>
                  </a:lnTo>
                  <a:close/>
                </a:path>
              </a:pathLst>
            </a:custGeom>
            <a:grpFill/>
            <a:ln>
              <a:noFill/>
            </a:ln>
          </p:spPr>
          <p:txBody>
            <a:bodyPr vert="horz" wrap="square" lIns="91438" tIns="45719" rIns="91438" bIns="45719" numCol="1" anchor="t" anchorCtr="0" compatLnSpc="1"/>
            <a:lstStyle/>
            <a:p>
              <a:endParaRPr lang="zh-CN" altLang="en-US"/>
            </a:p>
          </p:txBody>
        </p:sp>
        <p:grpSp>
          <p:nvGrpSpPr>
            <p:cNvPr id="233" name="组合 232"/>
            <p:cNvGrpSpPr/>
            <p:nvPr/>
          </p:nvGrpSpPr>
          <p:grpSpPr>
            <a:xfrm>
              <a:off x="1544325" y="2489214"/>
              <a:ext cx="338890" cy="340773"/>
              <a:chOff x="2157413" y="3054350"/>
              <a:chExt cx="571500" cy="574675"/>
            </a:xfrm>
            <a:grpFill/>
          </p:grpSpPr>
          <p:sp>
            <p:nvSpPr>
              <p:cNvPr id="234" name="Freeform 144"/>
              <p:cNvSpPr>
                <a:spLocks noEditPoints="1"/>
              </p:cNvSpPr>
              <p:nvPr/>
            </p:nvSpPr>
            <p:spPr bwMode="auto">
              <a:xfrm>
                <a:off x="2157413" y="3054350"/>
                <a:ext cx="571500" cy="574675"/>
              </a:xfrm>
              <a:custGeom>
                <a:avLst/>
                <a:gdLst>
                  <a:gd name="T0" fmla="*/ 180 w 360"/>
                  <a:gd name="T1" fmla="*/ 0 h 362"/>
                  <a:gd name="T2" fmla="*/ 232 w 360"/>
                  <a:gd name="T3" fmla="*/ 8 h 362"/>
                  <a:gd name="T4" fmla="*/ 280 w 360"/>
                  <a:gd name="T5" fmla="*/ 31 h 362"/>
                  <a:gd name="T6" fmla="*/ 319 w 360"/>
                  <a:gd name="T7" fmla="*/ 67 h 362"/>
                  <a:gd name="T8" fmla="*/ 346 w 360"/>
                  <a:gd name="T9" fmla="*/ 111 h 362"/>
                  <a:gd name="T10" fmla="*/ 358 w 360"/>
                  <a:gd name="T11" fmla="*/ 163 h 362"/>
                  <a:gd name="T12" fmla="*/ 358 w 360"/>
                  <a:gd name="T13" fmla="*/ 199 h 362"/>
                  <a:gd name="T14" fmla="*/ 346 w 360"/>
                  <a:gd name="T15" fmla="*/ 251 h 362"/>
                  <a:gd name="T16" fmla="*/ 319 w 360"/>
                  <a:gd name="T17" fmla="*/ 295 h 362"/>
                  <a:gd name="T18" fmla="*/ 280 w 360"/>
                  <a:gd name="T19" fmla="*/ 331 h 362"/>
                  <a:gd name="T20" fmla="*/ 232 w 360"/>
                  <a:gd name="T21" fmla="*/ 354 h 362"/>
                  <a:gd name="T22" fmla="*/ 180 w 360"/>
                  <a:gd name="T23" fmla="*/ 362 h 362"/>
                  <a:gd name="T24" fmla="*/ 180 w 360"/>
                  <a:gd name="T25" fmla="*/ 314 h 362"/>
                  <a:gd name="T26" fmla="*/ 193 w 360"/>
                  <a:gd name="T27" fmla="*/ 318 h 362"/>
                  <a:gd name="T28" fmla="*/ 201 w 360"/>
                  <a:gd name="T29" fmla="*/ 329 h 362"/>
                  <a:gd name="T30" fmla="*/ 237 w 360"/>
                  <a:gd name="T31" fmla="*/ 320 h 362"/>
                  <a:gd name="T32" fmla="*/ 268 w 360"/>
                  <a:gd name="T33" fmla="*/ 302 h 362"/>
                  <a:gd name="T34" fmla="*/ 293 w 360"/>
                  <a:gd name="T35" fmla="*/ 278 h 362"/>
                  <a:gd name="T36" fmla="*/ 312 w 360"/>
                  <a:gd name="T37" fmla="*/ 248 h 362"/>
                  <a:gd name="T38" fmla="*/ 325 w 360"/>
                  <a:gd name="T39" fmla="*/ 215 h 362"/>
                  <a:gd name="T40" fmla="*/ 322 w 360"/>
                  <a:gd name="T41" fmla="*/ 199 h 362"/>
                  <a:gd name="T42" fmla="*/ 312 w 360"/>
                  <a:gd name="T43" fmla="*/ 180 h 362"/>
                  <a:gd name="T44" fmla="*/ 316 w 360"/>
                  <a:gd name="T45" fmla="*/ 167 h 362"/>
                  <a:gd name="T46" fmla="*/ 327 w 360"/>
                  <a:gd name="T47" fmla="*/ 159 h 362"/>
                  <a:gd name="T48" fmla="*/ 318 w 360"/>
                  <a:gd name="T49" fmla="*/ 123 h 362"/>
                  <a:gd name="T50" fmla="*/ 300 w 360"/>
                  <a:gd name="T51" fmla="*/ 94 h 362"/>
                  <a:gd name="T52" fmla="*/ 277 w 360"/>
                  <a:gd name="T53" fmla="*/ 67 h 362"/>
                  <a:gd name="T54" fmla="*/ 247 w 360"/>
                  <a:gd name="T55" fmla="*/ 48 h 362"/>
                  <a:gd name="T56" fmla="*/ 214 w 360"/>
                  <a:gd name="T57" fmla="*/ 35 h 362"/>
                  <a:gd name="T58" fmla="*/ 199 w 360"/>
                  <a:gd name="T59" fmla="*/ 39 h 362"/>
                  <a:gd name="T60" fmla="*/ 180 w 360"/>
                  <a:gd name="T61" fmla="*/ 48 h 362"/>
                  <a:gd name="T62" fmla="*/ 180 w 360"/>
                  <a:gd name="T63" fmla="*/ 0 h 362"/>
                  <a:gd name="T64" fmla="*/ 180 w 360"/>
                  <a:gd name="T65" fmla="*/ 48 h 362"/>
                  <a:gd name="T66" fmla="*/ 161 w 360"/>
                  <a:gd name="T67" fmla="*/ 39 h 362"/>
                  <a:gd name="T68" fmla="*/ 146 w 360"/>
                  <a:gd name="T69" fmla="*/ 35 h 362"/>
                  <a:gd name="T70" fmla="*/ 112 w 360"/>
                  <a:gd name="T71" fmla="*/ 48 h 362"/>
                  <a:gd name="T72" fmla="*/ 82 w 360"/>
                  <a:gd name="T73" fmla="*/ 67 h 362"/>
                  <a:gd name="T74" fmla="*/ 59 w 360"/>
                  <a:gd name="T75" fmla="*/ 94 h 362"/>
                  <a:gd name="T76" fmla="*/ 42 w 360"/>
                  <a:gd name="T77" fmla="*/ 123 h 362"/>
                  <a:gd name="T78" fmla="*/ 32 w 360"/>
                  <a:gd name="T79" fmla="*/ 159 h 362"/>
                  <a:gd name="T80" fmla="*/ 43 w 360"/>
                  <a:gd name="T81" fmla="*/ 167 h 362"/>
                  <a:gd name="T82" fmla="*/ 47 w 360"/>
                  <a:gd name="T83" fmla="*/ 180 h 362"/>
                  <a:gd name="T84" fmla="*/ 37 w 360"/>
                  <a:gd name="T85" fmla="*/ 199 h 362"/>
                  <a:gd name="T86" fmla="*/ 33 w 360"/>
                  <a:gd name="T87" fmla="*/ 215 h 362"/>
                  <a:gd name="T88" fmla="*/ 46 w 360"/>
                  <a:gd name="T89" fmla="*/ 248 h 362"/>
                  <a:gd name="T90" fmla="*/ 66 w 360"/>
                  <a:gd name="T91" fmla="*/ 278 h 362"/>
                  <a:gd name="T92" fmla="*/ 92 w 360"/>
                  <a:gd name="T93" fmla="*/ 302 h 362"/>
                  <a:gd name="T94" fmla="*/ 123 w 360"/>
                  <a:gd name="T95" fmla="*/ 320 h 362"/>
                  <a:gd name="T96" fmla="*/ 158 w 360"/>
                  <a:gd name="T97" fmla="*/ 329 h 362"/>
                  <a:gd name="T98" fmla="*/ 161 w 360"/>
                  <a:gd name="T99" fmla="*/ 322 h 362"/>
                  <a:gd name="T100" fmla="*/ 180 w 360"/>
                  <a:gd name="T101" fmla="*/ 314 h 362"/>
                  <a:gd name="T102" fmla="*/ 180 w 360"/>
                  <a:gd name="T103" fmla="*/ 362 h 362"/>
                  <a:gd name="T104" fmla="*/ 126 w 360"/>
                  <a:gd name="T105" fmla="*/ 354 h 362"/>
                  <a:gd name="T106" fmla="*/ 78 w 360"/>
                  <a:gd name="T107" fmla="*/ 331 h 362"/>
                  <a:gd name="T108" fmla="*/ 40 w 360"/>
                  <a:gd name="T109" fmla="*/ 295 h 362"/>
                  <a:gd name="T110" fmla="*/ 13 w 360"/>
                  <a:gd name="T111" fmla="*/ 251 h 362"/>
                  <a:gd name="T112" fmla="*/ 0 w 360"/>
                  <a:gd name="T113" fmla="*/ 199 h 362"/>
                  <a:gd name="T114" fmla="*/ 0 w 360"/>
                  <a:gd name="T115" fmla="*/ 163 h 362"/>
                  <a:gd name="T116" fmla="*/ 13 w 360"/>
                  <a:gd name="T117" fmla="*/ 111 h 362"/>
                  <a:gd name="T118" fmla="*/ 40 w 360"/>
                  <a:gd name="T119" fmla="*/ 67 h 362"/>
                  <a:gd name="T120" fmla="*/ 78 w 360"/>
                  <a:gd name="T121" fmla="*/ 31 h 362"/>
                  <a:gd name="T122" fmla="*/ 126 w 360"/>
                  <a:gd name="T123" fmla="*/ 8 h 362"/>
                  <a:gd name="T124" fmla="*/ 180 w 360"/>
                  <a:gd name="T125" fmla="*/ 0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60" h="362">
                    <a:moveTo>
                      <a:pt x="180" y="0"/>
                    </a:moveTo>
                    <a:lnTo>
                      <a:pt x="180" y="0"/>
                    </a:lnTo>
                    <a:lnTo>
                      <a:pt x="180" y="0"/>
                    </a:lnTo>
                    <a:lnTo>
                      <a:pt x="197" y="2"/>
                    </a:lnTo>
                    <a:lnTo>
                      <a:pt x="216" y="4"/>
                    </a:lnTo>
                    <a:lnTo>
                      <a:pt x="232" y="8"/>
                    </a:lnTo>
                    <a:lnTo>
                      <a:pt x="250" y="15"/>
                    </a:lnTo>
                    <a:lnTo>
                      <a:pt x="265" y="22"/>
                    </a:lnTo>
                    <a:lnTo>
                      <a:pt x="280" y="31"/>
                    </a:lnTo>
                    <a:lnTo>
                      <a:pt x="295" y="42"/>
                    </a:lnTo>
                    <a:lnTo>
                      <a:pt x="307" y="53"/>
                    </a:lnTo>
                    <a:lnTo>
                      <a:pt x="319" y="67"/>
                    </a:lnTo>
                    <a:lnTo>
                      <a:pt x="329" y="80"/>
                    </a:lnTo>
                    <a:lnTo>
                      <a:pt x="338" y="95"/>
                    </a:lnTo>
                    <a:lnTo>
                      <a:pt x="346" y="111"/>
                    </a:lnTo>
                    <a:lnTo>
                      <a:pt x="352" y="127"/>
                    </a:lnTo>
                    <a:lnTo>
                      <a:pt x="356" y="145"/>
                    </a:lnTo>
                    <a:lnTo>
                      <a:pt x="358" y="163"/>
                    </a:lnTo>
                    <a:lnTo>
                      <a:pt x="360" y="180"/>
                    </a:lnTo>
                    <a:lnTo>
                      <a:pt x="360" y="180"/>
                    </a:lnTo>
                    <a:lnTo>
                      <a:pt x="358" y="199"/>
                    </a:lnTo>
                    <a:lnTo>
                      <a:pt x="356" y="217"/>
                    </a:lnTo>
                    <a:lnTo>
                      <a:pt x="352" y="234"/>
                    </a:lnTo>
                    <a:lnTo>
                      <a:pt x="346" y="251"/>
                    </a:lnTo>
                    <a:lnTo>
                      <a:pt x="338" y="267"/>
                    </a:lnTo>
                    <a:lnTo>
                      <a:pt x="329" y="282"/>
                    </a:lnTo>
                    <a:lnTo>
                      <a:pt x="319" y="295"/>
                    </a:lnTo>
                    <a:lnTo>
                      <a:pt x="307" y="309"/>
                    </a:lnTo>
                    <a:lnTo>
                      <a:pt x="295" y="320"/>
                    </a:lnTo>
                    <a:lnTo>
                      <a:pt x="280" y="331"/>
                    </a:lnTo>
                    <a:lnTo>
                      <a:pt x="265" y="340"/>
                    </a:lnTo>
                    <a:lnTo>
                      <a:pt x="250" y="347"/>
                    </a:lnTo>
                    <a:lnTo>
                      <a:pt x="232" y="354"/>
                    </a:lnTo>
                    <a:lnTo>
                      <a:pt x="216" y="358"/>
                    </a:lnTo>
                    <a:lnTo>
                      <a:pt x="197" y="360"/>
                    </a:lnTo>
                    <a:lnTo>
                      <a:pt x="180" y="362"/>
                    </a:lnTo>
                    <a:lnTo>
                      <a:pt x="180" y="362"/>
                    </a:lnTo>
                    <a:lnTo>
                      <a:pt x="180" y="314"/>
                    </a:lnTo>
                    <a:lnTo>
                      <a:pt x="180" y="314"/>
                    </a:lnTo>
                    <a:lnTo>
                      <a:pt x="180" y="314"/>
                    </a:lnTo>
                    <a:lnTo>
                      <a:pt x="186" y="314"/>
                    </a:lnTo>
                    <a:lnTo>
                      <a:pt x="193" y="318"/>
                    </a:lnTo>
                    <a:lnTo>
                      <a:pt x="199" y="322"/>
                    </a:lnTo>
                    <a:lnTo>
                      <a:pt x="201" y="329"/>
                    </a:lnTo>
                    <a:lnTo>
                      <a:pt x="201" y="329"/>
                    </a:lnTo>
                    <a:lnTo>
                      <a:pt x="214" y="327"/>
                    </a:lnTo>
                    <a:lnTo>
                      <a:pt x="226" y="324"/>
                    </a:lnTo>
                    <a:lnTo>
                      <a:pt x="237" y="320"/>
                    </a:lnTo>
                    <a:lnTo>
                      <a:pt x="247" y="314"/>
                    </a:lnTo>
                    <a:lnTo>
                      <a:pt x="258" y="309"/>
                    </a:lnTo>
                    <a:lnTo>
                      <a:pt x="268" y="302"/>
                    </a:lnTo>
                    <a:lnTo>
                      <a:pt x="277" y="294"/>
                    </a:lnTo>
                    <a:lnTo>
                      <a:pt x="285" y="286"/>
                    </a:lnTo>
                    <a:lnTo>
                      <a:pt x="293" y="278"/>
                    </a:lnTo>
                    <a:lnTo>
                      <a:pt x="300" y="268"/>
                    </a:lnTo>
                    <a:lnTo>
                      <a:pt x="307" y="259"/>
                    </a:lnTo>
                    <a:lnTo>
                      <a:pt x="312" y="248"/>
                    </a:lnTo>
                    <a:lnTo>
                      <a:pt x="318" y="237"/>
                    </a:lnTo>
                    <a:lnTo>
                      <a:pt x="322" y="226"/>
                    </a:lnTo>
                    <a:lnTo>
                      <a:pt x="325" y="215"/>
                    </a:lnTo>
                    <a:lnTo>
                      <a:pt x="327" y="203"/>
                    </a:lnTo>
                    <a:lnTo>
                      <a:pt x="327" y="203"/>
                    </a:lnTo>
                    <a:lnTo>
                      <a:pt x="322" y="199"/>
                    </a:lnTo>
                    <a:lnTo>
                      <a:pt x="316" y="194"/>
                    </a:lnTo>
                    <a:lnTo>
                      <a:pt x="314" y="188"/>
                    </a:lnTo>
                    <a:lnTo>
                      <a:pt x="312" y="180"/>
                    </a:lnTo>
                    <a:lnTo>
                      <a:pt x="312" y="180"/>
                    </a:lnTo>
                    <a:lnTo>
                      <a:pt x="314" y="174"/>
                    </a:lnTo>
                    <a:lnTo>
                      <a:pt x="316" y="167"/>
                    </a:lnTo>
                    <a:lnTo>
                      <a:pt x="322" y="163"/>
                    </a:lnTo>
                    <a:lnTo>
                      <a:pt x="327" y="159"/>
                    </a:lnTo>
                    <a:lnTo>
                      <a:pt x="327" y="159"/>
                    </a:lnTo>
                    <a:lnTo>
                      <a:pt x="325" y="146"/>
                    </a:lnTo>
                    <a:lnTo>
                      <a:pt x="322" y="136"/>
                    </a:lnTo>
                    <a:lnTo>
                      <a:pt x="318" y="123"/>
                    </a:lnTo>
                    <a:lnTo>
                      <a:pt x="312" y="113"/>
                    </a:lnTo>
                    <a:lnTo>
                      <a:pt x="307" y="103"/>
                    </a:lnTo>
                    <a:lnTo>
                      <a:pt x="300" y="94"/>
                    </a:lnTo>
                    <a:lnTo>
                      <a:pt x="293" y="84"/>
                    </a:lnTo>
                    <a:lnTo>
                      <a:pt x="285" y="75"/>
                    </a:lnTo>
                    <a:lnTo>
                      <a:pt x="277" y="67"/>
                    </a:lnTo>
                    <a:lnTo>
                      <a:pt x="268" y="60"/>
                    </a:lnTo>
                    <a:lnTo>
                      <a:pt x="258" y="53"/>
                    </a:lnTo>
                    <a:lnTo>
                      <a:pt x="247" y="48"/>
                    </a:lnTo>
                    <a:lnTo>
                      <a:pt x="237" y="42"/>
                    </a:lnTo>
                    <a:lnTo>
                      <a:pt x="226" y="38"/>
                    </a:lnTo>
                    <a:lnTo>
                      <a:pt x="214" y="35"/>
                    </a:lnTo>
                    <a:lnTo>
                      <a:pt x="201" y="33"/>
                    </a:lnTo>
                    <a:lnTo>
                      <a:pt x="201" y="33"/>
                    </a:lnTo>
                    <a:lnTo>
                      <a:pt x="199" y="39"/>
                    </a:lnTo>
                    <a:lnTo>
                      <a:pt x="193" y="44"/>
                    </a:lnTo>
                    <a:lnTo>
                      <a:pt x="186" y="46"/>
                    </a:lnTo>
                    <a:lnTo>
                      <a:pt x="180" y="48"/>
                    </a:lnTo>
                    <a:lnTo>
                      <a:pt x="180" y="48"/>
                    </a:lnTo>
                    <a:lnTo>
                      <a:pt x="180" y="0"/>
                    </a:lnTo>
                    <a:close/>
                    <a:moveTo>
                      <a:pt x="180" y="0"/>
                    </a:moveTo>
                    <a:lnTo>
                      <a:pt x="180" y="0"/>
                    </a:lnTo>
                    <a:lnTo>
                      <a:pt x="180" y="48"/>
                    </a:lnTo>
                    <a:lnTo>
                      <a:pt x="180" y="48"/>
                    </a:lnTo>
                    <a:lnTo>
                      <a:pt x="173" y="46"/>
                    </a:lnTo>
                    <a:lnTo>
                      <a:pt x="166" y="44"/>
                    </a:lnTo>
                    <a:lnTo>
                      <a:pt x="161" y="39"/>
                    </a:lnTo>
                    <a:lnTo>
                      <a:pt x="158" y="33"/>
                    </a:lnTo>
                    <a:lnTo>
                      <a:pt x="158" y="33"/>
                    </a:lnTo>
                    <a:lnTo>
                      <a:pt x="146" y="35"/>
                    </a:lnTo>
                    <a:lnTo>
                      <a:pt x="134" y="38"/>
                    </a:lnTo>
                    <a:lnTo>
                      <a:pt x="123" y="42"/>
                    </a:lnTo>
                    <a:lnTo>
                      <a:pt x="112" y="48"/>
                    </a:lnTo>
                    <a:lnTo>
                      <a:pt x="101" y="53"/>
                    </a:lnTo>
                    <a:lnTo>
                      <a:pt x="92" y="60"/>
                    </a:lnTo>
                    <a:lnTo>
                      <a:pt x="82" y="67"/>
                    </a:lnTo>
                    <a:lnTo>
                      <a:pt x="74" y="75"/>
                    </a:lnTo>
                    <a:lnTo>
                      <a:pt x="66" y="84"/>
                    </a:lnTo>
                    <a:lnTo>
                      <a:pt x="59" y="94"/>
                    </a:lnTo>
                    <a:lnTo>
                      <a:pt x="52" y="103"/>
                    </a:lnTo>
                    <a:lnTo>
                      <a:pt x="46" y="113"/>
                    </a:lnTo>
                    <a:lnTo>
                      <a:pt x="42" y="123"/>
                    </a:lnTo>
                    <a:lnTo>
                      <a:pt x="37" y="136"/>
                    </a:lnTo>
                    <a:lnTo>
                      <a:pt x="33" y="146"/>
                    </a:lnTo>
                    <a:lnTo>
                      <a:pt x="32" y="159"/>
                    </a:lnTo>
                    <a:lnTo>
                      <a:pt x="32" y="159"/>
                    </a:lnTo>
                    <a:lnTo>
                      <a:pt x="37" y="163"/>
                    </a:lnTo>
                    <a:lnTo>
                      <a:pt x="43" y="167"/>
                    </a:lnTo>
                    <a:lnTo>
                      <a:pt x="46" y="174"/>
                    </a:lnTo>
                    <a:lnTo>
                      <a:pt x="47" y="180"/>
                    </a:lnTo>
                    <a:lnTo>
                      <a:pt x="47" y="180"/>
                    </a:lnTo>
                    <a:lnTo>
                      <a:pt x="46" y="188"/>
                    </a:lnTo>
                    <a:lnTo>
                      <a:pt x="43" y="194"/>
                    </a:lnTo>
                    <a:lnTo>
                      <a:pt x="37" y="199"/>
                    </a:lnTo>
                    <a:lnTo>
                      <a:pt x="32" y="203"/>
                    </a:lnTo>
                    <a:lnTo>
                      <a:pt x="32" y="203"/>
                    </a:lnTo>
                    <a:lnTo>
                      <a:pt x="33" y="215"/>
                    </a:lnTo>
                    <a:lnTo>
                      <a:pt x="37" y="226"/>
                    </a:lnTo>
                    <a:lnTo>
                      <a:pt x="42" y="237"/>
                    </a:lnTo>
                    <a:lnTo>
                      <a:pt x="46" y="248"/>
                    </a:lnTo>
                    <a:lnTo>
                      <a:pt x="52" y="259"/>
                    </a:lnTo>
                    <a:lnTo>
                      <a:pt x="59" y="268"/>
                    </a:lnTo>
                    <a:lnTo>
                      <a:pt x="66" y="278"/>
                    </a:lnTo>
                    <a:lnTo>
                      <a:pt x="74" y="286"/>
                    </a:lnTo>
                    <a:lnTo>
                      <a:pt x="82" y="294"/>
                    </a:lnTo>
                    <a:lnTo>
                      <a:pt x="92" y="302"/>
                    </a:lnTo>
                    <a:lnTo>
                      <a:pt x="101" y="309"/>
                    </a:lnTo>
                    <a:lnTo>
                      <a:pt x="112" y="314"/>
                    </a:lnTo>
                    <a:lnTo>
                      <a:pt x="123" y="320"/>
                    </a:lnTo>
                    <a:lnTo>
                      <a:pt x="134" y="324"/>
                    </a:lnTo>
                    <a:lnTo>
                      <a:pt x="146" y="327"/>
                    </a:lnTo>
                    <a:lnTo>
                      <a:pt x="158" y="329"/>
                    </a:lnTo>
                    <a:lnTo>
                      <a:pt x="158" y="329"/>
                    </a:lnTo>
                    <a:lnTo>
                      <a:pt x="158" y="329"/>
                    </a:lnTo>
                    <a:lnTo>
                      <a:pt x="161" y="322"/>
                    </a:lnTo>
                    <a:lnTo>
                      <a:pt x="166" y="318"/>
                    </a:lnTo>
                    <a:lnTo>
                      <a:pt x="173" y="314"/>
                    </a:lnTo>
                    <a:lnTo>
                      <a:pt x="180" y="314"/>
                    </a:lnTo>
                    <a:lnTo>
                      <a:pt x="180" y="362"/>
                    </a:lnTo>
                    <a:lnTo>
                      <a:pt x="180" y="362"/>
                    </a:lnTo>
                    <a:lnTo>
                      <a:pt x="180" y="362"/>
                    </a:lnTo>
                    <a:lnTo>
                      <a:pt x="161" y="360"/>
                    </a:lnTo>
                    <a:lnTo>
                      <a:pt x="143" y="358"/>
                    </a:lnTo>
                    <a:lnTo>
                      <a:pt x="126" y="354"/>
                    </a:lnTo>
                    <a:lnTo>
                      <a:pt x="109" y="347"/>
                    </a:lnTo>
                    <a:lnTo>
                      <a:pt x="93" y="340"/>
                    </a:lnTo>
                    <a:lnTo>
                      <a:pt x="78" y="331"/>
                    </a:lnTo>
                    <a:lnTo>
                      <a:pt x="65" y="320"/>
                    </a:lnTo>
                    <a:lnTo>
                      <a:pt x="52" y="309"/>
                    </a:lnTo>
                    <a:lnTo>
                      <a:pt x="40" y="295"/>
                    </a:lnTo>
                    <a:lnTo>
                      <a:pt x="29" y="282"/>
                    </a:lnTo>
                    <a:lnTo>
                      <a:pt x="21" y="267"/>
                    </a:lnTo>
                    <a:lnTo>
                      <a:pt x="13" y="251"/>
                    </a:lnTo>
                    <a:lnTo>
                      <a:pt x="8" y="234"/>
                    </a:lnTo>
                    <a:lnTo>
                      <a:pt x="2" y="217"/>
                    </a:lnTo>
                    <a:lnTo>
                      <a:pt x="0" y="199"/>
                    </a:lnTo>
                    <a:lnTo>
                      <a:pt x="0" y="180"/>
                    </a:lnTo>
                    <a:lnTo>
                      <a:pt x="0" y="180"/>
                    </a:lnTo>
                    <a:lnTo>
                      <a:pt x="0" y="163"/>
                    </a:lnTo>
                    <a:lnTo>
                      <a:pt x="2" y="145"/>
                    </a:lnTo>
                    <a:lnTo>
                      <a:pt x="8" y="127"/>
                    </a:lnTo>
                    <a:lnTo>
                      <a:pt x="13" y="111"/>
                    </a:lnTo>
                    <a:lnTo>
                      <a:pt x="21" y="95"/>
                    </a:lnTo>
                    <a:lnTo>
                      <a:pt x="29" y="80"/>
                    </a:lnTo>
                    <a:lnTo>
                      <a:pt x="40" y="67"/>
                    </a:lnTo>
                    <a:lnTo>
                      <a:pt x="52" y="53"/>
                    </a:lnTo>
                    <a:lnTo>
                      <a:pt x="65" y="42"/>
                    </a:lnTo>
                    <a:lnTo>
                      <a:pt x="78" y="31"/>
                    </a:lnTo>
                    <a:lnTo>
                      <a:pt x="93" y="22"/>
                    </a:lnTo>
                    <a:lnTo>
                      <a:pt x="109" y="15"/>
                    </a:lnTo>
                    <a:lnTo>
                      <a:pt x="126" y="8"/>
                    </a:lnTo>
                    <a:lnTo>
                      <a:pt x="143" y="4"/>
                    </a:lnTo>
                    <a:lnTo>
                      <a:pt x="161" y="2"/>
                    </a:lnTo>
                    <a:lnTo>
                      <a:pt x="180" y="0"/>
                    </a:lnTo>
                    <a:lnTo>
                      <a:pt x="18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5" name="Freeform 145"/>
              <p:cNvSpPr/>
              <p:nvPr/>
            </p:nvSpPr>
            <p:spPr bwMode="auto">
              <a:xfrm>
                <a:off x="2336801" y="3235325"/>
                <a:ext cx="285750" cy="150813"/>
              </a:xfrm>
              <a:custGeom>
                <a:avLst/>
                <a:gdLst>
                  <a:gd name="T0" fmla="*/ 13 w 180"/>
                  <a:gd name="T1" fmla="*/ 0 h 95"/>
                  <a:gd name="T2" fmla="*/ 54 w 180"/>
                  <a:gd name="T3" fmla="*/ 42 h 95"/>
                  <a:gd name="T4" fmla="*/ 54 w 180"/>
                  <a:gd name="T5" fmla="*/ 42 h 95"/>
                  <a:gd name="T6" fmla="*/ 60 w 180"/>
                  <a:gd name="T7" fmla="*/ 39 h 95"/>
                  <a:gd name="T8" fmla="*/ 67 w 180"/>
                  <a:gd name="T9" fmla="*/ 39 h 95"/>
                  <a:gd name="T10" fmla="*/ 67 w 180"/>
                  <a:gd name="T11" fmla="*/ 39 h 95"/>
                  <a:gd name="T12" fmla="*/ 75 w 180"/>
                  <a:gd name="T13" fmla="*/ 41 h 95"/>
                  <a:gd name="T14" fmla="*/ 83 w 180"/>
                  <a:gd name="T15" fmla="*/ 45 h 95"/>
                  <a:gd name="T16" fmla="*/ 88 w 180"/>
                  <a:gd name="T17" fmla="*/ 50 h 95"/>
                  <a:gd name="T18" fmla="*/ 92 w 180"/>
                  <a:gd name="T19" fmla="*/ 58 h 95"/>
                  <a:gd name="T20" fmla="*/ 180 w 180"/>
                  <a:gd name="T21" fmla="*/ 58 h 95"/>
                  <a:gd name="T22" fmla="*/ 180 w 180"/>
                  <a:gd name="T23" fmla="*/ 76 h 95"/>
                  <a:gd name="T24" fmla="*/ 92 w 180"/>
                  <a:gd name="T25" fmla="*/ 76 h 95"/>
                  <a:gd name="T26" fmla="*/ 92 w 180"/>
                  <a:gd name="T27" fmla="*/ 76 h 95"/>
                  <a:gd name="T28" fmla="*/ 88 w 180"/>
                  <a:gd name="T29" fmla="*/ 84 h 95"/>
                  <a:gd name="T30" fmla="*/ 83 w 180"/>
                  <a:gd name="T31" fmla="*/ 89 h 95"/>
                  <a:gd name="T32" fmla="*/ 75 w 180"/>
                  <a:gd name="T33" fmla="*/ 93 h 95"/>
                  <a:gd name="T34" fmla="*/ 67 w 180"/>
                  <a:gd name="T35" fmla="*/ 95 h 95"/>
                  <a:gd name="T36" fmla="*/ 67 w 180"/>
                  <a:gd name="T37" fmla="*/ 95 h 95"/>
                  <a:gd name="T38" fmla="*/ 61 w 180"/>
                  <a:gd name="T39" fmla="*/ 95 h 95"/>
                  <a:gd name="T40" fmla="*/ 56 w 180"/>
                  <a:gd name="T41" fmla="*/ 92 h 95"/>
                  <a:gd name="T42" fmla="*/ 50 w 180"/>
                  <a:gd name="T43" fmla="*/ 91 h 95"/>
                  <a:gd name="T44" fmla="*/ 46 w 180"/>
                  <a:gd name="T45" fmla="*/ 87 h 95"/>
                  <a:gd name="T46" fmla="*/ 44 w 180"/>
                  <a:gd name="T47" fmla="*/ 83 h 95"/>
                  <a:gd name="T48" fmla="*/ 41 w 180"/>
                  <a:gd name="T49" fmla="*/ 77 h 95"/>
                  <a:gd name="T50" fmla="*/ 40 w 180"/>
                  <a:gd name="T51" fmla="*/ 73 h 95"/>
                  <a:gd name="T52" fmla="*/ 38 w 180"/>
                  <a:gd name="T53" fmla="*/ 66 h 95"/>
                  <a:gd name="T54" fmla="*/ 38 w 180"/>
                  <a:gd name="T55" fmla="*/ 66 h 95"/>
                  <a:gd name="T56" fmla="*/ 40 w 180"/>
                  <a:gd name="T57" fmla="*/ 61 h 95"/>
                  <a:gd name="T58" fmla="*/ 41 w 180"/>
                  <a:gd name="T59" fmla="*/ 54 h 95"/>
                  <a:gd name="T60" fmla="*/ 0 w 180"/>
                  <a:gd name="T61" fmla="*/ 13 h 95"/>
                  <a:gd name="T62" fmla="*/ 13 w 180"/>
                  <a:gd name="T63"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0" h="95">
                    <a:moveTo>
                      <a:pt x="13" y="0"/>
                    </a:moveTo>
                    <a:lnTo>
                      <a:pt x="54" y="42"/>
                    </a:lnTo>
                    <a:lnTo>
                      <a:pt x="54" y="42"/>
                    </a:lnTo>
                    <a:lnTo>
                      <a:pt x="60" y="39"/>
                    </a:lnTo>
                    <a:lnTo>
                      <a:pt x="67" y="39"/>
                    </a:lnTo>
                    <a:lnTo>
                      <a:pt x="67" y="39"/>
                    </a:lnTo>
                    <a:lnTo>
                      <a:pt x="75" y="41"/>
                    </a:lnTo>
                    <a:lnTo>
                      <a:pt x="83" y="45"/>
                    </a:lnTo>
                    <a:lnTo>
                      <a:pt x="88" y="50"/>
                    </a:lnTo>
                    <a:lnTo>
                      <a:pt x="92" y="58"/>
                    </a:lnTo>
                    <a:lnTo>
                      <a:pt x="180" y="58"/>
                    </a:lnTo>
                    <a:lnTo>
                      <a:pt x="180" y="76"/>
                    </a:lnTo>
                    <a:lnTo>
                      <a:pt x="92" y="76"/>
                    </a:lnTo>
                    <a:lnTo>
                      <a:pt x="92" y="76"/>
                    </a:lnTo>
                    <a:lnTo>
                      <a:pt x="88" y="84"/>
                    </a:lnTo>
                    <a:lnTo>
                      <a:pt x="83" y="89"/>
                    </a:lnTo>
                    <a:lnTo>
                      <a:pt x="75" y="93"/>
                    </a:lnTo>
                    <a:lnTo>
                      <a:pt x="67" y="95"/>
                    </a:lnTo>
                    <a:lnTo>
                      <a:pt x="67" y="95"/>
                    </a:lnTo>
                    <a:lnTo>
                      <a:pt x="61" y="95"/>
                    </a:lnTo>
                    <a:lnTo>
                      <a:pt x="56" y="92"/>
                    </a:lnTo>
                    <a:lnTo>
                      <a:pt x="50" y="91"/>
                    </a:lnTo>
                    <a:lnTo>
                      <a:pt x="46" y="87"/>
                    </a:lnTo>
                    <a:lnTo>
                      <a:pt x="44" y="83"/>
                    </a:lnTo>
                    <a:lnTo>
                      <a:pt x="41" y="77"/>
                    </a:lnTo>
                    <a:lnTo>
                      <a:pt x="40" y="73"/>
                    </a:lnTo>
                    <a:lnTo>
                      <a:pt x="38" y="66"/>
                    </a:lnTo>
                    <a:lnTo>
                      <a:pt x="38" y="66"/>
                    </a:lnTo>
                    <a:lnTo>
                      <a:pt x="40" y="61"/>
                    </a:lnTo>
                    <a:lnTo>
                      <a:pt x="41" y="54"/>
                    </a:lnTo>
                    <a:lnTo>
                      <a:pt x="0" y="13"/>
                    </a:lnTo>
                    <a:lnTo>
                      <a:pt x="1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36" name="组合 235"/>
            <p:cNvGrpSpPr/>
            <p:nvPr/>
          </p:nvGrpSpPr>
          <p:grpSpPr>
            <a:xfrm>
              <a:off x="1481253" y="2926946"/>
              <a:ext cx="265464" cy="250402"/>
              <a:chOff x="2051051" y="3792538"/>
              <a:chExt cx="447675" cy="422275"/>
            </a:xfrm>
            <a:grpFill/>
          </p:grpSpPr>
          <p:sp>
            <p:nvSpPr>
              <p:cNvPr id="237" name="Freeform 146"/>
              <p:cNvSpPr/>
              <p:nvPr/>
            </p:nvSpPr>
            <p:spPr bwMode="auto">
              <a:xfrm>
                <a:off x="2051051" y="3879850"/>
                <a:ext cx="447675" cy="334963"/>
              </a:xfrm>
              <a:custGeom>
                <a:avLst/>
                <a:gdLst>
                  <a:gd name="T0" fmla="*/ 86 w 282"/>
                  <a:gd name="T1" fmla="*/ 0 h 211"/>
                  <a:gd name="T2" fmla="*/ 115 w 282"/>
                  <a:gd name="T3" fmla="*/ 6 h 211"/>
                  <a:gd name="T4" fmla="*/ 141 w 282"/>
                  <a:gd name="T5" fmla="*/ 20 h 211"/>
                  <a:gd name="T6" fmla="*/ 153 w 282"/>
                  <a:gd name="T7" fmla="*/ 11 h 211"/>
                  <a:gd name="T8" fmla="*/ 182 w 282"/>
                  <a:gd name="T9" fmla="*/ 1 h 211"/>
                  <a:gd name="T10" fmla="*/ 198 w 282"/>
                  <a:gd name="T11" fmla="*/ 0 h 211"/>
                  <a:gd name="T12" fmla="*/ 214 w 282"/>
                  <a:gd name="T13" fmla="*/ 1 h 211"/>
                  <a:gd name="T14" fmla="*/ 245 w 282"/>
                  <a:gd name="T15" fmla="*/ 14 h 211"/>
                  <a:gd name="T16" fmla="*/ 268 w 282"/>
                  <a:gd name="T17" fmla="*/ 35 h 211"/>
                  <a:gd name="T18" fmla="*/ 278 w 282"/>
                  <a:gd name="T19" fmla="*/ 57 h 211"/>
                  <a:gd name="T20" fmla="*/ 282 w 282"/>
                  <a:gd name="T21" fmla="*/ 73 h 211"/>
                  <a:gd name="T22" fmla="*/ 282 w 282"/>
                  <a:gd name="T23" fmla="*/ 81 h 211"/>
                  <a:gd name="T24" fmla="*/ 281 w 282"/>
                  <a:gd name="T25" fmla="*/ 102 h 211"/>
                  <a:gd name="T26" fmla="*/ 274 w 282"/>
                  <a:gd name="T27" fmla="*/ 123 h 211"/>
                  <a:gd name="T28" fmla="*/ 263 w 282"/>
                  <a:gd name="T29" fmla="*/ 145 h 211"/>
                  <a:gd name="T30" fmla="*/ 248 w 282"/>
                  <a:gd name="T31" fmla="*/ 165 h 211"/>
                  <a:gd name="T32" fmla="*/ 228 w 282"/>
                  <a:gd name="T33" fmla="*/ 184 h 211"/>
                  <a:gd name="T34" fmla="*/ 203 w 282"/>
                  <a:gd name="T35" fmla="*/ 199 h 211"/>
                  <a:gd name="T36" fmla="*/ 172 w 282"/>
                  <a:gd name="T37" fmla="*/ 209 h 211"/>
                  <a:gd name="T38" fmla="*/ 137 w 282"/>
                  <a:gd name="T39" fmla="*/ 211 h 211"/>
                  <a:gd name="T40" fmla="*/ 118 w 282"/>
                  <a:gd name="T41" fmla="*/ 211 h 211"/>
                  <a:gd name="T42" fmla="*/ 86 w 282"/>
                  <a:gd name="T43" fmla="*/ 203 h 211"/>
                  <a:gd name="T44" fmla="*/ 58 w 282"/>
                  <a:gd name="T45" fmla="*/ 191 h 211"/>
                  <a:gd name="T46" fmla="*/ 38 w 282"/>
                  <a:gd name="T47" fmla="*/ 173 h 211"/>
                  <a:gd name="T48" fmla="*/ 22 w 282"/>
                  <a:gd name="T49" fmla="*/ 153 h 211"/>
                  <a:gd name="T50" fmla="*/ 11 w 282"/>
                  <a:gd name="T51" fmla="*/ 133 h 211"/>
                  <a:gd name="T52" fmla="*/ 4 w 282"/>
                  <a:gd name="T53" fmla="*/ 111 h 211"/>
                  <a:gd name="T54" fmla="*/ 0 w 282"/>
                  <a:gd name="T55" fmla="*/ 81 h 211"/>
                  <a:gd name="T56" fmla="*/ 0 w 282"/>
                  <a:gd name="T57" fmla="*/ 73 h 211"/>
                  <a:gd name="T58" fmla="*/ 4 w 282"/>
                  <a:gd name="T59" fmla="*/ 57 h 211"/>
                  <a:gd name="T60" fmla="*/ 15 w 282"/>
                  <a:gd name="T61" fmla="*/ 35 h 211"/>
                  <a:gd name="T62" fmla="*/ 38 w 282"/>
                  <a:gd name="T63" fmla="*/ 14 h 211"/>
                  <a:gd name="T64" fmla="*/ 68 w 282"/>
                  <a:gd name="T65" fmla="*/ 1 h 211"/>
                  <a:gd name="T66" fmla="*/ 86 w 282"/>
                  <a:gd name="T67"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82" h="211">
                    <a:moveTo>
                      <a:pt x="86" y="0"/>
                    </a:moveTo>
                    <a:lnTo>
                      <a:pt x="86" y="0"/>
                    </a:lnTo>
                    <a:lnTo>
                      <a:pt x="100" y="1"/>
                    </a:lnTo>
                    <a:lnTo>
                      <a:pt x="115" y="6"/>
                    </a:lnTo>
                    <a:lnTo>
                      <a:pt x="129" y="11"/>
                    </a:lnTo>
                    <a:lnTo>
                      <a:pt x="141" y="20"/>
                    </a:lnTo>
                    <a:lnTo>
                      <a:pt x="141" y="20"/>
                    </a:lnTo>
                    <a:lnTo>
                      <a:pt x="153" y="11"/>
                    </a:lnTo>
                    <a:lnTo>
                      <a:pt x="167" y="6"/>
                    </a:lnTo>
                    <a:lnTo>
                      <a:pt x="182" y="1"/>
                    </a:lnTo>
                    <a:lnTo>
                      <a:pt x="198" y="0"/>
                    </a:lnTo>
                    <a:lnTo>
                      <a:pt x="198" y="0"/>
                    </a:lnTo>
                    <a:lnTo>
                      <a:pt x="206" y="0"/>
                    </a:lnTo>
                    <a:lnTo>
                      <a:pt x="214" y="1"/>
                    </a:lnTo>
                    <a:lnTo>
                      <a:pt x="230" y="6"/>
                    </a:lnTo>
                    <a:lnTo>
                      <a:pt x="245" y="14"/>
                    </a:lnTo>
                    <a:lnTo>
                      <a:pt x="258" y="23"/>
                    </a:lnTo>
                    <a:lnTo>
                      <a:pt x="268" y="35"/>
                    </a:lnTo>
                    <a:lnTo>
                      <a:pt x="275" y="49"/>
                    </a:lnTo>
                    <a:lnTo>
                      <a:pt x="278" y="57"/>
                    </a:lnTo>
                    <a:lnTo>
                      <a:pt x="281" y="65"/>
                    </a:lnTo>
                    <a:lnTo>
                      <a:pt x="282" y="73"/>
                    </a:lnTo>
                    <a:lnTo>
                      <a:pt x="282" y="81"/>
                    </a:lnTo>
                    <a:lnTo>
                      <a:pt x="282" y="81"/>
                    </a:lnTo>
                    <a:lnTo>
                      <a:pt x="282" y="91"/>
                    </a:lnTo>
                    <a:lnTo>
                      <a:pt x="281" y="102"/>
                    </a:lnTo>
                    <a:lnTo>
                      <a:pt x="278" y="112"/>
                    </a:lnTo>
                    <a:lnTo>
                      <a:pt x="274" y="123"/>
                    </a:lnTo>
                    <a:lnTo>
                      <a:pt x="270" y="134"/>
                    </a:lnTo>
                    <a:lnTo>
                      <a:pt x="263" y="145"/>
                    </a:lnTo>
                    <a:lnTo>
                      <a:pt x="256" y="156"/>
                    </a:lnTo>
                    <a:lnTo>
                      <a:pt x="248" y="165"/>
                    </a:lnTo>
                    <a:lnTo>
                      <a:pt x="239" y="175"/>
                    </a:lnTo>
                    <a:lnTo>
                      <a:pt x="228" y="184"/>
                    </a:lnTo>
                    <a:lnTo>
                      <a:pt x="216" y="192"/>
                    </a:lnTo>
                    <a:lnTo>
                      <a:pt x="203" y="199"/>
                    </a:lnTo>
                    <a:lnTo>
                      <a:pt x="188" y="205"/>
                    </a:lnTo>
                    <a:lnTo>
                      <a:pt x="172" y="209"/>
                    </a:lnTo>
                    <a:lnTo>
                      <a:pt x="156" y="211"/>
                    </a:lnTo>
                    <a:lnTo>
                      <a:pt x="137" y="211"/>
                    </a:lnTo>
                    <a:lnTo>
                      <a:pt x="137" y="211"/>
                    </a:lnTo>
                    <a:lnTo>
                      <a:pt x="118" y="211"/>
                    </a:lnTo>
                    <a:lnTo>
                      <a:pt x="100" y="209"/>
                    </a:lnTo>
                    <a:lnTo>
                      <a:pt x="86" y="203"/>
                    </a:lnTo>
                    <a:lnTo>
                      <a:pt x="71" y="198"/>
                    </a:lnTo>
                    <a:lnTo>
                      <a:pt x="58" y="191"/>
                    </a:lnTo>
                    <a:lnTo>
                      <a:pt x="48" y="183"/>
                    </a:lnTo>
                    <a:lnTo>
                      <a:pt x="38" y="173"/>
                    </a:lnTo>
                    <a:lnTo>
                      <a:pt x="29" y="164"/>
                    </a:lnTo>
                    <a:lnTo>
                      <a:pt x="22" y="153"/>
                    </a:lnTo>
                    <a:lnTo>
                      <a:pt x="15" y="144"/>
                    </a:lnTo>
                    <a:lnTo>
                      <a:pt x="11" y="133"/>
                    </a:lnTo>
                    <a:lnTo>
                      <a:pt x="7" y="121"/>
                    </a:lnTo>
                    <a:lnTo>
                      <a:pt x="4" y="111"/>
                    </a:lnTo>
                    <a:lnTo>
                      <a:pt x="2" y="100"/>
                    </a:lnTo>
                    <a:lnTo>
                      <a:pt x="0" y="81"/>
                    </a:lnTo>
                    <a:lnTo>
                      <a:pt x="0" y="81"/>
                    </a:lnTo>
                    <a:lnTo>
                      <a:pt x="0" y="73"/>
                    </a:lnTo>
                    <a:lnTo>
                      <a:pt x="2" y="65"/>
                    </a:lnTo>
                    <a:lnTo>
                      <a:pt x="4" y="57"/>
                    </a:lnTo>
                    <a:lnTo>
                      <a:pt x="7" y="49"/>
                    </a:lnTo>
                    <a:lnTo>
                      <a:pt x="15" y="35"/>
                    </a:lnTo>
                    <a:lnTo>
                      <a:pt x="25" y="23"/>
                    </a:lnTo>
                    <a:lnTo>
                      <a:pt x="38" y="14"/>
                    </a:lnTo>
                    <a:lnTo>
                      <a:pt x="52" y="6"/>
                    </a:lnTo>
                    <a:lnTo>
                      <a:pt x="68" y="1"/>
                    </a:lnTo>
                    <a:lnTo>
                      <a:pt x="76" y="0"/>
                    </a:lnTo>
                    <a:lnTo>
                      <a:pt x="86" y="0"/>
                    </a:lnTo>
                    <a:lnTo>
                      <a:pt x="8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8" name="Freeform 147"/>
              <p:cNvSpPr/>
              <p:nvPr/>
            </p:nvSpPr>
            <p:spPr bwMode="auto">
              <a:xfrm>
                <a:off x="2178051" y="3792538"/>
                <a:ext cx="107950" cy="153988"/>
              </a:xfrm>
              <a:custGeom>
                <a:avLst/>
                <a:gdLst>
                  <a:gd name="T0" fmla="*/ 60 w 68"/>
                  <a:gd name="T1" fmla="*/ 97 h 97"/>
                  <a:gd name="T2" fmla="*/ 60 w 68"/>
                  <a:gd name="T3" fmla="*/ 97 h 97"/>
                  <a:gd name="T4" fmla="*/ 65 w 68"/>
                  <a:gd name="T5" fmla="*/ 85 h 97"/>
                  <a:gd name="T6" fmla="*/ 68 w 68"/>
                  <a:gd name="T7" fmla="*/ 71 h 97"/>
                  <a:gd name="T8" fmla="*/ 68 w 68"/>
                  <a:gd name="T9" fmla="*/ 58 h 97"/>
                  <a:gd name="T10" fmla="*/ 66 w 68"/>
                  <a:gd name="T11" fmla="*/ 46 h 97"/>
                  <a:gd name="T12" fmla="*/ 62 w 68"/>
                  <a:gd name="T13" fmla="*/ 33 h 97"/>
                  <a:gd name="T14" fmla="*/ 56 w 68"/>
                  <a:gd name="T15" fmla="*/ 21 h 97"/>
                  <a:gd name="T16" fmla="*/ 49 w 68"/>
                  <a:gd name="T17" fmla="*/ 10 h 97"/>
                  <a:gd name="T18" fmla="*/ 39 w 68"/>
                  <a:gd name="T19" fmla="*/ 0 h 97"/>
                  <a:gd name="T20" fmla="*/ 0 w 68"/>
                  <a:gd name="T21" fmla="*/ 6 h 97"/>
                  <a:gd name="T22" fmla="*/ 0 w 68"/>
                  <a:gd name="T23" fmla="*/ 6 h 97"/>
                  <a:gd name="T24" fmla="*/ 14 w 68"/>
                  <a:gd name="T25" fmla="*/ 15 h 97"/>
                  <a:gd name="T26" fmla="*/ 24 w 68"/>
                  <a:gd name="T27" fmla="*/ 23 h 97"/>
                  <a:gd name="T28" fmla="*/ 35 w 68"/>
                  <a:gd name="T29" fmla="*/ 32 h 97"/>
                  <a:gd name="T30" fmla="*/ 43 w 68"/>
                  <a:gd name="T31" fmla="*/ 42 h 97"/>
                  <a:gd name="T32" fmla="*/ 50 w 68"/>
                  <a:gd name="T33" fmla="*/ 54 h 97"/>
                  <a:gd name="T34" fmla="*/ 56 w 68"/>
                  <a:gd name="T35" fmla="*/ 66 h 97"/>
                  <a:gd name="T36" fmla="*/ 58 w 68"/>
                  <a:gd name="T37" fmla="*/ 81 h 97"/>
                  <a:gd name="T38" fmla="*/ 60 w 68"/>
                  <a:gd name="T39" fmla="*/ 97 h 97"/>
                  <a:gd name="T40" fmla="*/ 60 w 68"/>
                  <a:gd name="T41" fmla="*/ 9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8" h="97">
                    <a:moveTo>
                      <a:pt x="60" y="97"/>
                    </a:moveTo>
                    <a:lnTo>
                      <a:pt x="60" y="97"/>
                    </a:lnTo>
                    <a:lnTo>
                      <a:pt x="65" y="85"/>
                    </a:lnTo>
                    <a:lnTo>
                      <a:pt x="68" y="71"/>
                    </a:lnTo>
                    <a:lnTo>
                      <a:pt x="68" y="58"/>
                    </a:lnTo>
                    <a:lnTo>
                      <a:pt x="66" y="46"/>
                    </a:lnTo>
                    <a:lnTo>
                      <a:pt x="62" y="33"/>
                    </a:lnTo>
                    <a:lnTo>
                      <a:pt x="56" y="21"/>
                    </a:lnTo>
                    <a:lnTo>
                      <a:pt x="49" y="10"/>
                    </a:lnTo>
                    <a:lnTo>
                      <a:pt x="39" y="0"/>
                    </a:lnTo>
                    <a:lnTo>
                      <a:pt x="0" y="6"/>
                    </a:lnTo>
                    <a:lnTo>
                      <a:pt x="0" y="6"/>
                    </a:lnTo>
                    <a:lnTo>
                      <a:pt x="14" y="15"/>
                    </a:lnTo>
                    <a:lnTo>
                      <a:pt x="24" y="23"/>
                    </a:lnTo>
                    <a:lnTo>
                      <a:pt x="35" y="32"/>
                    </a:lnTo>
                    <a:lnTo>
                      <a:pt x="43" y="42"/>
                    </a:lnTo>
                    <a:lnTo>
                      <a:pt x="50" y="54"/>
                    </a:lnTo>
                    <a:lnTo>
                      <a:pt x="56" y="66"/>
                    </a:lnTo>
                    <a:lnTo>
                      <a:pt x="58" y="81"/>
                    </a:lnTo>
                    <a:lnTo>
                      <a:pt x="60" y="97"/>
                    </a:lnTo>
                    <a:lnTo>
                      <a:pt x="60" y="9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39" name="组合 238"/>
            <p:cNvGrpSpPr/>
            <p:nvPr/>
          </p:nvGrpSpPr>
          <p:grpSpPr>
            <a:xfrm>
              <a:off x="2157152" y="1407590"/>
              <a:ext cx="401020" cy="329477"/>
              <a:chOff x="3190876" y="1230313"/>
              <a:chExt cx="676275" cy="555625"/>
            </a:xfrm>
            <a:grpFill/>
          </p:grpSpPr>
          <p:sp>
            <p:nvSpPr>
              <p:cNvPr id="240" name="Freeform 148"/>
              <p:cNvSpPr/>
              <p:nvPr/>
            </p:nvSpPr>
            <p:spPr bwMode="auto">
              <a:xfrm>
                <a:off x="3209926" y="1257300"/>
                <a:ext cx="657225" cy="528638"/>
              </a:xfrm>
              <a:custGeom>
                <a:avLst/>
                <a:gdLst>
                  <a:gd name="T0" fmla="*/ 0 w 414"/>
                  <a:gd name="T1" fmla="*/ 117 h 333"/>
                  <a:gd name="T2" fmla="*/ 10 w 414"/>
                  <a:gd name="T3" fmla="*/ 102 h 333"/>
                  <a:gd name="T4" fmla="*/ 316 w 414"/>
                  <a:gd name="T5" fmla="*/ 306 h 333"/>
                  <a:gd name="T6" fmla="*/ 316 w 414"/>
                  <a:gd name="T7" fmla="*/ 306 h 333"/>
                  <a:gd name="T8" fmla="*/ 325 w 414"/>
                  <a:gd name="T9" fmla="*/ 310 h 333"/>
                  <a:gd name="T10" fmla="*/ 335 w 414"/>
                  <a:gd name="T11" fmla="*/ 313 h 333"/>
                  <a:gd name="T12" fmla="*/ 343 w 414"/>
                  <a:gd name="T13" fmla="*/ 313 h 333"/>
                  <a:gd name="T14" fmla="*/ 352 w 414"/>
                  <a:gd name="T15" fmla="*/ 312 h 333"/>
                  <a:gd name="T16" fmla="*/ 362 w 414"/>
                  <a:gd name="T17" fmla="*/ 309 h 333"/>
                  <a:gd name="T18" fmla="*/ 371 w 414"/>
                  <a:gd name="T19" fmla="*/ 304 h 333"/>
                  <a:gd name="T20" fmla="*/ 378 w 414"/>
                  <a:gd name="T21" fmla="*/ 297 h 333"/>
                  <a:gd name="T22" fmla="*/ 385 w 414"/>
                  <a:gd name="T23" fmla="*/ 289 h 333"/>
                  <a:gd name="T24" fmla="*/ 385 w 414"/>
                  <a:gd name="T25" fmla="*/ 289 h 333"/>
                  <a:gd name="T26" fmla="*/ 390 w 414"/>
                  <a:gd name="T27" fmla="*/ 279 h 333"/>
                  <a:gd name="T28" fmla="*/ 393 w 414"/>
                  <a:gd name="T29" fmla="*/ 270 h 333"/>
                  <a:gd name="T30" fmla="*/ 394 w 414"/>
                  <a:gd name="T31" fmla="*/ 260 h 333"/>
                  <a:gd name="T32" fmla="*/ 394 w 414"/>
                  <a:gd name="T33" fmla="*/ 251 h 333"/>
                  <a:gd name="T34" fmla="*/ 391 w 414"/>
                  <a:gd name="T35" fmla="*/ 241 h 333"/>
                  <a:gd name="T36" fmla="*/ 387 w 414"/>
                  <a:gd name="T37" fmla="*/ 232 h 333"/>
                  <a:gd name="T38" fmla="*/ 382 w 414"/>
                  <a:gd name="T39" fmla="*/ 225 h 333"/>
                  <a:gd name="T40" fmla="*/ 375 w 414"/>
                  <a:gd name="T41" fmla="*/ 218 h 333"/>
                  <a:gd name="T42" fmla="*/ 69 w 414"/>
                  <a:gd name="T43" fmla="*/ 14 h 333"/>
                  <a:gd name="T44" fmla="*/ 79 w 414"/>
                  <a:gd name="T45" fmla="*/ 0 h 333"/>
                  <a:gd name="T46" fmla="*/ 389 w 414"/>
                  <a:gd name="T47" fmla="*/ 207 h 333"/>
                  <a:gd name="T48" fmla="*/ 389 w 414"/>
                  <a:gd name="T49" fmla="*/ 207 h 333"/>
                  <a:gd name="T50" fmla="*/ 398 w 414"/>
                  <a:gd name="T51" fmla="*/ 216 h 333"/>
                  <a:gd name="T52" fmla="*/ 405 w 414"/>
                  <a:gd name="T53" fmla="*/ 225 h 333"/>
                  <a:gd name="T54" fmla="*/ 410 w 414"/>
                  <a:gd name="T55" fmla="*/ 236 h 333"/>
                  <a:gd name="T56" fmla="*/ 414 w 414"/>
                  <a:gd name="T57" fmla="*/ 248 h 333"/>
                  <a:gd name="T58" fmla="*/ 414 w 414"/>
                  <a:gd name="T59" fmla="*/ 262 h 333"/>
                  <a:gd name="T60" fmla="*/ 413 w 414"/>
                  <a:gd name="T61" fmla="*/ 275 h 333"/>
                  <a:gd name="T62" fmla="*/ 409 w 414"/>
                  <a:gd name="T63" fmla="*/ 287 h 333"/>
                  <a:gd name="T64" fmla="*/ 402 w 414"/>
                  <a:gd name="T65" fmla="*/ 300 h 333"/>
                  <a:gd name="T66" fmla="*/ 402 w 414"/>
                  <a:gd name="T67" fmla="*/ 300 h 333"/>
                  <a:gd name="T68" fmla="*/ 393 w 414"/>
                  <a:gd name="T69" fmla="*/ 312 h 333"/>
                  <a:gd name="T70" fmla="*/ 382 w 414"/>
                  <a:gd name="T71" fmla="*/ 320 h 333"/>
                  <a:gd name="T72" fmla="*/ 371 w 414"/>
                  <a:gd name="T73" fmla="*/ 327 h 333"/>
                  <a:gd name="T74" fmla="*/ 359 w 414"/>
                  <a:gd name="T75" fmla="*/ 331 h 333"/>
                  <a:gd name="T76" fmla="*/ 347 w 414"/>
                  <a:gd name="T77" fmla="*/ 333 h 333"/>
                  <a:gd name="T78" fmla="*/ 335 w 414"/>
                  <a:gd name="T79" fmla="*/ 332 h 333"/>
                  <a:gd name="T80" fmla="*/ 322 w 414"/>
                  <a:gd name="T81" fmla="*/ 329 h 333"/>
                  <a:gd name="T82" fmla="*/ 310 w 414"/>
                  <a:gd name="T83" fmla="*/ 323 h 333"/>
                  <a:gd name="T84" fmla="*/ 0 w 414"/>
                  <a:gd name="T85" fmla="*/ 117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14" h="333">
                    <a:moveTo>
                      <a:pt x="0" y="117"/>
                    </a:moveTo>
                    <a:lnTo>
                      <a:pt x="10" y="102"/>
                    </a:lnTo>
                    <a:lnTo>
                      <a:pt x="316" y="306"/>
                    </a:lnTo>
                    <a:lnTo>
                      <a:pt x="316" y="306"/>
                    </a:lnTo>
                    <a:lnTo>
                      <a:pt x="325" y="310"/>
                    </a:lnTo>
                    <a:lnTo>
                      <a:pt x="335" y="313"/>
                    </a:lnTo>
                    <a:lnTo>
                      <a:pt x="343" y="313"/>
                    </a:lnTo>
                    <a:lnTo>
                      <a:pt x="352" y="312"/>
                    </a:lnTo>
                    <a:lnTo>
                      <a:pt x="362" y="309"/>
                    </a:lnTo>
                    <a:lnTo>
                      <a:pt x="371" y="304"/>
                    </a:lnTo>
                    <a:lnTo>
                      <a:pt x="378" y="297"/>
                    </a:lnTo>
                    <a:lnTo>
                      <a:pt x="385" y="289"/>
                    </a:lnTo>
                    <a:lnTo>
                      <a:pt x="385" y="289"/>
                    </a:lnTo>
                    <a:lnTo>
                      <a:pt x="390" y="279"/>
                    </a:lnTo>
                    <a:lnTo>
                      <a:pt x="393" y="270"/>
                    </a:lnTo>
                    <a:lnTo>
                      <a:pt x="394" y="260"/>
                    </a:lnTo>
                    <a:lnTo>
                      <a:pt x="394" y="251"/>
                    </a:lnTo>
                    <a:lnTo>
                      <a:pt x="391" y="241"/>
                    </a:lnTo>
                    <a:lnTo>
                      <a:pt x="387" y="232"/>
                    </a:lnTo>
                    <a:lnTo>
                      <a:pt x="382" y="225"/>
                    </a:lnTo>
                    <a:lnTo>
                      <a:pt x="375" y="218"/>
                    </a:lnTo>
                    <a:lnTo>
                      <a:pt x="69" y="14"/>
                    </a:lnTo>
                    <a:lnTo>
                      <a:pt x="79" y="0"/>
                    </a:lnTo>
                    <a:lnTo>
                      <a:pt x="389" y="207"/>
                    </a:lnTo>
                    <a:lnTo>
                      <a:pt x="389" y="207"/>
                    </a:lnTo>
                    <a:lnTo>
                      <a:pt x="398" y="216"/>
                    </a:lnTo>
                    <a:lnTo>
                      <a:pt x="405" y="225"/>
                    </a:lnTo>
                    <a:lnTo>
                      <a:pt x="410" y="236"/>
                    </a:lnTo>
                    <a:lnTo>
                      <a:pt x="414" y="248"/>
                    </a:lnTo>
                    <a:lnTo>
                      <a:pt x="414" y="262"/>
                    </a:lnTo>
                    <a:lnTo>
                      <a:pt x="413" y="275"/>
                    </a:lnTo>
                    <a:lnTo>
                      <a:pt x="409" y="287"/>
                    </a:lnTo>
                    <a:lnTo>
                      <a:pt x="402" y="300"/>
                    </a:lnTo>
                    <a:lnTo>
                      <a:pt x="402" y="300"/>
                    </a:lnTo>
                    <a:lnTo>
                      <a:pt x="393" y="312"/>
                    </a:lnTo>
                    <a:lnTo>
                      <a:pt x="382" y="320"/>
                    </a:lnTo>
                    <a:lnTo>
                      <a:pt x="371" y="327"/>
                    </a:lnTo>
                    <a:lnTo>
                      <a:pt x="359" y="331"/>
                    </a:lnTo>
                    <a:lnTo>
                      <a:pt x="347" y="333"/>
                    </a:lnTo>
                    <a:lnTo>
                      <a:pt x="335" y="332"/>
                    </a:lnTo>
                    <a:lnTo>
                      <a:pt x="322" y="329"/>
                    </a:lnTo>
                    <a:lnTo>
                      <a:pt x="310" y="323"/>
                    </a:lnTo>
                    <a:lnTo>
                      <a:pt x="0" y="1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1" name="Freeform 149"/>
              <p:cNvSpPr/>
              <p:nvPr/>
            </p:nvSpPr>
            <p:spPr bwMode="auto">
              <a:xfrm>
                <a:off x="3190876" y="1230313"/>
                <a:ext cx="176213" cy="246063"/>
              </a:xfrm>
              <a:custGeom>
                <a:avLst/>
                <a:gdLst>
                  <a:gd name="T0" fmla="*/ 5 w 111"/>
                  <a:gd name="T1" fmla="*/ 154 h 155"/>
                  <a:gd name="T2" fmla="*/ 5 w 111"/>
                  <a:gd name="T3" fmla="*/ 154 h 155"/>
                  <a:gd name="T4" fmla="*/ 9 w 111"/>
                  <a:gd name="T5" fmla="*/ 155 h 155"/>
                  <a:gd name="T6" fmla="*/ 15 w 111"/>
                  <a:gd name="T7" fmla="*/ 155 h 155"/>
                  <a:gd name="T8" fmla="*/ 19 w 111"/>
                  <a:gd name="T9" fmla="*/ 154 h 155"/>
                  <a:gd name="T10" fmla="*/ 23 w 111"/>
                  <a:gd name="T11" fmla="*/ 150 h 155"/>
                  <a:gd name="T12" fmla="*/ 110 w 111"/>
                  <a:gd name="T13" fmla="*/ 20 h 155"/>
                  <a:gd name="T14" fmla="*/ 110 w 111"/>
                  <a:gd name="T15" fmla="*/ 20 h 155"/>
                  <a:gd name="T16" fmla="*/ 111 w 111"/>
                  <a:gd name="T17" fmla="*/ 15 h 155"/>
                  <a:gd name="T18" fmla="*/ 111 w 111"/>
                  <a:gd name="T19" fmla="*/ 11 h 155"/>
                  <a:gd name="T20" fmla="*/ 110 w 111"/>
                  <a:gd name="T21" fmla="*/ 5 h 155"/>
                  <a:gd name="T22" fmla="*/ 106 w 111"/>
                  <a:gd name="T23" fmla="*/ 2 h 155"/>
                  <a:gd name="T24" fmla="*/ 106 w 111"/>
                  <a:gd name="T25" fmla="*/ 2 h 155"/>
                  <a:gd name="T26" fmla="*/ 101 w 111"/>
                  <a:gd name="T27" fmla="*/ 0 h 155"/>
                  <a:gd name="T28" fmla="*/ 96 w 111"/>
                  <a:gd name="T29" fmla="*/ 0 h 155"/>
                  <a:gd name="T30" fmla="*/ 92 w 111"/>
                  <a:gd name="T31" fmla="*/ 2 h 155"/>
                  <a:gd name="T32" fmla="*/ 89 w 111"/>
                  <a:gd name="T33" fmla="*/ 5 h 155"/>
                  <a:gd name="T34" fmla="*/ 1 w 111"/>
                  <a:gd name="T35" fmla="*/ 136 h 155"/>
                  <a:gd name="T36" fmla="*/ 1 w 111"/>
                  <a:gd name="T37" fmla="*/ 136 h 155"/>
                  <a:gd name="T38" fmla="*/ 0 w 111"/>
                  <a:gd name="T39" fmla="*/ 140 h 155"/>
                  <a:gd name="T40" fmla="*/ 0 w 111"/>
                  <a:gd name="T41" fmla="*/ 146 h 155"/>
                  <a:gd name="T42" fmla="*/ 1 w 111"/>
                  <a:gd name="T43" fmla="*/ 150 h 155"/>
                  <a:gd name="T44" fmla="*/ 5 w 111"/>
                  <a:gd name="T45" fmla="*/ 154 h 155"/>
                  <a:gd name="T46" fmla="*/ 5 w 111"/>
                  <a:gd name="T47" fmla="*/ 15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1" h="155">
                    <a:moveTo>
                      <a:pt x="5" y="154"/>
                    </a:moveTo>
                    <a:lnTo>
                      <a:pt x="5" y="154"/>
                    </a:lnTo>
                    <a:lnTo>
                      <a:pt x="9" y="155"/>
                    </a:lnTo>
                    <a:lnTo>
                      <a:pt x="15" y="155"/>
                    </a:lnTo>
                    <a:lnTo>
                      <a:pt x="19" y="154"/>
                    </a:lnTo>
                    <a:lnTo>
                      <a:pt x="23" y="150"/>
                    </a:lnTo>
                    <a:lnTo>
                      <a:pt x="110" y="20"/>
                    </a:lnTo>
                    <a:lnTo>
                      <a:pt x="110" y="20"/>
                    </a:lnTo>
                    <a:lnTo>
                      <a:pt x="111" y="15"/>
                    </a:lnTo>
                    <a:lnTo>
                      <a:pt x="111" y="11"/>
                    </a:lnTo>
                    <a:lnTo>
                      <a:pt x="110" y="5"/>
                    </a:lnTo>
                    <a:lnTo>
                      <a:pt x="106" y="2"/>
                    </a:lnTo>
                    <a:lnTo>
                      <a:pt x="106" y="2"/>
                    </a:lnTo>
                    <a:lnTo>
                      <a:pt x="101" y="0"/>
                    </a:lnTo>
                    <a:lnTo>
                      <a:pt x="96" y="0"/>
                    </a:lnTo>
                    <a:lnTo>
                      <a:pt x="92" y="2"/>
                    </a:lnTo>
                    <a:lnTo>
                      <a:pt x="89" y="5"/>
                    </a:lnTo>
                    <a:lnTo>
                      <a:pt x="1" y="136"/>
                    </a:lnTo>
                    <a:lnTo>
                      <a:pt x="1" y="136"/>
                    </a:lnTo>
                    <a:lnTo>
                      <a:pt x="0" y="140"/>
                    </a:lnTo>
                    <a:lnTo>
                      <a:pt x="0" y="146"/>
                    </a:lnTo>
                    <a:lnTo>
                      <a:pt x="1" y="150"/>
                    </a:lnTo>
                    <a:lnTo>
                      <a:pt x="5" y="154"/>
                    </a:lnTo>
                    <a:lnTo>
                      <a:pt x="5" y="15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2" name="Freeform 150"/>
              <p:cNvSpPr/>
              <p:nvPr/>
            </p:nvSpPr>
            <p:spPr bwMode="auto">
              <a:xfrm>
                <a:off x="3287713" y="1400175"/>
                <a:ext cx="504825" cy="323850"/>
              </a:xfrm>
              <a:custGeom>
                <a:avLst/>
                <a:gdLst>
                  <a:gd name="T0" fmla="*/ 0 w 318"/>
                  <a:gd name="T1" fmla="*/ 19 h 204"/>
                  <a:gd name="T2" fmla="*/ 11 w 318"/>
                  <a:gd name="T3" fmla="*/ 0 h 204"/>
                  <a:gd name="T4" fmla="*/ 284 w 318"/>
                  <a:gd name="T5" fmla="*/ 182 h 204"/>
                  <a:gd name="T6" fmla="*/ 284 w 318"/>
                  <a:gd name="T7" fmla="*/ 182 h 204"/>
                  <a:gd name="T8" fmla="*/ 292 w 318"/>
                  <a:gd name="T9" fmla="*/ 186 h 204"/>
                  <a:gd name="T10" fmla="*/ 302 w 318"/>
                  <a:gd name="T11" fmla="*/ 188 h 204"/>
                  <a:gd name="T12" fmla="*/ 310 w 318"/>
                  <a:gd name="T13" fmla="*/ 188 h 204"/>
                  <a:gd name="T14" fmla="*/ 318 w 318"/>
                  <a:gd name="T15" fmla="*/ 185 h 204"/>
                  <a:gd name="T16" fmla="*/ 318 w 318"/>
                  <a:gd name="T17" fmla="*/ 185 h 204"/>
                  <a:gd name="T18" fmla="*/ 317 w 318"/>
                  <a:gd name="T19" fmla="*/ 186 h 204"/>
                  <a:gd name="T20" fmla="*/ 317 w 318"/>
                  <a:gd name="T21" fmla="*/ 186 h 204"/>
                  <a:gd name="T22" fmla="*/ 313 w 318"/>
                  <a:gd name="T23" fmla="*/ 192 h 204"/>
                  <a:gd name="T24" fmla="*/ 307 w 318"/>
                  <a:gd name="T25" fmla="*/ 197 h 204"/>
                  <a:gd name="T26" fmla="*/ 302 w 318"/>
                  <a:gd name="T27" fmla="*/ 200 h 204"/>
                  <a:gd name="T28" fmla="*/ 295 w 318"/>
                  <a:gd name="T29" fmla="*/ 203 h 204"/>
                  <a:gd name="T30" fmla="*/ 288 w 318"/>
                  <a:gd name="T31" fmla="*/ 204 h 204"/>
                  <a:gd name="T32" fmla="*/ 282 w 318"/>
                  <a:gd name="T33" fmla="*/ 203 h 204"/>
                  <a:gd name="T34" fmla="*/ 276 w 318"/>
                  <a:gd name="T35" fmla="*/ 201 h 204"/>
                  <a:gd name="T36" fmla="*/ 269 w 318"/>
                  <a:gd name="T37" fmla="*/ 199 h 204"/>
                  <a:gd name="T38" fmla="*/ 0 w 318"/>
                  <a:gd name="T39" fmla="*/ 19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18" h="204">
                    <a:moveTo>
                      <a:pt x="0" y="19"/>
                    </a:moveTo>
                    <a:lnTo>
                      <a:pt x="11" y="0"/>
                    </a:lnTo>
                    <a:lnTo>
                      <a:pt x="284" y="182"/>
                    </a:lnTo>
                    <a:lnTo>
                      <a:pt x="284" y="182"/>
                    </a:lnTo>
                    <a:lnTo>
                      <a:pt x="292" y="186"/>
                    </a:lnTo>
                    <a:lnTo>
                      <a:pt x="302" y="188"/>
                    </a:lnTo>
                    <a:lnTo>
                      <a:pt x="310" y="188"/>
                    </a:lnTo>
                    <a:lnTo>
                      <a:pt x="318" y="185"/>
                    </a:lnTo>
                    <a:lnTo>
                      <a:pt x="318" y="185"/>
                    </a:lnTo>
                    <a:lnTo>
                      <a:pt x="317" y="186"/>
                    </a:lnTo>
                    <a:lnTo>
                      <a:pt x="317" y="186"/>
                    </a:lnTo>
                    <a:lnTo>
                      <a:pt x="313" y="192"/>
                    </a:lnTo>
                    <a:lnTo>
                      <a:pt x="307" y="197"/>
                    </a:lnTo>
                    <a:lnTo>
                      <a:pt x="302" y="200"/>
                    </a:lnTo>
                    <a:lnTo>
                      <a:pt x="295" y="203"/>
                    </a:lnTo>
                    <a:lnTo>
                      <a:pt x="288" y="204"/>
                    </a:lnTo>
                    <a:lnTo>
                      <a:pt x="282" y="203"/>
                    </a:lnTo>
                    <a:lnTo>
                      <a:pt x="276" y="201"/>
                    </a:lnTo>
                    <a:lnTo>
                      <a:pt x="269" y="199"/>
                    </a:lnTo>
                    <a:lnTo>
                      <a:pt x="0" y="1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43" name="Freeform 151"/>
            <p:cNvSpPr>
              <a:spLocks noEditPoints="1"/>
            </p:cNvSpPr>
            <p:nvPr/>
          </p:nvSpPr>
          <p:spPr bwMode="auto">
            <a:xfrm>
              <a:off x="1185665" y="2831870"/>
              <a:ext cx="225927" cy="391606"/>
            </a:xfrm>
            <a:custGeom>
              <a:avLst/>
              <a:gdLst>
                <a:gd name="T0" fmla="*/ 144 w 240"/>
                <a:gd name="T1" fmla="*/ 352 h 416"/>
                <a:gd name="T2" fmla="*/ 154 w 240"/>
                <a:gd name="T3" fmla="*/ 354 h 416"/>
                <a:gd name="T4" fmla="*/ 164 w 240"/>
                <a:gd name="T5" fmla="*/ 359 h 416"/>
                <a:gd name="T6" fmla="*/ 171 w 240"/>
                <a:gd name="T7" fmla="*/ 366 h 416"/>
                <a:gd name="T8" fmla="*/ 175 w 240"/>
                <a:gd name="T9" fmla="*/ 375 h 416"/>
                <a:gd name="T10" fmla="*/ 176 w 240"/>
                <a:gd name="T11" fmla="*/ 382 h 416"/>
                <a:gd name="T12" fmla="*/ 175 w 240"/>
                <a:gd name="T13" fmla="*/ 394 h 416"/>
                <a:gd name="T14" fmla="*/ 168 w 240"/>
                <a:gd name="T15" fmla="*/ 405 h 416"/>
                <a:gd name="T16" fmla="*/ 158 w 240"/>
                <a:gd name="T17" fmla="*/ 413 h 416"/>
                <a:gd name="T18" fmla="*/ 152 w 240"/>
                <a:gd name="T19" fmla="*/ 415 h 416"/>
                <a:gd name="T20" fmla="*/ 144 w 240"/>
                <a:gd name="T21" fmla="*/ 352 h 416"/>
                <a:gd name="T22" fmla="*/ 144 w 240"/>
                <a:gd name="T23" fmla="*/ 325 h 416"/>
                <a:gd name="T24" fmla="*/ 144 w 240"/>
                <a:gd name="T25" fmla="*/ 141 h 416"/>
                <a:gd name="T26" fmla="*/ 163 w 240"/>
                <a:gd name="T27" fmla="*/ 160 h 416"/>
                <a:gd name="T28" fmla="*/ 175 w 240"/>
                <a:gd name="T29" fmla="*/ 189 h 416"/>
                <a:gd name="T30" fmla="*/ 188 w 240"/>
                <a:gd name="T31" fmla="*/ 243 h 416"/>
                <a:gd name="T32" fmla="*/ 192 w 240"/>
                <a:gd name="T33" fmla="*/ 251 h 416"/>
                <a:gd name="T34" fmla="*/ 205 w 240"/>
                <a:gd name="T35" fmla="*/ 260 h 416"/>
                <a:gd name="T36" fmla="*/ 225 w 240"/>
                <a:gd name="T37" fmla="*/ 264 h 416"/>
                <a:gd name="T38" fmla="*/ 240 w 240"/>
                <a:gd name="T39" fmla="*/ 300 h 416"/>
                <a:gd name="T40" fmla="*/ 135 w 240"/>
                <a:gd name="T41" fmla="*/ 352 h 416"/>
                <a:gd name="T42" fmla="*/ 144 w 240"/>
                <a:gd name="T43" fmla="*/ 352 h 416"/>
                <a:gd name="T44" fmla="*/ 144 w 240"/>
                <a:gd name="T45" fmla="*/ 416 h 416"/>
                <a:gd name="T46" fmla="*/ 134 w 240"/>
                <a:gd name="T47" fmla="*/ 415 h 416"/>
                <a:gd name="T48" fmla="*/ 125 w 240"/>
                <a:gd name="T49" fmla="*/ 409 h 416"/>
                <a:gd name="T50" fmla="*/ 118 w 240"/>
                <a:gd name="T51" fmla="*/ 403 h 416"/>
                <a:gd name="T52" fmla="*/ 112 w 240"/>
                <a:gd name="T53" fmla="*/ 392 h 416"/>
                <a:gd name="T54" fmla="*/ 112 w 240"/>
                <a:gd name="T55" fmla="*/ 386 h 416"/>
                <a:gd name="T56" fmla="*/ 114 w 240"/>
                <a:gd name="T57" fmla="*/ 374 h 416"/>
                <a:gd name="T58" fmla="*/ 121 w 240"/>
                <a:gd name="T59" fmla="*/ 363 h 416"/>
                <a:gd name="T60" fmla="*/ 130 w 240"/>
                <a:gd name="T61" fmla="*/ 355 h 416"/>
                <a:gd name="T62" fmla="*/ 135 w 240"/>
                <a:gd name="T63" fmla="*/ 352 h 416"/>
                <a:gd name="T64" fmla="*/ 144 w 240"/>
                <a:gd name="T65" fmla="*/ 141 h 416"/>
                <a:gd name="T66" fmla="*/ 122 w 240"/>
                <a:gd name="T67" fmla="*/ 130 h 416"/>
                <a:gd name="T68" fmla="*/ 98 w 240"/>
                <a:gd name="T69" fmla="*/ 126 h 416"/>
                <a:gd name="T70" fmla="*/ 69 w 240"/>
                <a:gd name="T71" fmla="*/ 19 h 416"/>
                <a:gd name="T72" fmla="*/ 65 w 240"/>
                <a:gd name="T73" fmla="*/ 10 h 416"/>
                <a:gd name="T74" fmla="*/ 58 w 240"/>
                <a:gd name="T75" fmla="*/ 4 h 416"/>
                <a:gd name="T76" fmla="*/ 49 w 240"/>
                <a:gd name="T77" fmla="*/ 0 h 416"/>
                <a:gd name="T78" fmla="*/ 39 w 240"/>
                <a:gd name="T79" fmla="*/ 2 h 416"/>
                <a:gd name="T80" fmla="*/ 34 w 240"/>
                <a:gd name="T81" fmla="*/ 3 h 416"/>
                <a:gd name="T82" fmla="*/ 26 w 240"/>
                <a:gd name="T83" fmla="*/ 10 h 416"/>
                <a:gd name="T84" fmla="*/ 22 w 240"/>
                <a:gd name="T85" fmla="*/ 18 h 416"/>
                <a:gd name="T86" fmla="*/ 20 w 240"/>
                <a:gd name="T87" fmla="*/ 27 h 416"/>
                <a:gd name="T88" fmla="*/ 49 w 240"/>
                <a:gd name="T89" fmla="*/ 139 h 416"/>
                <a:gd name="T90" fmla="*/ 38 w 240"/>
                <a:gd name="T91" fmla="*/ 145 h 416"/>
                <a:gd name="T92" fmla="*/ 20 w 240"/>
                <a:gd name="T93" fmla="*/ 164 h 416"/>
                <a:gd name="T94" fmla="*/ 11 w 240"/>
                <a:gd name="T95" fmla="*/ 187 h 416"/>
                <a:gd name="T96" fmla="*/ 8 w 240"/>
                <a:gd name="T97" fmla="*/ 216 h 416"/>
                <a:gd name="T98" fmla="*/ 11 w 240"/>
                <a:gd name="T99" fmla="*/ 232 h 416"/>
                <a:gd name="T100" fmla="*/ 26 w 240"/>
                <a:gd name="T101" fmla="*/ 285 h 416"/>
                <a:gd name="T102" fmla="*/ 26 w 240"/>
                <a:gd name="T103" fmla="*/ 294 h 416"/>
                <a:gd name="T104" fmla="*/ 20 w 240"/>
                <a:gd name="T105" fmla="*/ 308 h 416"/>
                <a:gd name="T106" fmla="*/ 5 w 240"/>
                <a:gd name="T107" fmla="*/ 321 h 416"/>
                <a:gd name="T108" fmla="*/ 10 w 240"/>
                <a:gd name="T109" fmla="*/ 361 h 416"/>
                <a:gd name="T110" fmla="*/ 144 w 240"/>
                <a:gd name="T111" fmla="*/ 141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40" h="416">
                  <a:moveTo>
                    <a:pt x="144" y="352"/>
                  </a:moveTo>
                  <a:lnTo>
                    <a:pt x="144" y="352"/>
                  </a:lnTo>
                  <a:lnTo>
                    <a:pt x="149" y="352"/>
                  </a:lnTo>
                  <a:lnTo>
                    <a:pt x="154" y="354"/>
                  </a:lnTo>
                  <a:lnTo>
                    <a:pt x="160" y="355"/>
                  </a:lnTo>
                  <a:lnTo>
                    <a:pt x="164" y="359"/>
                  </a:lnTo>
                  <a:lnTo>
                    <a:pt x="168" y="362"/>
                  </a:lnTo>
                  <a:lnTo>
                    <a:pt x="171" y="366"/>
                  </a:lnTo>
                  <a:lnTo>
                    <a:pt x="173" y="371"/>
                  </a:lnTo>
                  <a:lnTo>
                    <a:pt x="175" y="375"/>
                  </a:lnTo>
                  <a:lnTo>
                    <a:pt x="175" y="375"/>
                  </a:lnTo>
                  <a:lnTo>
                    <a:pt x="176" y="382"/>
                  </a:lnTo>
                  <a:lnTo>
                    <a:pt x="176" y="389"/>
                  </a:lnTo>
                  <a:lnTo>
                    <a:pt x="175" y="394"/>
                  </a:lnTo>
                  <a:lnTo>
                    <a:pt x="172" y="400"/>
                  </a:lnTo>
                  <a:lnTo>
                    <a:pt x="168" y="405"/>
                  </a:lnTo>
                  <a:lnTo>
                    <a:pt x="164" y="409"/>
                  </a:lnTo>
                  <a:lnTo>
                    <a:pt x="158" y="413"/>
                  </a:lnTo>
                  <a:lnTo>
                    <a:pt x="152" y="415"/>
                  </a:lnTo>
                  <a:lnTo>
                    <a:pt x="152" y="415"/>
                  </a:lnTo>
                  <a:lnTo>
                    <a:pt x="144" y="416"/>
                  </a:lnTo>
                  <a:lnTo>
                    <a:pt x="144" y="352"/>
                  </a:lnTo>
                  <a:lnTo>
                    <a:pt x="144" y="352"/>
                  </a:lnTo>
                  <a:close/>
                  <a:moveTo>
                    <a:pt x="144" y="325"/>
                  </a:moveTo>
                  <a:lnTo>
                    <a:pt x="144" y="141"/>
                  </a:lnTo>
                  <a:lnTo>
                    <a:pt x="144" y="141"/>
                  </a:lnTo>
                  <a:lnTo>
                    <a:pt x="154" y="149"/>
                  </a:lnTo>
                  <a:lnTo>
                    <a:pt x="163" y="160"/>
                  </a:lnTo>
                  <a:lnTo>
                    <a:pt x="169" y="174"/>
                  </a:lnTo>
                  <a:lnTo>
                    <a:pt x="175" y="189"/>
                  </a:lnTo>
                  <a:lnTo>
                    <a:pt x="175" y="189"/>
                  </a:lnTo>
                  <a:lnTo>
                    <a:pt x="188" y="243"/>
                  </a:lnTo>
                  <a:lnTo>
                    <a:pt x="188" y="243"/>
                  </a:lnTo>
                  <a:lnTo>
                    <a:pt x="192" y="251"/>
                  </a:lnTo>
                  <a:lnTo>
                    <a:pt x="198" y="256"/>
                  </a:lnTo>
                  <a:lnTo>
                    <a:pt x="205" y="260"/>
                  </a:lnTo>
                  <a:lnTo>
                    <a:pt x="211" y="263"/>
                  </a:lnTo>
                  <a:lnTo>
                    <a:pt x="225" y="264"/>
                  </a:lnTo>
                  <a:lnTo>
                    <a:pt x="230" y="264"/>
                  </a:lnTo>
                  <a:lnTo>
                    <a:pt x="240" y="300"/>
                  </a:lnTo>
                  <a:lnTo>
                    <a:pt x="144" y="325"/>
                  </a:lnTo>
                  <a:close/>
                  <a:moveTo>
                    <a:pt x="135" y="352"/>
                  </a:moveTo>
                  <a:lnTo>
                    <a:pt x="135" y="352"/>
                  </a:lnTo>
                  <a:lnTo>
                    <a:pt x="144" y="352"/>
                  </a:lnTo>
                  <a:lnTo>
                    <a:pt x="144" y="416"/>
                  </a:lnTo>
                  <a:lnTo>
                    <a:pt x="144" y="416"/>
                  </a:lnTo>
                  <a:lnTo>
                    <a:pt x="138" y="416"/>
                  </a:lnTo>
                  <a:lnTo>
                    <a:pt x="134" y="415"/>
                  </a:lnTo>
                  <a:lnTo>
                    <a:pt x="129" y="412"/>
                  </a:lnTo>
                  <a:lnTo>
                    <a:pt x="125" y="409"/>
                  </a:lnTo>
                  <a:lnTo>
                    <a:pt x="121" y="407"/>
                  </a:lnTo>
                  <a:lnTo>
                    <a:pt x="118" y="403"/>
                  </a:lnTo>
                  <a:lnTo>
                    <a:pt x="115" y="397"/>
                  </a:lnTo>
                  <a:lnTo>
                    <a:pt x="112" y="392"/>
                  </a:lnTo>
                  <a:lnTo>
                    <a:pt x="112" y="392"/>
                  </a:lnTo>
                  <a:lnTo>
                    <a:pt x="112" y="386"/>
                  </a:lnTo>
                  <a:lnTo>
                    <a:pt x="112" y="380"/>
                  </a:lnTo>
                  <a:lnTo>
                    <a:pt x="114" y="374"/>
                  </a:lnTo>
                  <a:lnTo>
                    <a:pt x="117" y="367"/>
                  </a:lnTo>
                  <a:lnTo>
                    <a:pt x="121" y="363"/>
                  </a:lnTo>
                  <a:lnTo>
                    <a:pt x="125" y="359"/>
                  </a:lnTo>
                  <a:lnTo>
                    <a:pt x="130" y="355"/>
                  </a:lnTo>
                  <a:lnTo>
                    <a:pt x="135" y="352"/>
                  </a:lnTo>
                  <a:lnTo>
                    <a:pt x="135" y="352"/>
                  </a:lnTo>
                  <a:close/>
                  <a:moveTo>
                    <a:pt x="144" y="141"/>
                  </a:moveTo>
                  <a:lnTo>
                    <a:pt x="144" y="141"/>
                  </a:lnTo>
                  <a:lnTo>
                    <a:pt x="133" y="134"/>
                  </a:lnTo>
                  <a:lnTo>
                    <a:pt x="122" y="130"/>
                  </a:lnTo>
                  <a:lnTo>
                    <a:pt x="110" y="128"/>
                  </a:lnTo>
                  <a:lnTo>
                    <a:pt x="98" y="126"/>
                  </a:lnTo>
                  <a:lnTo>
                    <a:pt x="69" y="19"/>
                  </a:lnTo>
                  <a:lnTo>
                    <a:pt x="69" y="19"/>
                  </a:lnTo>
                  <a:lnTo>
                    <a:pt x="68" y="15"/>
                  </a:lnTo>
                  <a:lnTo>
                    <a:pt x="65" y="10"/>
                  </a:lnTo>
                  <a:lnTo>
                    <a:pt x="61" y="7"/>
                  </a:lnTo>
                  <a:lnTo>
                    <a:pt x="58" y="4"/>
                  </a:lnTo>
                  <a:lnTo>
                    <a:pt x="53" y="2"/>
                  </a:lnTo>
                  <a:lnTo>
                    <a:pt x="49" y="0"/>
                  </a:lnTo>
                  <a:lnTo>
                    <a:pt x="43" y="0"/>
                  </a:lnTo>
                  <a:lnTo>
                    <a:pt x="39" y="2"/>
                  </a:lnTo>
                  <a:lnTo>
                    <a:pt x="39" y="2"/>
                  </a:lnTo>
                  <a:lnTo>
                    <a:pt x="34" y="3"/>
                  </a:lnTo>
                  <a:lnTo>
                    <a:pt x="30" y="6"/>
                  </a:lnTo>
                  <a:lnTo>
                    <a:pt x="26" y="10"/>
                  </a:lnTo>
                  <a:lnTo>
                    <a:pt x="23" y="13"/>
                  </a:lnTo>
                  <a:lnTo>
                    <a:pt x="22" y="18"/>
                  </a:lnTo>
                  <a:lnTo>
                    <a:pt x="20" y="22"/>
                  </a:lnTo>
                  <a:lnTo>
                    <a:pt x="20" y="27"/>
                  </a:lnTo>
                  <a:lnTo>
                    <a:pt x="20" y="32"/>
                  </a:lnTo>
                  <a:lnTo>
                    <a:pt x="49" y="139"/>
                  </a:lnTo>
                  <a:lnTo>
                    <a:pt x="49" y="139"/>
                  </a:lnTo>
                  <a:lnTo>
                    <a:pt x="38" y="145"/>
                  </a:lnTo>
                  <a:lnTo>
                    <a:pt x="28" y="155"/>
                  </a:lnTo>
                  <a:lnTo>
                    <a:pt x="20" y="164"/>
                  </a:lnTo>
                  <a:lnTo>
                    <a:pt x="15" y="175"/>
                  </a:lnTo>
                  <a:lnTo>
                    <a:pt x="11" y="187"/>
                  </a:lnTo>
                  <a:lnTo>
                    <a:pt x="8" y="201"/>
                  </a:lnTo>
                  <a:lnTo>
                    <a:pt x="8" y="216"/>
                  </a:lnTo>
                  <a:lnTo>
                    <a:pt x="11" y="232"/>
                  </a:lnTo>
                  <a:lnTo>
                    <a:pt x="11" y="232"/>
                  </a:lnTo>
                  <a:lnTo>
                    <a:pt x="26" y="285"/>
                  </a:lnTo>
                  <a:lnTo>
                    <a:pt x="26" y="285"/>
                  </a:lnTo>
                  <a:lnTo>
                    <a:pt x="26" y="285"/>
                  </a:lnTo>
                  <a:lnTo>
                    <a:pt x="26" y="294"/>
                  </a:lnTo>
                  <a:lnTo>
                    <a:pt x="24" y="301"/>
                  </a:lnTo>
                  <a:lnTo>
                    <a:pt x="20" y="308"/>
                  </a:lnTo>
                  <a:lnTo>
                    <a:pt x="15" y="313"/>
                  </a:lnTo>
                  <a:lnTo>
                    <a:pt x="5" y="321"/>
                  </a:lnTo>
                  <a:lnTo>
                    <a:pt x="0" y="324"/>
                  </a:lnTo>
                  <a:lnTo>
                    <a:pt x="10" y="361"/>
                  </a:lnTo>
                  <a:lnTo>
                    <a:pt x="144" y="325"/>
                  </a:lnTo>
                  <a:lnTo>
                    <a:pt x="144" y="141"/>
                  </a:lnTo>
                  <a:close/>
                </a:path>
              </a:pathLst>
            </a:custGeom>
            <a:grpFill/>
            <a:ln>
              <a:noFill/>
            </a:ln>
          </p:spPr>
          <p:txBody>
            <a:bodyPr vert="horz" wrap="square" lIns="91438" tIns="45719" rIns="91438" bIns="45719" numCol="1" anchor="t" anchorCtr="0" compatLnSpc="1"/>
            <a:lstStyle/>
            <a:p>
              <a:endParaRPr lang="zh-CN" altLang="en-US"/>
            </a:p>
          </p:txBody>
        </p:sp>
        <p:sp>
          <p:nvSpPr>
            <p:cNvPr id="244" name="Freeform 152"/>
            <p:cNvSpPr>
              <a:spLocks noEditPoints="1"/>
            </p:cNvSpPr>
            <p:nvPr/>
          </p:nvSpPr>
          <p:spPr bwMode="auto">
            <a:xfrm>
              <a:off x="2592061" y="2319769"/>
              <a:ext cx="324770" cy="353011"/>
            </a:xfrm>
            <a:custGeom>
              <a:avLst/>
              <a:gdLst>
                <a:gd name="T0" fmla="*/ 268 w 345"/>
                <a:gd name="T1" fmla="*/ 172 h 375"/>
                <a:gd name="T2" fmla="*/ 258 w 345"/>
                <a:gd name="T3" fmla="*/ 130 h 375"/>
                <a:gd name="T4" fmla="*/ 264 w 345"/>
                <a:gd name="T5" fmla="*/ 252 h 375"/>
                <a:gd name="T6" fmla="*/ 296 w 345"/>
                <a:gd name="T7" fmla="*/ 291 h 375"/>
                <a:gd name="T8" fmla="*/ 281 w 345"/>
                <a:gd name="T9" fmla="*/ 295 h 375"/>
                <a:gd name="T10" fmla="*/ 281 w 345"/>
                <a:gd name="T11" fmla="*/ 50 h 375"/>
                <a:gd name="T12" fmla="*/ 296 w 345"/>
                <a:gd name="T13" fmla="*/ 53 h 375"/>
                <a:gd name="T14" fmla="*/ 264 w 345"/>
                <a:gd name="T15" fmla="*/ 94 h 375"/>
                <a:gd name="T16" fmla="*/ 284 w 345"/>
                <a:gd name="T17" fmla="*/ 172 h 375"/>
                <a:gd name="T18" fmla="*/ 336 w 345"/>
                <a:gd name="T19" fmla="*/ 164 h 375"/>
                <a:gd name="T20" fmla="*/ 344 w 345"/>
                <a:gd name="T21" fmla="*/ 176 h 375"/>
                <a:gd name="T22" fmla="*/ 289 w 345"/>
                <a:gd name="T23" fmla="*/ 180 h 375"/>
                <a:gd name="T24" fmla="*/ 173 w 345"/>
                <a:gd name="T25" fmla="*/ 77 h 375"/>
                <a:gd name="T26" fmla="*/ 243 w 345"/>
                <a:gd name="T27" fmla="*/ 108 h 375"/>
                <a:gd name="T28" fmla="*/ 245 w 345"/>
                <a:gd name="T29" fmla="*/ 236 h 375"/>
                <a:gd name="T30" fmla="*/ 222 w 345"/>
                <a:gd name="T31" fmla="*/ 345 h 375"/>
                <a:gd name="T32" fmla="*/ 178 w 345"/>
                <a:gd name="T33" fmla="*/ 375 h 375"/>
                <a:gd name="T34" fmla="*/ 207 w 345"/>
                <a:gd name="T35" fmla="*/ 242 h 375"/>
                <a:gd name="T36" fmla="*/ 238 w 345"/>
                <a:gd name="T37" fmla="*/ 211 h 375"/>
                <a:gd name="T38" fmla="*/ 248 w 345"/>
                <a:gd name="T39" fmla="*/ 157 h 375"/>
                <a:gd name="T40" fmla="*/ 203 w 345"/>
                <a:gd name="T41" fmla="*/ 103 h 375"/>
                <a:gd name="T42" fmla="*/ 173 w 345"/>
                <a:gd name="T43" fmla="*/ 77 h 375"/>
                <a:gd name="T44" fmla="*/ 250 w 345"/>
                <a:gd name="T45" fmla="*/ 91 h 375"/>
                <a:gd name="T46" fmla="*/ 258 w 345"/>
                <a:gd name="T47" fmla="*/ 73 h 375"/>
                <a:gd name="T48" fmla="*/ 250 w 345"/>
                <a:gd name="T49" fmla="*/ 255 h 375"/>
                <a:gd name="T50" fmla="*/ 258 w 345"/>
                <a:gd name="T51" fmla="*/ 249 h 375"/>
                <a:gd name="T52" fmla="*/ 180 w 345"/>
                <a:gd name="T53" fmla="*/ 6 h 375"/>
                <a:gd name="T54" fmla="*/ 176 w 345"/>
                <a:gd name="T55" fmla="*/ 60 h 375"/>
                <a:gd name="T56" fmla="*/ 157 w 345"/>
                <a:gd name="T57" fmla="*/ 374 h 375"/>
                <a:gd name="T58" fmla="*/ 120 w 345"/>
                <a:gd name="T59" fmla="*/ 337 h 375"/>
                <a:gd name="T60" fmla="*/ 93 w 345"/>
                <a:gd name="T61" fmla="*/ 224 h 375"/>
                <a:gd name="T62" fmla="*/ 111 w 345"/>
                <a:gd name="T63" fmla="*/ 100 h 375"/>
                <a:gd name="T64" fmla="*/ 173 w 345"/>
                <a:gd name="T65" fmla="*/ 96 h 375"/>
                <a:gd name="T66" fmla="*/ 119 w 345"/>
                <a:gd name="T67" fmla="*/ 119 h 375"/>
                <a:gd name="T68" fmla="*/ 97 w 345"/>
                <a:gd name="T69" fmla="*/ 183 h 375"/>
                <a:gd name="T70" fmla="*/ 126 w 345"/>
                <a:gd name="T71" fmla="*/ 232 h 375"/>
                <a:gd name="T72" fmla="*/ 139 w 345"/>
                <a:gd name="T73" fmla="*/ 290 h 375"/>
                <a:gd name="T74" fmla="*/ 173 w 345"/>
                <a:gd name="T75" fmla="*/ 60 h 375"/>
                <a:gd name="T76" fmla="*/ 164 w 345"/>
                <a:gd name="T77" fmla="*/ 54 h 375"/>
                <a:gd name="T78" fmla="*/ 169 w 345"/>
                <a:gd name="T79" fmla="*/ 0 h 375"/>
                <a:gd name="T80" fmla="*/ 93 w 345"/>
                <a:gd name="T81" fmla="*/ 264 h 375"/>
                <a:gd name="T82" fmla="*/ 93 w 345"/>
                <a:gd name="T83" fmla="*/ 252 h 375"/>
                <a:gd name="T84" fmla="*/ 86 w 345"/>
                <a:gd name="T85" fmla="*/ 96 h 375"/>
                <a:gd name="T86" fmla="*/ 94 w 345"/>
                <a:gd name="T87" fmla="*/ 84 h 375"/>
                <a:gd name="T88" fmla="*/ 82 w 345"/>
                <a:gd name="T89" fmla="*/ 203 h 375"/>
                <a:gd name="T90" fmla="*/ 80 w 345"/>
                <a:gd name="T91" fmla="*/ 152 h 375"/>
                <a:gd name="T92" fmla="*/ 86 w 345"/>
                <a:gd name="T93" fmla="*/ 96 h 375"/>
                <a:gd name="T94" fmla="*/ 50 w 345"/>
                <a:gd name="T95" fmla="*/ 64 h 375"/>
                <a:gd name="T96" fmla="*/ 53 w 345"/>
                <a:gd name="T97" fmla="*/ 49 h 375"/>
                <a:gd name="T98" fmla="*/ 86 w 345"/>
                <a:gd name="T99" fmla="*/ 249 h 375"/>
                <a:gd name="T100" fmla="*/ 53 w 345"/>
                <a:gd name="T101" fmla="*/ 297 h 375"/>
                <a:gd name="T102" fmla="*/ 50 w 345"/>
                <a:gd name="T103" fmla="*/ 282 h 375"/>
                <a:gd name="T104" fmla="*/ 86 w 345"/>
                <a:gd name="T105" fmla="*/ 249 h 375"/>
                <a:gd name="T106" fmla="*/ 57 w 345"/>
                <a:gd name="T107" fmla="*/ 167 h 375"/>
                <a:gd name="T108" fmla="*/ 54 w 345"/>
                <a:gd name="T109" fmla="*/ 180 h 375"/>
                <a:gd name="T110" fmla="*/ 0 w 345"/>
                <a:gd name="T111" fmla="*/ 176 h 375"/>
                <a:gd name="T112" fmla="*/ 8 w 345"/>
                <a:gd name="T113" fmla="*/ 164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45" h="375">
                  <a:moveTo>
                    <a:pt x="258" y="130"/>
                  </a:moveTo>
                  <a:lnTo>
                    <a:pt x="258" y="130"/>
                  </a:lnTo>
                  <a:lnTo>
                    <a:pt x="262" y="141"/>
                  </a:lnTo>
                  <a:lnTo>
                    <a:pt x="266" y="150"/>
                  </a:lnTo>
                  <a:lnTo>
                    <a:pt x="268" y="161"/>
                  </a:lnTo>
                  <a:lnTo>
                    <a:pt x="268" y="172"/>
                  </a:lnTo>
                  <a:lnTo>
                    <a:pt x="268" y="172"/>
                  </a:lnTo>
                  <a:lnTo>
                    <a:pt x="268" y="184"/>
                  </a:lnTo>
                  <a:lnTo>
                    <a:pt x="266" y="194"/>
                  </a:lnTo>
                  <a:lnTo>
                    <a:pt x="262" y="205"/>
                  </a:lnTo>
                  <a:lnTo>
                    <a:pt x="258" y="214"/>
                  </a:lnTo>
                  <a:lnTo>
                    <a:pt x="258" y="130"/>
                  </a:lnTo>
                  <a:lnTo>
                    <a:pt x="258" y="130"/>
                  </a:lnTo>
                  <a:close/>
                  <a:moveTo>
                    <a:pt x="258" y="272"/>
                  </a:moveTo>
                  <a:lnTo>
                    <a:pt x="258" y="249"/>
                  </a:lnTo>
                  <a:lnTo>
                    <a:pt x="258" y="249"/>
                  </a:lnTo>
                  <a:lnTo>
                    <a:pt x="261" y="251"/>
                  </a:lnTo>
                  <a:lnTo>
                    <a:pt x="264" y="252"/>
                  </a:lnTo>
                  <a:lnTo>
                    <a:pt x="264" y="252"/>
                  </a:lnTo>
                  <a:lnTo>
                    <a:pt x="295" y="282"/>
                  </a:lnTo>
                  <a:lnTo>
                    <a:pt x="295" y="282"/>
                  </a:lnTo>
                  <a:lnTo>
                    <a:pt x="296" y="286"/>
                  </a:lnTo>
                  <a:lnTo>
                    <a:pt x="296" y="289"/>
                  </a:lnTo>
                  <a:lnTo>
                    <a:pt x="296" y="291"/>
                  </a:lnTo>
                  <a:lnTo>
                    <a:pt x="295" y="295"/>
                  </a:lnTo>
                  <a:lnTo>
                    <a:pt x="295" y="295"/>
                  </a:lnTo>
                  <a:lnTo>
                    <a:pt x="291" y="297"/>
                  </a:lnTo>
                  <a:lnTo>
                    <a:pt x="288" y="298"/>
                  </a:lnTo>
                  <a:lnTo>
                    <a:pt x="284" y="297"/>
                  </a:lnTo>
                  <a:lnTo>
                    <a:pt x="281" y="295"/>
                  </a:lnTo>
                  <a:lnTo>
                    <a:pt x="258" y="272"/>
                  </a:lnTo>
                  <a:lnTo>
                    <a:pt x="258" y="272"/>
                  </a:lnTo>
                  <a:close/>
                  <a:moveTo>
                    <a:pt x="258" y="96"/>
                  </a:moveTo>
                  <a:lnTo>
                    <a:pt x="258" y="73"/>
                  </a:lnTo>
                  <a:lnTo>
                    <a:pt x="281" y="50"/>
                  </a:lnTo>
                  <a:lnTo>
                    <a:pt x="281" y="50"/>
                  </a:lnTo>
                  <a:lnTo>
                    <a:pt x="284" y="49"/>
                  </a:lnTo>
                  <a:lnTo>
                    <a:pt x="288" y="48"/>
                  </a:lnTo>
                  <a:lnTo>
                    <a:pt x="291" y="49"/>
                  </a:lnTo>
                  <a:lnTo>
                    <a:pt x="295" y="50"/>
                  </a:lnTo>
                  <a:lnTo>
                    <a:pt x="295" y="50"/>
                  </a:lnTo>
                  <a:lnTo>
                    <a:pt x="296" y="53"/>
                  </a:lnTo>
                  <a:lnTo>
                    <a:pt x="296" y="57"/>
                  </a:lnTo>
                  <a:lnTo>
                    <a:pt x="296" y="60"/>
                  </a:lnTo>
                  <a:lnTo>
                    <a:pt x="295" y="64"/>
                  </a:lnTo>
                  <a:lnTo>
                    <a:pt x="264" y="94"/>
                  </a:lnTo>
                  <a:lnTo>
                    <a:pt x="264" y="94"/>
                  </a:lnTo>
                  <a:lnTo>
                    <a:pt x="264" y="94"/>
                  </a:lnTo>
                  <a:lnTo>
                    <a:pt x="261" y="95"/>
                  </a:lnTo>
                  <a:lnTo>
                    <a:pt x="258" y="96"/>
                  </a:lnTo>
                  <a:lnTo>
                    <a:pt x="258" y="96"/>
                  </a:lnTo>
                  <a:close/>
                  <a:moveTo>
                    <a:pt x="284" y="172"/>
                  </a:moveTo>
                  <a:lnTo>
                    <a:pt x="284" y="172"/>
                  </a:lnTo>
                  <a:lnTo>
                    <a:pt x="284" y="172"/>
                  </a:lnTo>
                  <a:lnTo>
                    <a:pt x="285" y="169"/>
                  </a:lnTo>
                  <a:lnTo>
                    <a:pt x="287" y="167"/>
                  </a:lnTo>
                  <a:lnTo>
                    <a:pt x="289" y="164"/>
                  </a:lnTo>
                  <a:lnTo>
                    <a:pt x="294" y="164"/>
                  </a:lnTo>
                  <a:lnTo>
                    <a:pt x="336" y="164"/>
                  </a:lnTo>
                  <a:lnTo>
                    <a:pt x="336" y="164"/>
                  </a:lnTo>
                  <a:lnTo>
                    <a:pt x="340" y="164"/>
                  </a:lnTo>
                  <a:lnTo>
                    <a:pt x="342" y="167"/>
                  </a:lnTo>
                  <a:lnTo>
                    <a:pt x="344" y="169"/>
                  </a:lnTo>
                  <a:lnTo>
                    <a:pt x="345" y="172"/>
                  </a:lnTo>
                  <a:lnTo>
                    <a:pt x="345" y="172"/>
                  </a:lnTo>
                  <a:lnTo>
                    <a:pt x="344" y="176"/>
                  </a:lnTo>
                  <a:lnTo>
                    <a:pt x="342" y="179"/>
                  </a:lnTo>
                  <a:lnTo>
                    <a:pt x="340" y="180"/>
                  </a:lnTo>
                  <a:lnTo>
                    <a:pt x="336" y="182"/>
                  </a:lnTo>
                  <a:lnTo>
                    <a:pt x="294" y="182"/>
                  </a:lnTo>
                  <a:lnTo>
                    <a:pt x="294" y="182"/>
                  </a:lnTo>
                  <a:lnTo>
                    <a:pt x="289" y="180"/>
                  </a:lnTo>
                  <a:lnTo>
                    <a:pt x="287" y="179"/>
                  </a:lnTo>
                  <a:lnTo>
                    <a:pt x="285" y="176"/>
                  </a:lnTo>
                  <a:lnTo>
                    <a:pt x="284" y="172"/>
                  </a:lnTo>
                  <a:lnTo>
                    <a:pt x="284" y="172"/>
                  </a:lnTo>
                  <a:close/>
                  <a:moveTo>
                    <a:pt x="173" y="77"/>
                  </a:moveTo>
                  <a:lnTo>
                    <a:pt x="173" y="77"/>
                  </a:lnTo>
                  <a:lnTo>
                    <a:pt x="187" y="79"/>
                  </a:lnTo>
                  <a:lnTo>
                    <a:pt x="200" y="81"/>
                  </a:lnTo>
                  <a:lnTo>
                    <a:pt x="212" y="85"/>
                  </a:lnTo>
                  <a:lnTo>
                    <a:pt x="224" y="92"/>
                  </a:lnTo>
                  <a:lnTo>
                    <a:pt x="235" y="100"/>
                  </a:lnTo>
                  <a:lnTo>
                    <a:pt x="243" y="108"/>
                  </a:lnTo>
                  <a:lnTo>
                    <a:pt x="252" y="119"/>
                  </a:lnTo>
                  <a:lnTo>
                    <a:pt x="258" y="130"/>
                  </a:lnTo>
                  <a:lnTo>
                    <a:pt x="258" y="214"/>
                  </a:lnTo>
                  <a:lnTo>
                    <a:pt x="258" y="214"/>
                  </a:lnTo>
                  <a:lnTo>
                    <a:pt x="252" y="225"/>
                  </a:lnTo>
                  <a:lnTo>
                    <a:pt x="245" y="236"/>
                  </a:lnTo>
                  <a:lnTo>
                    <a:pt x="235" y="245"/>
                  </a:lnTo>
                  <a:lnTo>
                    <a:pt x="224" y="252"/>
                  </a:lnTo>
                  <a:lnTo>
                    <a:pt x="224" y="328"/>
                  </a:lnTo>
                  <a:lnTo>
                    <a:pt x="224" y="328"/>
                  </a:lnTo>
                  <a:lnTo>
                    <a:pt x="224" y="337"/>
                  </a:lnTo>
                  <a:lnTo>
                    <a:pt x="222" y="345"/>
                  </a:lnTo>
                  <a:lnTo>
                    <a:pt x="216" y="354"/>
                  </a:lnTo>
                  <a:lnTo>
                    <a:pt x="211" y="360"/>
                  </a:lnTo>
                  <a:lnTo>
                    <a:pt x="204" y="367"/>
                  </a:lnTo>
                  <a:lnTo>
                    <a:pt x="196" y="371"/>
                  </a:lnTo>
                  <a:lnTo>
                    <a:pt x="188" y="374"/>
                  </a:lnTo>
                  <a:lnTo>
                    <a:pt x="178" y="375"/>
                  </a:lnTo>
                  <a:lnTo>
                    <a:pt x="173" y="375"/>
                  </a:lnTo>
                  <a:lnTo>
                    <a:pt x="173" y="290"/>
                  </a:lnTo>
                  <a:lnTo>
                    <a:pt x="206" y="290"/>
                  </a:lnTo>
                  <a:lnTo>
                    <a:pt x="206" y="247"/>
                  </a:lnTo>
                  <a:lnTo>
                    <a:pt x="206" y="247"/>
                  </a:lnTo>
                  <a:lnTo>
                    <a:pt x="207" y="242"/>
                  </a:lnTo>
                  <a:lnTo>
                    <a:pt x="211" y="238"/>
                  </a:lnTo>
                  <a:lnTo>
                    <a:pt x="211" y="238"/>
                  </a:lnTo>
                  <a:lnTo>
                    <a:pt x="219" y="233"/>
                  </a:lnTo>
                  <a:lnTo>
                    <a:pt x="226" y="226"/>
                  </a:lnTo>
                  <a:lnTo>
                    <a:pt x="233" y="219"/>
                  </a:lnTo>
                  <a:lnTo>
                    <a:pt x="238" y="211"/>
                  </a:lnTo>
                  <a:lnTo>
                    <a:pt x="242" y="202"/>
                  </a:lnTo>
                  <a:lnTo>
                    <a:pt x="246" y="192"/>
                  </a:lnTo>
                  <a:lnTo>
                    <a:pt x="248" y="183"/>
                  </a:lnTo>
                  <a:lnTo>
                    <a:pt x="249" y="172"/>
                  </a:lnTo>
                  <a:lnTo>
                    <a:pt x="249" y="172"/>
                  </a:lnTo>
                  <a:lnTo>
                    <a:pt x="248" y="157"/>
                  </a:lnTo>
                  <a:lnTo>
                    <a:pt x="242" y="144"/>
                  </a:lnTo>
                  <a:lnTo>
                    <a:pt x="235" y="130"/>
                  </a:lnTo>
                  <a:lnTo>
                    <a:pt x="226" y="119"/>
                  </a:lnTo>
                  <a:lnTo>
                    <a:pt x="226" y="119"/>
                  </a:lnTo>
                  <a:lnTo>
                    <a:pt x="215" y="110"/>
                  </a:lnTo>
                  <a:lnTo>
                    <a:pt x="203" y="103"/>
                  </a:lnTo>
                  <a:lnTo>
                    <a:pt x="188" y="99"/>
                  </a:lnTo>
                  <a:lnTo>
                    <a:pt x="173" y="96"/>
                  </a:lnTo>
                  <a:lnTo>
                    <a:pt x="173" y="96"/>
                  </a:lnTo>
                  <a:lnTo>
                    <a:pt x="173" y="77"/>
                  </a:lnTo>
                  <a:lnTo>
                    <a:pt x="173" y="77"/>
                  </a:lnTo>
                  <a:lnTo>
                    <a:pt x="173" y="77"/>
                  </a:lnTo>
                  <a:close/>
                  <a:moveTo>
                    <a:pt x="258" y="73"/>
                  </a:moveTo>
                  <a:lnTo>
                    <a:pt x="252" y="81"/>
                  </a:lnTo>
                  <a:lnTo>
                    <a:pt x="252" y="81"/>
                  </a:lnTo>
                  <a:lnTo>
                    <a:pt x="250" y="84"/>
                  </a:lnTo>
                  <a:lnTo>
                    <a:pt x="249" y="87"/>
                  </a:lnTo>
                  <a:lnTo>
                    <a:pt x="250" y="91"/>
                  </a:lnTo>
                  <a:lnTo>
                    <a:pt x="252" y="94"/>
                  </a:lnTo>
                  <a:lnTo>
                    <a:pt x="252" y="94"/>
                  </a:lnTo>
                  <a:lnTo>
                    <a:pt x="254" y="95"/>
                  </a:lnTo>
                  <a:lnTo>
                    <a:pt x="258" y="96"/>
                  </a:lnTo>
                  <a:lnTo>
                    <a:pt x="258" y="73"/>
                  </a:lnTo>
                  <a:lnTo>
                    <a:pt x="258" y="73"/>
                  </a:lnTo>
                  <a:close/>
                  <a:moveTo>
                    <a:pt x="258" y="249"/>
                  </a:moveTo>
                  <a:lnTo>
                    <a:pt x="258" y="249"/>
                  </a:lnTo>
                  <a:lnTo>
                    <a:pt x="254" y="251"/>
                  </a:lnTo>
                  <a:lnTo>
                    <a:pt x="252" y="252"/>
                  </a:lnTo>
                  <a:lnTo>
                    <a:pt x="252" y="252"/>
                  </a:lnTo>
                  <a:lnTo>
                    <a:pt x="250" y="255"/>
                  </a:lnTo>
                  <a:lnTo>
                    <a:pt x="249" y="259"/>
                  </a:lnTo>
                  <a:lnTo>
                    <a:pt x="250" y="261"/>
                  </a:lnTo>
                  <a:lnTo>
                    <a:pt x="252" y="264"/>
                  </a:lnTo>
                  <a:lnTo>
                    <a:pt x="258" y="272"/>
                  </a:lnTo>
                  <a:lnTo>
                    <a:pt x="258" y="249"/>
                  </a:lnTo>
                  <a:lnTo>
                    <a:pt x="258" y="249"/>
                  </a:lnTo>
                  <a:close/>
                  <a:moveTo>
                    <a:pt x="173" y="60"/>
                  </a:moveTo>
                  <a:lnTo>
                    <a:pt x="173" y="0"/>
                  </a:lnTo>
                  <a:lnTo>
                    <a:pt x="173" y="0"/>
                  </a:lnTo>
                  <a:lnTo>
                    <a:pt x="176" y="1"/>
                  </a:lnTo>
                  <a:lnTo>
                    <a:pt x="178" y="3"/>
                  </a:lnTo>
                  <a:lnTo>
                    <a:pt x="180" y="6"/>
                  </a:lnTo>
                  <a:lnTo>
                    <a:pt x="181" y="8"/>
                  </a:lnTo>
                  <a:lnTo>
                    <a:pt x="181" y="52"/>
                  </a:lnTo>
                  <a:lnTo>
                    <a:pt x="181" y="52"/>
                  </a:lnTo>
                  <a:lnTo>
                    <a:pt x="180" y="54"/>
                  </a:lnTo>
                  <a:lnTo>
                    <a:pt x="178" y="57"/>
                  </a:lnTo>
                  <a:lnTo>
                    <a:pt x="176" y="60"/>
                  </a:lnTo>
                  <a:lnTo>
                    <a:pt x="173" y="60"/>
                  </a:lnTo>
                  <a:lnTo>
                    <a:pt x="173" y="60"/>
                  </a:lnTo>
                  <a:close/>
                  <a:moveTo>
                    <a:pt x="173" y="375"/>
                  </a:moveTo>
                  <a:lnTo>
                    <a:pt x="166" y="375"/>
                  </a:lnTo>
                  <a:lnTo>
                    <a:pt x="166" y="375"/>
                  </a:lnTo>
                  <a:lnTo>
                    <a:pt x="157" y="374"/>
                  </a:lnTo>
                  <a:lnTo>
                    <a:pt x="147" y="371"/>
                  </a:lnTo>
                  <a:lnTo>
                    <a:pt x="139" y="367"/>
                  </a:lnTo>
                  <a:lnTo>
                    <a:pt x="132" y="360"/>
                  </a:lnTo>
                  <a:lnTo>
                    <a:pt x="127" y="354"/>
                  </a:lnTo>
                  <a:lnTo>
                    <a:pt x="123" y="345"/>
                  </a:lnTo>
                  <a:lnTo>
                    <a:pt x="120" y="337"/>
                  </a:lnTo>
                  <a:lnTo>
                    <a:pt x="119" y="328"/>
                  </a:lnTo>
                  <a:lnTo>
                    <a:pt x="119" y="252"/>
                  </a:lnTo>
                  <a:lnTo>
                    <a:pt x="119" y="252"/>
                  </a:lnTo>
                  <a:lnTo>
                    <a:pt x="109" y="244"/>
                  </a:lnTo>
                  <a:lnTo>
                    <a:pt x="100" y="234"/>
                  </a:lnTo>
                  <a:lnTo>
                    <a:pt x="93" y="224"/>
                  </a:lnTo>
                  <a:lnTo>
                    <a:pt x="86" y="213"/>
                  </a:lnTo>
                  <a:lnTo>
                    <a:pt x="86" y="131"/>
                  </a:lnTo>
                  <a:lnTo>
                    <a:pt x="86" y="131"/>
                  </a:lnTo>
                  <a:lnTo>
                    <a:pt x="93" y="121"/>
                  </a:lnTo>
                  <a:lnTo>
                    <a:pt x="101" y="110"/>
                  </a:lnTo>
                  <a:lnTo>
                    <a:pt x="111" y="100"/>
                  </a:lnTo>
                  <a:lnTo>
                    <a:pt x="122" y="92"/>
                  </a:lnTo>
                  <a:lnTo>
                    <a:pt x="132" y="85"/>
                  </a:lnTo>
                  <a:lnTo>
                    <a:pt x="146" y="81"/>
                  </a:lnTo>
                  <a:lnTo>
                    <a:pt x="158" y="79"/>
                  </a:lnTo>
                  <a:lnTo>
                    <a:pt x="173" y="77"/>
                  </a:lnTo>
                  <a:lnTo>
                    <a:pt x="173" y="96"/>
                  </a:lnTo>
                  <a:lnTo>
                    <a:pt x="173" y="96"/>
                  </a:lnTo>
                  <a:lnTo>
                    <a:pt x="158" y="99"/>
                  </a:lnTo>
                  <a:lnTo>
                    <a:pt x="143" y="103"/>
                  </a:lnTo>
                  <a:lnTo>
                    <a:pt x="131" y="110"/>
                  </a:lnTo>
                  <a:lnTo>
                    <a:pt x="119" y="119"/>
                  </a:lnTo>
                  <a:lnTo>
                    <a:pt x="119" y="119"/>
                  </a:lnTo>
                  <a:lnTo>
                    <a:pt x="109" y="130"/>
                  </a:lnTo>
                  <a:lnTo>
                    <a:pt x="103" y="144"/>
                  </a:lnTo>
                  <a:lnTo>
                    <a:pt x="99" y="157"/>
                  </a:lnTo>
                  <a:lnTo>
                    <a:pt x="97" y="172"/>
                  </a:lnTo>
                  <a:lnTo>
                    <a:pt x="97" y="172"/>
                  </a:lnTo>
                  <a:lnTo>
                    <a:pt x="97" y="183"/>
                  </a:lnTo>
                  <a:lnTo>
                    <a:pt x="100" y="192"/>
                  </a:lnTo>
                  <a:lnTo>
                    <a:pt x="103" y="202"/>
                  </a:lnTo>
                  <a:lnTo>
                    <a:pt x="107" y="210"/>
                  </a:lnTo>
                  <a:lnTo>
                    <a:pt x="112" y="218"/>
                  </a:lnTo>
                  <a:lnTo>
                    <a:pt x="119" y="226"/>
                  </a:lnTo>
                  <a:lnTo>
                    <a:pt x="126" y="232"/>
                  </a:lnTo>
                  <a:lnTo>
                    <a:pt x="134" y="237"/>
                  </a:lnTo>
                  <a:lnTo>
                    <a:pt x="134" y="237"/>
                  </a:lnTo>
                  <a:lnTo>
                    <a:pt x="134" y="237"/>
                  </a:lnTo>
                  <a:lnTo>
                    <a:pt x="138" y="241"/>
                  </a:lnTo>
                  <a:lnTo>
                    <a:pt x="139" y="247"/>
                  </a:lnTo>
                  <a:lnTo>
                    <a:pt x="139" y="290"/>
                  </a:lnTo>
                  <a:lnTo>
                    <a:pt x="173" y="290"/>
                  </a:lnTo>
                  <a:lnTo>
                    <a:pt x="173" y="375"/>
                  </a:lnTo>
                  <a:lnTo>
                    <a:pt x="173" y="375"/>
                  </a:lnTo>
                  <a:close/>
                  <a:moveTo>
                    <a:pt x="173" y="0"/>
                  </a:moveTo>
                  <a:lnTo>
                    <a:pt x="173" y="60"/>
                  </a:lnTo>
                  <a:lnTo>
                    <a:pt x="173" y="60"/>
                  </a:lnTo>
                  <a:lnTo>
                    <a:pt x="172" y="60"/>
                  </a:lnTo>
                  <a:lnTo>
                    <a:pt x="172" y="60"/>
                  </a:lnTo>
                  <a:lnTo>
                    <a:pt x="172" y="60"/>
                  </a:lnTo>
                  <a:lnTo>
                    <a:pt x="169" y="60"/>
                  </a:lnTo>
                  <a:lnTo>
                    <a:pt x="166" y="58"/>
                  </a:lnTo>
                  <a:lnTo>
                    <a:pt x="164" y="54"/>
                  </a:lnTo>
                  <a:lnTo>
                    <a:pt x="164" y="52"/>
                  </a:lnTo>
                  <a:lnTo>
                    <a:pt x="164" y="8"/>
                  </a:lnTo>
                  <a:lnTo>
                    <a:pt x="164" y="8"/>
                  </a:lnTo>
                  <a:lnTo>
                    <a:pt x="164" y="6"/>
                  </a:lnTo>
                  <a:lnTo>
                    <a:pt x="166" y="3"/>
                  </a:lnTo>
                  <a:lnTo>
                    <a:pt x="169" y="0"/>
                  </a:lnTo>
                  <a:lnTo>
                    <a:pt x="172" y="0"/>
                  </a:lnTo>
                  <a:lnTo>
                    <a:pt x="172" y="0"/>
                  </a:lnTo>
                  <a:lnTo>
                    <a:pt x="173" y="0"/>
                  </a:lnTo>
                  <a:lnTo>
                    <a:pt x="173" y="0"/>
                  </a:lnTo>
                  <a:close/>
                  <a:moveTo>
                    <a:pt x="86" y="271"/>
                  </a:moveTo>
                  <a:lnTo>
                    <a:pt x="93" y="264"/>
                  </a:lnTo>
                  <a:lnTo>
                    <a:pt x="93" y="264"/>
                  </a:lnTo>
                  <a:lnTo>
                    <a:pt x="94" y="261"/>
                  </a:lnTo>
                  <a:lnTo>
                    <a:pt x="96" y="259"/>
                  </a:lnTo>
                  <a:lnTo>
                    <a:pt x="94" y="255"/>
                  </a:lnTo>
                  <a:lnTo>
                    <a:pt x="93" y="252"/>
                  </a:lnTo>
                  <a:lnTo>
                    <a:pt x="93" y="252"/>
                  </a:lnTo>
                  <a:lnTo>
                    <a:pt x="90" y="251"/>
                  </a:lnTo>
                  <a:lnTo>
                    <a:pt x="86" y="249"/>
                  </a:lnTo>
                  <a:lnTo>
                    <a:pt x="86" y="271"/>
                  </a:lnTo>
                  <a:lnTo>
                    <a:pt x="86" y="271"/>
                  </a:lnTo>
                  <a:close/>
                  <a:moveTo>
                    <a:pt x="86" y="96"/>
                  </a:moveTo>
                  <a:lnTo>
                    <a:pt x="86" y="96"/>
                  </a:lnTo>
                  <a:lnTo>
                    <a:pt x="90" y="95"/>
                  </a:lnTo>
                  <a:lnTo>
                    <a:pt x="93" y="94"/>
                  </a:lnTo>
                  <a:lnTo>
                    <a:pt x="93" y="94"/>
                  </a:lnTo>
                  <a:lnTo>
                    <a:pt x="94" y="91"/>
                  </a:lnTo>
                  <a:lnTo>
                    <a:pt x="96" y="87"/>
                  </a:lnTo>
                  <a:lnTo>
                    <a:pt x="94" y="84"/>
                  </a:lnTo>
                  <a:lnTo>
                    <a:pt x="93" y="81"/>
                  </a:lnTo>
                  <a:lnTo>
                    <a:pt x="86" y="75"/>
                  </a:lnTo>
                  <a:lnTo>
                    <a:pt x="86" y="96"/>
                  </a:lnTo>
                  <a:close/>
                  <a:moveTo>
                    <a:pt x="86" y="213"/>
                  </a:moveTo>
                  <a:lnTo>
                    <a:pt x="86" y="213"/>
                  </a:lnTo>
                  <a:lnTo>
                    <a:pt x="82" y="203"/>
                  </a:lnTo>
                  <a:lnTo>
                    <a:pt x="80" y="194"/>
                  </a:lnTo>
                  <a:lnTo>
                    <a:pt x="78" y="183"/>
                  </a:lnTo>
                  <a:lnTo>
                    <a:pt x="77" y="172"/>
                  </a:lnTo>
                  <a:lnTo>
                    <a:pt x="77" y="172"/>
                  </a:lnTo>
                  <a:lnTo>
                    <a:pt x="78" y="161"/>
                  </a:lnTo>
                  <a:lnTo>
                    <a:pt x="80" y="152"/>
                  </a:lnTo>
                  <a:lnTo>
                    <a:pt x="82" y="141"/>
                  </a:lnTo>
                  <a:lnTo>
                    <a:pt x="86" y="131"/>
                  </a:lnTo>
                  <a:lnTo>
                    <a:pt x="86" y="213"/>
                  </a:lnTo>
                  <a:lnTo>
                    <a:pt x="86" y="213"/>
                  </a:lnTo>
                  <a:close/>
                  <a:moveTo>
                    <a:pt x="86" y="75"/>
                  </a:moveTo>
                  <a:lnTo>
                    <a:pt x="86" y="96"/>
                  </a:lnTo>
                  <a:lnTo>
                    <a:pt x="86" y="96"/>
                  </a:lnTo>
                  <a:lnTo>
                    <a:pt x="84" y="95"/>
                  </a:lnTo>
                  <a:lnTo>
                    <a:pt x="80" y="94"/>
                  </a:lnTo>
                  <a:lnTo>
                    <a:pt x="80" y="94"/>
                  </a:lnTo>
                  <a:lnTo>
                    <a:pt x="50" y="64"/>
                  </a:lnTo>
                  <a:lnTo>
                    <a:pt x="50" y="64"/>
                  </a:lnTo>
                  <a:lnTo>
                    <a:pt x="48" y="60"/>
                  </a:lnTo>
                  <a:lnTo>
                    <a:pt x="47" y="57"/>
                  </a:lnTo>
                  <a:lnTo>
                    <a:pt x="48" y="53"/>
                  </a:lnTo>
                  <a:lnTo>
                    <a:pt x="50" y="50"/>
                  </a:lnTo>
                  <a:lnTo>
                    <a:pt x="50" y="50"/>
                  </a:lnTo>
                  <a:lnTo>
                    <a:pt x="53" y="49"/>
                  </a:lnTo>
                  <a:lnTo>
                    <a:pt x="57" y="48"/>
                  </a:lnTo>
                  <a:lnTo>
                    <a:pt x="59" y="49"/>
                  </a:lnTo>
                  <a:lnTo>
                    <a:pt x="62" y="50"/>
                  </a:lnTo>
                  <a:lnTo>
                    <a:pt x="86" y="75"/>
                  </a:lnTo>
                  <a:lnTo>
                    <a:pt x="86" y="75"/>
                  </a:lnTo>
                  <a:close/>
                  <a:moveTo>
                    <a:pt x="86" y="249"/>
                  </a:moveTo>
                  <a:lnTo>
                    <a:pt x="86" y="271"/>
                  </a:lnTo>
                  <a:lnTo>
                    <a:pt x="62" y="295"/>
                  </a:lnTo>
                  <a:lnTo>
                    <a:pt x="62" y="295"/>
                  </a:lnTo>
                  <a:lnTo>
                    <a:pt x="59" y="297"/>
                  </a:lnTo>
                  <a:lnTo>
                    <a:pt x="57" y="298"/>
                  </a:lnTo>
                  <a:lnTo>
                    <a:pt x="53" y="297"/>
                  </a:lnTo>
                  <a:lnTo>
                    <a:pt x="50" y="295"/>
                  </a:lnTo>
                  <a:lnTo>
                    <a:pt x="50" y="295"/>
                  </a:lnTo>
                  <a:lnTo>
                    <a:pt x="48" y="291"/>
                  </a:lnTo>
                  <a:lnTo>
                    <a:pt x="47" y="289"/>
                  </a:lnTo>
                  <a:lnTo>
                    <a:pt x="48" y="286"/>
                  </a:lnTo>
                  <a:lnTo>
                    <a:pt x="50" y="282"/>
                  </a:lnTo>
                  <a:lnTo>
                    <a:pt x="80" y="252"/>
                  </a:lnTo>
                  <a:lnTo>
                    <a:pt x="80" y="252"/>
                  </a:lnTo>
                  <a:lnTo>
                    <a:pt x="80" y="252"/>
                  </a:lnTo>
                  <a:lnTo>
                    <a:pt x="84" y="251"/>
                  </a:lnTo>
                  <a:lnTo>
                    <a:pt x="86" y="249"/>
                  </a:lnTo>
                  <a:lnTo>
                    <a:pt x="86" y="249"/>
                  </a:lnTo>
                  <a:close/>
                  <a:moveTo>
                    <a:pt x="8" y="164"/>
                  </a:moveTo>
                  <a:lnTo>
                    <a:pt x="8" y="164"/>
                  </a:lnTo>
                  <a:lnTo>
                    <a:pt x="51" y="164"/>
                  </a:lnTo>
                  <a:lnTo>
                    <a:pt x="51" y="164"/>
                  </a:lnTo>
                  <a:lnTo>
                    <a:pt x="54" y="164"/>
                  </a:lnTo>
                  <a:lnTo>
                    <a:pt x="57" y="167"/>
                  </a:lnTo>
                  <a:lnTo>
                    <a:pt x="59" y="169"/>
                  </a:lnTo>
                  <a:lnTo>
                    <a:pt x="59" y="172"/>
                  </a:lnTo>
                  <a:lnTo>
                    <a:pt x="59" y="172"/>
                  </a:lnTo>
                  <a:lnTo>
                    <a:pt x="59" y="176"/>
                  </a:lnTo>
                  <a:lnTo>
                    <a:pt x="57" y="179"/>
                  </a:lnTo>
                  <a:lnTo>
                    <a:pt x="54" y="180"/>
                  </a:lnTo>
                  <a:lnTo>
                    <a:pt x="51" y="182"/>
                  </a:lnTo>
                  <a:lnTo>
                    <a:pt x="8" y="182"/>
                  </a:lnTo>
                  <a:lnTo>
                    <a:pt x="8" y="182"/>
                  </a:lnTo>
                  <a:lnTo>
                    <a:pt x="5" y="180"/>
                  </a:lnTo>
                  <a:lnTo>
                    <a:pt x="2" y="179"/>
                  </a:lnTo>
                  <a:lnTo>
                    <a:pt x="0" y="176"/>
                  </a:lnTo>
                  <a:lnTo>
                    <a:pt x="0" y="172"/>
                  </a:lnTo>
                  <a:lnTo>
                    <a:pt x="0" y="172"/>
                  </a:lnTo>
                  <a:lnTo>
                    <a:pt x="0" y="169"/>
                  </a:lnTo>
                  <a:lnTo>
                    <a:pt x="2" y="167"/>
                  </a:lnTo>
                  <a:lnTo>
                    <a:pt x="5" y="164"/>
                  </a:lnTo>
                  <a:lnTo>
                    <a:pt x="8" y="164"/>
                  </a:lnTo>
                  <a:lnTo>
                    <a:pt x="8" y="164"/>
                  </a:lnTo>
                  <a:close/>
                </a:path>
              </a:pathLst>
            </a:custGeom>
            <a:grpFill/>
            <a:ln>
              <a:noFill/>
            </a:ln>
          </p:spPr>
          <p:txBody>
            <a:bodyPr vert="horz" wrap="square" lIns="91438" tIns="45719" rIns="91438" bIns="45719" numCol="1" anchor="t" anchorCtr="0" compatLnSpc="1"/>
            <a:lstStyle/>
            <a:p>
              <a:endParaRPr lang="zh-CN" altLang="en-US"/>
            </a:p>
          </p:txBody>
        </p:sp>
        <p:sp>
          <p:nvSpPr>
            <p:cNvPr id="245" name="Freeform 153"/>
            <p:cNvSpPr>
              <a:spLocks noEditPoints="1"/>
            </p:cNvSpPr>
            <p:nvPr/>
          </p:nvSpPr>
          <p:spPr bwMode="auto">
            <a:xfrm>
              <a:off x="1408769" y="1403824"/>
              <a:ext cx="305943" cy="299353"/>
            </a:xfrm>
            <a:custGeom>
              <a:avLst/>
              <a:gdLst>
                <a:gd name="T0" fmla="*/ 200 w 325"/>
                <a:gd name="T1" fmla="*/ 35 h 318"/>
                <a:gd name="T2" fmla="*/ 214 w 325"/>
                <a:gd name="T3" fmla="*/ 29 h 318"/>
                <a:gd name="T4" fmla="*/ 215 w 325"/>
                <a:gd name="T5" fmla="*/ 16 h 318"/>
                <a:gd name="T6" fmla="*/ 321 w 325"/>
                <a:gd name="T7" fmla="*/ 177 h 318"/>
                <a:gd name="T8" fmla="*/ 325 w 325"/>
                <a:gd name="T9" fmla="*/ 196 h 318"/>
                <a:gd name="T10" fmla="*/ 314 w 325"/>
                <a:gd name="T11" fmla="*/ 218 h 318"/>
                <a:gd name="T12" fmla="*/ 291 w 325"/>
                <a:gd name="T13" fmla="*/ 158 h 318"/>
                <a:gd name="T14" fmla="*/ 293 w 325"/>
                <a:gd name="T15" fmla="*/ 154 h 318"/>
                <a:gd name="T16" fmla="*/ 194 w 325"/>
                <a:gd name="T17" fmla="*/ 174 h 318"/>
                <a:gd name="T18" fmla="*/ 276 w 325"/>
                <a:gd name="T19" fmla="*/ 126 h 318"/>
                <a:gd name="T20" fmla="*/ 194 w 325"/>
                <a:gd name="T21" fmla="*/ 168 h 318"/>
                <a:gd name="T22" fmla="*/ 261 w 325"/>
                <a:gd name="T23" fmla="*/ 98 h 318"/>
                <a:gd name="T24" fmla="*/ 257 w 325"/>
                <a:gd name="T25" fmla="*/ 96 h 318"/>
                <a:gd name="T26" fmla="*/ 244 w 325"/>
                <a:gd name="T27" fmla="*/ 73 h 318"/>
                <a:gd name="T28" fmla="*/ 244 w 325"/>
                <a:gd name="T29" fmla="*/ 67 h 318"/>
                <a:gd name="T30" fmla="*/ 15 w 325"/>
                <a:gd name="T31" fmla="*/ 116 h 318"/>
                <a:gd name="T32" fmla="*/ 16 w 325"/>
                <a:gd name="T33" fmla="*/ 126 h 318"/>
                <a:gd name="T34" fmla="*/ 34 w 325"/>
                <a:gd name="T35" fmla="*/ 131 h 318"/>
                <a:gd name="T36" fmla="*/ 41 w 325"/>
                <a:gd name="T37" fmla="*/ 117 h 318"/>
                <a:gd name="T38" fmla="*/ 31 w 325"/>
                <a:gd name="T39" fmla="*/ 107 h 318"/>
                <a:gd name="T40" fmla="*/ 51 w 325"/>
                <a:gd name="T41" fmla="*/ 107 h 318"/>
                <a:gd name="T42" fmla="*/ 64 w 325"/>
                <a:gd name="T43" fmla="*/ 113 h 318"/>
                <a:gd name="T44" fmla="*/ 76 w 325"/>
                <a:gd name="T45" fmla="*/ 104 h 318"/>
                <a:gd name="T46" fmla="*/ 70 w 325"/>
                <a:gd name="T47" fmla="*/ 89 h 318"/>
                <a:gd name="T48" fmla="*/ 85 w 325"/>
                <a:gd name="T49" fmla="*/ 81 h 318"/>
                <a:gd name="T50" fmla="*/ 95 w 325"/>
                <a:gd name="T51" fmla="*/ 93 h 318"/>
                <a:gd name="T52" fmla="*/ 108 w 325"/>
                <a:gd name="T53" fmla="*/ 88 h 318"/>
                <a:gd name="T54" fmla="*/ 110 w 325"/>
                <a:gd name="T55" fmla="*/ 74 h 318"/>
                <a:gd name="T56" fmla="*/ 121 w 325"/>
                <a:gd name="T57" fmla="*/ 56 h 318"/>
                <a:gd name="T58" fmla="*/ 125 w 325"/>
                <a:gd name="T59" fmla="*/ 71 h 318"/>
                <a:gd name="T60" fmla="*/ 140 w 325"/>
                <a:gd name="T61" fmla="*/ 73 h 318"/>
                <a:gd name="T62" fmla="*/ 145 w 325"/>
                <a:gd name="T63" fmla="*/ 54 h 318"/>
                <a:gd name="T64" fmla="*/ 156 w 325"/>
                <a:gd name="T65" fmla="*/ 38 h 318"/>
                <a:gd name="T66" fmla="*/ 157 w 325"/>
                <a:gd name="T67" fmla="*/ 47 h 318"/>
                <a:gd name="T68" fmla="*/ 175 w 325"/>
                <a:gd name="T69" fmla="*/ 52 h 318"/>
                <a:gd name="T70" fmla="*/ 181 w 325"/>
                <a:gd name="T71" fmla="*/ 40 h 318"/>
                <a:gd name="T72" fmla="*/ 172 w 325"/>
                <a:gd name="T73" fmla="*/ 28 h 318"/>
                <a:gd name="T74" fmla="*/ 192 w 325"/>
                <a:gd name="T75" fmla="*/ 28 h 318"/>
                <a:gd name="T76" fmla="*/ 47 w 325"/>
                <a:gd name="T77" fmla="*/ 174 h 318"/>
                <a:gd name="T78" fmla="*/ 46 w 325"/>
                <a:gd name="T79" fmla="*/ 178 h 318"/>
                <a:gd name="T80" fmla="*/ 194 w 325"/>
                <a:gd name="T81" fmla="*/ 100 h 318"/>
                <a:gd name="T82" fmla="*/ 62 w 325"/>
                <a:gd name="T83" fmla="*/ 204 h 318"/>
                <a:gd name="T84" fmla="*/ 66 w 325"/>
                <a:gd name="T85" fmla="*/ 208 h 318"/>
                <a:gd name="T86" fmla="*/ 80 w 325"/>
                <a:gd name="T87" fmla="*/ 231 h 318"/>
                <a:gd name="T88" fmla="*/ 79 w 325"/>
                <a:gd name="T89" fmla="*/ 235 h 318"/>
                <a:gd name="T90" fmla="*/ 194 w 325"/>
                <a:gd name="T91" fmla="*/ 174 h 318"/>
                <a:gd name="T92" fmla="*/ 93 w 325"/>
                <a:gd name="T93" fmla="*/ 261 h 318"/>
                <a:gd name="T94" fmla="*/ 98 w 325"/>
                <a:gd name="T95" fmla="*/ 265 h 318"/>
                <a:gd name="T96" fmla="*/ 142 w 325"/>
                <a:gd name="T97" fmla="*/ 314 h 318"/>
                <a:gd name="T98" fmla="*/ 123 w 325"/>
                <a:gd name="T99" fmla="*/ 318 h 318"/>
                <a:gd name="T100" fmla="*/ 102 w 325"/>
                <a:gd name="T101" fmla="*/ 306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5" h="318">
                  <a:moveTo>
                    <a:pt x="194" y="31"/>
                  </a:moveTo>
                  <a:lnTo>
                    <a:pt x="194" y="31"/>
                  </a:lnTo>
                  <a:lnTo>
                    <a:pt x="196" y="33"/>
                  </a:lnTo>
                  <a:lnTo>
                    <a:pt x="200" y="35"/>
                  </a:lnTo>
                  <a:lnTo>
                    <a:pt x="206" y="35"/>
                  </a:lnTo>
                  <a:lnTo>
                    <a:pt x="210" y="33"/>
                  </a:lnTo>
                  <a:lnTo>
                    <a:pt x="210" y="33"/>
                  </a:lnTo>
                  <a:lnTo>
                    <a:pt x="214" y="29"/>
                  </a:lnTo>
                  <a:lnTo>
                    <a:pt x="215" y="25"/>
                  </a:lnTo>
                  <a:lnTo>
                    <a:pt x="217" y="20"/>
                  </a:lnTo>
                  <a:lnTo>
                    <a:pt x="215" y="16"/>
                  </a:lnTo>
                  <a:lnTo>
                    <a:pt x="215" y="16"/>
                  </a:lnTo>
                  <a:lnTo>
                    <a:pt x="211" y="12"/>
                  </a:lnTo>
                  <a:lnTo>
                    <a:pt x="207" y="9"/>
                  </a:lnTo>
                  <a:lnTo>
                    <a:pt x="223" y="0"/>
                  </a:lnTo>
                  <a:lnTo>
                    <a:pt x="321" y="177"/>
                  </a:lnTo>
                  <a:lnTo>
                    <a:pt x="321" y="177"/>
                  </a:lnTo>
                  <a:lnTo>
                    <a:pt x="324" y="182"/>
                  </a:lnTo>
                  <a:lnTo>
                    <a:pt x="325" y="189"/>
                  </a:lnTo>
                  <a:lnTo>
                    <a:pt x="325" y="196"/>
                  </a:lnTo>
                  <a:lnTo>
                    <a:pt x="324" y="201"/>
                  </a:lnTo>
                  <a:lnTo>
                    <a:pt x="322" y="208"/>
                  </a:lnTo>
                  <a:lnTo>
                    <a:pt x="318" y="212"/>
                  </a:lnTo>
                  <a:lnTo>
                    <a:pt x="314" y="218"/>
                  </a:lnTo>
                  <a:lnTo>
                    <a:pt x="309" y="222"/>
                  </a:lnTo>
                  <a:lnTo>
                    <a:pt x="194" y="285"/>
                  </a:lnTo>
                  <a:lnTo>
                    <a:pt x="194" y="212"/>
                  </a:lnTo>
                  <a:lnTo>
                    <a:pt x="291" y="158"/>
                  </a:lnTo>
                  <a:lnTo>
                    <a:pt x="291" y="158"/>
                  </a:lnTo>
                  <a:lnTo>
                    <a:pt x="293" y="155"/>
                  </a:lnTo>
                  <a:lnTo>
                    <a:pt x="293" y="154"/>
                  </a:lnTo>
                  <a:lnTo>
                    <a:pt x="293" y="154"/>
                  </a:lnTo>
                  <a:lnTo>
                    <a:pt x="291" y="153"/>
                  </a:lnTo>
                  <a:lnTo>
                    <a:pt x="288" y="153"/>
                  </a:lnTo>
                  <a:lnTo>
                    <a:pt x="194" y="205"/>
                  </a:lnTo>
                  <a:lnTo>
                    <a:pt x="194" y="174"/>
                  </a:lnTo>
                  <a:lnTo>
                    <a:pt x="275" y="130"/>
                  </a:lnTo>
                  <a:lnTo>
                    <a:pt x="275" y="130"/>
                  </a:lnTo>
                  <a:lnTo>
                    <a:pt x="276" y="127"/>
                  </a:lnTo>
                  <a:lnTo>
                    <a:pt x="276" y="126"/>
                  </a:lnTo>
                  <a:lnTo>
                    <a:pt x="276" y="126"/>
                  </a:lnTo>
                  <a:lnTo>
                    <a:pt x="275" y="124"/>
                  </a:lnTo>
                  <a:lnTo>
                    <a:pt x="272" y="124"/>
                  </a:lnTo>
                  <a:lnTo>
                    <a:pt x="194" y="168"/>
                  </a:lnTo>
                  <a:lnTo>
                    <a:pt x="194" y="138"/>
                  </a:lnTo>
                  <a:lnTo>
                    <a:pt x="260" y="101"/>
                  </a:lnTo>
                  <a:lnTo>
                    <a:pt x="260" y="101"/>
                  </a:lnTo>
                  <a:lnTo>
                    <a:pt x="261" y="98"/>
                  </a:lnTo>
                  <a:lnTo>
                    <a:pt x="261" y="97"/>
                  </a:lnTo>
                  <a:lnTo>
                    <a:pt x="261" y="97"/>
                  </a:lnTo>
                  <a:lnTo>
                    <a:pt x="259" y="96"/>
                  </a:lnTo>
                  <a:lnTo>
                    <a:pt x="257" y="96"/>
                  </a:lnTo>
                  <a:lnTo>
                    <a:pt x="194" y="131"/>
                  </a:lnTo>
                  <a:lnTo>
                    <a:pt x="194" y="100"/>
                  </a:lnTo>
                  <a:lnTo>
                    <a:pt x="244" y="73"/>
                  </a:lnTo>
                  <a:lnTo>
                    <a:pt x="244" y="73"/>
                  </a:lnTo>
                  <a:lnTo>
                    <a:pt x="245" y="70"/>
                  </a:lnTo>
                  <a:lnTo>
                    <a:pt x="245" y="69"/>
                  </a:lnTo>
                  <a:lnTo>
                    <a:pt x="245" y="69"/>
                  </a:lnTo>
                  <a:lnTo>
                    <a:pt x="244" y="67"/>
                  </a:lnTo>
                  <a:lnTo>
                    <a:pt x="241" y="67"/>
                  </a:lnTo>
                  <a:lnTo>
                    <a:pt x="194" y="93"/>
                  </a:lnTo>
                  <a:lnTo>
                    <a:pt x="194" y="31"/>
                  </a:lnTo>
                  <a:close/>
                  <a:moveTo>
                    <a:pt x="15" y="116"/>
                  </a:moveTo>
                  <a:lnTo>
                    <a:pt x="15" y="116"/>
                  </a:lnTo>
                  <a:lnTo>
                    <a:pt x="15" y="120"/>
                  </a:lnTo>
                  <a:lnTo>
                    <a:pt x="16" y="126"/>
                  </a:lnTo>
                  <a:lnTo>
                    <a:pt x="16" y="126"/>
                  </a:lnTo>
                  <a:lnTo>
                    <a:pt x="19" y="130"/>
                  </a:lnTo>
                  <a:lnTo>
                    <a:pt x="24" y="132"/>
                  </a:lnTo>
                  <a:lnTo>
                    <a:pt x="28" y="132"/>
                  </a:lnTo>
                  <a:lnTo>
                    <a:pt x="34" y="131"/>
                  </a:lnTo>
                  <a:lnTo>
                    <a:pt x="34" y="131"/>
                  </a:lnTo>
                  <a:lnTo>
                    <a:pt x="38" y="127"/>
                  </a:lnTo>
                  <a:lnTo>
                    <a:pt x="41" y="123"/>
                  </a:lnTo>
                  <a:lnTo>
                    <a:pt x="41" y="117"/>
                  </a:lnTo>
                  <a:lnTo>
                    <a:pt x="39" y="113"/>
                  </a:lnTo>
                  <a:lnTo>
                    <a:pt x="39" y="113"/>
                  </a:lnTo>
                  <a:lnTo>
                    <a:pt x="35" y="109"/>
                  </a:lnTo>
                  <a:lnTo>
                    <a:pt x="31" y="107"/>
                  </a:lnTo>
                  <a:lnTo>
                    <a:pt x="50" y="96"/>
                  </a:lnTo>
                  <a:lnTo>
                    <a:pt x="50" y="96"/>
                  </a:lnTo>
                  <a:lnTo>
                    <a:pt x="50" y="101"/>
                  </a:lnTo>
                  <a:lnTo>
                    <a:pt x="51" y="107"/>
                  </a:lnTo>
                  <a:lnTo>
                    <a:pt x="51" y="107"/>
                  </a:lnTo>
                  <a:lnTo>
                    <a:pt x="54" y="111"/>
                  </a:lnTo>
                  <a:lnTo>
                    <a:pt x="60" y="112"/>
                  </a:lnTo>
                  <a:lnTo>
                    <a:pt x="64" y="113"/>
                  </a:lnTo>
                  <a:lnTo>
                    <a:pt x="69" y="111"/>
                  </a:lnTo>
                  <a:lnTo>
                    <a:pt x="69" y="111"/>
                  </a:lnTo>
                  <a:lnTo>
                    <a:pt x="73" y="108"/>
                  </a:lnTo>
                  <a:lnTo>
                    <a:pt x="76" y="104"/>
                  </a:lnTo>
                  <a:lnTo>
                    <a:pt x="76" y="98"/>
                  </a:lnTo>
                  <a:lnTo>
                    <a:pt x="75" y="93"/>
                  </a:lnTo>
                  <a:lnTo>
                    <a:pt x="75" y="93"/>
                  </a:lnTo>
                  <a:lnTo>
                    <a:pt x="70" y="89"/>
                  </a:lnTo>
                  <a:lnTo>
                    <a:pt x="66" y="88"/>
                  </a:lnTo>
                  <a:lnTo>
                    <a:pt x="85" y="77"/>
                  </a:lnTo>
                  <a:lnTo>
                    <a:pt x="85" y="77"/>
                  </a:lnTo>
                  <a:lnTo>
                    <a:pt x="85" y="81"/>
                  </a:lnTo>
                  <a:lnTo>
                    <a:pt x="87" y="86"/>
                  </a:lnTo>
                  <a:lnTo>
                    <a:pt x="87" y="86"/>
                  </a:lnTo>
                  <a:lnTo>
                    <a:pt x="89" y="90"/>
                  </a:lnTo>
                  <a:lnTo>
                    <a:pt x="95" y="93"/>
                  </a:lnTo>
                  <a:lnTo>
                    <a:pt x="99" y="93"/>
                  </a:lnTo>
                  <a:lnTo>
                    <a:pt x="104" y="92"/>
                  </a:lnTo>
                  <a:lnTo>
                    <a:pt x="104" y="92"/>
                  </a:lnTo>
                  <a:lnTo>
                    <a:pt x="108" y="88"/>
                  </a:lnTo>
                  <a:lnTo>
                    <a:pt x="111" y="84"/>
                  </a:lnTo>
                  <a:lnTo>
                    <a:pt x="111" y="78"/>
                  </a:lnTo>
                  <a:lnTo>
                    <a:pt x="110" y="74"/>
                  </a:lnTo>
                  <a:lnTo>
                    <a:pt x="110" y="74"/>
                  </a:lnTo>
                  <a:lnTo>
                    <a:pt x="106" y="70"/>
                  </a:lnTo>
                  <a:lnTo>
                    <a:pt x="102" y="67"/>
                  </a:lnTo>
                  <a:lnTo>
                    <a:pt x="121" y="56"/>
                  </a:lnTo>
                  <a:lnTo>
                    <a:pt x="121" y="56"/>
                  </a:lnTo>
                  <a:lnTo>
                    <a:pt x="121" y="62"/>
                  </a:lnTo>
                  <a:lnTo>
                    <a:pt x="122" y="67"/>
                  </a:lnTo>
                  <a:lnTo>
                    <a:pt x="122" y="67"/>
                  </a:lnTo>
                  <a:lnTo>
                    <a:pt x="125" y="71"/>
                  </a:lnTo>
                  <a:lnTo>
                    <a:pt x="130" y="73"/>
                  </a:lnTo>
                  <a:lnTo>
                    <a:pt x="134" y="74"/>
                  </a:lnTo>
                  <a:lnTo>
                    <a:pt x="140" y="73"/>
                  </a:lnTo>
                  <a:lnTo>
                    <a:pt x="140" y="73"/>
                  </a:lnTo>
                  <a:lnTo>
                    <a:pt x="144" y="69"/>
                  </a:lnTo>
                  <a:lnTo>
                    <a:pt x="146" y="65"/>
                  </a:lnTo>
                  <a:lnTo>
                    <a:pt x="146" y="59"/>
                  </a:lnTo>
                  <a:lnTo>
                    <a:pt x="145" y="54"/>
                  </a:lnTo>
                  <a:lnTo>
                    <a:pt x="145" y="54"/>
                  </a:lnTo>
                  <a:lnTo>
                    <a:pt x="141" y="50"/>
                  </a:lnTo>
                  <a:lnTo>
                    <a:pt x="137" y="48"/>
                  </a:lnTo>
                  <a:lnTo>
                    <a:pt x="156" y="38"/>
                  </a:lnTo>
                  <a:lnTo>
                    <a:pt x="156" y="38"/>
                  </a:lnTo>
                  <a:lnTo>
                    <a:pt x="154" y="43"/>
                  </a:lnTo>
                  <a:lnTo>
                    <a:pt x="157" y="47"/>
                  </a:lnTo>
                  <a:lnTo>
                    <a:pt x="157" y="47"/>
                  </a:lnTo>
                  <a:lnTo>
                    <a:pt x="160" y="51"/>
                  </a:lnTo>
                  <a:lnTo>
                    <a:pt x="164" y="54"/>
                  </a:lnTo>
                  <a:lnTo>
                    <a:pt x="169" y="54"/>
                  </a:lnTo>
                  <a:lnTo>
                    <a:pt x="175" y="52"/>
                  </a:lnTo>
                  <a:lnTo>
                    <a:pt x="175" y="52"/>
                  </a:lnTo>
                  <a:lnTo>
                    <a:pt x="179" y="50"/>
                  </a:lnTo>
                  <a:lnTo>
                    <a:pt x="180" y="44"/>
                  </a:lnTo>
                  <a:lnTo>
                    <a:pt x="181" y="40"/>
                  </a:lnTo>
                  <a:lnTo>
                    <a:pt x="180" y="35"/>
                  </a:lnTo>
                  <a:lnTo>
                    <a:pt x="180" y="35"/>
                  </a:lnTo>
                  <a:lnTo>
                    <a:pt x="176" y="31"/>
                  </a:lnTo>
                  <a:lnTo>
                    <a:pt x="172" y="28"/>
                  </a:lnTo>
                  <a:lnTo>
                    <a:pt x="191" y="19"/>
                  </a:lnTo>
                  <a:lnTo>
                    <a:pt x="191" y="19"/>
                  </a:lnTo>
                  <a:lnTo>
                    <a:pt x="190" y="23"/>
                  </a:lnTo>
                  <a:lnTo>
                    <a:pt x="192" y="28"/>
                  </a:lnTo>
                  <a:lnTo>
                    <a:pt x="192" y="28"/>
                  </a:lnTo>
                  <a:lnTo>
                    <a:pt x="194" y="31"/>
                  </a:lnTo>
                  <a:lnTo>
                    <a:pt x="194" y="93"/>
                  </a:lnTo>
                  <a:lnTo>
                    <a:pt x="47" y="174"/>
                  </a:lnTo>
                  <a:lnTo>
                    <a:pt x="47" y="174"/>
                  </a:lnTo>
                  <a:lnTo>
                    <a:pt x="46" y="176"/>
                  </a:lnTo>
                  <a:lnTo>
                    <a:pt x="46" y="178"/>
                  </a:lnTo>
                  <a:lnTo>
                    <a:pt x="46" y="178"/>
                  </a:lnTo>
                  <a:lnTo>
                    <a:pt x="49" y="180"/>
                  </a:lnTo>
                  <a:lnTo>
                    <a:pt x="50" y="180"/>
                  </a:lnTo>
                  <a:lnTo>
                    <a:pt x="50" y="180"/>
                  </a:lnTo>
                  <a:lnTo>
                    <a:pt x="194" y="100"/>
                  </a:lnTo>
                  <a:lnTo>
                    <a:pt x="194" y="131"/>
                  </a:lnTo>
                  <a:lnTo>
                    <a:pt x="64" y="203"/>
                  </a:lnTo>
                  <a:lnTo>
                    <a:pt x="64" y="203"/>
                  </a:lnTo>
                  <a:lnTo>
                    <a:pt x="62" y="204"/>
                  </a:lnTo>
                  <a:lnTo>
                    <a:pt x="62" y="207"/>
                  </a:lnTo>
                  <a:lnTo>
                    <a:pt x="62" y="207"/>
                  </a:lnTo>
                  <a:lnTo>
                    <a:pt x="64" y="208"/>
                  </a:lnTo>
                  <a:lnTo>
                    <a:pt x="66" y="208"/>
                  </a:lnTo>
                  <a:lnTo>
                    <a:pt x="66" y="208"/>
                  </a:lnTo>
                  <a:lnTo>
                    <a:pt x="194" y="138"/>
                  </a:lnTo>
                  <a:lnTo>
                    <a:pt x="194" y="168"/>
                  </a:lnTo>
                  <a:lnTo>
                    <a:pt x="80" y="231"/>
                  </a:lnTo>
                  <a:lnTo>
                    <a:pt x="80" y="231"/>
                  </a:lnTo>
                  <a:lnTo>
                    <a:pt x="77" y="233"/>
                  </a:lnTo>
                  <a:lnTo>
                    <a:pt x="79" y="235"/>
                  </a:lnTo>
                  <a:lnTo>
                    <a:pt x="79" y="235"/>
                  </a:lnTo>
                  <a:lnTo>
                    <a:pt x="80" y="237"/>
                  </a:lnTo>
                  <a:lnTo>
                    <a:pt x="83" y="237"/>
                  </a:lnTo>
                  <a:lnTo>
                    <a:pt x="83" y="237"/>
                  </a:lnTo>
                  <a:lnTo>
                    <a:pt x="194" y="174"/>
                  </a:lnTo>
                  <a:lnTo>
                    <a:pt x="194" y="205"/>
                  </a:lnTo>
                  <a:lnTo>
                    <a:pt x="95" y="260"/>
                  </a:lnTo>
                  <a:lnTo>
                    <a:pt x="95" y="260"/>
                  </a:lnTo>
                  <a:lnTo>
                    <a:pt x="93" y="261"/>
                  </a:lnTo>
                  <a:lnTo>
                    <a:pt x="93" y="264"/>
                  </a:lnTo>
                  <a:lnTo>
                    <a:pt x="93" y="264"/>
                  </a:lnTo>
                  <a:lnTo>
                    <a:pt x="96" y="265"/>
                  </a:lnTo>
                  <a:lnTo>
                    <a:pt x="98" y="265"/>
                  </a:lnTo>
                  <a:lnTo>
                    <a:pt x="98" y="265"/>
                  </a:lnTo>
                  <a:lnTo>
                    <a:pt x="194" y="212"/>
                  </a:lnTo>
                  <a:lnTo>
                    <a:pt x="194" y="285"/>
                  </a:lnTo>
                  <a:lnTo>
                    <a:pt x="142" y="314"/>
                  </a:lnTo>
                  <a:lnTo>
                    <a:pt x="142" y="314"/>
                  </a:lnTo>
                  <a:lnTo>
                    <a:pt x="137" y="316"/>
                  </a:lnTo>
                  <a:lnTo>
                    <a:pt x="130" y="318"/>
                  </a:lnTo>
                  <a:lnTo>
                    <a:pt x="123" y="318"/>
                  </a:lnTo>
                  <a:lnTo>
                    <a:pt x="118" y="316"/>
                  </a:lnTo>
                  <a:lnTo>
                    <a:pt x="111" y="314"/>
                  </a:lnTo>
                  <a:lnTo>
                    <a:pt x="107" y="311"/>
                  </a:lnTo>
                  <a:lnTo>
                    <a:pt x="102" y="306"/>
                  </a:lnTo>
                  <a:lnTo>
                    <a:pt x="98" y="300"/>
                  </a:lnTo>
                  <a:lnTo>
                    <a:pt x="0" y="124"/>
                  </a:lnTo>
                  <a:lnTo>
                    <a:pt x="15" y="116"/>
                  </a:lnTo>
                  <a:close/>
                </a:path>
              </a:pathLst>
            </a:custGeom>
            <a:grpFill/>
            <a:ln>
              <a:noFill/>
            </a:ln>
          </p:spPr>
          <p:txBody>
            <a:bodyPr vert="horz" wrap="square" lIns="91438" tIns="45719" rIns="91438" bIns="45719" numCol="1" anchor="t" anchorCtr="0" compatLnSpc="1"/>
            <a:lstStyle/>
            <a:p>
              <a:endParaRPr lang="zh-CN" altLang="en-US"/>
            </a:p>
          </p:txBody>
        </p:sp>
        <p:sp>
          <p:nvSpPr>
            <p:cNvPr id="246" name="Freeform 154"/>
            <p:cNvSpPr>
              <a:spLocks noEditPoints="1"/>
            </p:cNvSpPr>
            <p:nvPr/>
          </p:nvSpPr>
          <p:spPr bwMode="auto">
            <a:xfrm>
              <a:off x="2483804" y="2680310"/>
              <a:ext cx="289939" cy="304060"/>
            </a:xfrm>
            <a:custGeom>
              <a:avLst/>
              <a:gdLst>
                <a:gd name="T0" fmla="*/ 306 w 308"/>
                <a:gd name="T1" fmla="*/ 96 h 323"/>
                <a:gd name="T2" fmla="*/ 218 w 308"/>
                <a:gd name="T3" fmla="*/ 308 h 323"/>
                <a:gd name="T4" fmla="*/ 227 w 308"/>
                <a:gd name="T5" fmla="*/ 224 h 323"/>
                <a:gd name="T6" fmla="*/ 233 w 308"/>
                <a:gd name="T7" fmla="*/ 209 h 323"/>
                <a:gd name="T8" fmla="*/ 246 w 308"/>
                <a:gd name="T9" fmla="*/ 184 h 323"/>
                <a:gd name="T10" fmla="*/ 250 w 308"/>
                <a:gd name="T11" fmla="*/ 159 h 323"/>
                <a:gd name="T12" fmla="*/ 280 w 308"/>
                <a:gd name="T13" fmla="*/ 109 h 323"/>
                <a:gd name="T14" fmla="*/ 218 w 308"/>
                <a:gd name="T15" fmla="*/ 75 h 323"/>
                <a:gd name="T16" fmla="*/ 201 w 308"/>
                <a:gd name="T17" fmla="*/ 320 h 323"/>
                <a:gd name="T18" fmla="*/ 197 w 308"/>
                <a:gd name="T19" fmla="*/ 289 h 323"/>
                <a:gd name="T20" fmla="*/ 208 w 308"/>
                <a:gd name="T21" fmla="*/ 262 h 323"/>
                <a:gd name="T22" fmla="*/ 218 w 308"/>
                <a:gd name="T23" fmla="*/ 248 h 323"/>
                <a:gd name="T24" fmla="*/ 203 w 308"/>
                <a:gd name="T25" fmla="*/ 161 h 323"/>
                <a:gd name="T26" fmla="*/ 189 w 308"/>
                <a:gd name="T27" fmla="*/ 184 h 323"/>
                <a:gd name="T28" fmla="*/ 186 w 308"/>
                <a:gd name="T29" fmla="*/ 202 h 323"/>
                <a:gd name="T30" fmla="*/ 185 w 308"/>
                <a:gd name="T31" fmla="*/ 155 h 323"/>
                <a:gd name="T32" fmla="*/ 180 w 308"/>
                <a:gd name="T33" fmla="*/ 26 h 323"/>
                <a:gd name="T34" fmla="*/ 174 w 308"/>
                <a:gd name="T35" fmla="*/ 318 h 323"/>
                <a:gd name="T36" fmla="*/ 147 w 308"/>
                <a:gd name="T37" fmla="*/ 218 h 323"/>
                <a:gd name="T38" fmla="*/ 166 w 308"/>
                <a:gd name="T39" fmla="*/ 199 h 323"/>
                <a:gd name="T40" fmla="*/ 147 w 308"/>
                <a:gd name="T41" fmla="*/ 170 h 323"/>
                <a:gd name="T42" fmla="*/ 180 w 308"/>
                <a:gd name="T43" fmla="*/ 170 h 323"/>
                <a:gd name="T44" fmla="*/ 170 w 308"/>
                <a:gd name="T45" fmla="*/ 225 h 323"/>
                <a:gd name="T46" fmla="*/ 168 w 308"/>
                <a:gd name="T47" fmla="*/ 243 h 323"/>
                <a:gd name="T48" fmla="*/ 151 w 308"/>
                <a:gd name="T49" fmla="*/ 263 h 323"/>
                <a:gd name="T50" fmla="*/ 180 w 308"/>
                <a:gd name="T51" fmla="*/ 321 h 323"/>
                <a:gd name="T52" fmla="*/ 147 w 308"/>
                <a:gd name="T53" fmla="*/ 10 h 323"/>
                <a:gd name="T54" fmla="*/ 119 w 308"/>
                <a:gd name="T55" fmla="*/ 0 h 323"/>
                <a:gd name="T56" fmla="*/ 132 w 308"/>
                <a:gd name="T57" fmla="*/ 260 h 323"/>
                <a:gd name="T58" fmla="*/ 147 w 308"/>
                <a:gd name="T59" fmla="*/ 306 h 323"/>
                <a:gd name="T60" fmla="*/ 139 w 308"/>
                <a:gd name="T61" fmla="*/ 134 h 323"/>
                <a:gd name="T62" fmla="*/ 128 w 308"/>
                <a:gd name="T63" fmla="*/ 159 h 323"/>
                <a:gd name="T64" fmla="*/ 121 w 308"/>
                <a:gd name="T65" fmla="*/ 174 h 323"/>
                <a:gd name="T66" fmla="*/ 123 w 308"/>
                <a:gd name="T67" fmla="*/ 125 h 323"/>
                <a:gd name="T68" fmla="*/ 147 w 308"/>
                <a:gd name="T69" fmla="*/ 235 h 323"/>
                <a:gd name="T70" fmla="*/ 98 w 308"/>
                <a:gd name="T71" fmla="*/ 283 h 323"/>
                <a:gd name="T72" fmla="*/ 103 w 308"/>
                <a:gd name="T73" fmla="*/ 4 h 323"/>
                <a:gd name="T74" fmla="*/ 111 w 308"/>
                <a:gd name="T75" fmla="*/ 34 h 323"/>
                <a:gd name="T76" fmla="*/ 119 w 308"/>
                <a:gd name="T77" fmla="*/ 122 h 323"/>
                <a:gd name="T78" fmla="*/ 119 w 308"/>
                <a:gd name="T79" fmla="*/ 141 h 323"/>
                <a:gd name="T80" fmla="*/ 109 w 308"/>
                <a:gd name="T81" fmla="*/ 197 h 323"/>
                <a:gd name="T82" fmla="*/ 107 w 308"/>
                <a:gd name="T83" fmla="*/ 214 h 323"/>
                <a:gd name="T84" fmla="*/ 105 w 308"/>
                <a:gd name="T85" fmla="*/ 171 h 323"/>
                <a:gd name="T86" fmla="*/ 98 w 308"/>
                <a:gd name="T87" fmla="*/ 147 h 323"/>
                <a:gd name="T88" fmla="*/ 119 w 308"/>
                <a:gd name="T89" fmla="*/ 141 h 323"/>
                <a:gd name="T90" fmla="*/ 86 w 308"/>
                <a:gd name="T91" fmla="*/ 206 h 323"/>
                <a:gd name="T92" fmla="*/ 97 w 308"/>
                <a:gd name="T93" fmla="*/ 188 h 323"/>
                <a:gd name="T94" fmla="*/ 90 w 308"/>
                <a:gd name="T95" fmla="*/ 239 h 323"/>
                <a:gd name="T96" fmla="*/ 86 w 308"/>
                <a:gd name="T97" fmla="*/ 22 h 323"/>
                <a:gd name="T98" fmla="*/ 93 w 308"/>
                <a:gd name="T99" fmla="*/ 68 h 323"/>
                <a:gd name="T100" fmla="*/ 86 w 308"/>
                <a:gd name="T101" fmla="*/ 22 h 323"/>
                <a:gd name="T102" fmla="*/ 86 w 308"/>
                <a:gd name="T103" fmla="*/ 278 h 323"/>
                <a:gd name="T104" fmla="*/ 77 w 308"/>
                <a:gd name="T105" fmla="*/ 230 h 323"/>
                <a:gd name="T106" fmla="*/ 86 w 308"/>
                <a:gd name="T107" fmla="*/ 107 h 323"/>
                <a:gd name="T108" fmla="*/ 67 w 308"/>
                <a:gd name="T109" fmla="*/ 126 h 323"/>
                <a:gd name="T110" fmla="*/ 86 w 308"/>
                <a:gd name="T111" fmla="*/ 141 h 323"/>
                <a:gd name="T112" fmla="*/ 58 w 308"/>
                <a:gd name="T113" fmla="*/ 83 h 323"/>
                <a:gd name="T114" fmla="*/ 86 w 308"/>
                <a:gd name="T115" fmla="*/ 190 h 323"/>
                <a:gd name="T116" fmla="*/ 2 w 308"/>
                <a:gd name="T117" fmla="*/ 226 h 323"/>
                <a:gd name="T118" fmla="*/ 58 w 308"/>
                <a:gd name="T119" fmla="*/ 147 h 323"/>
                <a:gd name="T120" fmla="*/ 50 w 308"/>
                <a:gd name="T121" fmla="*/ 172 h 323"/>
                <a:gd name="T122" fmla="*/ 42 w 308"/>
                <a:gd name="T123" fmla="*/ 186 h 323"/>
                <a:gd name="T124" fmla="*/ 29 w 308"/>
                <a:gd name="T125" fmla="*/ 210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323">
                  <a:moveTo>
                    <a:pt x="218" y="44"/>
                  </a:moveTo>
                  <a:lnTo>
                    <a:pt x="288" y="76"/>
                  </a:lnTo>
                  <a:lnTo>
                    <a:pt x="288" y="76"/>
                  </a:lnTo>
                  <a:lnTo>
                    <a:pt x="293" y="80"/>
                  </a:lnTo>
                  <a:lnTo>
                    <a:pt x="299" y="84"/>
                  </a:lnTo>
                  <a:lnTo>
                    <a:pt x="303" y="90"/>
                  </a:lnTo>
                  <a:lnTo>
                    <a:pt x="306" y="96"/>
                  </a:lnTo>
                  <a:lnTo>
                    <a:pt x="308" y="103"/>
                  </a:lnTo>
                  <a:lnTo>
                    <a:pt x="308" y="110"/>
                  </a:lnTo>
                  <a:lnTo>
                    <a:pt x="307" y="117"/>
                  </a:lnTo>
                  <a:lnTo>
                    <a:pt x="304" y="124"/>
                  </a:lnTo>
                  <a:lnTo>
                    <a:pt x="222" y="301"/>
                  </a:lnTo>
                  <a:lnTo>
                    <a:pt x="222" y="301"/>
                  </a:lnTo>
                  <a:lnTo>
                    <a:pt x="218" y="308"/>
                  </a:lnTo>
                  <a:lnTo>
                    <a:pt x="218" y="248"/>
                  </a:lnTo>
                  <a:lnTo>
                    <a:pt x="218" y="248"/>
                  </a:lnTo>
                  <a:lnTo>
                    <a:pt x="219" y="245"/>
                  </a:lnTo>
                  <a:lnTo>
                    <a:pt x="227" y="228"/>
                  </a:lnTo>
                  <a:lnTo>
                    <a:pt x="227" y="228"/>
                  </a:lnTo>
                  <a:lnTo>
                    <a:pt x="228" y="226"/>
                  </a:lnTo>
                  <a:lnTo>
                    <a:pt x="227" y="224"/>
                  </a:lnTo>
                  <a:lnTo>
                    <a:pt x="227" y="222"/>
                  </a:lnTo>
                  <a:lnTo>
                    <a:pt x="224" y="221"/>
                  </a:lnTo>
                  <a:lnTo>
                    <a:pt x="218" y="217"/>
                  </a:lnTo>
                  <a:lnTo>
                    <a:pt x="218" y="202"/>
                  </a:lnTo>
                  <a:lnTo>
                    <a:pt x="230" y="209"/>
                  </a:lnTo>
                  <a:lnTo>
                    <a:pt x="230" y="209"/>
                  </a:lnTo>
                  <a:lnTo>
                    <a:pt x="233" y="209"/>
                  </a:lnTo>
                  <a:lnTo>
                    <a:pt x="235" y="209"/>
                  </a:lnTo>
                  <a:lnTo>
                    <a:pt x="237" y="207"/>
                  </a:lnTo>
                  <a:lnTo>
                    <a:pt x="238" y="206"/>
                  </a:lnTo>
                  <a:lnTo>
                    <a:pt x="246" y="188"/>
                  </a:lnTo>
                  <a:lnTo>
                    <a:pt x="246" y="188"/>
                  </a:lnTo>
                  <a:lnTo>
                    <a:pt x="247" y="186"/>
                  </a:lnTo>
                  <a:lnTo>
                    <a:pt x="246" y="184"/>
                  </a:lnTo>
                  <a:lnTo>
                    <a:pt x="246" y="182"/>
                  </a:lnTo>
                  <a:lnTo>
                    <a:pt x="243" y="180"/>
                  </a:lnTo>
                  <a:lnTo>
                    <a:pt x="218" y="168"/>
                  </a:lnTo>
                  <a:lnTo>
                    <a:pt x="218" y="145"/>
                  </a:lnTo>
                  <a:lnTo>
                    <a:pt x="243" y="157"/>
                  </a:lnTo>
                  <a:lnTo>
                    <a:pt x="243" y="157"/>
                  </a:lnTo>
                  <a:lnTo>
                    <a:pt x="250" y="159"/>
                  </a:lnTo>
                  <a:lnTo>
                    <a:pt x="257" y="157"/>
                  </a:lnTo>
                  <a:lnTo>
                    <a:pt x="262" y="155"/>
                  </a:lnTo>
                  <a:lnTo>
                    <a:pt x="266" y="149"/>
                  </a:lnTo>
                  <a:lnTo>
                    <a:pt x="279" y="122"/>
                  </a:lnTo>
                  <a:lnTo>
                    <a:pt x="279" y="122"/>
                  </a:lnTo>
                  <a:lnTo>
                    <a:pt x="280" y="115"/>
                  </a:lnTo>
                  <a:lnTo>
                    <a:pt x="280" y="109"/>
                  </a:lnTo>
                  <a:lnTo>
                    <a:pt x="276" y="103"/>
                  </a:lnTo>
                  <a:lnTo>
                    <a:pt x="270" y="99"/>
                  </a:lnTo>
                  <a:lnTo>
                    <a:pt x="218" y="75"/>
                  </a:lnTo>
                  <a:lnTo>
                    <a:pt x="218" y="44"/>
                  </a:lnTo>
                  <a:close/>
                  <a:moveTo>
                    <a:pt x="180" y="26"/>
                  </a:moveTo>
                  <a:lnTo>
                    <a:pt x="218" y="44"/>
                  </a:lnTo>
                  <a:lnTo>
                    <a:pt x="218" y="75"/>
                  </a:lnTo>
                  <a:lnTo>
                    <a:pt x="180" y="57"/>
                  </a:lnTo>
                  <a:lnTo>
                    <a:pt x="180" y="26"/>
                  </a:lnTo>
                  <a:lnTo>
                    <a:pt x="180" y="26"/>
                  </a:lnTo>
                  <a:close/>
                  <a:moveTo>
                    <a:pt x="218" y="308"/>
                  </a:moveTo>
                  <a:lnTo>
                    <a:pt x="218" y="308"/>
                  </a:lnTo>
                  <a:lnTo>
                    <a:pt x="211" y="316"/>
                  </a:lnTo>
                  <a:lnTo>
                    <a:pt x="201" y="320"/>
                  </a:lnTo>
                  <a:lnTo>
                    <a:pt x="191" y="323"/>
                  </a:lnTo>
                  <a:lnTo>
                    <a:pt x="180" y="321"/>
                  </a:lnTo>
                  <a:lnTo>
                    <a:pt x="180" y="283"/>
                  </a:lnTo>
                  <a:lnTo>
                    <a:pt x="193" y="289"/>
                  </a:lnTo>
                  <a:lnTo>
                    <a:pt x="193" y="289"/>
                  </a:lnTo>
                  <a:lnTo>
                    <a:pt x="195" y="289"/>
                  </a:lnTo>
                  <a:lnTo>
                    <a:pt x="197" y="289"/>
                  </a:lnTo>
                  <a:lnTo>
                    <a:pt x="199" y="287"/>
                  </a:lnTo>
                  <a:lnTo>
                    <a:pt x="200" y="286"/>
                  </a:lnTo>
                  <a:lnTo>
                    <a:pt x="208" y="268"/>
                  </a:lnTo>
                  <a:lnTo>
                    <a:pt x="208" y="268"/>
                  </a:lnTo>
                  <a:lnTo>
                    <a:pt x="209" y="266"/>
                  </a:lnTo>
                  <a:lnTo>
                    <a:pt x="209" y="264"/>
                  </a:lnTo>
                  <a:lnTo>
                    <a:pt x="208" y="262"/>
                  </a:lnTo>
                  <a:lnTo>
                    <a:pt x="205" y="260"/>
                  </a:lnTo>
                  <a:lnTo>
                    <a:pt x="180" y="249"/>
                  </a:lnTo>
                  <a:lnTo>
                    <a:pt x="180" y="235"/>
                  </a:lnTo>
                  <a:lnTo>
                    <a:pt x="212" y="248"/>
                  </a:lnTo>
                  <a:lnTo>
                    <a:pt x="212" y="248"/>
                  </a:lnTo>
                  <a:lnTo>
                    <a:pt x="215" y="249"/>
                  </a:lnTo>
                  <a:lnTo>
                    <a:pt x="218" y="248"/>
                  </a:lnTo>
                  <a:lnTo>
                    <a:pt x="218" y="308"/>
                  </a:lnTo>
                  <a:lnTo>
                    <a:pt x="218" y="308"/>
                  </a:lnTo>
                  <a:close/>
                  <a:moveTo>
                    <a:pt x="218" y="145"/>
                  </a:moveTo>
                  <a:lnTo>
                    <a:pt x="218" y="168"/>
                  </a:lnTo>
                  <a:lnTo>
                    <a:pt x="205" y="163"/>
                  </a:lnTo>
                  <a:lnTo>
                    <a:pt x="205" y="163"/>
                  </a:lnTo>
                  <a:lnTo>
                    <a:pt x="203" y="161"/>
                  </a:lnTo>
                  <a:lnTo>
                    <a:pt x="201" y="163"/>
                  </a:lnTo>
                  <a:lnTo>
                    <a:pt x="199" y="164"/>
                  </a:lnTo>
                  <a:lnTo>
                    <a:pt x="197" y="165"/>
                  </a:lnTo>
                  <a:lnTo>
                    <a:pt x="189" y="183"/>
                  </a:lnTo>
                  <a:lnTo>
                    <a:pt x="189" y="183"/>
                  </a:lnTo>
                  <a:lnTo>
                    <a:pt x="189" y="183"/>
                  </a:lnTo>
                  <a:lnTo>
                    <a:pt x="189" y="184"/>
                  </a:lnTo>
                  <a:lnTo>
                    <a:pt x="189" y="187"/>
                  </a:lnTo>
                  <a:lnTo>
                    <a:pt x="191" y="190"/>
                  </a:lnTo>
                  <a:lnTo>
                    <a:pt x="192" y="191"/>
                  </a:lnTo>
                  <a:lnTo>
                    <a:pt x="218" y="202"/>
                  </a:lnTo>
                  <a:lnTo>
                    <a:pt x="218" y="217"/>
                  </a:lnTo>
                  <a:lnTo>
                    <a:pt x="186" y="202"/>
                  </a:lnTo>
                  <a:lnTo>
                    <a:pt x="186" y="202"/>
                  </a:lnTo>
                  <a:lnTo>
                    <a:pt x="184" y="202"/>
                  </a:lnTo>
                  <a:lnTo>
                    <a:pt x="180" y="203"/>
                  </a:lnTo>
                  <a:lnTo>
                    <a:pt x="180" y="170"/>
                  </a:lnTo>
                  <a:lnTo>
                    <a:pt x="185" y="160"/>
                  </a:lnTo>
                  <a:lnTo>
                    <a:pt x="185" y="160"/>
                  </a:lnTo>
                  <a:lnTo>
                    <a:pt x="185" y="157"/>
                  </a:lnTo>
                  <a:lnTo>
                    <a:pt x="185" y="155"/>
                  </a:lnTo>
                  <a:lnTo>
                    <a:pt x="184" y="153"/>
                  </a:lnTo>
                  <a:lnTo>
                    <a:pt x="182" y="152"/>
                  </a:lnTo>
                  <a:lnTo>
                    <a:pt x="180" y="151"/>
                  </a:lnTo>
                  <a:lnTo>
                    <a:pt x="180" y="128"/>
                  </a:lnTo>
                  <a:lnTo>
                    <a:pt x="218" y="145"/>
                  </a:lnTo>
                  <a:close/>
                  <a:moveTo>
                    <a:pt x="147" y="10"/>
                  </a:moveTo>
                  <a:lnTo>
                    <a:pt x="180" y="26"/>
                  </a:lnTo>
                  <a:lnTo>
                    <a:pt x="180" y="57"/>
                  </a:lnTo>
                  <a:lnTo>
                    <a:pt x="147" y="41"/>
                  </a:lnTo>
                  <a:lnTo>
                    <a:pt x="147" y="10"/>
                  </a:lnTo>
                  <a:lnTo>
                    <a:pt x="147" y="10"/>
                  </a:lnTo>
                  <a:close/>
                  <a:moveTo>
                    <a:pt x="180" y="321"/>
                  </a:moveTo>
                  <a:lnTo>
                    <a:pt x="180" y="321"/>
                  </a:lnTo>
                  <a:lnTo>
                    <a:pt x="174" y="318"/>
                  </a:lnTo>
                  <a:lnTo>
                    <a:pt x="147" y="306"/>
                  </a:lnTo>
                  <a:lnTo>
                    <a:pt x="147" y="240"/>
                  </a:lnTo>
                  <a:lnTo>
                    <a:pt x="147" y="240"/>
                  </a:lnTo>
                  <a:lnTo>
                    <a:pt x="147" y="240"/>
                  </a:lnTo>
                  <a:lnTo>
                    <a:pt x="149" y="237"/>
                  </a:lnTo>
                  <a:lnTo>
                    <a:pt x="147" y="235"/>
                  </a:lnTo>
                  <a:lnTo>
                    <a:pt x="147" y="218"/>
                  </a:lnTo>
                  <a:lnTo>
                    <a:pt x="150" y="220"/>
                  </a:lnTo>
                  <a:lnTo>
                    <a:pt x="150" y="220"/>
                  </a:lnTo>
                  <a:lnTo>
                    <a:pt x="153" y="221"/>
                  </a:lnTo>
                  <a:lnTo>
                    <a:pt x="155" y="220"/>
                  </a:lnTo>
                  <a:lnTo>
                    <a:pt x="157" y="218"/>
                  </a:lnTo>
                  <a:lnTo>
                    <a:pt x="158" y="217"/>
                  </a:lnTo>
                  <a:lnTo>
                    <a:pt x="166" y="199"/>
                  </a:lnTo>
                  <a:lnTo>
                    <a:pt x="166" y="199"/>
                  </a:lnTo>
                  <a:lnTo>
                    <a:pt x="166" y="198"/>
                  </a:lnTo>
                  <a:lnTo>
                    <a:pt x="166" y="195"/>
                  </a:lnTo>
                  <a:lnTo>
                    <a:pt x="165" y="193"/>
                  </a:lnTo>
                  <a:lnTo>
                    <a:pt x="163" y="191"/>
                  </a:lnTo>
                  <a:lnTo>
                    <a:pt x="147" y="184"/>
                  </a:lnTo>
                  <a:lnTo>
                    <a:pt x="147" y="170"/>
                  </a:lnTo>
                  <a:lnTo>
                    <a:pt x="169" y="180"/>
                  </a:lnTo>
                  <a:lnTo>
                    <a:pt x="169" y="180"/>
                  </a:lnTo>
                  <a:lnTo>
                    <a:pt x="172" y="180"/>
                  </a:lnTo>
                  <a:lnTo>
                    <a:pt x="173" y="180"/>
                  </a:lnTo>
                  <a:lnTo>
                    <a:pt x="176" y="179"/>
                  </a:lnTo>
                  <a:lnTo>
                    <a:pt x="177" y="176"/>
                  </a:lnTo>
                  <a:lnTo>
                    <a:pt x="180" y="170"/>
                  </a:lnTo>
                  <a:lnTo>
                    <a:pt x="180" y="203"/>
                  </a:lnTo>
                  <a:lnTo>
                    <a:pt x="180" y="203"/>
                  </a:lnTo>
                  <a:lnTo>
                    <a:pt x="178" y="206"/>
                  </a:lnTo>
                  <a:lnTo>
                    <a:pt x="170" y="222"/>
                  </a:lnTo>
                  <a:lnTo>
                    <a:pt x="170" y="222"/>
                  </a:lnTo>
                  <a:lnTo>
                    <a:pt x="170" y="222"/>
                  </a:lnTo>
                  <a:lnTo>
                    <a:pt x="170" y="225"/>
                  </a:lnTo>
                  <a:lnTo>
                    <a:pt x="170" y="228"/>
                  </a:lnTo>
                  <a:lnTo>
                    <a:pt x="172" y="229"/>
                  </a:lnTo>
                  <a:lnTo>
                    <a:pt x="173" y="230"/>
                  </a:lnTo>
                  <a:lnTo>
                    <a:pt x="180" y="235"/>
                  </a:lnTo>
                  <a:lnTo>
                    <a:pt x="180" y="249"/>
                  </a:lnTo>
                  <a:lnTo>
                    <a:pt x="168" y="243"/>
                  </a:lnTo>
                  <a:lnTo>
                    <a:pt x="168" y="243"/>
                  </a:lnTo>
                  <a:lnTo>
                    <a:pt x="166" y="243"/>
                  </a:lnTo>
                  <a:lnTo>
                    <a:pt x="163" y="243"/>
                  </a:lnTo>
                  <a:lnTo>
                    <a:pt x="162" y="244"/>
                  </a:lnTo>
                  <a:lnTo>
                    <a:pt x="161" y="245"/>
                  </a:lnTo>
                  <a:lnTo>
                    <a:pt x="151" y="263"/>
                  </a:lnTo>
                  <a:lnTo>
                    <a:pt x="151" y="263"/>
                  </a:lnTo>
                  <a:lnTo>
                    <a:pt x="151" y="263"/>
                  </a:lnTo>
                  <a:lnTo>
                    <a:pt x="151" y="266"/>
                  </a:lnTo>
                  <a:lnTo>
                    <a:pt x="151" y="267"/>
                  </a:lnTo>
                  <a:lnTo>
                    <a:pt x="153" y="270"/>
                  </a:lnTo>
                  <a:lnTo>
                    <a:pt x="155" y="271"/>
                  </a:lnTo>
                  <a:lnTo>
                    <a:pt x="180" y="283"/>
                  </a:lnTo>
                  <a:lnTo>
                    <a:pt x="180" y="321"/>
                  </a:lnTo>
                  <a:lnTo>
                    <a:pt x="180" y="321"/>
                  </a:lnTo>
                  <a:close/>
                  <a:moveTo>
                    <a:pt x="180" y="128"/>
                  </a:moveTo>
                  <a:lnTo>
                    <a:pt x="180" y="151"/>
                  </a:lnTo>
                  <a:lnTo>
                    <a:pt x="147" y="136"/>
                  </a:lnTo>
                  <a:lnTo>
                    <a:pt x="147" y="113"/>
                  </a:lnTo>
                  <a:lnTo>
                    <a:pt x="180" y="128"/>
                  </a:lnTo>
                  <a:close/>
                  <a:moveTo>
                    <a:pt x="135" y="4"/>
                  </a:moveTo>
                  <a:lnTo>
                    <a:pt x="147" y="10"/>
                  </a:lnTo>
                  <a:lnTo>
                    <a:pt x="147" y="41"/>
                  </a:lnTo>
                  <a:lnTo>
                    <a:pt x="128" y="33"/>
                  </a:lnTo>
                  <a:lnTo>
                    <a:pt x="128" y="33"/>
                  </a:lnTo>
                  <a:lnTo>
                    <a:pt x="124" y="31"/>
                  </a:lnTo>
                  <a:lnTo>
                    <a:pt x="119" y="31"/>
                  </a:lnTo>
                  <a:lnTo>
                    <a:pt x="119" y="0"/>
                  </a:lnTo>
                  <a:lnTo>
                    <a:pt x="119" y="0"/>
                  </a:lnTo>
                  <a:lnTo>
                    <a:pt x="127" y="2"/>
                  </a:lnTo>
                  <a:lnTo>
                    <a:pt x="135" y="4"/>
                  </a:lnTo>
                  <a:lnTo>
                    <a:pt x="135" y="4"/>
                  </a:lnTo>
                  <a:close/>
                  <a:moveTo>
                    <a:pt x="147" y="306"/>
                  </a:moveTo>
                  <a:lnTo>
                    <a:pt x="119" y="293"/>
                  </a:lnTo>
                  <a:lnTo>
                    <a:pt x="119" y="253"/>
                  </a:lnTo>
                  <a:lnTo>
                    <a:pt x="132" y="260"/>
                  </a:lnTo>
                  <a:lnTo>
                    <a:pt x="132" y="260"/>
                  </a:lnTo>
                  <a:lnTo>
                    <a:pt x="134" y="260"/>
                  </a:lnTo>
                  <a:lnTo>
                    <a:pt x="136" y="260"/>
                  </a:lnTo>
                  <a:lnTo>
                    <a:pt x="138" y="259"/>
                  </a:lnTo>
                  <a:lnTo>
                    <a:pt x="139" y="258"/>
                  </a:lnTo>
                  <a:lnTo>
                    <a:pt x="147" y="240"/>
                  </a:lnTo>
                  <a:lnTo>
                    <a:pt x="147" y="306"/>
                  </a:lnTo>
                  <a:lnTo>
                    <a:pt x="147" y="306"/>
                  </a:lnTo>
                  <a:close/>
                  <a:moveTo>
                    <a:pt x="147" y="113"/>
                  </a:moveTo>
                  <a:lnTo>
                    <a:pt x="147" y="136"/>
                  </a:lnTo>
                  <a:lnTo>
                    <a:pt x="144" y="134"/>
                  </a:lnTo>
                  <a:lnTo>
                    <a:pt x="144" y="134"/>
                  </a:lnTo>
                  <a:lnTo>
                    <a:pt x="142" y="133"/>
                  </a:lnTo>
                  <a:lnTo>
                    <a:pt x="139" y="134"/>
                  </a:lnTo>
                  <a:lnTo>
                    <a:pt x="138" y="134"/>
                  </a:lnTo>
                  <a:lnTo>
                    <a:pt x="136" y="137"/>
                  </a:lnTo>
                  <a:lnTo>
                    <a:pt x="128" y="155"/>
                  </a:lnTo>
                  <a:lnTo>
                    <a:pt x="128" y="155"/>
                  </a:lnTo>
                  <a:lnTo>
                    <a:pt x="128" y="155"/>
                  </a:lnTo>
                  <a:lnTo>
                    <a:pt x="128" y="156"/>
                  </a:lnTo>
                  <a:lnTo>
                    <a:pt x="128" y="159"/>
                  </a:lnTo>
                  <a:lnTo>
                    <a:pt x="130" y="160"/>
                  </a:lnTo>
                  <a:lnTo>
                    <a:pt x="131" y="161"/>
                  </a:lnTo>
                  <a:lnTo>
                    <a:pt x="147" y="170"/>
                  </a:lnTo>
                  <a:lnTo>
                    <a:pt x="147" y="184"/>
                  </a:lnTo>
                  <a:lnTo>
                    <a:pt x="126" y="174"/>
                  </a:lnTo>
                  <a:lnTo>
                    <a:pt x="126" y="174"/>
                  </a:lnTo>
                  <a:lnTo>
                    <a:pt x="121" y="174"/>
                  </a:lnTo>
                  <a:lnTo>
                    <a:pt x="119" y="175"/>
                  </a:lnTo>
                  <a:lnTo>
                    <a:pt x="119" y="141"/>
                  </a:lnTo>
                  <a:lnTo>
                    <a:pt x="124" y="130"/>
                  </a:lnTo>
                  <a:lnTo>
                    <a:pt x="124" y="130"/>
                  </a:lnTo>
                  <a:lnTo>
                    <a:pt x="124" y="129"/>
                  </a:lnTo>
                  <a:lnTo>
                    <a:pt x="124" y="126"/>
                  </a:lnTo>
                  <a:lnTo>
                    <a:pt x="123" y="125"/>
                  </a:lnTo>
                  <a:lnTo>
                    <a:pt x="121" y="124"/>
                  </a:lnTo>
                  <a:lnTo>
                    <a:pt x="119" y="122"/>
                  </a:lnTo>
                  <a:lnTo>
                    <a:pt x="119" y="99"/>
                  </a:lnTo>
                  <a:lnTo>
                    <a:pt x="147" y="113"/>
                  </a:lnTo>
                  <a:lnTo>
                    <a:pt x="147" y="113"/>
                  </a:lnTo>
                  <a:close/>
                  <a:moveTo>
                    <a:pt x="147" y="218"/>
                  </a:moveTo>
                  <a:lnTo>
                    <a:pt x="147" y="235"/>
                  </a:lnTo>
                  <a:lnTo>
                    <a:pt x="147" y="235"/>
                  </a:lnTo>
                  <a:lnTo>
                    <a:pt x="144" y="232"/>
                  </a:lnTo>
                  <a:lnTo>
                    <a:pt x="119" y="220"/>
                  </a:lnTo>
                  <a:lnTo>
                    <a:pt x="119" y="205"/>
                  </a:lnTo>
                  <a:lnTo>
                    <a:pt x="147" y="218"/>
                  </a:lnTo>
                  <a:close/>
                  <a:moveTo>
                    <a:pt x="119" y="293"/>
                  </a:moveTo>
                  <a:lnTo>
                    <a:pt x="98" y="283"/>
                  </a:lnTo>
                  <a:lnTo>
                    <a:pt x="98" y="244"/>
                  </a:lnTo>
                  <a:lnTo>
                    <a:pt x="119" y="253"/>
                  </a:lnTo>
                  <a:lnTo>
                    <a:pt x="119" y="293"/>
                  </a:lnTo>
                  <a:lnTo>
                    <a:pt x="119" y="293"/>
                  </a:lnTo>
                  <a:close/>
                  <a:moveTo>
                    <a:pt x="98" y="7"/>
                  </a:moveTo>
                  <a:lnTo>
                    <a:pt x="98" y="7"/>
                  </a:lnTo>
                  <a:lnTo>
                    <a:pt x="103" y="4"/>
                  </a:lnTo>
                  <a:lnTo>
                    <a:pt x="108" y="3"/>
                  </a:lnTo>
                  <a:lnTo>
                    <a:pt x="113" y="2"/>
                  </a:lnTo>
                  <a:lnTo>
                    <a:pt x="119" y="0"/>
                  </a:lnTo>
                  <a:lnTo>
                    <a:pt x="119" y="31"/>
                  </a:lnTo>
                  <a:lnTo>
                    <a:pt x="119" y="31"/>
                  </a:lnTo>
                  <a:lnTo>
                    <a:pt x="115" y="33"/>
                  </a:lnTo>
                  <a:lnTo>
                    <a:pt x="111" y="34"/>
                  </a:lnTo>
                  <a:lnTo>
                    <a:pt x="108" y="37"/>
                  </a:lnTo>
                  <a:lnTo>
                    <a:pt x="105" y="41"/>
                  </a:lnTo>
                  <a:lnTo>
                    <a:pt x="98" y="56"/>
                  </a:lnTo>
                  <a:lnTo>
                    <a:pt x="98" y="7"/>
                  </a:lnTo>
                  <a:lnTo>
                    <a:pt x="98" y="7"/>
                  </a:lnTo>
                  <a:close/>
                  <a:moveTo>
                    <a:pt x="119" y="99"/>
                  </a:moveTo>
                  <a:lnTo>
                    <a:pt x="119" y="122"/>
                  </a:lnTo>
                  <a:lnTo>
                    <a:pt x="98" y="113"/>
                  </a:lnTo>
                  <a:lnTo>
                    <a:pt x="98" y="90"/>
                  </a:lnTo>
                  <a:lnTo>
                    <a:pt x="98" y="90"/>
                  </a:lnTo>
                  <a:lnTo>
                    <a:pt x="101" y="91"/>
                  </a:lnTo>
                  <a:lnTo>
                    <a:pt x="119" y="99"/>
                  </a:lnTo>
                  <a:lnTo>
                    <a:pt x="119" y="99"/>
                  </a:lnTo>
                  <a:close/>
                  <a:moveTo>
                    <a:pt x="119" y="141"/>
                  </a:moveTo>
                  <a:lnTo>
                    <a:pt x="119" y="175"/>
                  </a:lnTo>
                  <a:lnTo>
                    <a:pt x="119" y="175"/>
                  </a:lnTo>
                  <a:lnTo>
                    <a:pt x="117" y="176"/>
                  </a:lnTo>
                  <a:lnTo>
                    <a:pt x="109" y="194"/>
                  </a:lnTo>
                  <a:lnTo>
                    <a:pt x="109" y="194"/>
                  </a:lnTo>
                  <a:lnTo>
                    <a:pt x="109" y="194"/>
                  </a:lnTo>
                  <a:lnTo>
                    <a:pt x="109" y="197"/>
                  </a:lnTo>
                  <a:lnTo>
                    <a:pt x="109" y="199"/>
                  </a:lnTo>
                  <a:lnTo>
                    <a:pt x="111" y="201"/>
                  </a:lnTo>
                  <a:lnTo>
                    <a:pt x="112" y="202"/>
                  </a:lnTo>
                  <a:lnTo>
                    <a:pt x="119" y="205"/>
                  </a:lnTo>
                  <a:lnTo>
                    <a:pt x="119" y="220"/>
                  </a:lnTo>
                  <a:lnTo>
                    <a:pt x="107" y="214"/>
                  </a:lnTo>
                  <a:lnTo>
                    <a:pt x="107" y="214"/>
                  </a:lnTo>
                  <a:lnTo>
                    <a:pt x="104" y="214"/>
                  </a:lnTo>
                  <a:lnTo>
                    <a:pt x="103" y="214"/>
                  </a:lnTo>
                  <a:lnTo>
                    <a:pt x="100" y="216"/>
                  </a:lnTo>
                  <a:lnTo>
                    <a:pt x="98" y="217"/>
                  </a:lnTo>
                  <a:lnTo>
                    <a:pt x="98" y="218"/>
                  </a:lnTo>
                  <a:lnTo>
                    <a:pt x="98" y="186"/>
                  </a:lnTo>
                  <a:lnTo>
                    <a:pt x="105" y="171"/>
                  </a:lnTo>
                  <a:lnTo>
                    <a:pt x="105" y="171"/>
                  </a:lnTo>
                  <a:lnTo>
                    <a:pt x="105" y="168"/>
                  </a:lnTo>
                  <a:lnTo>
                    <a:pt x="105" y="167"/>
                  </a:lnTo>
                  <a:lnTo>
                    <a:pt x="104" y="164"/>
                  </a:lnTo>
                  <a:lnTo>
                    <a:pt x="103" y="163"/>
                  </a:lnTo>
                  <a:lnTo>
                    <a:pt x="98" y="161"/>
                  </a:lnTo>
                  <a:lnTo>
                    <a:pt x="98" y="147"/>
                  </a:lnTo>
                  <a:lnTo>
                    <a:pt x="108" y="152"/>
                  </a:lnTo>
                  <a:lnTo>
                    <a:pt x="108" y="152"/>
                  </a:lnTo>
                  <a:lnTo>
                    <a:pt x="111" y="152"/>
                  </a:lnTo>
                  <a:lnTo>
                    <a:pt x="112" y="152"/>
                  </a:lnTo>
                  <a:lnTo>
                    <a:pt x="115" y="151"/>
                  </a:lnTo>
                  <a:lnTo>
                    <a:pt x="116" y="148"/>
                  </a:lnTo>
                  <a:lnTo>
                    <a:pt x="119" y="141"/>
                  </a:lnTo>
                  <a:close/>
                  <a:moveTo>
                    <a:pt x="98" y="283"/>
                  </a:moveTo>
                  <a:lnTo>
                    <a:pt x="86" y="278"/>
                  </a:lnTo>
                  <a:lnTo>
                    <a:pt x="86" y="212"/>
                  </a:lnTo>
                  <a:lnTo>
                    <a:pt x="86" y="212"/>
                  </a:lnTo>
                  <a:lnTo>
                    <a:pt x="86" y="212"/>
                  </a:lnTo>
                  <a:lnTo>
                    <a:pt x="86" y="209"/>
                  </a:lnTo>
                  <a:lnTo>
                    <a:pt x="86" y="206"/>
                  </a:lnTo>
                  <a:lnTo>
                    <a:pt x="86" y="190"/>
                  </a:lnTo>
                  <a:lnTo>
                    <a:pt x="89" y="191"/>
                  </a:lnTo>
                  <a:lnTo>
                    <a:pt x="89" y="191"/>
                  </a:lnTo>
                  <a:lnTo>
                    <a:pt x="92" y="191"/>
                  </a:lnTo>
                  <a:lnTo>
                    <a:pt x="93" y="191"/>
                  </a:lnTo>
                  <a:lnTo>
                    <a:pt x="96" y="190"/>
                  </a:lnTo>
                  <a:lnTo>
                    <a:pt x="97" y="188"/>
                  </a:lnTo>
                  <a:lnTo>
                    <a:pt x="98" y="186"/>
                  </a:lnTo>
                  <a:lnTo>
                    <a:pt x="98" y="218"/>
                  </a:lnTo>
                  <a:lnTo>
                    <a:pt x="90" y="235"/>
                  </a:lnTo>
                  <a:lnTo>
                    <a:pt x="90" y="235"/>
                  </a:lnTo>
                  <a:lnTo>
                    <a:pt x="90" y="235"/>
                  </a:lnTo>
                  <a:lnTo>
                    <a:pt x="90" y="237"/>
                  </a:lnTo>
                  <a:lnTo>
                    <a:pt x="90" y="239"/>
                  </a:lnTo>
                  <a:lnTo>
                    <a:pt x="92" y="241"/>
                  </a:lnTo>
                  <a:lnTo>
                    <a:pt x="93" y="243"/>
                  </a:lnTo>
                  <a:lnTo>
                    <a:pt x="98" y="244"/>
                  </a:lnTo>
                  <a:lnTo>
                    <a:pt x="98" y="283"/>
                  </a:lnTo>
                  <a:lnTo>
                    <a:pt x="98" y="283"/>
                  </a:lnTo>
                  <a:close/>
                  <a:moveTo>
                    <a:pt x="86" y="22"/>
                  </a:moveTo>
                  <a:lnTo>
                    <a:pt x="86" y="22"/>
                  </a:lnTo>
                  <a:lnTo>
                    <a:pt x="86" y="22"/>
                  </a:lnTo>
                  <a:lnTo>
                    <a:pt x="92" y="14"/>
                  </a:lnTo>
                  <a:lnTo>
                    <a:pt x="98" y="7"/>
                  </a:lnTo>
                  <a:lnTo>
                    <a:pt x="98" y="56"/>
                  </a:lnTo>
                  <a:lnTo>
                    <a:pt x="93" y="68"/>
                  </a:lnTo>
                  <a:lnTo>
                    <a:pt x="93" y="68"/>
                  </a:lnTo>
                  <a:lnTo>
                    <a:pt x="93" y="68"/>
                  </a:lnTo>
                  <a:lnTo>
                    <a:pt x="92" y="73"/>
                  </a:lnTo>
                  <a:lnTo>
                    <a:pt x="92" y="79"/>
                  </a:lnTo>
                  <a:lnTo>
                    <a:pt x="94" y="84"/>
                  </a:lnTo>
                  <a:lnTo>
                    <a:pt x="98" y="90"/>
                  </a:lnTo>
                  <a:lnTo>
                    <a:pt x="98" y="113"/>
                  </a:lnTo>
                  <a:lnTo>
                    <a:pt x="86" y="107"/>
                  </a:lnTo>
                  <a:lnTo>
                    <a:pt x="86" y="22"/>
                  </a:lnTo>
                  <a:lnTo>
                    <a:pt x="86" y="22"/>
                  </a:lnTo>
                  <a:close/>
                  <a:moveTo>
                    <a:pt x="98" y="147"/>
                  </a:moveTo>
                  <a:lnTo>
                    <a:pt x="98" y="161"/>
                  </a:lnTo>
                  <a:lnTo>
                    <a:pt x="86" y="156"/>
                  </a:lnTo>
                  <a:lnTo>
                    <a:pt x="86" y="141"/>
                  </a:lnTo>
                  <a:lnTo>
                    <a:pt x="98" y="147"/>
                  </a:lnTo>
                  <a:close/>
                  <a:moveTo>
                    <a:pt x="86" y="278"/>
                  </a:moveTo>
                  <a:lnTo>
                    <a:pt x="58" y="264"/>
                  </a:lnTo>
                  <a:lnTo>
                    <a:pt x="58" y="225"/>
                  </a:lnTo>
                  <a:lnTo>
                    <a:pt x="70" y="232"/>
                  </a:lnTo>
                  <a:lnTo>
                    <a:pt x="70" y="232"/>
                  </a:lnTo>
                  <a:lnTo>
                    <a:pt x="73" y="232"/>
                  </a:lnTo>
                  <a:lnTo>
                    <a:pt x="75" y="232"/>
                  </a:lnTo>
                  <a:lnTo>
                    <a:pt x="77" y="230"/>
                  </a:lnTo>
                  <a:lnTo>
                    <a:pt x="78" y="229"/>
                  </a:lnTo>
                  <a:lnTo>
                    <a:pt x="86" y="212"/>
                  </a:lnTo>
                  <a:lnTo>
                    <a:pt x="86" y="278"/>
                  </a:lnTo>
                  <a:lnTo>
                    <a:pt x="86" y="278"/>
                  </a:lnTo>
                  <a:close/>
                  <a:moveTo>
                    <a:pt x="58" y="83"/>
                  </a:moveTo>
                  <a:lnTo>
                    <a:pt x="86" y="22"/>
                  </a:lnTo>
                  <a:lnTo>
                    <a:pt x="86" y="107"/>
                  </a:lnTo>
                  <a:lnTo>
                    <a:pt x="82" y="106"/>
                  </a:lnTo>
                  <a:lnTo>
                    <a:pt x="82" y="106"/>
                  </a:lnTo>
                  <a:lnTo>
                    <a:pt x="81" y="105"/>
                  </a:lnTo>
                  <a:lnTo>
                    <a:pt x="78" y="105"/>
                  </a:lnTo>
                  <a:lnTo>
                    <a:pt x="77" y="106"/>
                  </a:lnTo>
                  <a:lnTo>
                    <a:pt x="75" y="109"/>
                  </a:lnTo>
                  <a:lnTo>
                    <a:pt x="67" y="126"/>
                  </a:lnTo>
                  <a:lnTo>
                    <a:pt x="67" y="126"/>
                  </a:lnTo>
                  <a:lnTo>
                    <a:pt x="67" y="126"/>
                  </a:lnTo>
                  <a:lnTo>
                    <a:pt x="66" y="128"/>
                  </a:lnTo>
                  <a:lnTo>
                    <a:pt x="67" y="130"/>
                  </a:lnTo>
                  <a:lnTo>
                    <a:pt x="67" y="132"/>
                  </a:lnTo>
                  <a:lnTo>
                    <a:pt x="70" y="133"/>
                  </a:lnTo>
                  <a:lnTo>
                    <a:pt x="86" y="141"/>
                  </a:lnTo>
                  <a:lnTo>
                    <a:pt x="86" y="156"/>
                  </a:lnTo>
                  <a:lnTo>
                    <a:pt x="65" y="145"/>
                  </a:lnTo>
                  <a:lnTo>
                    <a:pt x="65" y="145"/>
                  </a:lnTo>
                  <a:lnTo>
                    <a:pt x="61" y="145"/>
                  </a:lnTo>
                  <a:lnTo>
                    <a:pt x="58" y="147"/>
                  </a:lnTo>
                  <a:lnTo>
                    <a:pt x="58" y="83"/>
                  </a:lnTo>
                  <a:lnTo>
                    <a:pt x="58" y="83"/>
                  </a:lnTo>
                  <a:close/>
                  <a:moveTo>
                    <a:pt x="86" y="190"/>
                  </a:moveTo>
                  <a:lnTo>
                    <a:pt x="86" y="206"/>
                  </a:lnTo>
                  <a:lnTo>
                    <a:pt x="86" y="206"/>
                  </a:lnTo>
                  <a:lnTo>
                    <a:pt x="84" y="203"/>
                  </a:lnTo>
                  <a:lnTo>
                    <a:pt x="58" y="191"/>
                  </a:lnTo>
                  <a:lnTo>
                    <a:pt x="58" y="176"/>
                  </a:lnTo>
                  <a:lnTo>
                    <a:pt x="86" y="190"/>
                  </a:lnTo>
                  <a:close/>
                  <a:moveTo>
                    <a:pt x="58" y="264"/>
                  </a:moveTo>
                  <a:lnTo>
                    <a:pt x="21" y="247"/>
                  </a:lnTo>
                  <a:lnTo>
                    <a:pt x="21" y="247"/>
                  </a:lnTo>
                  <a:lnTo>
                    <a:pt x="14" y="243"/>
                  </a:lnTo>
                  <a:lnTo>
                    <a:pt x="9" y="239"/>
                  </a:lnTo>
                  <a:lnTo>
                    <a:pt x="5" y="233"/>
                  </a:lnTo>
                  <a:lnTo>
                    <a:pt x="2" y="226"/>
                  </a:lnTo>
                  <a:lnTo>
                    <a:pt x="1" y="220"/>
                  </a:lnTo>
                  <a:lnTo>
                    <a:pt x="0" y="213"/>
                  </a:lnTo>
                  <a:lnTo>
                    <a:pt x="1" y="206"/>
                  </a:lnTo>
                  <a:lnTo>
                    <a:pt x="4" y="199"/>
                  </a:lnTo>
                  <a:lnTo>
                    <a:pt x="58" y="83"/>
                  </a:lnTo>
                  <a:lnTo>
                    <a:pt x="58" y="147"/>
                  </a:lnTo>
                  <a:lnTo>
                    <a:pt x="58" y="147"/>
                  </a:lnTo>
                  <a:lnTo>
                    <a:pt x="56" y="148"/>
                  </a:lnTo>
                  <a:lnTo>
                    <a:pt x="48" y="165"/>
                  </a:lnTo>
                  <a:lnTo>
                    <a:pt x="48" y="165"/>
                  </a:lnTo>
                  <a:lnTo>
                    <a:pt x="48" y="165"/>
                  </a:lnTo>
                  <a:lnTo>
                    <a:pt x="48" y="168"/>
                  </a:lnTo>
                  <a:lnTo>
                    <a:pt x="48" y="170"/>
                  </a:lnTo>
                  <a:lnTo>
                    <a:pt x="50" y="172"/>
                  </a:lnTo>
                  <a:lnTo>
                    <a:pt x="51" y="174"/>
                  </a:lnTo>
                  <a:lnTo>
                    <a:pt x="58" y="176"/>
                  </a:lnTo>
                  <a:lnTo>
                    <a:pt x="58" y="191"/>
                  </a:lnTo>
                  <a:lnTo>
                    <a:pt x="46" y="186"/>
                  </a:lnTo>
                  <a:lnTo>
                    <a:pt x="46" y="186"/>
                  </a:lnTo>
                  <a:lnTo>
                    <a:pt x="43" y="184"/>
                  </a:lnTo>
                  <a:lnTo>
                    <a:pt x="42" y="186"/>
                  </a:lnTo>
                  <a:lnTo>
                    <a:pt x="39" y="187"/>
                  </a:lnTo>
                  <a:lnTo>
                    <a:pt x="38" y="188"/>
                  </a:lnTo>
                  <a:lnTo>
                    <a:pt x="29" y="206"/>
                  </a:lnTo>
                  <a:lnTo>
                    <a:pt x="29" y="206"/>
                  </a:lnTo>
                  <a:lnTo>
                    <a:pt x="29" y="206"/>
                  </a:lnTo>
                  <a:lnTo>
                    <a:pt x="29" y="207"/>
                  </a:lnTo>
                  <a:lnTo>
                    <a:pt x="29" y="210"/>
                  </a:lnTo>
                  <a:lnTo>
                    <a:pt x="31" y="212"/>
                  </a:lnTo>
                  <a:lnTo>
                    <a:pt x="32" y="213"/>
                  </a:lnTo>
                  <a:lnTo>
                    <a:pt x="58" y="225"/>
                  </a:lnTo>
                  <a:lnTo>
                    <a:pt x="58" y="264"/>
                  </a:lnTo>
                  <a:close/>
                </a:path>
              </a:pathLst>
            </a:custGeom>
            <a:grpFill/>
            <a:ln>
              <a:noFill/>
            </a:ln>
          </p:spPr>
          <p:txBody>
            <a:bodyPr vert="horz" wrap="square" lIns="91438" tIns="45719" rIns="91438" bIns="45719" numCol="1" anchor="t" anchorCtr="0" compatLnSpc="1"/>
            <a:lstStyle/>
            <a:p>
              <a:endParaRPr lang="zh-CN" altLang="en-US"/>
            </a:p>
          </p:txBody>
        </p:sp>
        <p:grpSp>
          <p:nvGrpSpPr>
            <p:cNvPr id="247" name="组合 246"/>
            <p:cNvGrpSpPr/>
            <p:nvPr/>
          </p:nvGrpSpPr>
          <p:grpSpPr>
            <a:xfrm>
              <a:off x="1276037" y="2015709"/>
              <a:ext cx="367131" cy="385958"/>
              <a:chOff x="1704976" y="2255838"/>
              <a:chExt cx="619125" cy="650875"/>
            </a:xfrm>
            <a:grpFill/>
          </p:grpSpPr>
          <p:sp>
            <p:nvSpPr>
              <p:cNvPr id="248" name="Rectangle 155"/>
              <p:cNvSpPr>
                <a:spLocks noChangeArrowheads="1"/>
              </p:cNvSpPr>
              <p:nvPr/>
            </p:nvSpPr>
            <p:spPr bwMode="auto">
              <a:xfrm>
                <a:off x="1704976" y="2873375"/>
                <a:ext cx="619125" cy="333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49" name="Rectangle 156"/>
              <p:cNvSpPr>
                <a:spLocks noChangeArrowheads="1"/>
              </p:cNvSpPr>
              <p:nvPr/>
            </p:nvSpPr>
            <p:spPr bwMode="auto">
              <a:xfrm>
                <a:off x="1730376" y="2811463"/>
                <a:ext cx="568325" cy="333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50" name="Rectangle 157"/>
              <p:cNvSpPr>
                <a:spLocks noChangeArrowheads="1"/>
              </p:cNvSpPr>
              <p:nvPr/>
            </p:nvSpPr>
            <p:spPr bwMode="auto">
              <a:xfrm>
                <a:off x="1954213" y="2747963"/>
                <a:ext cx="120650" cy="31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51" name="Rectangle 158"/>
              <p:cNvSpPr>
                <a:spLocks noChangeArrowheads="1"/>
              </p:cNvSpPr>
              <p:nvPr/>
            </p:nvSpPr>
            <p:spPr bwMode="auto">
              <a:xfrm>
                <a:off x="1976438" y="2517775"/>
                <a:ext cx="77788" cy="2508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52" name="Rectangle 159"/>
              <p:cNvSpPr>
                <a:spLocks noChangeArrowheads="1"/>
              </p:cNvSpPr>
              <p:nvPr/>
            </p:nvSpPr>
            <p:spPr bwMode="auto">
              <a:xfrm>
                <a:off x="1954213" y="2505075"/>
                <a:ext cx="120650" cy="31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53" name="Rectangle 160"/>
              <p:cNvSpPr>
                <a:spLocks noChangeArrowheads="1"/>
              </p:cNvSpPr>
              <p:nvPr/>
            </p:nvSpPr>
            <p:spPr bwMode="auto">
              <a:xfrm>
                <a:off x="1774826" y="2747963"/>
                <a:ext cx="119063" cy="31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54" name="Rectangle 161"/>
              <p:cNvSpPr>
                <a:spLocks noChangeArrowheads="1"/>
              </p:cNvSpPr>
              <p:nvPr/>
            </p:nvSpPr>
            <p:spPr bwMode="auto">
              <a:xfrm>
                <a:off x="1795463" y="2517775"/>
                <a:ext cx="77788" cy="2508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55" name="Rectangle 162"/>
              <p:cNvSpPr>
                <a:spLocks noChangeArrowheads="1"/>
              </p:cNvSpPr>
              <p:nvPr/>
            </p:nvSpPr>
            <p:spPr bwMode="auto">
              <a:xfrm>
                <a:off x="1774826" y="2505075"/>
                <a:ext cx="119063" cy="31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56" name="Rectangle 163"/>
              <p:cNvSpPr>
                <a:spLocks noChangeArrowheads="1"/>
              </p:cNvSpPr>
              <p:nvPr/>
            </p:nvSpPr>
            <p:spPr bwMode="auto">
              <a:xfrm>
                <a:off x="2135188" y="2747963"/>
                <a:ext cx="120650" cy="31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57" name="Rectangle 164"/>
              <p:cNvSpPr>
                <a:spLocks noChangeArrowheads="1"/>
              </p:cNvSpPr>
              <p:nvPr/>
            </p:nvSpPr>
            <p:spPr bwMode="auto">
              <a:xfrm>
                <a:off x="2157413" y="2517775"/>
                <a:ext cx="76200" cy="2508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58" name="Rectangle 165"/>
              <p:cNvSpPr>
                <a:spLocks noChangeArrowheads="1"/>
              </p:cNvSpPr>
              <p:nvPr/>
            </p:nvSpPr>
            <p:spPr bwMode="auto">
              <a:xfrm>
                <a:off x="2135188" y="2505075"/>
                <a:ext cx="120650" cy="31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59" name="Rectangle 166"/>
              <p:cNvSpPr>
                <a:spLocks noChangeArrowheads="1"/>
              </p:cNvSpPr>
              <p:nvPr/>
            </p:nvSpPr>
            <p:spPr bwMode="auto">
              <a:xfrm>
                <a:off x="1730376" y="2435225"/>
                <a:ext cx="568325" cy="333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60" name="Freeform 167"/>
              <p:cNvSpPr/>
              <p:nvPr/>
            </p:nvSpPr>
            <p:spPr bwMode="auto">
              <a:xfrm>
                <a:off x="1730376" y="2255838"/>
                <a:ext cx="568325" cy="179388"/>
              </a:xfrm>
              <a:custGeom>
                <a:avLst/>
                <a:gdLst>
                  <a:gd name="T0" fmla="*/ 179 w 358"/>
                  <a:gd name="T1" fmla="*/ 0 h 113"/>
                  <a:gd name="T2" fmla="*/ 0 w 358"/>
                  <a:gd name="T3" fmla="*/ 113 h 113"/>
                  <a:gd name="T4" fmla="*/ 358 w 358"/>
                  <a:gd name="T5" fmla="*/ 113 h 113"/>
                  <a:gd name="T6" fmla="*/ 179 w 358"/>
                  <a:gd name="T7" fmla="*/ 0 h 113"/>
                </a:gdLst>
                <a:ahLst/>
                <a:cxnLst>
                  <a:cxn ang="0">
                    <a:pos x="T0" y="T1"/>
                  </a:cxn>
                  <a:cxn ang="0">
                    <a:pos x="T2" y="T3"/>
                  </a:cxn>
                  <a:cxn ang="0">
                    <a:pos x="T4" y="T5"/>
                  </a:cxn>
                  <a:cxn ang="0">
                    <a:pos x="T6" y="T7"/>
                  </a:cxn>
                </a:cxnLst>
                <a:rect l="0" t="0" r="r" b="b"/>
                <a:pathLst>
                  <a:path w="358" h="113">
                    <a:moveTo>
                      <a:pt x="179" y="0"/>
                    </a:moveTo>
                    <a:lnTo>
                      <a:pt x="0" y="113"/>
                    </a:lnTo>
                    <a:lnTo>
                      <a:pt x="358" y="113"/>
                    </a:lnTo>
                    <a:lnTo>
                      <a:pt x="17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61" name="Freeform 168"/>
            <p:cNvSpPr>
              <a:spLocks noEditPoints="1"/>
            </p:cNvSpPr>
            <p:nvPr/>
          </p:nvSpPr>
          <p:spPr bwMode="auto">
            <a:xfrm>
              <a:off x="2086549" y="2111728"/>
              <a:ext cx="467857" cy="305943"/>
            </a:xfrm>
            <a:custGeom>
              <a:avLst/>
              <a:gdLst>
                <a:gd name="T0" fmla="*/ 497 w 497"/>
                <a:gd name="T1" fmla="*/ 0 h 325"/>
                <a:gd name="T2" fmla="*/ 386 w 497"/>
                <a:gd name="T3" fmla="*/ 37 h 325"/>
                <a:gd name="T4" fmla="*/ 386 w 497"/>
                <a:gd name="T5" fmla="*/ 210 h 325"/>
                <a:gd name="T6" fmla="*/ 386 w 497"/>
                <a:gd name="T7" fmla="*/ 210 h 325"/>
                <a:gd name="T8" fmla="*/ 397 w 497"/>
                <a:gd name="T9" fmla="*/ 209 h 325"/>
                <a:gd name="T10" fmla="*/ 405 w 497"/>
                <a:gd name="T11" fmla="*/ 206 h 325"/>
                <a:gd name="T12" fmla="*/ 409 w 497"/>
                <a:gd name="T13" fmla="*/ 204 h 325"/>
                <a:gd name="T14" fmla="*/ 411 w 497"/>
                <a:gd name="T15" fmla="*/ 201 h 325"/>
                <a:gd name="T16" fmla="*/ 413 w 497"/>
                <a:gd name="T17" fmla="*/ 197 h 325"/>
                <a:gd name="T18" fmla="*/ 413 w 497"/>
                <a:gd name="T19" fmla="*/ 194 h 325"/>
                <a:gd name="T20" fmla="*/ 413 w 497"/>
                <a:gd name="T21" fmla="*/ 118 h 325"/>
                <a:gd name="T22" fmla="*/ 399 w 497"/>
                <a:gd name="T23" fmla="*/ 118 h 325"/>
                <a:gd name="T24" fmla="*/ 399 w 497"/>
                <a:gd name="T25" fmla="*/ 86 h 325"/>
                <a:gd name="T26" fmla="*/ 413 w 497"/>
                <a:gd name="T27" fmla="*/ 86 h 325"/>
                <a:gd name="T28" fmla="*/ 447 w 497"/>
                <a:gd name="T29" fmla="*/ 86 h 325"/>
                <a:gd name="T30" fmla="*/ 462 w 497"/>
                <a:gd name="T31" fmla="*/ 86 h 325"/>
                <a:gd name="T32" fmla="*/ 462 w 497"/>
                <a:gd name="T33" fmla="*/ 118 h 325"/>
                <a:gd name="T34" fmla="*/ 447 w 497"/>
                <a:gd name="T35" fmla="*/ 118 h 325"/>
                <a:gd name="T36" fmla="*/ 447 w 497"/>
                <a:gd name="T37" fmla="*/ 194 h 325"/>
                <a:gd name="T38" fmla="*/ 447 w 497"/>
                <a:gd name="T39" fmla="*/ 194 h 325"/>
                <a:gd name="T40" fmla="*/ 446 w 497"/>
                <a:gd name="T41" fmla="*/ 204 h 325"/>
                <a:gd name="T42" fmla="*/ 442 w 497"/>
                <a:gd name="T43" fmla="*/ 212 h 325"/>
                <a:gd name="T44" fmla="*/ 436 w 497"/>
                <a:gd name="T45" fmla="*/ 220 h 325"/>
                <a:gd name="T46" fmla="*/ 430 w 497"/>
                <a:gd name="T47" fmla="*/ 227 h 325"/>
                <a:gd name="T48" fmla="*/ 420 w 497"/>
                <a:gd name="T49" fmla="*/ 232 h 325"/>
                <a:gd name="T50" fmla="*/ 411 w 497"/>
                <a:gd name="T51" fmla="*/ 236 h 325"/>
                <a:gd name="T52" fmla="*/ 399 w 497"/>
                <a:gd name="T53" fmla="*/ 239 h 325"/>
                <a:gd name="T54" fmla="*/ 386 w 497"/>
                <a:gd name="T55" fmla="*/ 239 h 325"/>
                <a:gd name="T56" fmla="*/ 386 w 497"/>
                <a:gd name="T57" fmla="*/ 289 h 325"/>
                <a:gd name="T58" fmla="*/ 497 w 497"/>
                <a:gd name="T59" fmla="*/ 325 h 325"/>
                <a:gd name="T60" fmla="*/ 497 w 497"/>
                <a:gd name="T61" fmla="*/ 0 h 325"/>
                <a:gd name="T62" fmla="*/ 386 w 497"/>
                <a:gd name="T63" fmla="*/ 37 h 325"/>
                <a:gd name="T64" fmla="*/ 0 w 497"/>
                <a:gd name="T65" fmla="*/ 163 h 325"/>
                <a:gd name="T66" fmla="*/ 386 w 497"/>
                <a:gd name="T67" fmla="*/ 289 h 325"/>
                <a:gd name="T68" fmla="*/ 386 w 497"/>
                <a:gd name="T69" fmla="*/ 239 h 325"/>
                <a:gd name="T70" fmla="*/ 386 w 497"/>
                <a:gd name="T71" fmla="*/ 239 h 325"/>
                <a:gd name="T72" fmla="*/ 374 w 497"/>
                <a:gd name="T73" fmla="*/ 239 h 325"/>
                <a:gd name="T74" fmla="*/ 363 w 497"/>
                <a:gd name="T75" fmla="*/ 236 h 325"/>
                <a:gd name="T76" fmla="*/ 353 w 497"/>
                <a:gd name="T77" fmla="*/ 232 h 325"/>
                <a:gd name="T78" fmla="*/ 343 w 497"/>
                <a:gd name="T79" fmla="*/ 227 h 325"/>
                <a:gd name="T80" fmla="*/ 336 w 497"/>
                <a:gd name="T81" fmla="*/ 220 h 325"/>
                <a:gd name="T82" fmla="*/ 331 w 497"/>
                <a:gd name="T83" fmla="*/ 212 h 325"/>
                <a:gd name="T84" fmla="*/ 327 w 497"/>
                <a:gd name="T85" fmla="*/ 204 h 325"/>
                <a:gd name="T86" fmla="*/ 325 w 497"/>
                <a:gd name="T87" fmla="*/ 194 h 325"/>
                <a:gd name="T88" fmla="*/ 325 w 497"/>
                <a:gd name="T89" fmla="*/ 118 h 325"/>
                <a:gd name="T90" fmla="*/ 311 w 497"/>
                <a:gd name="T91" fmla="*/ 118 h 325"/>
                <a:gd name="T92" fmla="*/ 311 w 497"/>
                <a:gd name="T93" fmla="*/ 86 h 325"/>
                <a:gd name="T94" fmla="*/ 325 w 497"/>
                <a:gd name="T95" fmla="*/ 86 h 325"/>
                <a:gd name="T96" fmla="*/ 359 w 497"/>
                <a:gd name="T97" fmla="*/ 86 h 325"/>
                <a:gd name="T98" fmla="*/ 376 w 497"/>
                <a:gd name="T99" fmla="*/ 86 h 325"/>
                <a:gd name="T100" fmla="*/ 376 w 497"/>
                <a:gd name="T101" fmla="*/ 118 h 325"/>
                <a:gd name="T102" fmla="*/ 359 w 497"/>
                <a:gd name="T103" fmla="*/ 118 h 325"/>
                <a:gd name="T104" fmla="*/ 359 w 497"/>
                <a:gd name="T105" fmla="*/ 194 h 325"/>
                <a:gd name="T106" fmla="*/ 359 w 497"/>
                <a:gd name="T107" fmla="*/ 194 h 325"/>
                <a:gd name="T108" fmla="*/ 361 w 497"/>
                <a:gd name="T109" fmla="*/ 197 h 325"/>
                <a:gd name="T110" fmla="*/ 362 w 497"/>
                <a:gd name="T111" fmla="*/ 201 h 325"/>
                <a:gd name="T112" fmla="*/ 365 w 497"/>
                <a:gd name="T113" fmla="*/ 204 h 325"/>
                <a:gd name="T114" fmla="*/ 367 w 497"/>
                <a:gd name="T115" fmla="*/ 206 h 325"/>
                <a:gd name="T116" fmla="*/ 376 w 497"/>
                <a:gd name="T117" fmla="*/ 209 h 325"/>
                <a:gd name="T118" fmla="*/ 386 w 497"/>
                <a:gd name="T119" fmla="*/ 210 h 325"/>
                <a:gd name="T120" fmla="*/ 386 w 497"/>
                <a:gd name="T121" fmla="*/ 37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97" h="325">
                  <a:moveTo>
                    <a:pt x="497" y="0"/>
                  </a:moveTo>
                  <a:lnTo>
                    <a:pt x="386" y="37"/>
                  </a:lnTo>
                  <a:lnTo>
                    <a:pt x="386" y="210"/>
                  </a:lnTo>
                  <a:lnTo>
                    <a:pt x="386" y="210"/>
                  </a:lnTo>
                  <a:lnTo>
                    <a:pt x="397" y="209"/>
                  </a:lnTo>
                  <a:lnTo>
                    <a:pt x="405" y="206"/>
                  </a:lnTo>
                  <a:lnTo>
                    <a:pt x="409" y="204"/>
                  </a:lnTo>
                  <a:lnTo>
                    <a:pt x="411" y="201"/>
                  </a:lnTo>
                  <a:lnTo>
                    <a:pt x="413" y="197"/>
                  </a:lnTo>
                  <a:lnTo>
                    <a:pt x="413" y="194"/>
                  </a:lnTo>
                  <a:lnTo>
                    <a:pt x="413" y="118"/>
                  </a:lnTo>
                  <a:lnTo>
                    <a:pt x="399" y="118"/>
                  </a:lnTo>
                  <a:lnTo>
                    <a:pt x="399" y="86"/>
                  </a:lnTo>
                  <a:lnTo>
                    <a:pt x="413" y="86"/>
                  </a:lnTo>
                  <a:lnTo>
                    <a:pt x="447" y="86"/>
                  </a:lnTo>
                  <a:lnTo>
                    <a:pt x="462" y="86"/>
                  </a:lnTo>
                  <a:lnTo>
                    <a:pt x="462" y="118"/>
                  </a:lnTo>
                  <a:lnTo>
                    <a:pt x="447" y="118"/>
                  </a:lnTo>
                  <a:lnTo>
                    <a:pt x="447" y="194"/>
                  </a:lnTo>
                  <a:lnTo>
                    <a:pt x="447" y="194"/>
                  </a:lnTo>
                  <a:lnTo>
                    <a:pt x="446" y="204"/>
                  </a:lnTo>
                  <a:lnTo>
                    <a:pt x="442" y="212"/>
                  </a:lnTo>
                  <a:lnTo>
                    <a:pt x="436" y="220"/>
                  </a:lnTo>
                  <a:lnTo>
                    <a:pt x="430" y="227"/>
                  </a:lnTo>
                  <a:lnTo>
                    <a:pt x="420" y="232"/>
                  </a:lnTo>
                  <a:lnTo>
                    <a:pt x="411" y="236"/>
                  </a:lnTo>
                  <a:lnTo>
                    <a:pt x="399" y="239"/>
                  </a:lnTo>
                  <a:lnTo>
                    <a:pt x="386" y="239"/>
                  </a:lnTo>
                  <a:lnTo>
                    <a:pt x="386" y="289"/>
                  </a:lnTo>
                  <a:lnTo>
                    <a:pt x="497" y="325"/>
                  </a:lnTo>
                  <a:lnTo>
                    <a:pt x="497" y="0"/>
                  </a:lnTo>
                  <a:close/>
                  <a:moveTo>
                    <a:pt x="386" y="37"/>
                  </a:moveTo>
                  <a:lnTo>
                    <a:pt x="0" y="163"/>
                  </a:lnTo>
                  <a:lnTo>
                    <a:pt x="386" y="289"/>
                  </a:lnTo>
                  <a:lnTo>
                    <a:pt x="386" y="239"/>
                  </a:lnTo>
                  <a:lnTo>
                    <a:pt x="386" y="239"/>
                  </a:lnTo>
                  <a:lnTo>
                    <a:pt x="374" y="239"/>
                  </a:lnTo>
                  <a:lnTo>
                    <a:pt x="363" y="236"/>
                  </a:lnTo>
                  <a:lnTo>
                    <a:pt x="353" y="232"/>
                  </a:lnTo>
                  <a:lnTo>
                    <a:pt x="343" y="227"/>
                  </a:lnTo>
                  <a:lnTo>
                    <a:pt x="336" y="220"/>
                  </a:lnTo>
                  <a:lnTo>
                    <a:pt x="331" y="212"/>
                  </a:lnTo>
                  <a:lnTo>
                    <a:pt x="327" y="204"/>
                  </a:lnTo>
                  <a:lnTo>
                    <a:pt x="325" y="194"/>
                  </a:lnTo>
                  <a:lnTo>
                    <a:pt x="325" y="118"/>
                  </a:lnTo>
                  <a:lnTo>
                    <a:pt x="311" y="118"/>
                  </a:lnTo>
                  <a:lnTo>
                    <a:pt x="311" y="86"/>
                  </a:lnTo>
                  <a:lnTo>
                    <a:pt x="325" y="86"/>
                  </a:lnTo>
                  <a:lnTo>
                    <a:pt x="359" y="86"/>
                  </a:lnTo>
                  <a:lnTo>
                    <a:pt x="376" y="86"/>
                  </a:lnTo>
                  <a:lnTo>
                    <a:pt x="376" y="118"/>
                  </a:lnTo>
                  <a:lnTo>
                    <a:pt x="359" y="118"/>
                  </a:lnTo>
                  <a:lnTo>
                    <a:pt x="359" y="194"/>
                  </a:lnTo>
                  <a:lnTo>
                    <a:pt x="359" y="194"/>
                  </a:lnTo>
                  <a:lnTo>
                    <a:pt x="361" y="197"/>
                  </a:lnTo>
                  <a:lnTo>
                    <a:pt x="362" y="201"/>
                  </a:lnTo>
                  <a:lnTo>
                    <a:pt x="365" y="204"/>
                  </a:lnTo>
                  <a:lnTo>
                    <a:pt x="367" y="206"/>
                  </a:lnTo>
                  <a:lnTo>
                    <a:pt x="376" y="209"/>
                  </a:lnTo>
                  <a:lnTo>
                    <a:pt x="386" y="210"/>
                  </a:lnTo>
                  <a:lnTo>
                    <a:pt x="386" y="37"/>
                  </a:lnTo>
                  <a:close/>
                </a:path>
              </a:pathLst>
            </a:custGeom>
            <a:grpFill/>
            <a:ln>
              <a:noFill/>
            </a:ln>
          </p:spPr>
          <p:txBody>
            <a:bodyPr vert="horz" wrap="square" lIns="91438" tIns="45719" rIns="91438" bIns="45719" numCol="1" anchor="t" anchorCtr="0" compatLnSpc="1"/>
            <a:lstStyle/>
            <a:p>
              <a:endParaRPr lang="zh-CN" altLang="en-US"/>
            </a:p>
          </p:txBody>
        </p:sp>
        <p:sp>
          <p:nvSpPr>
            <p:cNvPr id="262" name="Freeform 169"/>
            <p:cNvSpPr>
              <a:spLocks noEditPoints="1"/>
            </p:cNvSpPr>
            <p:nvPr/>
          </p:nvSpPr>
          <p:spPr bwMode="auto">
            <a:xfrm>
              <a:off x="1412534" y="2448736"/>
              <a:ext cx="110140" cy="190155"/>
            </a:xfrm>
            <a:custGeom>
              <a:avLst/>
              <a:gdLst>
                <a:gd name="T0" fmla="*/ 71 w 117"/>
                <a:gd name="T1" fmla="*/ 170 h 202"/>
                <a:gd name="T2" fmla="*/ 80 w 117"/>
                <a:gd name="T3" fmla="*/ 173 h 202"/>
                <a:gd name="T4" fmla="*/ 85 w 117"/>
                <a:gd name="T5" fmla="*/ 181 h 202"/>
                <a:gd name="T6" fmla="*/ 85 w 117"/>
                <a:gd name="T7" fmla="*/ 188 h 202"/>
                <a:gd name="T8" fmla="*/ 80 w 117"/>
                <a:gd name="T9" fmla="*/ 199 h 202"/>
                <a:gd name="T10" fmla="*/ 75 w 117"/>
                <a:gd name="T11" fmla="*/ 202 h 202"/>
                <a:gd name="T12" fmla="*/ 71 w 117"/>
                <a:gd name="T13" fmla="*/ 170 h 202"/>
                <a:gd name="T14" fmla="*/ 71 w 117"/>
                <a:gd name="T15" fmla="*/ 157 h 202"/>
                <a:gd name="T16" fmla="*/ 71 w 117"/>
                <a:gd name="T17" fmla="*/ 68 h 202"/>
                <a:gd name="T18" fmla="*/ 80 w 117"/>
                <a:gd name="T19" fmla="*/ 77 h 202"/>
                <a:gd name="T20" fmla="*/ 85 w 117"/>
                <a:gd name="T21" fmla="*/ 91 h 202"/>
                <a:gd name="T22" fmla="*/ 92 w 117"/>
                <a:gd name="T23" fmla="*/ 116 h 202"/>
                <a:gd name="T24" fmla="*/ 94 w 117"/>
                <a:gd name="T25" fmla="*/ 120 h 202"/>
                <a:gd name="T26" fmla="*/ 100 w 117"/>
                <a:gd name="T27" fmla="*/ 126 h 202"/>
                <a:gd name="T28" fmla="*/ 110 w 117"/>
                <a:gd name="T29" fmla="*/ 127 h 202"/>
                <a:gd name="T30" fmla="*/ 117 w 117"/>
                <a:gd name="T31" fmla="*/ 145 h 202"/>
                <a:gd name="T32" fmla="*/ 66 w 117"/>
                <a:gd name="T33" fmla="*/ 170 h 202"/>
                <a:gd name="T34" fmla="*/ 71 w 117"/>
                <a:gd name="T35" fmla="*/ 170 h 202"/>
                <a:gd name="T36" fmla="*/ 71 w 117"/>
                <a:gd name="T37" fmla="*/ 202 h 202"/>
                <a:gd name="T38" fmla="*/ 61 w 117"/>
                <a:gd name="T39" fmla="*/ 199 h 202"/>
                <a:gd name="T40" fmla="*/ 56 w 117"/>
                <a:gd name="T41" fmla="*/ 189 h 202"/>
                <a:gd name="T42" fmla="*/ 56 w 117"/>
                <a:gd name="T43" fmla="*/ 184 h 202"/>
                <a:gd name="T44" fmla="*/ 61 w 117"/>
                <a:gd name="T45" fmla="*/ 173 h 202"/>
                <a:gd name="T46" fmla="*/ 66 w 117"/>
                <a:gd name="T47" fmla="*/ 170 h 202"/>
                <a:gd name="T48" fmla="*/ 71 w 117"/>
                <a:gd name="T49" fmla="*/ 68 h 202"/>
                <a:gd name="T50" fmla="*/ 60 w 117"/>
                <a:gd name="T51" fmla="*/ 62 h 202"/>
                <a:gd name="T52" fmla="*/ 47 w 117"/>
                <a:gd name="T53" fmla="*/ 61 h 202"/>
                <a:gd name="T54" fmla="*/ 34 w 117"/>
                <a:gd name="T55" fmla="*/ 8 h 202"/>
                <a:gd name="T56" fmla="*/ 29 w 117"/>
                <a:gd name="T57" fmla="*/ 1 h 202"/>
                <a:gd name="T58" fmla="*/ 19 w 117"/>
                <a:gd name="T59" fmla="*/ 0 h 202"/>
                <a:gd name="T60" fmla="*/ 15 w 117"/>
                <a:gd name="T61" fmla="*/ 1 h 202"/>
                <a:gd name="T62" fmla="*/ 10 w 117"/>
                <a:gd name="T63" fmla="*/ 9 h 202"/>
                <a:gd name="T64" fmla="*/ 24 w 117"/>
                <a:gd name="T65" fmla="*/ 66 h 202"/>
                <a:gd name="T66" fmla="*/ 19 w 117"/>
                <a:gd name="T67" fmla="*/ 70 h 202"/>
                <a:gd name="T68" fmla="*/ 11 w 117"/>
                <a:gd name="T69" fmla="*/ 78 h 202"/>
                <a:gd name="T70" fmla="*/ 6 w 117"/>
                <a:gd name="T71" fmla="*/ 91 h 202"/>
                <a:gd name="T72" fmla="*/ 4 w 117"/>
                <a:gd name="T73" fmla="*/ 104 h 202"/>
                <a:gd name="T74" fmla="*/ 6 w 117"/>
                <a:gd name="T75" fmla="*/ 111 h 202"/>
                <a:gd name="T76" fmla="*/ 12 w 117"/>
                <a:gd name="T77" fmla="*/ 138 h 202"/>
                <a:gd name="T78" fmla="*/ 12 w 117"/>
                <a:gd name="T79" fmla="*/ 142 h 202"/>
                <a:gd name="T80" fmla="*/ 10 w 117"/>
                <a:gd name="T81" fmla="*/ 149 h 202"/>
                <a:gd name="T82" fmla="*/ 3 w 117"/>
                <a:gd name="T83" fmla="*/ 156 h 202"/>
                <a:gd name="T84" fmla="*/ 6 w 117"/>
                <a:gd name="T85" fmla="*/ 175 h 202"/>
                <a:gd name="T86" fmla="*/ 71 w 117"/>
                <a:gd name="T87" fmla="*/ 68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7" h="202">
                  <a:moveTo>
                    <a:pt x="71" y="170"/>
                  </a:moveTo>
                  <a:lnTo>
                    <a:pt x="71" y="170"/>
                  </a:lnTo>
                  <a:lnTo>
                    <a:pt x="76" y="170"/>
                  </a:lnTo>
                  <a:lnTo>
                    <a:pt x="80" y="173"/>
                  </a:lnTo>
                  <a:lnTo>
                    <a:pt x="84" y="177"/>
                  </a:lnTo>
                  <a:lnTo>
                    <a:pt x="85" y="181"/>
                  </a:lnTo>
                  <a:lnTo>
                    <a:pt x="85" y="181"/>
                  </a:lnTo>
                  <a:lnTo>
                    <a:pt x="85" y="188"/>
                  </a:lnTo>
                  <a:lnTo>
                    <a:pt x="84" y="193"/>
                  </a:lnTo>
                  <a:lnTo>
                    <a:pt x="80" y="199"/>
                  </a:lnTo>
                  <a:lnTo>
                    <a:pt x="75" y="202"/>
                  </a:lnTo>
                  <a:lnTo>
                    <a:pt x="75" y="202"/>
                  </a:lnTo>
                  <a:lnTo>
                    <a:pt x="71" y="202"/>
                  </a:lnTo>
                  <a:lnTo>
                    <a:pt x="71" y="170"/>
                  </a:lnTo>
                  <a:lnTo>
                    <a:pt x="71" y="170"/>
                  </a:lnTo>
                  <a:close/>
                  <a:moveTo>
                    <a:pt x="71" y="157"/>
                  </a:moveTo>
                  <a:lnTo>
                    <a:pt x="71" y="68"/>
                  </a:lnTo>
                  <a:lnTo>
                    <a:pt x="71" y="68"/>
                  </a:lnTo>
                  <a:lnTo>
                    <a:pt x="76" y="72"/>
                  </a:lnTo>
                  <a:lnTo>
                    <a:pt x="80" y="77"/>
                  </a:lnTo>
                  <a:lnTo>
                    <a:pt x="83" y="84"/>
                  </a:lnTo>
                  <a:lnTo>
                    <a:pt x="85" y="91"/>
                  </a:lnTo>
                  <a:lnTo>
                    <a:pt x="85" y="91"/>
                  </a:lnTo>
                  <a:lnTo>
                    <a:pt x="92" y="116"/>
                  </a:lnTo>
                  <a:lnTo>
                    <a:pt x="92" y="116"/>
                  </a:lnTo>
                  <a:lnTo>
                    <a:pt x="94" y="120"/>
                  </a:lnTo>
                  <a:lnTo>
                    <a:pt x="96" y="123"/>
                  </a:lnTo>
                  <a:lnTo>
                    <a:pt x="100" y="126"/>
                  </a:lnTo>
                  <a:lnTo>
                    <a:pt x="103" y="127"/>
                  </a:lnTo>
                  <a:lnTo>
                    <a:pt x="110" y="127"/>
                  </a:lnTo>
                  <a:lnTo>
                    <a:pt x="112" y="127"/>
                  </a:lnTo>
                  <a:lnTo>
                    <a:pt x="117" y="145"/>
                  </a:lnTo>
                  <a:lnTo>
                    <a:pt x="71" y="157"/>
                  </a:lnTo>
                  <a:close/>
                  <a:moveTo>
                    <a:pt x="66" y="170"/>
                  </a:moveTo>
                  <a:lnTo>
                    <a:pt x="66" y="170"/>
                  </a:lnTo>
                  <a:lnTo>
                    <a:pt x="71" y="170"/>
                  </a:lnTo>
                  <a:lnTo>
                    <a:pt x="71" y="202"/>
                  </a:lnTo>
                  <a:lnTo>
                    <a:pt x="71" y="202"/>
                  </a:lnTo>
                  <a:lnTo>
                    <a:pt x="65" y="200"/>
                  </a:lnTo>
                  <a:lnTo>
                    <a:pt x="61" y="199"/>
                  </a:lnTo>
                  <a:lnTo>
                    <a:pt x="57" y="195"/>
                  </a:lnTo>
                  <a:lnTo>
                    <a:pt x="56" y="189"/>
                  </a:lnTo>
                  <a:lnTo>
                    <a:pt x="56" y="189"/>
                  </a:lnTo>
                  <a:lnTo>
                    <a:pt x="56" y="184"/>
                  </a:lnTo>
                  <a:lnTo>
                    <a:pt x="57" y="179"/>
                  </a:lnTo>
                  <a:lnTo>
                    <a:pt x="61" y="173"/>
                  </a:lnTo>
                  <a:lnTo>
                    <a:pt x="66" y="170"/>
                  </a:lnTo>
                  <a:lnTo>
                    <a:pt x="66" y="170"/>
                  </a:lnTo>
                  <a:close/>
                  <a:moveTo>
                    <a:pt x="71" y="68"/>
                  </a:moveTo>
                  <a:lnTo>
                    <a:pt x="71" y="68"/>
                  </a:lnTo>
                  <a:lnTo>
                    <a:pt x="65" y="65"/>
                  </a:lnTo>
                  <a:lnTo>
                    <a:pt x="60" y="62"/>
                  </a:lnTo>
                  <a:lnTo>
                    <a:pt x="54" y="61"/>
                  </a:lnTo>
                  <a:lnTo>
                    <a:pt x="47" y="61"/>
                  </a:lnTo>
                  <a:lnTo>
                    <a:pt x="34" y="8"/>
                  </a:lnTo>
                  <a:lnTo>
                    <a:pt x="34" y="8"/>
                  </a:lnTo>
                  <a:lnTo>
                    <a:pt x="31" y="4"/>
                  </a:lnTo>
                  <a:lnTo>
                    <a:pt x="29" y="1"/>
                  </a:lnTo>
                  <a:lnTo>
                    <a:pt x="24" y="0"/>
                  </a:lnTo>
                  <a:lnTo>
                    <a:pt x="19" y="0"/>
                  </a:lnTo>
                  <a:lnTo>
                    <a:pt x="19" y="0"/>
                  </a:lnTo>
                  <a:lnTo>
                    <a:pt x="15" y="1"/>
                  </a:lnTo>
                  <a:lnTo>
                    <a:pt x="12" y="5"/>
                  </a:lnTo>
                  <a:lnTo>
                    <a:pt x="10" y="9"/>
                  </a:lnTo>
                  <a:lnTo>
                    <a:pt x="11" y="15"/>
                  </a:lnTo>
                  <a:lnTo>
                    <a:pt x="24" y="66"/>
                  </a:lnTo>
                  <a:lnTo>
                    <a:pt x="24" y="66"/>
                  </a:lnTo>
                  <a:lnTo>
                    <a:pt x="19" y="70"/>
                  </a:lnTo>
                  <a:lnTo>
                    <a:pt x="15" y="74"/>
                  </a:lnTo>
                  <a:lnTo>
                    <a:pt x="11" y="78"/>
                  </a:lnTo>
                  <a:lnTo>
                    <a:pt x="7" y="84"/>
                  </a:lnTo>
                  <a:lnTo>
                    <a:pt x="6" y="91"/>
                  </a:lnTo>
                  <a:lnTo>
                    <a:pt x="4" y="96"/>
                  </a:lnTo>
                  <a:lnTo>
                    <a:pt x="4" y="104"/>
                  </a:lnTo>
                  <a:lnTo>
                    <a:pt x="6" y="111"/>
                  </a:lnTo>
                  <a:lnTo>
                    <a:pt x="6" y="111"/>
                  </a:lnTo>
                  <a:lnTo>
                    <a:pt x="12" y="138"/>
                  </a:lnTo>
                  <a:lnTo>
                    <a:pt x="12" y="138"/>
                  </a:lnTo>
                  <a:lnTo>
                    <a:pt x="12" y="138"/>
                  </a:lnTo>
                  <a:lnTo>
                    <a:pt x="12" y="142"/>
                  </a:lnTo>
                  <a:lnTo>
                    <a:pt x="12" y="146"/>
                  </a:lnTo>
                  <a:lnTo>
                    <a:pt x="10" y="149"/>
                  </a:lnTo>
                  <a:lnTo>
                    <a:pt x="8" y="152"/>
                  </a:lnTo>
                  <a:lnTo>
                    <a:pt x="3" y="156"/>
                  </a:lnTo>
                  <a:lnTo>
                    <a:pt x="0" y="157"/>
                  </a:lnTo>
                  <a:lnTo>
                    <a:pt x="6" y="175"/>
                  </a:lnTo>
                  <a:lnTo>
                    <a:pt x="71" y="157"/>
                  </a:lnTo>
                  <a:lnTo>
                    <a:pt x="71" y="68"/>
                  </a:lnTo>
                  <a:close/>
                </a:path>
              </a:pathLst>
            </a:custGeom>
            <a:grpFill/>
            <a:ln>
              <a:noFill/>
            </a:ln>
          </p:spPr>
          <p:txBody>
            <a:bodyPr vert="horz" wrap="square" lIns="91438" tIns="45719" rIns="91438" bIns="45719" numCol="1" anchor="t" anchorCtr="0" compatLnSpc="1"/>
            <a:lstStyle/>
            <a:p>
              <a:endParaRPr lang="zh-CN" altLang="en-US"/>
            </a:p>
          </p:txBody>
        </p:sp>
        <p:sp>
          <p:nvSpPr>
            <p:cNvPr id="263" name="Freeform 170"/>
            <p:cNvSpPr>
              <a:spLocks noEditPoints="1"/>
            </p:cNvSpPr>
            <p:nvPr/>
          </p:nvSpPr>
          <p:spPr bwMode="auto">
            <a:xfrm>
              <a:off x="2262583" y="1790724"/>
              <a:ext cx="219338" cy="270171"/>
            </a:xfrm>
            <a:custGeom>
              <a:avLst/>
              <a:gdLst>
                <a:gd name="T0" fmla="*/ 164 w 233"/>
                <a:gd name="T1" fmla="*/ 0 h 287"/>
                <a:gd name="T2" fmla="*/ 233 w 233"/>
                <a:gd name="T3" fmla="*/ 248 h 287"/>
                <a:gd name="T4" fmla="*/ 216 w 233"/>
                <a:gd name="T5" fmla="*/ 280 h 287"/>
                <a:gd name="T6" fmla="*/ 164 w 233"/>
                <a:gd name="T7" fmla="*/ 226 h 287"/>
                <a:gd name="T8" fmla="*/ 179 w 233"/>
                <a:gd name="T9" fmla="*/ 218 h 287"/>
                <a:gd name="T10" fmla="*/ 194 w 233"/>
                <a:gd name="T11" fmla="*/ 191 h 287"/>
                <a:gd name="T12" fmla="*/ 194 w 233"/>
                <a:gd name="T13" fmla="*/ 157 h 287"/>
                <a:gd name="T14" fmla="*/ 178 w 233"/>
                <a:gd name="T15" fmla="*/ 148 h 287"/>
                <a:gd name="T16" fmla="*/ 164 w 233"/>
                <a:gd name="T17" fmla="*/ 118 h 287"/>
                <a:gd name="T18" fmla="*/ 167 w 233"/>
                <a:gd name="T19" fmla="*/ 210 h 287"/>
                <a:gd name="T20" fmla="*/ 180 w 233"/>
                <a:gd name="T21" fmla="*/ 175 h 287"/>
                <a:gd name="T22" fmla="*/ 175 w 233"/>
                <a:gd name="T23" fmla="*/ 160 h 287"/>
                <a:gd name="T24" fmla="*/ 164 w 233"/>
                <a:gd name="T25" fmla="*/ 160 h 287"/>
                <a:gd name="T26" fmla="*/ 133 w 233"/>
                <a:gd name="T27" fmla="*/ 14 h 287"/>
                <a:gd name="T28" fmla="*/ 164 w 233"/>
                <a:gd name="T29" fmla="*/ 118 h 287"/>
                <a:gd name="T30" fmla="*/ 136 w 233"/>
                <a:gd name="T31" fmla="*/ 111 h 287"/>
                <a:gd name="T32" fmla="*/ 133 w 233"/>
                <a:gd name="T33" fmla="*/ 287 h 287"/>
                <a:gd name="T34" fmla="*/ 140 w 233"/>
                <a:gd name="T35" fmla="*/ 224 h 287"/>
                <a:gd name="T36" fmla="*/ 164 w 233"/>
                <a:gd name="T37" fmla="*/ 287 h 287"/>
                <a:gd name="T38" fmla="*/ 153 w 233"/>
                <a:gd name="T39" fmla="*/ 201 h 287"/>
                <a:gd name="T40" fmla="*/ 156 w 233"/>
                <a:gd name="T41" fmla="*/ 210 h 287"/>
                <a:gd name="T42" fmla="*/ 164 w 233"/>
                <a:gd name="T43" fmla="*/ 160 h 287"/>
                <a:gd name="T44" fmla="*/ 96 w 233"/>
                <a:gd name="T45" fmla="*/ 0 h 287"/>
                <a:gd name="T46" fmla="*/ 133 w 233"/>
                <a:gd name="T47" fmla="*/ 110 h 287"/>
                <a:gd name="T48" fmla="*/ 103 w 233"/>
                <a:gd name="T49" fmla="*/ 115 h 287"/>
                <a:gd name="T50" fmla="*/ 96 w 233"/>
                <a:gd name="T51" fmla="*/ 287 h 287"/>
                <a:gd name="T52" fmla="*/ 132 w 233"/>
                <a:gd name="T53" fmla="*/ 198 h 287"/>
                <a:gd name="T54" fmla="*/ 133 w 233"/>
                <a:gd name="T55" fmla="*/ 218 h 287"/>
                <a:gd name="T56" fmla="*/ 101 w 233"/>
                <a:gd name="T57" fmla="*/ 169 h 287"/>
                <a:gd name="T58" fmla="*/ 96 w 233"/>
                <a:gd name="T59" fmla="*/ 160 h 287"/>
                <a:gd name="T60" fmla="*/ 96 w 233"/>
                <a:gd name="T61" fmla="*/ 133 h 287"/>
                <a:gd name="T62" fmla="*/ 82 w 233"/>
                <a:gd name="T63" fmla="*/ 14 h 287"/>
                <a:gd name="T64" fmla="*/ 96 w 233"/>
                <a:gd name="T65" fmla="*/ 121 h 287"/>
                <a:gd name="T66" fmla="*/ 82 w 233"/>
                <a:gd name="T67" fmla="*/ 50 h 287"/>
                <a:gd name="T68" fmla="*/ 82 w 233"/>
                <a:gd name="T69" fmla="*/ 164 h 287"/>
                <a:gd name="T70" fmla="*/ 96 w 233"/>
                <a:gd name="T71" fmla="*/ 226 h 287"/>
                <a:gd name="T72" fmla="*/ 90 w 233"/>
                <a:gd name="T73" fmla="*/ 144 h 287"/>
                <a:gd name="T74" fmla="*/ 40 w 233"/>
                <a:gd name="T75" fmla="*/ 0 h 287"/>
                <a:gd name="T76" fmla="*/ 27 w 233"/>
                <a:gd name="T77" fmla="*/ 15 h 287"/>
                <a:gd name="T78" fmla="*/ 17 w 233"/>
                <a:gd name="T79" fmla="*/ 31 h 287"/>
                <a:gd name="T80" fmla="*/ 82 w 233"/>
                <a:gd name="T81" fmla="*/ 50 h 287"/>
                <a:gd name="T82" fmla="*/ 61 w 233"/>
                <a:gd name="T83" fmla="*/ 155 h 287"/>
                <a:gd name="T84" fmla="*/ 38 w 233"/>
                <a:gd name="T85" fmla="*/ 160 h 287"/>
                <a:gd name="T86" fmla="*/ 29 w 233"/>
                <a:gd name="T87" fmla="*/ 174 h 287"/>
                <a:gd name="T88" fmla="*/ 40 w 233"/>
                <a:gd name="T89" fmla="*/ 183 h 287"/>
                <a:gd name="T90" fmla="*/ 46 w 233"/>
                <a:gd name="T91" fmla="*/ 179 h 287"/>
                <a:gd name="T92" fmla="*/ 45 w 233"/>
                <a:gd name="T93" fmla="*/ 172 h 287"/>
                <a:gd name="T94" fmla="*/ 57 w 233"/>
                <a:gd name="T95" fmla="*/ 164 h 287"/>
                <a:gd name="T96" fmla="*/ 48 w 233"/>
                <a:gd name="T97" fmla="*/ 195 h 287"/>
                <a:gd name="T98" fmla="*/ 41 w 233"/>
                <a:gd name="T99" fmla="*/ 233 h 287"/>
                <a:gd name="T100" fmla="*/ 53 w 233"/>
                <a:gd name="T101" fmla="*/ 244 h 287"/>
                <a:gd name="T102" fmla="*/ 60 w 233"/>
                <a:gd name="T103" fmla="*/ 236 h 287"/>
                <a:gd name="T104" fmla="*/ 73 w 233"/>
                <a:gd name="T105" fmla="*/ 179 h 287"/>
                <a:gd name="T106" fmla="*/ 40 w 233"/>
                <a:gd name="T107" fmla="*/ 287 h 287"/>
                <a:gd name="T108" fmla="*/ 13 w 233"/>
                <a:gd name="T109" fmla="*/ 275 h 287"/>
                <a:gd name="T110" fmla="*/ 0 w 233"/>
                <a:gd name="T111" fmla="*/ 39 h 287"/>
                <a:gd name="T112" fmla="*/ 13 w 233"/>
                <a:gd name="T113" fmla="*/ 12 h 287"/>
                <a:gd name="T114" fmla="*/ 40 w 233"/>
                <a:gd name="T115" fmla="*/ 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33" h="287">
                  <a:moveTo>
                    <a:pt x="164" y="0"/>
                  </a:moveTo>
                  <a:lnTo>
                    <a:pt x="233" y="0"/>
                  </a:lnTo>
                  <a:lnTo>
                    <a:pt x="233" y="14"/>
                  </a:lnTo>
                  <a:lnTo>
                    <a:pt x="164" y="14"/>
                  </a:lnTo>
                  <a:lnTo>
                    <a:pt x="164" y="0"/>
                  </a:lnTo>
                  <a:lnTo>
                    <a:pt x="164" y="0"/>
                  </a:lnTo>
                  <a:close/>
                  <a:moveTo>
                    <a:pt x="164" y="50"/>
                  </a:moveTo>
                  <a:lnTo>
                    <a:pt x="233" y="50"/>
                  </a:lnTo>
                  <a:lnTo>
                    <a:pt x="233" y="248"/>
                  </a:lnTo>
                  <a:lnTo>
                    <a:pt x="233" y="248"/>
                  </a:lnTo>
                  <a:lnTo>
                    <a:pt x="232" y="256"/>
                  </a:lnTo>
                  <a:lnTo>
                    <a:pt x="229" y="263"/>
                  </a:lnTo>
                  <a:lnTo>
                    <a:pt x="226" y="270"/>
                  </a:lnTo>
                  <a:lnTo>
                    <a:pt x="221" y="275"/>
                  </a:lnTo>
                  <a:lnTo>
                    <a:pt x="216" y="280"/>
                  </a:lnTo>
                  <a:lnTo>
                    <a:pt x="209" y="285"/>
                  </a:lnTo>
                  <a:lnTo>
                    <a:pt x="202" y="286"/>
                  </a:lnTo>
                  <a:lnTo>
                    <a:pt x="194" y="287"/>
                  </a:lnTo>
                  <a:lnTo>
                    <a:pt x="164" y="287"/>
                  </a:lnTo>
                  <a:lnTo>
                    <a:pt x="164" y="226"/>
                  </a:lnTo>
                  <a:lnTo>
                    <a:pt x="164" y="226"/>
                  </a:lnTo>
                  <a:lnTo>
                    <a:pt x="168" y="225"/>
                  </a:lnTo>
                  <a:lnTo>
                    <a:pt x="168" y="225"/>
                  </a:lnTo>
                  <a:lnTo>
                    <a:pt x="174" y="222"/>
                  </a:lnTo>
                  <a:lnTo>
                    <a:pt x="179" y="218"/>
                  </a:lnTo>
                  <a:lnTo>
                    <a:pt x="183" y="213"/>
                  </a:lnTo>
                  <a:lnTo>
                    <a:pt x="187" y="207"/>
                  </a:lnTo>
                  <a:lnTo>
                    <a:pt x="187" y="207"/>
                  </a:lnTo>
                  <a:lnTo>
                    <a:pt x="191" y="199"/>
                  </a:lnTo>
                  <a:lnTo>
                    <a:pt x="194" y="191"/>
                  </a:lnTo>
                  <a:lnTo>
                    <a:pt x="195" y="183"/>
                  </a:lnTo>
                  <a:lnTo>
                    <a:pt x="195" y="175"/>
                  </a:lnTo>
                  <a:lnTo>
                    <a:pt x="195" y="175"/>
                  </a:lnTo>
                  <a:lnTo>
                    <a:pt x="195" y="163"/>
                  </a:lnTo>
                  <a:lnTo>
                    <a:pt x="194" y="157"/>
                  </a:lnTo>
                  <a:lnTo>
                    <a:pt x="191" y="155"/>
                  </a:lnTo>
                  <a:lnTo>
                    <a:pt x="189" y="151"/>
                  </a:lnTo>
                  <a:lnTo>
                    <a:pt x="186" y="149"/>
                  </a:lnTo>
                  <a:lnTo>
                    <a:pt x="182" y="148"/>
                  </a:lnTo>
                  <a:lnTo>
                    <a:pt x="178" y="148"/>
                  </a:lnTo>
                  <a:lnTo>
                    <a:pt x="178" y="148"/>
                  </a:lnTo>
                  <a:lnTo>
                    <a:pt x="171" y="149"/>
                  </a:lnTo>
                  <a:lnTo>
                    <a:pt x="164" y="152"/>
                  </a:lnTo>
                  <a:lnTo>
                    <a:pt x="172" y="117"/>
                  </a:lnTo>
                  <a:lnTo>
                    <a:pt x="164" y="118"/>
                  </a:lnTo>
                  <a:lnTo>
                    <a:pt x="164" y="50"/>
                  </a:lnTo>
                  <a:lnTo>
                    <a:pt x="164" y="50"/>
                  </a:lnTo>
                  <a:close/>
                  <a:moveTo>
                    <a:pt x="164" y="211"/>
                  </a:moveTo>
                  <a:lnTo>
                    <a:pt x="164" y="211"/>
                  </a:lnTo>
                  <a:lnTo>
                    <a:pt x="167" y="210"/>
                  </a:lnTo>
                  <a:lnTo>
                    <a:pt x="170" y="207"/>
                  </a:lnTo>
                  <a:lnTo>
                    <a:pt x="175" y="199"/>
                  </a:lnTo>
                  <a:lnTo>
                    <a:pt x="175" y="199"/>
                  </a:lnTo>
                  <a:lnTo>
                    <a:pt x="179" y="187"/>
                  </a:lnTo>
                  <a:lnTo>
                    <a:pt x="180" y="175"/>
                  </a:lnTo>
                  <a:lnTo>
                    <a:pt x="180" y="175"/>
                  </a:lnTo>
                  <a:lnTo>
                    <a:pt x="179" y="165"/>
                  </a:lnTo>
                  <a:lnTo>
                    <a:pt x="178" y="163"/>
                  </a:lnTo>
                  <a:lnTo>
                    <a:pt x="175" y="160"/>
                  </a:lnTo>
                  <a:lnTo>
                    <a:pt x="175" y="160"/>
                  </a:lnTo>
                  <a:lnTo>
                    <a:pt x="172" y="159"/>
                  </a:lnTo>
                  <a:lnTo>
                    <a:pt x="172" y="159"/>
                  </a:lnTo>
                  <a:lnTo>
                    <a:pt x="167" y="159"/>
                  </a:lnTo>
                  <a:lnTo>
                    <a:pt x="167" y="159"/>
                  </a:lnTo>
                  <a:lnTo>
                    <a:pt x="164" y="160"/>
                  </a:lnTo>
                  <a:lnTo>
                    <a:pt x="164" y="211"/>
                  </a:lnTo>
                  <a:close/>
                  <a:moveTo>
                    <a:pt x="133" y="0"/>
                  </a:moveTo>
                  <a:lnTo>
                    <a:pt x="164" y="0"/>
                  </a:lnTo>
                  <a:lnTo>
                    <a:pt x="164" y="14"/>
                  </a:lnTo>
                  <a:lnTo>
                    <a:pt x="133" y="14"/>
                  </a:lnTo>
                  <a:lnTo>
                    <a:pt x="133" y="0"/>
                  </a:lnTo>
                  <a:lnTo>
                    <a:pt x="133" y="0"/>
                  </a:lnTo>
                  <a:close/>
                  <a:moveTo>
                    <a:pt x="133" y="50"/>
                  </a:moveTo>
                  <a:lnTo>
                    <a:pt x="164" y="50"/>
                  </a:lnTo>
                  <a:lnTo>
                    <a:pt x="164" y="118"/>
                  </a:lnTo>
                  <a:lnTo>
                    <a:pt x="149" y="119"/>
                  </a:lnTo>
                  <a:lnTo>
                    <a:pt x="133" y="192"/>
                  </a:lnTo>
                  <a:lnTo>
                    <a:pt x="133" y="122"/>
                  </a:lnTo>
                  <a:lnTo>
                    <a:pt x="136" y="111"/>
                  </a:lnTo>
                  <a:lnTo>
                    <a:pt x="136" y="111"/>
                  </a:lnTo>
                  <a:lnTo>
                    <a:pt x="133" y="110"/>
                  </a:lnTo>
                  <a:lnTo>
                    <a:pt x="133" y="50"/>
                  </a:lnTo>
                  <a:lnTo>
                    <a:pt x="133" y="50"/>
                  </a:lnTo>
                  <a:close/>
                  <a:moveTo>
                    <a:pt x="164" y="287"/>
                  </a:moveTo>
                  <a:lnTo>
                    <a:pt x="133" y="287"/>
                  </a:lnTo>
                  <a:lnTo>
                    <a:pt x="133" y="218"/>
                  </a:lnTo>
                  <a:lnTo>
                    <a:pt x="133" y="218"/>
                  </a:lnTo>
                  <a:lnTo>
                    <a:pt x="137" y="222"/>
                  </a:lnTo>
                  <a:lnTo>
                    <a:pt x="137" y="222"/>
                  </a:lnTo>
                  <a:lnTo>
                    <a:pt x="140" y="224"/>
                  </a:lnTo>
                  <a:lnTo>
                    <a:pt x="143" y="226"/>
                  </a:lnTo>
                  <a:lnTo>
                    <a:pt x="152" y="228"/>
                  </a:lnTo>
                  <a:lnTo>
                    <a:pt x="152" y="228"/>
                  </a:lnTo>
                  <a:lnTo>
                    <a:pt x="164" y="226"/>
                  </a:lnTo>
                  <a:lnTo>
                    <a:pt x="164" y="287"/>
                  </a:lnTo>
                  <a:lnTo>
                    <a:pt x="164" y="287"/>
                  </a:lnTo>
                  <a:close/>
                  <a:moveTo>
                    <a:pt x="164" y="160"/>
                  </a:moveTo>
                  <a:lnTo>
                    <a:pt x="164" y="160"/>
                  </a:lnTo>
                  <a:lnTo>
                    <a:pt x="163" y="161"/>
                  </a:lnTo>
                  <a:lnTo>
                    <a:pt x="153" y="201"/>
                  </a:lnTo>
                  <a:lnTo>
                    <a:pt x="153" y="201"/>
                  </a:lnTo>
                  <a:lnTo>
                    <a:pt x="153" y="205"/>
                  </a:lnTo>
                  <a:lnTo>
                    <a:pt x="153" y="205"/>
                  </a:lnTo>
                  <a:lnTo>
                    <a:pt x="153" y="207"/>
                  </a:lnTo>
                  <a:lnTo>
                    <a:pt x="156" y="210"/>
                  </a:lnTo>
                  <a:lnTo>
                    <a:pt x="159" y="211"/>
                  </a:lnTo>
                  <a:lnTo>
                    <a:pt x="161" y="211"/>
                  </a:lnTo>
                  <a:lnTo>
                    <a:pt x="161" y="211"/>
                  </a:lnTo>
                  <a:lnTo>
                    <a:pt x="164" y="211"/>
                  </a:lnTo>
                  <a:lnTo>
                    <a:pt x="164" y="160"/>
                  </a:lnTo>
                  <a:close/>
                  <a:moveTo>
                    <a:pt x="96" y="0"/>
                  </a:moveTo>
                  <a:lnTo>
                    <a:pt x="133" y="0"/>
                  </a:lnTo>
                  <a:lnTo>
                    <a:pt x="133" y="14"/>
                  </a:lnTo>
                  <a:lnTo>
                    <a:pt x="96" y="14"/>
                  </a:lnTo>
                  <a:lnTo>
                    <a:pt x="96" y="0"/>
                  </a:lnTo>
                  <a:lnTo>
                    <a:pt x="96" y="0"/>
                  </a:lnTo>
                  <a:close/>
                  <a:moveTo>
                    <a:pt x="96" y="50"/>
                  </a:moveTo>
                  <a:lnTo>
                    <a:pt x="133" y="50"/>
                  </a:lnTo>
                  <a:lnTo>
                    <a:pt x="133" y="110"/>
                  </a:lnTo>
                  <a:lnTo>
                    <a:pt x="133" y="110"/>
                  </a:lnTo>
                  <a:lnTo>
                    <a:pt x="124" y="109"/>
                  </a:lnTo>
                  <a:lnTo>
                    <a:pt x="124" y="109"/>
                  </a:lnTo>
                  <a:lnTo>
                    <a:pt x="117" y="110"/>
                  </a:lnTo>
                  <a:lnTo>
                    <a:pt x="110" y="111"/>
                  </a:lnTo>
                  <a:lnTo>
                    <a:pt x="103" y="115"/>
                  </a:lnTo>
                  <a:lnTo>
                    <a:pt x="96" y="121"/>
                  </a:lnTo>
                  <a:lnTo>
                    <a:pt x="96" y="50"/>
                  </a:lnTo>
                  <a:lnTo>
                    <a:pt x="96" y="50"/>
                  </a:lnTo>
                  <a:close/>
                  <a:moveTo>
                    <a:pt x="133" y="287"/>
                  </a:moveTo>
                  <a:lnTo>
                    <a:pt x="96" y="287"/>
                  </a:lnTo>
                  <a:lnTo>
                    <a:pt x="96" y="226"/>
                  </a:lnTo>
                  <a:lnTo>
                    <a:pt x="111" y="226"/>
                  </a:lnTo>
                  <a:lnTo>
                    <a:pt x="133" y="122"/>
                  </a:lnTo>
                  <a:lnTo>
                    <a:pt x="133" y="192"/>
                  </a:lnTo>
                  <a:lnTo>
                    <a:pt x="132" y="198"/>
                  </a:lnTo>
                  <a:lnTo>
                    <a:pt x="132" y="198"/>
                  </a:lnTo>
                  <a:lnTo>
                    <a:pt x="132" y="207"/>
                  </a:lnTo>
                  <a:lnTo>
                    <a:pt x="132" y="207"/>
                  </a:lnTo>
                  <a:lnTo>
                    <a:pt x="132" y="213"/>
                  </a:lnTo>
                  <a:lnTo>
                    <a:pt x="133" y="218"/>
                  </a:lnTo>
                  <a:lnTo>
                    <a:pt x="133" y="287"/>
                  </a:lnTo>
                  <a:lnTo>
                    <a:pt x="133" y="287"/>
                  </a:lnTo>
                  <a:close/>
                  <a:moveTo>
                    <a:pt x="96" y="186"/>
                  </a:moveTo>
                  <a:lnTo>
                    <a:pt x="101" y="169"/>
                  </a:lnTo>
                  <a:lnTo>
                    <a:pt x="101" y="169"/>
                  </a:lnTo>
                  <a:lnTo>
                    <a:pt x="96" y="168"/>
                  </a:lnTo>
                  <a:lnTo>
                    <a:pt x="96" y="186"/>
                  </a:lnTo>
                  <a:lnTo>
                    <a:pt x="96" y="186"/>
                  </a:lnTo>
                  <a:close/>
                  <a:moveTo>
                    <a:pt x="96" y="160"/>
                  </a:moveTo>
                  <a:lnTo>
                    <a:pt x="96" y="160"/>
                  </a:lnTo>
                  <a:lnTo>
                    <a:pt x="102" y="163"/>
                  </a:lnTo>
                  <a:lnTo>
                    <a:pt x="111" y="119"/>
                  </a:lnTo>
                  <a:lnTo>
                    <a:pt x="111" y="119"/>
                  </a:lnTo>
                  <a:lnTo>
                    <a:pt x="105" y="125"/>
                  </a:lnTo>
                  <a:lnTo>
                    <a:pt x="96" y="133"/>
                  </a:lnTo>
                  <a:lnTo>
                    <a:pt x="96" y="160"/>
                  </a:lnTo>
                  <a:close/>
                  <a:moveTo>
                    <a:pt x="82" y="0"/>
                  </a:moveTo>
                  <a:lnTo>
                    <a:pt x="96" y="0"/>
                  </a:lnTo>
                  <a:lnTo>
                    <a:pt x="96" y="14"/>
                  </a:lnTo>
                  <a:lnTo>
                    <a:pt x="82" y="14"/>
                  </a:lnTo>
                  <a:lnTo>
                    <a:pt x="82" y="0"/>
                  </a:lnTo>
                  <a:lnTo>
                    <a:pt x="82" y="0"/>
                  </a:lnTo>
                  <a:close/>
                  <a:moveTo>
                    <a:pt x="82" y="50"/>
                  </a:moveTo>
                  <a:lnTo>
                    <a:pt x="96" y="50"/>
                  </a:lnTo>
                  <a:lnTo>
                    <a:pt x="96" y="121"/>
                  </a:lnTo>
                  <a:lnTo>
                    <a:pt x="96" y="121"/>
                  </a:lnTo>
                  <a:lnTo>
                    <a:pt x="96" y="122"/>
                  </a:lnTo>
                  <a:lnTo>
                    <a:pt x="96" y="122"/>
                  </a:lnTo>
                  <a:lnTo>
                    <a:pt x="82" y="137"/>
                  </a:lnTo>
                  <a:lnTo>
                    <a:pt x="82" y="50"/>
                  </a:lnTo>
                  <a:lnTo>
                    <a:pt x="82" y="50"/>
                  </a:lnTo>
                  <a:close/>
                  <a:moveTo>
                    <a:pt x="96" y="287"/>
                  </a:moveTo>
                  <a:lnTo>
                    <a:pt x="82" y="287"/>
                  </a:lnTo>
                  <a:lnTo>
                    <a:pt x="82" y="164"/>
                  </a:lnTo>
                  <a:lnTo>
                    <a:pt x="82" y="164"/>
                  </a:lnTo>
                  <a:lnTo>
                    <a:pt x="90" y="165"/>
                  </a:lnTo>
                  <a:lnTo>
                    <a:pt x="96" y="168"/>
                  </a:lnTo>
                  <a:lnTo>
                    <a:pt x="96" y="186"/>
                  </a:lnTo>
                  <a:lnTo>
                    <a:pt x="88" y="226"/>
                  </a:lnTo>
                  <a:lnTo>
                    <a:pt x="96" y="226"/>
                  </a:lnTo>
                  <a:lnTo>
                    <a:pt x="96" y="287"/>
                  </a:lnTo>
                  <a:lnTo>
                    <a:pt x="96" y="287"/>
                  </a:lnTo>
                  <a:close/>
                  <a:moveTo>
                    <a:pt x="96" y="133"/>
                  </a:moveTo>
                  <a:lnTo>
                    <a:pt x="96" y="133"/>
                  </a:lnTo>
                  <a:lnTo>
                    <a:pt x="90" y="144"/>
                  </a:lnTo>
                  <a:lnTo>
                    <a:pt x="83" y="157"/>
                  </a:lnTo>
                  <a:lnTo>
                    <a:pt x="83" y="157"/>
                  </a:lnTo>
                  <a:lnTo>
                    <a:pt x="96" y="160"/>
                  </a:lnTo>
                  <a:lnTo>
                    <a:pt x="96" y="133"/>
                  </a:lnTo>
                  <a:close/>
                  <a:moveTo>
                    <a:pt x="40" y="0"/>
                  </a:moveTo>
                  <a:lnTo>
                    <a:pt x="82" y="0"/>
                  </a:lnTo>
                  <a:lnTo>
                    <a:pt x="82" y="14"/>
                  </a:lnTo>
                  <a:lnTo>
                    <a:pt x="36" y="14"/>
                  </a:lnTo>
                  <a:lnTo>
                    <a:pt x="36" y="14"/>
                  </a:lnTo>
                  <a:lnTo>
                    <a:pt x="27" y="15"/>
                  </a:lnTo>
                  <a:lnTo>
                    <a:pt x="22" y="19"/>
                  </a:lnTo>
                  <a:lnTo>
                    <a:pt x="18" y="25"/>
                  </a:lnTo>
                  <a:lnTo>
                    <a:pt x="17" y="31"/>
                  </a:lnTo>
                  <a:lnTo>
                    <a:pt x="17" y="31"/>
                  </a:lnTo>
                  <a:lnTo>
                    <a:pt x="17" y="31"/>
                  </a:lnTo>
                  <a:lnTo>
                    <a:pt x="18" y="39"/>
                  </a:lnTo>
                  <a:lnTo>
                    <a:pt x="22" y="45"/>
                  </a:lnTo>
                  <a:lnTo>
                    <a:pt x="27" y="49"/>
                  </a:lnTo>
                  <a:lnTo>
                    <a:pt x="36" y="50"/>
                  </a:lnTo>
                  <a:lnTo>
                    <a:pt x="82" y="50"/>
                  </a:lnTo>
                  <a:lnTo>
                    <a:pt x="82" y="137"/>
                  </a:lnTo>
                  <a:lnTo>
                    <a:pt x="82" y="137"/>
                  </a:lnTo>
                  <a:lnTo>
                    <a:pt x="69" y="155"/>
                  </a:lnTo>
                  <a:lnTo>
                    <a:pt x="69" y="155"/>
                  </a:lnTo>
                  <a:lnTo>
                    <a:pt x="61" y="155"/>
                  </a:lnTo>
                  <a:lnTo>
                    <a:pt x="61" y="155"/>
                  </a:lnTo>
                  <a:lnTo>
                    <a:pt x="48" y="156"/>
                  </a:lnTo>
                  <a:lnTo>
                    <a:pt x="42" y="157"/>
                  </a:lnTo>
                  <a:lnTo>
                    <a:pt x="38" y="160"/>
                  </a:lnTo>
                  <a:lnTo>
                    <a:pt x="38" y="160"/>
                  </a:lnTo>
                  <a:lnTo>
                    <a:pt x="34" y="163"/>
                  </a:lnTo>
                  <a:lnTo>
                    <a:pt x="31" y="167"/>
                  </a:lnTo>
                  <a:lnTo>
                    <a:pt x="29" y="169"/>
                  </a:lnTo>
                  <a:lnTo>
                    <a:pt x="29" y="174"/>
                  </a:lnTo>
                  <a:lnTo>
                    <a:pt x="29" y="174"/>
                  </a:lnTo>
                  <a:lnTo>
                    <a:pt x="29" y="178"/>
                  </a:lnTo>
                  <a:lnTo>
                    <a:pt x="31" y="180"/>
                  </a:lnTo>
                  <a:lnTo>
                    <a:pt x="31" y="180"/>
                  </a:lnTo>
                  <a:lnTo>
                    <a:pt x="34" y="182"/>
                  </a:lnTo>
                  <a:lnTo>
                    <a:pt x="40" y="183"/>
                  </a:lnTo>
                  <a:lnTo>
                    <a:pt x="40" y="183"/>
                  </a:lnTo>
                  <a:lnTo>
                    <a:pt x="42" y="183"/>
                  </a:lnTo>
                  <a:lnTo>
                    <a:pt x="45" y="182"/>
                  </a:lnTo>
                  <a:lnTo>
                    <a:pt x="45" y="182"/>
                  </a:lnTo>
                  <a:lnTo>
                    <a:pt x="46" y="179"/>
                  </a:lnTo>
                  <a:lnTo>
                    <a:pt x="48" y="178"/>
                  </a:lnTo>
                  <a:lnTo>
                    <a:pt x="48" y="178"/>
                  </a:lnTo>
                  <a:lnTo>
                    <a:pt x="46" y="174"/>
                  </a:lnTo>
                  <a:lnTo>
                    <a:pt x="46" y="174"/>
                  </a:lnTo>
                  <a:lnTo>
                    <a:pt x="45" y="172"/>
                  </a:lnTo>
                  <a:lnTo>
                    <a:pt x="45" y="172"/>
                  </a:lnTo>
                  <a:lnTo>
                    <a:pt x="48" y="168"/>
                  </a:lnTo>
                  <a:lnTo>
                    <a:pt x="52" y="165"/>
                  </a:lnTo>
                  <a:lnTo>
                    <a:pt x="52" y="165"/>
                  </a:lnTo>
                  <a:lnTo>
                    <a:pt x="57" y="164"/>
                  </a:lnTo>
                  <a:lnTo>
                    <a:pt x="64" y="164"/>
                  </a:lnTo>
                  <a:lnTo>
                    <a:pt x="64" y="164"/>
                  </a:lnTo>
                  <a:lnTo>
                    <a:pt x="54" y="182"/>
                  </a:lnTo>
                  <a:lnTo>
                    <a:pt x="54" y="182"/>
                  </a:lnTo>
                  <a:lnTo>
                    <a:pt x="48" y="195"/>
                  </a:lnTo>
                  <a:lnTo>
                    <a:pt x="44" y="207"/>
                  </a:lnTo>
                  <a:lnTo>
                    <a:pt x="41" y="218"/>
                  </a:lnTo>
                  <a:lnTo>
                    <a:pt x="41" y="228"/>
                  </a:lnTo>
                  <a:lnTo>
                    <a:pt x="41" y="228"/>
                  </a:lnTo>
                  <a:lnTo>
                    <a:pt x="41" y="233"/>
                  </a:lnTo>
                  <a:lnTo>
                    <a:pt x="42" y="237"/>
                  </a:lnTo>
                  <a:lnTo>
                    <a:pt x="45" y="240"/>
                  </a:lnTo>
                  <a:lnTo>
                    <a:pt x="49" y="243"/>
                  </a:lnTo>
                  <a:lnTo>
                    <a:pt x="49" y="243"/>
                  </a:lnTo>
                  <a:lnTo>
                    <a:pt x="53" y="244"/>
                  </a:lnTo>
                  <a:lnTo>
                    <a:pt x="61" y="244"/>
                  </a:lnTo>
                  <a:lnTo>
                    <a:pt x="61" y="244"/>
                  </a:lnTo>
                  <a:lnTo>
                    <a:pt x="60" y="240"/>
                  </a:lnTo>
                  <a:lnTo>
                    <a:pt x="60" y="236"/>
                  </a:lnTo>
                  <a:lnTo>
                    <a:pt x="60" y="236"/>
                  </a:lnTo>
                  <a:lnTo>
                    <a:pt x="61" y="221"/>
                  </a:lnTo>
                  <a:lnTo>
                    <a:pt x="61" y="221"/>
                  </a:lnTo>
                  <a:lnTo>
                    <a:pt x="64" y="207"/>
                  </a:lnTo>
                  <a:lnTo>
                    <a:pt x="68" y="194"/>
                  </a:lnTo>
                  <a:lnTo>
                    <a:pt x="73" y="179"/>
                  </a:lnTo>
                  <a:lnTo>
                    <a:pt x="80" y="164"/>
                  </a:lnTo>
                  <a:lnTo>
                    <a:pt x="80" y="164"/>
                  </a:lnTo>
                  <a:lnTo>
                    <a:pt x="82" y="164"/>
                  </a:lnTo>
                  <a:lnTo>
                    <a:pt x="82" y="287"/>
                  </a:lnTo>
                  <a:lnTo>
                    <a:pt x="40" y="287"/>
                  </a:lnTo>
                  <a:lnTo>
                    <a:pt x="40" y="287"/>
                  </a:lnTo>
                  <a:lnTo>
                    <a:pt x="31" y="286"/>
                  </a:lnTo>
                  <a:lnTo>
                    <a:pt x="25" y="285"/>
                  </a:lnTo>
                  <a:lnTo>
                    <a:pt x="18" y="280"/>
                  </a:lnTo>
                  <a:lnTo>
                    <a:pt x="13" y="275"/>
                  </a:lnTo>
                  <a:lnTo>
                    <a:pt x="7" y="270"/>
                  </a:lnTo>
                  <a:lnTo>
                    <a:pt x="4" y="263"/>
                  </a:lnTo>
                  <a:lnTo>
                    <a:pt x="2" y="256"/>
                  </a:lnTo>
                  <a:lnTo>
                    <a:pt x="0" y="248"/>
                  </a:lnTo>
                  <a:lnTo>
                    <a:pt x="0" y="39"/>
                  </a:lnTo>
                  <a:lnTo>
                    <a:pt x="0" y="39"/>
                  </a:lnTo>
                  <a:lnTo>
                    <a:pt x="2" y="31"/>
                  </a:lnTo>
                  <a:lnTo>
                    <a:pt x="4" y="25"/>
                  </a:lnTo>
                  <a:lnTo>
                    <a:pt x="7" y="18"/>
                  </a:lnTo>
                  <a:lnTo>
                    <a:pt x="13" y="12"/>
                  </a:lnTo>
                  <a:lnTo>
                    <a:pt x="18" y="7"/>
                  </a:lnTo>
                  <a:lnTo>
                    <a:pt x="25" y="4"/>
                  </a:lnTo>
                  <a:lnTo>
                    <a:pt x="31" y="2"/>
                  </a:lnTo>
                  <a:lnTo>
                    <a:pt x="40" y="0"/>
                  </a:lnTo>
                  <a:lnTo>
                    <a:pt x="40" y="0"/>
                  </a:lnTo>
                  <a:close/>
                </a:path>
              </a:pathLst>
            </a:custGeom>
            <a:grpFill/>
            <a:ln>
              <a:noFill/>
            </a:ln>
          </p:spPr>
          <p:txBody>
            <a:bodyPr vert="horz" wrap="square" lIns="91438" tIns="45719" rIns="91438" bIns="45719" numCol="1" anchor="t" anchorCtr="0" compatLnSpc="1"/>
            <a:lstStyle/>
            <a:p>
              <a:endParaRPr lang="zh-CN" altLang="en-US"/>
            </a:p>
          </p:txBody>
        </p:sp>
        <p:sp>
          <p:nvSpPr>
            <p:cNvPr id="264" name="Freeform 171"/>
            <p:cNvSpPr>
              <a:spLocks noEditPoints="1"/>
            </p:cNvSpPr>
            <p:nvPr/>
          </p:nvSpPr>
          <p:spPr bwMode="auto">
            <a:xfrm>
              <a:off x="1722243" y="2074074"/>
              <a:ext cx="333242" cy="335125"/>
            </a:xfrm>
            <a:custGeom>
              <a:avLst/>
              <a:gdLst>
                <a:gd name="T0" fmla="*/ 337 w 354"/>
                <a:gd name="T1" fmla="*/ 299 h 356"/>
                <a:gd name="T2" fmla="*/ 352 w 354"/>
                <a:gd name="T3" fmla="*/ 91 h 356"/>
                <a:gd name="T4" fmla="*/ 339 w 354"/>
                <a:gd name="T5" fmla="*/ 154 h 356"/>
                <a:gd name="T6" fmla="*/ 333 w 354"/>
                <a:gd name="T7" fmla="*/ 150 h 356"/>
                <a:gd name="T8" fmla="*/ 333 w 354"/>
                <a:gd name="T9" fmla="*/ 206 h 356"/>
                <a:gd name="T10" fmla="*/ 289 w 354"/>
                <a:gd name="T11" fmla="*/ 221 h 356"/>
                <a:gd name="T12" fmla="*/ 306 w 354"/>
                <a:gd name="T13" fmla="*/ 244 h 356"/>
                <a:gd name="T14" fmla="*/ 283 w 354"/>
                <a:gd name="T15" fmla="*/ 267 h 356"/>
                <a:gd name="T16" fmla="*/ 306 w 354"/>
                <a:gd name="T17" fmla="*/ 338 h 356"/>
                <a:gd name="T18" fmla="*/ 283 w 354"/>
                <a:gd name="T19" fmla="*/ 59 h 356"/>
                <a:gd name="T20" fmla="*/ 317 w 354"/>
                <a:gd name="T21" fmla="*/ 59 h 356"/>
                <a:gd name="T22" fmla="*/ 271 w 354"/>
                <a:gd name="T23" fmla="*/ 47 h 356"/>
                <a:gd name="T24" fmla="*/ 263 w 354"/>
                <a:gd name="T25" fmla="*/ 12 h 356"/>
                <a:gd name="T26" fmla="*/ 272 w 354"/>
                <a:gd name="T27" fmla="*/ 223 h 356"/>
                <a:gd name="T28" fmla="*/ 283 w 354"/>
                <a:gd name="T29" fmla="*/ 68 h 356"/>
                <a:gd name="T30" fmla="*/ 272 w 354"/>
                <a:gd name="T31" fmla="*/ 264 h 356"/>
                <a:gd name="T32" fmla="*/ 274 w 354"/>
                <a:gd name="T33" fmla="*/ 356 h 356"/>
                <a:gd name="T34" fmla="*/ 263 w 354"/>
                <a:gd name="T35" fmla="*/ 28 h 356"/>
                <a:gd name="T36" fmla="*/ 259 w 354"/>
                <a:gd name="T37" fmla="*/ 50 h 356"/>
                <a:gd name="T38" fmla="*/ 236 w 354"/>
                <a:gd name="T39" fmla="*/ 50 h 356"/>
                <a:gd name="T40" fmla="*/ 230 w 354"/>
                <a:gd name="T41" fmla="*/ 28 h 356"/>
                <a:gd name="T42" fmla="*/ 263 w 354"/>
                <a:gd name="T43" fmla="*/ 68 h 356"/>
                <a:gd name="T44" fmla="*/ 263 w 354"/>
                <a:gd name="T45" fmla="*/ 231 h 356"/>
                <a:gd name="T46" fmla="*/ 228 w 354"/>
                <a:gd name="T47" fmla="*/ 269 h 356"/>
                <a:gd name="T48" fmla="*/ 228 w 354"/>
                <a:gd name="T49" fmla="*/ 216 h 356"/>
                <a:gd name="T50" fmla="*/ 263 w 354"/>
                <a:gd name="T51" fmla="*/ 348 h 356"/>
                <a:gd name="T52" fmla="*/ 228 w 354"/>
                <a:gd name="T53" fmla="*/ 28 h 356"/>
                <a:gd name="T54" fmla="*/ 225 w 354"/>
                <a:gd name="T55" fmla="*/ 49 h 356"/>
                <a:gd name="T56" fmla="*/ 228 w 354"/>
                <a:gd name="T57" fmla="*/ 4 h 356"/>
                <a:gd name="T58" fmla="*/ 179 w 354"/>
                <a:gd name="T59" fmla="*/ 68 h 356"/>
                <a:gd name="T60" fmla="*/ 228 w 354"/>
                <a:gd name="T61" fmla="*/ 216 h 356"/>
                <a:gd name="T62" fmla="*/ 228 w 354"/>
                <a:gd name="T63" fmla="*/ 299 h 356"/>
                <a:gd name="T64" fmla="*/ 133 w 354"/>
                <a:gd name="T65" fmla="*/ 43 h 356"/>
                <a:gd name="T66" fmla="*/ 126 w 354"/>
                <a:gd name="T67" fmla="*/ 4 h 356"/>
                <a:gd name="T68" fmla="*/ 179 w 354"/>
                <a:gd name="T69" fmla="*/ 68 h 356"/>
                <a:gd name="T70" fmla="*/ 179 w 354"/>
                <a:gd name="T71" fmla="*/ 242 h 356"/>
                <a:gd name="T72" fmla="*/ 171 w 354"/>
                <a:gd name="T73" fmla="*/ 162 h 356"/>
                <a:gd name="T74" fmla="*/ 115 w 354"/>
                <a:gd name="T75" fmla="*/ 31 h 356"/>
                <a:gd name="T76" fmla="*/ 123 w 354"/>
                <a:gd name="T77" fmla="*/ 50 h 356"/>
                <a:gd name="T78" fmla="*/ 100 w 354"/>
                <a:gd name="T79" fmla="*/ 43 h 356"/>
                <a:gd name="T80" fmla="*/ 90 w 354"/>
                <a:gd name="T81" fmla="*/ 12 h 356"/>
                <a:gd name="T82" fmla="*/ 126 w 354"/>
                <a:gd name="T83" fmla="*/ 96 h 356"/>
                <a:gd name="T84" fmla="*/ 90 w 354"/>
                <a:gd name="T85" fmla="*/ 256 h 356"/>
                <a:gd name="T86" fmla="*/ 126 w 354"/>
                <a:gd name="T87" fmla="*/ 162 h 356"/>
                <a:gd name="T88" fmla="*/ 90 w 354"/>
                <a:gd name="T89" fmla="*/ 348 h 356"/>
                <a:gd name="T90" fmla="*/ 79 w 354"/>
                <a:gd name="T91" fmla="*/ 39 h 356"/>
                <a:gd name="T92" fmla="*/ 71 w 354"/>
                <a:gd name="T93" fmla="*/ 20 h 356"/>
                <a:gd name="T94" fmla="*/ 90 w 354"/>
                <a:gd name="T95" fmla="*/ 162 h 356"/>
                <a:gd name="T96" fmla="*/ 90 w 354"/>
                <a:gd name="T97" fmla="*/ 68 h 356"/>
                <a:gd name="T98" fmla="*/ 81 w 354"/>
                <a:gd name="T99" fmla="*/ 264 h 356"/>
                <a:gd name="T100" fmla="*/ 84 w 354"/>
                <a:gd name="T101" fmla="*/ 353 h 356"/>
                <a:gd name="T102" fmla="*/ 37 w 354"/>
                <a:gd name="T103" fmla="*/ 59 h 356"/>
                <a:gd name="T104" fmla="*/ 71 w 354"/>
                <a:gd name="T105" fmla="*/ 20 h 356"/>
                <a:gd name="T106" fmla="*/ 54 w 354"/>
                <a:gd name="T107" fmla="*/ 227 h 356"/>
                <a:gd name="T108" fmla="*/ 50 w 354"/>
                <a:gd name="T109" fmla="*/ 257 h 356"/>
                <a:gd name="T110" fmla="*/ 16 w 354"/>
                <a:gd name="T111" fmla="*/ 299 h 356"/>
                <a:gd name="T112" fmla="*/ 71 w 354"/>
                <a:gd name="T113" fmla="*/ 68 h 356"/>
                <a:gd name="T114" fmla="*/ 49 w 354"/>
                <a:gd name="T115" fmla="*/ 345 h 356"/>
                <a:gd name="T116" fmla="*/ 20 w 354"/>
                <a:gd name="T117" fmla="*/ 150 h 356"/>
                <a:gd name="T118" fmla="*/ 16 w 354"/>
                <a:gd name="T119" fmla="*/ 154 h 356"/>
                <a:gd name="T120" fmla="*/ 0 w 354"/>
                <a:gd name="T121" fmla="*/ 95 h 356"/>
                <a:gd name="T122" fmla="*/ 16 w 354"/>
                <a:gd name="T123" fmla="*/ 96 h 356"/>
                <a:gd name="T124" fmla="*/ 16 w 354"/>
                <a:gd name="T125" fmla="*/ 210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4" h="356">
                  <a:moveTo>
                    <a:pt x="337" y="299"/>
                  </a:moveTo>
                  <a:lnTo>
                    <a:pt x="337" y="210"/>
                  </a:lnTo>
                  <a:lnTo>
                    <a:pt x="337" y="210"/>
                  </a:lnTo>
                  <a:lnTo>
                    <a:pt x="340" y="215"/>
                  </a:lnTo>
                  <a:lnTo>
                    <a:pt x="341" y="222"/>
                  </a:lnTo>
                  <a:lnTo>
                    <a:pt x="341" y="299"/>
                  </a:lnTo>
                  <a:lnTo>
                    <a:pt x="337" y="299"/>
                  </a:lnTo>
                  <a:lnTo>
                    <a:pt x="337" y="299"/>
                  </a:lnTo>
                  <a:close/>
                  <a:moveTo>
                    <a:pt x="337" y="154"/>
                  </a:moveTo>
                  <a:lnTo>
                    <a:pt x="337" y="96"/>
                  </a:lnTo>
                  <a:lnTo>
                    <a:pt x="337" y="96"/>
                  </a:lnTo>
                  <a:lnTo>
                    <a:pt x="339" y="95"/>
                  </a:lnTo>
                  <a:lnTo>
                    <a:pt x="348" y="91"/>
                  </a:lnTo>
                  <a:lnTo>
                    <a:pt x="348" y="91"/>
                  </a:lnTo>
                  <a:lnTo>
                    <a:pt x="350" y="91"/>
                  </a:lnTo>
                  <a:lnTo>
                    <a:pt x="352" y="91"/>
                  </a:lnTo>
                  <a:lnTo>
                    <a:pt x="354" y="93"/>
                  </a:lnTo>
                  <a:lnTo>
                    <a:pt x="354" y="95"/>
                  </a:lnTo>
                  <a:lnTo>
                    <a:pt x="354" y="142"/>
                  </a:lnTo>
                  <a:lnTo>
                    <a:pt x="354" y="142"/>
                  </a:lnTo>
                  <a:lnTo>
                    <a:pt x="352" y="147"/>
                  </a:lnTo>
                  <a:lnTo>
                    <a:pt x="350" y="149"/>
                  </a:lnTo>
                  <a:lnTo>
                    <a:pt x="348" y="150"/>
                  </a:lnTo>
                  <a:lnTo>
                    <a:pt x="339" y="154"/>
                  </a:lnTo>
                  <a:lnTo>
                    <a:pt x="339" y="154"/>
                  </a:lnTo>
                  <a:lnTo>
                    <a:pt x="337" y="154"/>
                  </a:lnTo>
                  <a:lnTo>
                    <a:pt x="337" y="154"/>
                  </a:lnTo>
                  <a:close/>
                  <a:moveTo>
                    <a:pt x="337" y="96"/>
                  </a:moveTo>
                  <a:lnTo>
                    <a:pt x="337" y="154"/>
                  </a:lnTo>
                  <a:lnTo>
                    <a:pt x="337" y="154"/>
                  </a:lnTo>
                  <a:lnTo>
                    <a:pt x="335" y="153"/>
                  </a:lnTo>
                  <a:lnTo>
                    <a:pt x="333" y="150"/>
                  </a:lnTo>
                  <a:lnTo>
                    <a:pt x="333" y="103"/>
                  </a:lnTo>
                  <a:lnTo>
                    <a:pt x="333" y="103"/>
                  </a:lnTo>
                  <a:lnTo>
                    <a:pt x="335" y="99"/>
                  </a:lnTo>
                  <a:lnTo>
                    <a:pt x="337" y="96"/>
                  </a:lnTo>
                  <a:lnTo>
                    <a:pt x="337" y="96"/>
                  </a:lnTo>
                  <a:close/>
                  <a:moveTo>
                    <a:pt x="337" y="210"/>
                  </a:moveTo>
                  <a:lnTo>
                    <a:pt x="337" y="210"/>
                  </a:lnTo>
                  <a:lnTo>
                    <a:pt x="333" y="206"/>
                  </a:lnTo>
                  <a:lnTo>
                    <a:pt x="329" y="202"/>
                  </a:lnTo>
                  <a:lnTo>
                    <a:pt x="324" y="199"/>
                  </a:lnTo>
                  <a:lnTo>
                    <a:pt x="317" y="199"/>
                  </a:lnTo>
                  <a:lnTo>
                    <a:pt x="317" y="68"/>
                  </a:lnTo>
                  <a:lnTo>
                    <a:pt x="283" y="68"/>
                  </a:lnTo>
                  <a:lnTo>
                    <a:pt x="283" y="221"/>
                  </a:lnTo>
                  <a:lnTo>
                    <a:pt x="283" y="221"/>
                  </a:lnTo>
                  <a:lnTo>
                    <a:pt x="289" y="221"/>
                  </a:lnTo>
                  <a:lnTo>
                    <a:pt x="293" y="222"/>
                  </a:lnTo>
                  <a:lnTo>
                    <a:pt x="297" y="225"/>
                  </a:lnTo>
                  <a:lnTo>
                    <a:pt x="299" y="227"/>
                  </a:lnTo>
                  <a:lnTo>
                    <a:pt x="302" y="230"/>
                  </a:lnTo>
                  <a:lnTo>
                    <a:pt x="305" y="234"/>
                  </a:lnTo>
                  <a:lnTo>
                    <a:pt x="306" y="239"/>
                  </a:lnTo>
                  <a:lnTo>
                    <a:pt x="306" y="244"/>
                  </a:lnTo>
                  <a:lnTo>
                    <a:pt x="306" y="244"/>
                  </a:lnTo>
                  <a:lnTo>
                    <a:pt x="306" y="248"/>
                  </a:lnTo>
                  <a:lnTo>
                    <a:pt x="305" y="253"/>
                  </a:lnTo>
                  <a:lnTo>
                    <a:pt x="302" y="257"/>
                  </a:lnTo>
                  <a:lnTo>
                    <a:pt x="299" y="260"/>
                  </a:lnTo>
                  <a:lnTo>
                    <a:pt x="297" y="262"/>
                  </a:lnTo>
                  <a:lnTo>
                    <a:pt x="293" y="265"/>
                  </a:lnTo>
                  <a:lnTo>
                    <a:pt x="289" y="267"/>
                  </a:lnTo>
                  <a:lnTo>
                    <a:pt x="283" y="267"/>
                  </a:lnTo>
                  <a:lnTo>
                    <a:pt x="283" y="299"/>
                  </a:lnTo>
                  <a:lnTo>
                    <a:pt x="337" y="299"/>
                  </a:lnTo>
                  <a:lnTo>
                    <a:pt x="337" y="210"/>
                  </a:lnTo>
                  <a:lnTo>
                    <a:pt x="337" y="210"/>
                  </a:lnTo>
                  <a:close/>
                  <a:moveTo>
                    <a:pt x="283" y="356"/>
                  </a:moveTo>
                  <a:lnTo>
                    <a:pt x="283" y="314"/>
                  </a:lnTo>
                  <a:lnTo>
                    <a:pt x="306" y="314"/>
                  </a:lnTo>
                  <a:lnTo>
                    <a:pt x="306" y="338"/>
                  </a:lnTo>
                  <a:lnTo>
                    <a:pt x="306" y="338"/>
                  </a:lnTo>
                  <a:lnTo>
                    <a:pt x="305" y="345"/>
                  </a:lnTo>
                  <a:lnTo>
                    <a:pt x="301" y="350"/>
                  </a:lnTo>
                  <a:lnTo>
                    <a:pt x="295" y="355"/>
                  </a:lnTo>
                  <a:lnTo>
                    <a:pt x="289" y="356"/>
                  </a:lnTo>
                  <a:lnTo>
                    <a:pt x="283" y="356"/>
                  </a:lnTo>
                  <a:lnTo>
                    <a:pt x="283" y="356"/>
                  </a:lnTo>
                  <a:close/>
                  <a:moveTo>
                    <a:pt x="283" y="59"/>
                  </a:moveTo>
                  <a:lnTo>
                    <a:pt x="283" y="20"/>
                  </a:lnTo>
                  <a:lnTo>
                    <a:pt x="283" y="20"/>
                  </a:lnTo>
                  <a:lnTo>
                    <a:pt x="298" y="30"/>
                  </a:lnTo>
                  <a:lnTo>
                    <a:pt x="309" y="38"/>
                  </a:lnTo>
                  <a:lnTo>
                    <a:pt x="313" y="43"/>
                  </a:lnTo>
                  <a:lnTo>
                    <a:pt x="316" y="49"/>
                  </a:lnTo>
                  <a:lnTo>
                    <a:pt x="317" y="54"/>
                  </a:lnTo>
                  <a:lnTo>
                    <a:pt x="317" y="59"/>
                  </a:lnTo>
                  <a:lnTo>
                    <a:pt x="283" y="59"/>
                  </a:lnTo>
                  <a:close/>
                  <a:moveTo>
                    <a:pt x="283" y="20"/>
                  </a:moveTo>
                  <a:lnTo>
                    <a:pt x="283" y="59"/>
                  </a:lnTo>
                  <a:lnTo>
                    <a:pt x="263" y="59"/>
                  </a:lnTo>
                  <a:lnTo>
                    <a:pt x="263" y="50"/>
                  </a:lnTo>
                  <a:lnTo>
                    <a:pt x="263" y="50"/>
                  </a:lnTo>
                  <a:lnTo>
                    <a:pt x="268" y="50"/>
                  </a:lnTo>
                  <a:lnTo>
                    <a:pt x="271" y="47"/>
                  </a:lnTo>
                  <a:lnTo>
                    <a:pt x="274" y="43"/>
                  </a:lnTo>
                  <a:lnTo>
                    <a:pt x="275" y="39"/>
                  </a:lnTo>
                  <a:lnTo>
                    <a:pt x="275" y="39"/>
                  </a:lnTo>
                  <a:lnTo>
                    <a:pt x="274" y="35"/>
                  </a:lnTo>
                  <a:lnTo>
                    <a:pt x="271" y="31"/>
                  </a:lnTo>
                  <a:lnTo>
                    <a:pt x="268" y="28"/>
                  </a:lnTo>
                  <a:lnTo>
                    <a:pt x="263" y="28"/>
                  </a:lnTo>
                  <a:lnTo>
                    <a:pt x="263" y="12"/>
                  </a:lnTo>
                  <a:lnTo>
                    <a:pt x="263" y="12"/>
                  </a:lnTo>
                  <a:lnTo>
                    <a:pt x="283" y="20"/>
                  </a:lnTo>
                  <a:lnTo>
                    <a:pt x="283" y="20"/>
                  </a:lnTo>
                  <a:close/>
                  <a:moveTo>
                    <a:pt x="283" y="68"/>
                  </a:moveTo>
                  <a:lnTo>
                    <a:pt x="283" y="221"/>
                  </a:lnTo>
                  <a:lnTo>
                    <a:pt x="283" y="221"/>
                  </a:lnTo>
                  <a:lnTo>
                    <a:pt x="278" y="221"/>
                  </a:lnTo>
                  <a:lnTo>
                    <a:pt x="272" y="223"/>
                  </a:lnTo>
                  <a:lnTo>
                    <a:pt x="267" y="227"/>
                  </a:lnTo>
                  <a:lnTo>
                    <a:pt x="263" y="231"/>
                  </a:lnTo>
                  <a:lnTo>
                    <a:pt x="263" y="162"/>
                  </a:lnTo>
                  <a:lnTo>
                    <a:pt x="272" y="162"/>
                  </a:lnTo>
                  <a:lnTo>
                    <a:pt x="272" y="96"/>
                  </a:lnTo>
                  <a:lnTo>
                    <a:pt x="263" y="96"/>
                  </a:lnTo>
                  <a:lnTo>
                    <a:pt x="263" y="68"/>
                  </a:lnTo>
                  <a:lnTo>
                    <a:pt x="283" y="68"/>
                  </a:lnTo>
                  <a:lnTo>
                    <a:pt x="283" y="68"/>
                  </a:lnTo>
                  <a:close/>
                  <a:moveTo>
                    <a:pt x="283" y="267"/>
                  </a:moveTo>
                  <a:lnTo>
                    <a:pt x="283" y="299"/>
                  </a:lnTo>
                  <a:lnTo>
                    <a:pt x="263" y="299"/>
                  </a:lnTo>
                  <a:lnTo>
                    <a:pt x="263" y="256"/>
                  </a:lnTo>
                  <a:lnTo>
                    <a:pt x="263" y="256"/>
                  </a:lnTo>
                  <a:lnTo>
                    <a:pt x="267" y="260"/>
                  </a:lnTo>
                  <a:lnTo>
                    <a:pt x="272" y="264"/>
                  </a:lnTo>
                  <a:lnTo>
                    <a:pt x="278" y="267"/>
                  </a:lnTo>
                  <a:lnTo>
                    <a:pt x="283" y="267"/>
                  </a:lnTo>
                  <a:lnTo>
                    <a:pt x="283" y="267"/>
                  </a:lnTo>
                  <a:close/>
                  <a:moveTo>
                    <a:pt x="283" y="314"/>
                  </a:moveTo>
                  <a:lnTo>
                    <a:pt x="283" y="356"/>
                  </a:lnTo>
                  <a:lnTo>
                    <a:pt x="278" y="356"/>
                  </a:lnTo>
                  <a:lnTo>
                    <a:pt x="278" y="356"/>
                  </a:lnTo>
                  <a:lnTo>
                    <a:pt x="274" y="356"/>
                  </a:lnTo>
                  <a:lnTo>
                    <a:pt x="270" y="353"/>
                  </a:lnTo>
                  <a:lnTo>
                    <a:pt x="267" y="352"/>
                  </a:lnTo>
                  <a:lnTo>
                    <a:pt x="263" y="348"/>
                  </a:lnTo>
                  <a:lnTo>
                    <a:pt x="263" y="314"/>
                  </a:lnTo>
                  <a:lnTo>
                    <a:pt x="283" y="314"/>
                  </a:lnTo>
                  <a:close/>
                  <a:moveTo>
                    <a:pt x="263" y="12"/>
                  </a:moveTo>
                  <a:lnTo>
                    <a:pt x="263" y="28"/>
                  </a:lnTo>
                  <a:lnTo>
                    <a:pt x="263" y="28"/>
                  </a:lnTo>
                  <a:lnTo>
                    <a:pt x="259" y="28"/>
                  </a:lnTo>
                  <a:lnTo>
                    <a:pt x="256" y="31"/>
                  </a:lnTo>
                  <a:lnTo>
                    <a:pt x="253" y="35"/>
                  </a:lnTo>
                  <a:lnTo>
                    <a:pt x="252" y="39"/>
                  </a:lnTo>
                  <a:lnTo>
                    <a:pt x="252" y="39"/>
                  </a:lnTo>
                  <a:lnTo>
                    <a:pt x="253" y="43"/>
                  </a:lnTo>
                  <a:lnTo>
                    <a:pt x="256" y="47"/>
                  </a:lnTo>
                  <a:lnTo>
                    <a:pt x="259" y="50"/>
                  </a:lnTo>
                  <a:lnTo>
                    <a:pt x="263" y="50"/>
                  </a:lnTo>
                  <a:lnTo>
                    <a:pt x="263" y="59"/>
                  </a:lnTo>
                  <a:lnTo>
                    <a:pt x="228" y="59"/>
                  </a:lnTo>
                  <a:lnTo>
                    <a:pt x="228" y="50"/>
                  </a:lnTo>
                  <a:lnTo>
                    <a:pt x="228" y="50"/>
                  </a:lnTo>
                  <a:lnTo>
                    <a:pt x="230" y="50"/>
                  </a:lnTo>
                  <a:lnTo>
                    <a:pt x="230" y="50"/>
                  </a:lnTo>
                  <a:lnTo>
                    <a:pt x="236" y="50"/>
                  </a:lnTo>
                  <a:lnTo>
                    <a:pt x="238" y="47"/>
                  </a:lnTo>
                  <a:lnTo>
                    <a:pt x="241" y="43"/>
                  </a:lnTo>
                  <a:lnTo>
                    <a:pt x="243" y="39"/>
                  </a:lnTo>
                  <a:lnTo>
                    <a:pt x="243" y="39"/>
                  </a:lnTo>
                  <a:lnTo>
                    <a:pt x="241" y="35"/>
                  </a:lnTo>
                  <a:lnTo>
                    <a:pt x="238" y="31"/>
                  </a:lnTo>
                  <a:lnTo>
                    <a:pt x="236" y="28"/>
                  </a:lnTo>
                  <a:lnTo>
                    <a:pt x="230" y="28"/>
                  </a:lnTo>
                  <a:lnTo>
                    <a:pt x="230" y="28"/>
                  </a:lnTo>
                  <a:lnTo>
                    <a:pt x="228" y="28"/>
                  </a:lnTo>
                  <a:lnTo>
                    <a:pt x="228" y="4"/>
                  </a:lnTo>
                  <a:lnTo>
                    <a:pt x="228" y="4"/>
                  </a:lnTo>
                  <a:lnTo>
                    <a:pt x="247" y="8"/>
                  </a:lnTo>
                  <a:lnTo>
                    <a:pt x="263" y="12"/>
                  </a:lnTo>
                  <a:lnTo>
                    <a:pt x="263" y="12"/>
                  </a:lnTo>
                  <a:close/>
                  <a:moveTo>
                    <a:pt x="263" y="68"/>
                  </a:moveTo>
                  <a:lnTo>
                    <a:pt x="263" y="96"/>
                  </a:lnTo>
                  <a:lnTo>
                    <a:pt x="228" y="96"/>
                  </a:lnTo>
                  <a:lnTo>
                    <a:pt x="228" y="68"/>
                  </a:lnTo>
                  <a:lnTo>
                    <a:pt x="263" y="68"/>
                  </a:lnTo>
                  <a:lnTo>
                    <a:pt x="263" y="68"/>
                  </a:lnTo>
                  <a:close/>
                  <a:moveTo>
                    <a:pt x="263" y="162"/>
                  </a:moveTo>
                  <a:lnTo>
                    <a:pt x="263" y="231"/>
                  </a:lnTo>
                  <a:lnTo>
                    <a:pt x="263" y="231"/>
                  </a:lnTo>
                  <a:lnTo>
                    <a:pt x="262" y="237"/>
                  </a:lnTo>
                  <a:lnTo>
                    <a:pt x="260" y="244"/>
                  </a:lnTo>
                  <a:lnTo>
                    <a:pt x="260" y="244"/>
                  </a:lnTo>
                  <a:lnTo>
                    <a:pt x="262" y="250"/>
                  </a:lnTo>
                  <a:lnTo>
                    <a:pt x="263" y="256"/>
                  </a:lnTo>
                  <a:lnTo>
                    <a:pt x="263" y="299"/>
                  </a:lnTo>
                  <a:lnTo>
                    <a:pt x="228" y="299"/>
                  </a:lnTo>
                  <a:lnTo>
                    <a:pt x="228" y="269"/>
                  </a:lnTo>
                  <a:lnTo>
                    <a:pt x="229" y="269"/>
                  </a:lnTo>
                  <a:lnTo>
                    <a:pt x="229" y="253"/>
                  </a:lnTo>
                  <a:lnTo>
                    <a:pt x="228" y="253"/>
                  </a:lnTo>
                  <a:lnTo>
                    <a:pt x="228" y="242"/>
                  </a:lnTo>
                  <a:lnTo>
                    <a:pt x="229" y="242"/>
                  </a:lnTo>
                  <a:lnTo>
                    <a:pt x="229" y="227"/>
                  </a:lnTo>
                  <a:lnTo>
                    <a:pt x="228" y="227"/>
                  </a:lnTo>
                  <a:lnTo>
                    <a:pt x="228" y="216"/>
                  </a:lnTo>
                  <a:lnTo>
                    <a:pt x="229" y="216"/>
                  </a:lnTo>
                  <a:lnTo>
                    <a:pt x="229" y="200"/>
                  </a:lnTo>
                  <a:lnTo>
                    <a:pt x="228" y="200"/>
                  </a:lnTo>
                  <a:lnTo>
                    <a:pt x="228" y="162"/>
                  </a:lnTo>
                  <a:lnTo>
                    <a:pt x="263" y="162"/>
                  </a:lnTo>
                  <a:lnTo>
                    <a:pt x="263" y="162"/>
                  </a:lnTo>
                  <a:close/>
                  <a:moveTo>
                    <a:pt x="263" y="314"/>
                  </a:moveTo>
                  <a:lnTo>
                    <a:pt x="263" y="348"/>
                  </a:lnTo>
                  <a:lnTo>
                    <a:pt x="263" y="348"/>
                  </a:lnTo>
                  <a:lnTo>
                    <a:pt x="262" y="344"/>
                  </a:lnTo>
                  <a:lnTo>
                    <a:pt x="260" y="338"/>
                  </a:lnTo>
                  <a:lnTo>
                    <a:pt x="260" y="314"/>
                  </a:lnTo>
                  <a:lnTo>
                    <a:pt x="263" y="314"/>
                  </a:lnTo>
                  <a:close/>
                  <a:moveTo>
                    <a:pt x="228" y="4"/>
                  </a:moveTo>
                  <a:lnTo>
                    <a:pt x="228" y="28"/>
                  </a:lnTo>
                  <a:lnTo>
                    <a:pt x="228" y="28"/>
                  </a:lnTo>
                  <a:lnTo>
                    <a:pt x="225" y="30"/>
                  </a:lnTo>
                  <a:lnTo>
                    <a:pt x="222" y="32"/>
                  </a:lnTo>
                  <a:lnTo>
                    <a:pt x="221" y="35"/>
                  </a:lnTo>
                  <a:lnTo>
                    <a:pt x="220" y="39"/>
                  </a:lnTo>
                  <a:lnTo>
                    <a:pt x="220" y="39"/>
                  </a:lnTo>
                  <a:lnTo>
                    <a:pt x="221" y="43"/>
                  </a:lnTo>
                  <a:lnTo>
                    <a:pt x="222" y="46"/>
                  </a:lnTo>
                  <a:lnTo>
                    <a:pt x="225" y="49"/>
                  </a:lnTo>
                  <a:lnTo>
                    <a:pt x="228" y="50"/>
                  </a:lnTo>
                  <a:lnTo>
                    <a:pt x="228" y="59"/>
                  </a:lnTo>
                  <a:lnTo>
                    <a:pt x="179" y="59"/>
                  </a:lnTo>
                  <a:lnTo>
                    <a:pt x="179" y="0"/>
                  </a:lnTo>
                  <a:lnTo>
                    <a:pt x="179" y="0"/>
                  </a:lnTo>
                  <a:lnTo>
                    <a:pt x="203" y="1"/>
                  </a:lnTo>
                  <a:lnTo>
                    <a:pt x="228" y="4"/>
                  </a:lnTo>
                  <a:lnTo>
                    <a:pt x="228" y="4"/>
                  </a:lnTo>
                  <a:close/>
                  <a:moveTo>
                    <a:pt x="228" y="68"/>
                  </a:moveTo>
                  <a:lnTo>
                    <a:pt x="228" y="96"/>
                  </a:lnTo>
                  <a:lnTo>
                    <a:pt x="183" y="96"/>
                  </a:lnTo>
                  <a:lnTo>
                    <a:pt x="183" y="162"/>
                  </a:lnTo>
                  <a:lnTo>
                    <a:pt x="228" y="162"/>
                  </a:lnTo>
                  <a:lnTo>
                    <a:pt x="228" y="200"/>
                  </a:lnTo>
                  <a:lnTo>
                    <a:pt x="179" y="200"/>
                  </a:lnTo>
                  <a:lnTo>
                    <a:pt x="179" y="68"/>
                  </a:lnTo>
                  <a:lnTo>
                    <a:pt x="228" y="68"/>
                  </a:lnTo>
                  <a:lnTo>
                    <a:pt x="228" y="68"/>
                  </a:lnTo>
                  <a:close/>
                  <a:moveTo>
                    <a:pt x="228" y="216"/>
                  </a:moveTo>
                  <a:lnTo>
                    <a:pt x="228" y="227"/>
                  </a:lnTo>
                  <a:lnTo>
                    <a:pt x="179" y="227"/>
                  </a:lnTo>
                  <a:lnTo>
                    <a:pt x="179" y="216"/>
                  </a:lnTo>
                  <a:lnTo>
                    <a:pt x="228" y="216"/>
                  </a:lnTo>
                  <a:lnTo>
                    <a:pt x="228" y="216"/>
                  </a:lnTo>
                  <a:close/>
                  <a:moveTo>
                    <a:pt x="228" y="242"/>
                  </a:moveTo>
                  <a:lnTo>
                    <a:pt x="228" y="253"/>
                  </a:lnTo>
                  <a:lnTo>
                    <a:pt x="179" y="253"/>
                  </a:lnTo>
                  <a:lnTo>
                    <a:pt x="179" y="242"/>
                  </a:lnTo>
                  <a:lnTo>
                    <a:pt x="228" y="242"/>
                  </a:lnTo>
                  <a:lnTo>
                    <a:pt x="228" y="242"/>
                  </a:lnTo>
                  <a:close/>
                  <a:moveTo>
                    <a:pt x="228" y="269"/>
                  </a:moveTo>
                  <a:lnTo>
                    <a:pt x="228" y="299"/>
                  </a:lnTo>
                  <a:lnTo>
                    <a:pt x="179" y="299"/>
                  </a:lnTo>
                  <a:lnTo>
                    <a:pt x="179" y="269"/>
                  </a:lnTo>
                  <a:lnTo>
                    <a:pt x="228" y="269"/>
                  </a:lnTo>
                  <a:close/>
                  <a:moveTo>
                    <a:pt x="126" y="50"/>
                  </a:moveTo>
                  <a:lnTo>
                    <a:pt x="126" y="50"/>
                  </a:lnTo>
                  <a:lnTo>
                    <a:pt x="129" y="49"/>
                  </a:lnTo>
                  <a:lnTo>
                    <a:pt x="132" y="46"/>
                  </a:lnTo>
                  <a:lnTo>
                    <a:pt x="133" y="43"/>
                  </a:lnTo>
                  <a:lnTo>
                    <a:pt x="134" y="39"/>
                  </a:lnTo>
                  <a:lnTo>
                    <a:pt x="134" y="39"/>
                  </a:lnTo>
                  <a:lnTo>
                    <a:pt x="133" y="35"/>
                  </a:lnTo>
                  <a:lnTo>
                    <a:pt x="132" y="32"/>
                  </a:lnTo>
                  <a:lnTo>
                    <a:pt x="129" y="30"/>
                  </a:lnTo>
                  <a:lnTo>
                    <a:pt x="126" y="28"/>
                  </a:lnTo>
                  <a:lnTo>
                    <a:pt x="126" y="4"/>
                  </a:lnTo>
                  <a:lnTo>
                    <a:pt x="126" y="4"/>
                  </a:lnTo>
                  <a:lnTo>
                    <a:pt x="150" y="1"/>
                  </a:lnTo>
                  <a:lnTo>
                    <a:pt x="176" y="0"/>
                  </a:lnTo>
                  <a:lnTo>
                    <a:pt x="179" y="0"/>
                  </a:lnTo>
                  <a:lnTo>
                    <a:pt x="179" y="59"/>
                  </a:lnTo>
                  <a:lnTo>
                    <a:pt x="126" y="59"/>
                  </a:lnTo>
                  <a:lnTo>
                    <a:pt x="126" y="50"/>
                  </a:lnTo>
                  <a:lnTo>
                    <a:pt x="126" y="50"/>
                  </a:lnTo>
                  <a:close/>
                  <a:moveTo>
                    <a:pt x="179" y="68"/>
                  </a:moveTo>
                  <a:lnTo>
                    <a:pt x="179" y="200"/>
                  </a:lnTo>
                  <a:lnTo>
                    <a:pt x="127" y="200"/>
                  </a:lnTo>
                  <a:lnTo>
                    <a:pt x="127" y="216"/>
                  </a:lnTo>
                  <a:lnTo>
                    <a:pt x="179" y="216"/>
                  </a:lnTo>
                  <a:lnTo>
                    <a:pt x="179" y="227"/>
                  </a:lnTo>
                  <a:lnTo>
                    <a:pt x="127" y="227"/>
                  </a:lnTo>
                  <a:lnTo>
                    <a:pt x="127" y="242"/>
                  </a:lnTo>
                  <a:lnTo>
                    <a:pt x="179" y="242"/>
                  </a:lnTo>
                  <a:lnTo>
                    <a:pt x="179" y="253"/>
                  </a:lnTo>
                  <a:lnTo>
                    <a:pt x="127" y="253"/>
                  </a:lnTo>
                  <a:lnTo>
                    <a:pt x="127" y="269"/>
                  </a:lnTo>
                  <a:lnTo>
                    <a:pt x="179" y="269"/>
                  </a:lnTo>
                  <a:lnTo>
                    <a:pt x="179" y="299"/>
                  </a:lnTo>
                  <a:lnTo>
                    <a:pt x="126" y="299"/>
                  </a:lnTo>
                  <a:lnTo>
                    <a:pt x="126" y="162"/>
                  </a:lnTo>
                  <a:lnTo>
                    <a:pt x="171" y="162"/>
                  </a:lnTo>
                  <a:lnTo>
                    <a:pt x="171" y="96"/>
                  </a:lnTo>
                  <a:lnTo>
                    <a:pt x="126" y="96"/>
                  </a:lnTo>
                  <a:lnTo>
                    <a:pt x="126" y="68"/>
                  </a:lnTo>
                  <a:lnTo>
                    <a:pt x="179" y="68"/>
                  </a:lnTo>
                  <a:close/>
                  <a:moveTo>
                    <a:pt x="123" y="28"/>
                  </a:moveTo>
                  <a:lnTo>
                    <a:pt x="123" y="28"/>
                  </a:lnTo>
                  <a:lnTo>
                    <a:pt x="118" y="28"/>
                  </a:lnTo>
                  <a:lnTo>
                    <a:pt x="115" y="31"/>
                  </a:lnTo>
                  <a:lnTo>
                    <a:pt x="113" y="35"/>
                  </a:lnTo>
                  <a:lnTo>
                    <a:pt x="111" y="39"/>
                  </a:lnTo>
                  <a:lnTo>
                    <a:pt x="111" y="39"/>
                  </a:lnTo>
                  <a:lnTo>
                    <a:pt x="113" y="43"/>
                  </a:lnTo>
                  <a:lnTo>
                    <a:pt x="115" y="47"/>
                  </a:lnTo>
                  <a:lnTo>
                    <a:pt x="118" y="50"/>
                  </a:lnTo>
                  <a:lnTo>
                    <a:pt x="123" y="50"/>
                  </a:lnTo>
                  <a:lnTo>
                    <a:pt x="123" y="50"/>
                  </a:lnTo>
                  <a:lnTo>
                    <a:pt x="126" y="50"/>
                  </a:lnTo>
                  <a:lnTo>
                    <a:pt x="126" y="59"/>
                  </a:lnTo>
                  <a:lnTo>
                    <a:pt x="90" y="59"/>
                  </a:lnTo>
                  <a:lnTo>
                    <a:pt x="90" y="50"/>
                  </a:lnTo>
                  <a:lnTo>
                    <a:pt x="90" y="50"/>
                  </a:lnTo>
                  <a:lnTo>
                    <a:pt x="95" y="50"/>
                  </a:lnTo>
                  <a:lnTo>
                    <a:pt x="98" y="47"/>
                  </a:lnTo>
                  <a:lnTo>
                    <a:pt x="100" y="43"/>
                  </a:lnTo>
                  <a:lnTo>
                    <a:pt x="102" y="39"/>
                  </a:lnTo>
                  <a:lnTo>
                    <a:pt x="102" y="39"/>
                  </a:lnTo>
                  <a:lnTo>
                    <a:pt x="100" y="35"/>
                  </a:lnTo>
                  <a:lnTo>
                    <a:pt x="98" y="31"/>
                  </a:lnTo>
                  <a:lnTo>
                    <a:pt x="95" y="28"/>
                  </a:lnTo>
                  <a:lnTo>
                    <a:pt x="90" y="28"/>
                  </a:lnTo>
                  <a:lnTo>
                    <a:pt x="90" y="12"/>
                  </a:lnTo>
                  <a:lnTo>
                    <a:pt x="90" y="12"/>
                  </a:lnTo>
                  <a:lnTo>
                    <a:pt x="107" y="8"/>
                  </a:lnTo>
                  <a:lnTo>
                    <a:pt x="126" y="4"/>
                  </a:lnTo>
                  <a:lnTo>
                    <a:pt x="126" y="28"/>
                  </a:lnTo>
                  <a:lnTo>
                    <a:pt x="126" y="28"/>
                  </a:lnTo>
                  <a:lnTo>
                    <a:pt x="123" y="28"/>
                  </a:lnTo>
                  <a:lnTo>
                    <a:pt x="123" y="28"/>
                  </a:lnTo>
                  <a:close/>
                  <a:moveTo>
                    <a:pt x="126" y="68"/>
                  </a:moveTo>
                  <a:lnTo>
                    <a:pt x="126" y="96"/>
                  </a:lnTo>
                  <a:lnTo>
                    <a:pt x="90" y="96"/>
                  </a:lnTo>
                  <a:lnTo>
                    <a:pt x="90" y="68"/>
                  </a:lnTo>
                  <a:lnTo>
                    <a:pt x="126" y="68"/>
                  </a:lnTo>
                  <a:lnTo>
                    <a:pt x="126" y="68"/>
                  </a:lnTo>
                  <a:close/>
                  <a:moveTo>
                    <a:pt x="126" y="162"/>
                  </a:moveTo>
                  <a:lnTo>
                    <a:pt x="126" y="299"/>
                  </a:lnTo>
                  <a:lnTo>
                    <a:pt x="90" y="299"/>
                  </a:lnTo>
                  <a:lnTo>
                    <a:pt x="90" y="256"/>
                  </a:lnTo>
                  <a:lnTo>
                    <a:pt x="90" y="256"/>
                  </a:lnTo>
                  <a:lnTo>
                    <a:pt x="92" y="250"/>
                  </a:lnTo>
                  <a:lnTo>
                    <a:pt x="94" y="244"/>
                  </a:lnTo>
                  <a:lnTo>
                    <a:pt x="94" y="244"/>
                  </a:lnTo>
                  <a:lnTo>
                    <a:pt x="92" y="237"/>
                  </a:lnTo>
                  <a:lnTo>
                    <a:pt x="90" y="231"/>
                  </a:lnTo>
                  <a:lnTo>
                    <a:pt x="90" y="162"/>
                  </a:lnTo>
                  <a:lnTo>
                    <a:pt x="126" y="162"/>
                  </a:lnTo>
                  <a:lnTo>
                    <a:pt x="126" y="162"/>
                  </a:lnTo>
                  <a:close/>
                  <a:moveTo>
                    <a:pt x="90" y="348"/>
                  </a:moveTo>
                  <a:lnTo>
                    <a:pt x="90" y="314"/>
                  </a:lnTo>
                  <a:lnTo>
                    <a:pt x="94" y="314"/>
                  </a:lnTo>
                  <a:lnTo>
                    <a:pt x="94" y="338"/>
                  </a:lnTo>
                  <a:lnTo>
                    <a:pt x="94" y="338"/>
                  </a:lnTo>
                  <a:lnTo>
                    <a:pt x="92" y="344"/>
                  </a:lnTo>
                  <a:lnTo>
                    <a:pt x="90" y="348"/>
                  </a:lnTo>
                  <a:lnTo>
                    <a:pt x="90" y="348"/>
                  </a:lnTo>
                  <a:close/>
                  <a:moveTo>
                    <a:pt x="90" y="12"/>
                  </a:moveTo>
                  <a:lnTo>
                    <a:pt x="90" y="28"/>
                  </a:lnTo>
                  <a:lnTo>
                    <a:pt x="90" y="28"/>
                  </a:lnTo>
                  <a:lnTo>
                    <a:pt x="85" y="28"/>
                  </a:lnTo>
                  <a:lnTo>
                    <a:pt x="83" y="31"/>
                  </a:lnTo>
                  <a:lnTo>
                    <a:pt x="80" y="35"/>
                  </a:lnTo>
                  <a:lnTo>
                    <a:pt x="79" y="39"/>
                  </a:lnTo>
                  <a:lnTo>
                    <a:pt x="79" y="39"/>
                  </a:lnTo>
                  <a:lnTo>
                    <a:pt x="80" y="43"/>
                  </a:lnTo>
                  <a:lnTo>
                    <a:pt x="83" y="47"/>
                  </a:lnTo>
                  <a:lnTo>
                    <a:pt x="85" y="50"/>
                  </a:lnTo>
                  <a:lnTo>
                    <a:pt x="90" y="50"/>
                  </a:lnTo>
                  <a:lnTo>
                    <a:pt x="90" y="59"/>
                  </a:lnTo>
                  <a:lnTo>
                    <a:pt x="71" y="59"/>
                  </a:lnTo>
                  <a:lnTo>
                    <a:pt x="71" y="20"/>
                  </a:lnTo>
                  <a:lnTo>
                    <a:pt x="71" y="20"/>
                  </a:lnTo>
                  <a:lnTo>
                    <a:pt x="90" y="12"/>
                  </a:lnTo>
                  <a:lnTo>
                    <a:pt x="90" y="12"/>
                  </a:lnTo>
                  <a:close/>
                  <a:moveTo>
                    <a:pt x="90" y="68"/>
                  </a:moveTo>
                  <a:lnTo>
                    <a:pt x="90" y="96"/>
                  </a:lnTo>
                  <a:lnTo>
                    <a:pt x="81" y="96"/>
                  </a:lnTo>
                  <a:lnTo>
                    <a:pt x="81" y="162"/>
                  </a:lnTo>
                  <a:lnTo>
                    <a:pt x="90" y="162"/>
                  </a:lnTo>
                  <a:lnTo>
                    <a:pt x="90" y="231"/>
                  </a:lnTo>
                  <a:lnTo>
                    <a:pt x="90" y="231"/>
                  </a:lnTo>
                  <a:lnTo>
                    <a:pt x="87" y="227"/>
                  </a:lnTo>
                  <a:lnTo>
                    <a:pt x="81" y="223"/>
                  </a:lnTo>
                  <a:lnTo>
                    <a:pt x="76" y="221"/>
                  </a:lnTo>
                  <a:lnTo>
                    <a:pt x="71" y="221"/>
                  </a:lnTo>
                  <a:lnTo>
                    <a:pt x="71" y="68"/>
                  </a:lnTo>
                  <a:lnTo>
                    <a:pt x="90" y="68"/>
                  </a:lnTo>
                  <a:lnTo>
                    <a:pt x="90" y="68"/>
                  </a:lnTo>
                  <a:close/>
                  <a:moveTo>
                    <a:pt x="90" y="256"/>
                  </a:moveTo>
                  <a:lnTo>
                    <a:pt x="90" y="299"/>
                  </a:lnTo>
                  <a:lnTo>
                    <a:pt x="71" y="299"/>
                  </a:lnTo>
                  <a:lnTo>
                    <a:pt x="71" y="267"/>
                  </a:lnTo>
                  <a:lnTo>
                    <a:pt x="71" y="267"/>
                  </a:lnTo>
                  <a:lnTo>
                    <a:pt x="76" y="267"/>
                  </a:lnTo>
                  <a:lnTo>
                    <a:pt x="81" y="264"/>
                  </a:lnTo>
                  <a:lnTo>
                    <a:pt x="87" y="260"/>
                  </a:lnTo>
                  <a:lnTo>
                    <a:pt x="90" y="256"/>
                  </a:lnTo>
                  <a:lnTo>
                    <a:pt x="90" y="256"/>
                  </a:lnTo>
                  <a:close/>
                  <a:moveTo>
                    <a:pt x="90" y="314"/>
                  </a:moveTo>
                  <a:lnTo>
                    <a:pt x="90" y="348"/>
                  </a:lnTo>
                  <a:lnTo>
                    <a:pt x="90" y="348"/>
                  </a:lnTo>
                  <a:lnTo>
                    <a:pt x="87" y="352"/>
                  </a:lnTo>
                  <a:lnTo>
                    <a:pt x="84" y="353"/>
                  </a:lnTo>
                  <a:lnTo>
                    <a:pt x="80" y="356"/>
                  </a:lnTo>
                  <a:lnTo>
                    <a:pt x="75" y="356"/>
                  </a:lnTo>
                  <a:lnTo>
                    <a:pt x="71" y="356"/>
                  </a:lnTo>
                  <a:lnTo>
                    <a:pt x="71" y="314"/>
                  </a:lnTo>
                  <a:lnTo>
                    <a:pt x="90" y="314"/>
                  </a:lnTo>
                  <a:close/>
                  <a:moveTo>
                    <a:pt x="71" y="20"/>
                  </a:moveTo>
                  <a:lnTo>
                    <a:pt x="71" y="59"/>
                  </a:lnTo>
                  <a:lnTo>
                    <a:pt x="37" y="59"/>
                  </a:lnTo>
                  <a:lnTo>
                    <a:pt x="37" y="59"/>
                  </a:lnTo>
                  <a:lnTo>
                    <a:pt x="37" y="54"/>
                  </a:lnTo>
                  <a:lnTo>
                    <a:pt x="38" y="49"/>
                  </a:lnTo>
                  <a:lnTo>
                    <a:pt x="41" y="43"/>
                  </a:lnTo>
                  <a:lnTo>
                    <a:pt x="45" y="38"/>
                  </a:lnTo>
                  <a:lnTo>
                    <a:pt x="56" y="30"/>
                  </a:lnTo>
                  <a:lnTo>
                    <a:pt x="71" y="20"/>
                  </a:lnTo>
                  <a:lnTo>
                    <a:pt x="71" y="20"/>
                  </a:lnTo>
                  <a:close/>
                  <a:moveTo>
                    <a:pt x="71" y="68"/>
                  </a:moveTo>
                  <a:lnTo>
                    <a:pt x="71" y="221"/>
                  </a:lnTo>
                  <a:lnTo>
                    <a:pt x="71" y="221"/>
                  </a:lnTo>
                  <a:lnTo>
                    <a:pt x="71" y="221"/>
                  </a:lnTo>
                  <a:lnTo>
                    <a:pt x="65" y="221"/>
                  </a:lnTo>
                  <a:lnTo>
                    <a:pt x="61" y="222"/>
                  </a:lnTo>
                  <a:lnTo>
                    <a:pt x="57" y="225"/>
                  </a:lnTo>
                  <a:lnTo>
                    <a:pt x="54" y="227"/>
                  </a:lnTo>
                  <a:lnTo>
                    <a:pt x="50" y="230"/>
                  </a:lnTo>
                  <a:lnTo>
                    <a:pt x="49" y="234"/>
                  </a:lnTo>
                  <a:lnTo>
                    <a:pt x="48" y="239"/>
                  </a:lnTo>
                  <a:lnTo>
                    <a:pt x="48" y="244"/>
                  </a:lnTo>
                  <a:lnTo>
                    <a:pt x="48" y="244"/>
                  </a:lnTo>
                  <a:lnTo>
                    <a:pt x="48" y="248"/>
                  </a:lnTo>
                  <a:lnTo>
                    <a:pt x="49" y="253"/>
                  </a:lnTo>
                  <a:lnTo>
                    <a:pt x="50" y="257"/>
                  </a:lnTo>
                  <a:lnTo>
                    <a:pt x="54" y="260"/>
                  </a:lnTo>
                  <a:lnTo>
                    <a:pt x="57" y="262"/>
                  </a:lnTo>
                  <a:lnTo>
                    <a:pt x="61" y="265"/>
                  </a:lnTo>
                  <a:lnTo>
                    <a:pt x="65" y="267"/>
                  </a:lnTo>
                  <a:lnTo>
                    <a:pt x="71" y="267"/>
                  </a:lnTo>
                  <a:lnTo>
                    <a:pt x="71" y="267"/>
                  </a:lnTo>
                  <a:lnTo>
                    <a:pt x="71" y="299"/>
                  </a:lnTo>
                  <a:lnTo>
                    <a:pt x="16" y="299"/>
                  </a:lnTo>
                  <a:lnTo>
                    <a:pt x="16" y="210"/>
                  </a:lnTo>
                  <a:lnTo>
                    <a:pt x="16" y="210"/>
                  </a:lnTo>
                  <a:lnTo>
                    <a:pt x="20" y="206"/>
                  </a:lnTo>
                  <a:lnTo>
                    <a:pt x="25" y="202"/>
                  </a:lnTo>
                  <a:lnTo>
                    <a:pt x="30" y="199"/>
                  </a:lnTo>
                  <a:lnTo>
                    <a:pt x="37" y="199"/>
                  </a:lnTo>
                  <a:lnTo>
                    <a:pt x="37" y="68"/>
                  </a:lnTo>
                  <a:lnTo>
                    <a:pt x="71" y="68"/>
                  </a:lnTo>
                  <a:lnTo>
                    <a:pt x="71" y="68"/>
                  </a:lnTo>
                  <a:close/>
                  <a:moveTo>
                    <a:pt x="71" y="314"/>
                  </a:moveTo>
                  <a:lnTo>
                    <a:pt x="71" y="356"/>
                  </a:lnTo>
                  <a:lnTo>
                    <a:pt x="65" y="356"/>
                  </a:lnTo>
                  <a:lnTo>
                    <a:pt x="65" y="356"/>
                  </a:lnTo>
                  <a:lnTo>
                    <a:pt x="58" y="355"/>
                  </a:lnTo>
                  <a:lnTo>
                    <a:pt x="53" y="350"/>
                  </a:lnTo>
                  <a:lnTo>
                    <a:pt x="49" y="345"/>
                  </a:lnTo>
                  <a:lnTo>
                    <a:pt x="48" y="338"/>
                  </a:lnTo>
                  <a:lnTo>
                    <a:pt x="48" y="314"/>
                  </a:lnTo>
                  <a:lnTo>
                    <a:pt x="71" y="314"/>
                  </a:lnTo>
                  <a:lnTo>
                    <a:pt x="71" y="314"/>
                  </a:lnTo>
                  <a:close/>
                  <a:moveTo>
                    <a:pt x="16" y="154"/>
                  </a:moveTo>
                  <a:lnTo>
                    <a:pt x="16" y="154"/>
                  </a:lnTo>
                  <a:lnTo>
                    <a:pt x="19" y="153"/>
                  </a:lnTo>
                  <a:lnTo>
                    <a:pt x="20" y="150"/>
                  </a:lnTo>
                  <a:lnTo>
                    <a:pt x="20" y="103"/>
                  </a:lnTo>
                  <a:lnTo>
                    <a:pt x="20" y="103"/>
                  </a:lnTo>
                  <a:lnTo>
                    <a:pt x="19" y="99"/>
                  </a:lnTo>
                  <a:lnTo>
                    <a:pt x="16" y="96"/>
                  </a:lnTo>
                  <a:lnTo>
                    <a:pt x="16" y="154"/>
                  </a:lnTo>
                  <a:close/>
                  <a:moveTo>
                    <a:pt x="16" y="96"/>
                  </a:moveTo>
                  <a:lnTo>
                    <a:pt x="16" y="154"/>
                  </a:lnTo>
                  <a:lnTo>
                    <a:pt x="16" y="154"/>
                  </a:lnTo>
                  <a:lnTo>
                    <a:pt x="15" y="154"/>
                  </a:lnTo>
                  <a:lnTo>
                    <a:pt x="6" y="150"/>
                  </a:lnTo>
                  <a:lnTo>
                    <a:pt x="6" y="150"/>
                  </a:lnTo>
                  <a:lnTo>
                    <a:pt x="4" y="149"/>
                  </a:lnTo>
                  <a:lnTo>
                    <a:pt x="2" y="147"/>
                  </a:lnTo>
                  <a:lnTo>
                    <a:pt x="0" y="142"/>
                  </a:lnTo>
                  <a:lnTo>
                    <a:pt x="0" y="95"/>
                  </a:lnTo>
                  <a:lnTo>
                    <a:pt x="0" y="95"/>
                  </a:lnTo>
                  <a:lnTo>
                    <a:pt x="0" y="93"/>
                  </a:lnTo>
                  <a:lnTo>
                    <a:pt x="2" y="91"/>
                  </a:lnTo>
                  <a:lnTo>
                    <a:pt x="4" y="91"/>
                  </a:lnTo>
                  <a:lnTo>
                    <a:pt x="6" y="91"/>
                  </a:lnTo>
                  <a:lnTo>
                    <a:pt x="15" y="95"/>
                  </a:lnTo>
                  <a:lnTo>
                    <a:pt x="15" y="95"/>
                  </a:lnTo>
                  <a:lnTo>
                    <a:pt x="16" y="96"/>
                  </a:lnTo>
                  <a:lnTo>
                    <a:pt x="16" y="96"/>
                  </a:lnTo>
                  <a:close/>
                  <a:moveTo>
                    <a:pt x="16" y="210"/>
                  </a:moveTo>
                  <a:lnTo>
                    <a:pt x="16" y="299"/>
                  </a:lnTo>
                  <a:lnTo>
                    <a:pt x="12" y="299"/>
                  </a:lnTo>
                  <a:lnTo>
                    <a:pt x="12" y="222"/>
                  </a:lnTo>
                  <a:lnTo>
                    <a:pt x="12" y="222"/>
                  </a:lnTo>
                  <a:lnTo>
                    <a:pt x="14" y="215"/>
                  </a:lnTo>
                  <a:lnTo>
                    <a:pt x="16" y="210"/>
                  </a:lnTo>
                  <a:lnTo>
                    <a:pt x="16" y="210"/>
                  </a:lnTo>
                  <a:close/>
                </a:path>
              </a:pathLst>
            </a:custGeom>
            <a:grpFill/>
            <a:ln>
              <a:noFill/>
            </a:ln>
          </p:spPr>
          <p:txBody>
            <a:bodyPr vert="horz" wrap="square" lIns="91438" tIns="45719" rIns="91438" bIns="45719" numCol="1" anchor="t" anchorCtr="0" compatLnSpc="1"/>
            <a:lstStyle/>
            <a:p>
              <a:endParaRPr lang="zh-CN" altLang="en-US"/>
            </a:p>
          </p:txBody>
        </p:sp>
        <p:sp>
          <p:nvSpPr>
            <p:cNvPr id="265" name="Freeform 172"/>
            <p:cNvSpPr>
              <a:spLocks noEditPoints="1"/>
            </p:cNvSpPr>
            <p:nvPr/>
          </p:nvSpPr>
          <p:spPr bwMode="auto">
            <a:xfrm>
              <a:off x="1968879" y="2504276"/>
              <a:ext cx="375604" cy="286174"/>
            </a:xfrm>
            <a:custGeom>
              <a:avLst/>
              <a:gdLst>
                <a:gd name="T0" fmla="*/ 396 w 399"/>
                <a:gd name="T1" fmla="*/ 285 h 304"/>
                <a:gd name="T2" fmla="*/ 390 w 399"/>
                <a:gd name="T3" fmla="*/ 10 h 304"/>
                <a:gd name="T4" fmla="*/ 349 w 399"/>
                <a:gd name="T5" fmla="*/ 22 h 304"/>
                <a:gd name="T6" fmla="*/ 376 w 399"/>
                <a:gd name="T7" fmla="*/ 48 h 304"/>
                <a:gd name="T8" fmla="*/ 360 w 399"/>
                <a:gd name="T9" fmla="*/ 281 h 304"/>
                <a:gd name="T10" fmla="*/ 304 w 399"/>
                <a:gd name="T11" fmla="*/ 256 h 304"/>
                <a:gd name="T12" fmla="*/ 345 w 399"/>
                <a:gd name="T13" fmla="*/ 42 h 304"/>
                <a:gd name="T14" fmla="*/ 357 w 399"/>
                <a:gd name="T15" fmla="*/ 251 h 304"/>
                <a:gd name="T16" fmla="*/ 254 w 399"/>
                <a:gd name="T17" fmla="*/ 22 h 304"/>
                <a:gd name="T18" fmla="*/ 254 w 399"/>
                <a:gd name="T19" fmla="*/ 304 h 304"/>
                <a:gd name="T20" fmla="*/ 254 w 399"/>
                <a:gd name="T21" fmla="*/ 264 h 304"/>
                <a:gd name="T22" fmla="*/ 277 w 399"/>
                <a:gd name="T23" fmla="*/ 167 h 304"/>
                <a:gd name="T24" fmla="*/ 274 w 399"/>
                <a:gd name="T25" fmla="*/ 133 h 304"/>
                <a:gd name="T26" fmla="*/ 273 w 399"/>
                <a:gd name="T27" fmla="*/ 109 h 304"/>
                <a:gd name="T28" fmla="*/ 254 w 399"/>
                <a:gd name="T29" fmla="*/ 41 h 304"/>
                <a:gd name="T30" fmla="*/ 260 w 399"/>
                <a:gd name="T31" fmla="*/ 171 h 304"/>
                <a:gd name="T32" fmla="*/ 254 w 399"/>
                <a:gd name="T33" fmla="*/ 137 h 304"/>
                <a:gd name="T34" fmla="*/ 257 w 399"/>
                <a:gd name="T35" fmla="*/ 103 h 304"/>
                <a:gd name="T36" fmla="*/ 200 w 399"/>
                <a:gd name="T37" fmla="*/ 0 h 304"/>
                <a:gd name="T38" fmla="*/ 200 w 399"/>
                <a:gd name="T39" fmla="*/ 282 h 304"/>
                <a:gd name="T40" fmla="*/ 241 w 399"/>
                <a:gd name="T41" fmla="*/ 93 h 304"/>
                <a:gd name="T42" fmla="*/ 226 w 399"/>
                <a:gd name="T43" fmla="*/ 121 h 304"/>
                <a:gd name="T44" fmla="*/ 230 w 399"/>
                <a:gd name="T45" fmla="*/ 144 h 304"/>
                <a:gd name="T46" fmla="*/ 232 w 399"/>
                <a:gd name="T47" fmla="*/ 178 h 304"/>
                <a:gd name="T48" fmla="*/ 200 w 399"/>
                <a:gd name="T49" fmla="*/ 186 h 304"/>
                <a:gd name="T50" fmla="*/ 254 w 399"/>
                <a:gd name="T51" fmla="*/ 41 h 304"/>
                <a:gd name="T52" fmla="*/ 242 w 399"/>
                <a:gd name="T53" fmla="*/ 103 h 304"/>
                <a:gd name="T54" fmla="*/ 251 w 399"/>
                <a:gd name="T55" fmla="*/ 128 h 304"/>
                <a:gd name="T56" fmla="*/ 251 w 399"/>
                <a:gd name="T57" fmla="*/ 136 h 304"/>
                <a:gd name="T58" fmla="*/ 246 w 399"/>
                <a:gd name="T59" fmla="*/ 170 h 304"/>
                <a:gd name="T60" fmla="*/ 135 w 399"/>
                <a:gd name="T61" fmla="*/ 22 h 304"/>
                <a:gd name="T62" fmla="*/ 135 w 399"/>
                <a:gd name="T63" fmla="*/ 304 h 304"/>
                <a:gd name="T64" fmla="*/ 173 w 399"/>
                <a:gd name="T65" fmla="*/ 178 h 304"/>
                <a:gd name="T66" fmla="*/ 139 w 399"/>
                <a:gd name="T67" fmla="*/ 213 h 304"/>
                <a:gd name="T68" fmla="*/ 162 w 399"/>
                <a:gd name="T69" fmla="*/ 183 h 304"/>
                <a:gd name="T70" fmla="*/ 148 w 399"/>
                <a:gd name="T71" fmla="*/ 153 h 304"/>
                <a:gd name="T72" fmla="*/ 136 w 399"/>
                <a:gd name="T73" fmla="*/ 126 h 304"/>
                <a:gd name="T74" fmla="*/ 143 w 399"/>
                <a:gd name="T75" fmla="*/ 136 h 304"/>
                <a:gd name="T76" fmla="*/ 150 w 399"/>
                <a:gd name="T77" fmla="*/ 122 h 304"/>
                <a:gd name="T78" fmla="*/ 200 w 399"/>
                <a:gd name="T79" fmla="*/ 41 h 304"/>
                <a:gd name="T80" fmla="*/ 147 w 399"/>
                <a:gd name="T81" fmla="*/ 193 h 304"/>
                <a:gd name="T82" fmla="*/ 139 w 399"/>
                <a:gd name="T83" fmla="*/ 164 h 304"/>
                <a:gd name="T84" fmla="*/ 25 w 399"/>
                <a:gd name="T85" fmla="*/ 2 h 304"/>
                <a:gd name="T86" fmla="*/ 0 w 399"/>
                <a:gd name="T87" fmla="*/ 273 h 304"/>
                <a:gd name="T88" fmla="*/ 25 w 399"/>
                <a:gd name="T89" fmla="*/ 304 h 304"/>
                <a:gd name="T90" fmla="*/ 40 w 399"/>
                <a:gd name="T91" fmla="*/ 281 h 304"/>
                <a:gd name="T92" fmla="*/ 24 w 399"/>
                <a:gd name="T93" fmla="*/ 48 h 304"/>
                <a:gd name="T94" fmla="*/ 50 w 399"/>
                <a:gd name="T95" fmla="*/ 22 h 304"/>
                <a:gd name="T96" fmla="*/ 124 w 399"/>
                <a:gd name="T97" fmla="*/ 125 h 304"/>
                <a:gd name="T98" fmla="*/ 106 w 399"/>
                <a:gd name="T99" fmla="*/ 175 h 304"/>
                <a:gd name="T100" fmla="*/ 117 w 399"/>
                <a:gd name="T101" fmla="*/ 209 h 304"/>
                <a:gd name="T102" fmla="*/ 54 w 399"/>
                <a:gd name="T103" fmla="*/ 262 h 304"/>
                <a:gd name="T104" fmla="*/ 43 w 399"/>
                <a:gd name="T105" fmla="*/ 53 h 304"/>
                <a:gd name="T106" fmla="*/ 135 w 399"/>
                <a:gd name="T107" fmla="*/ 156 h 304"/>
                <a:gd name="T108" fmla="*/ 131 w 399"/>
                <a:gd name="T109" fmla="*/ 176 h 304"/>
                <a:gd name="T110" fmla="*/ 128 w 399"/>
                <a:gd name="T111" fmla="*/ 199 h 304"/>
                <a:gd name="T112" fmla="*/ 127 w 399"/>
                <a:gd name="T113" fmla="*/ 137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99" h="304">
                  <a:moveTo>
                    <a:pt x="368" y="304"/>
                  </a:moveTo>
                  <a:lnTo>
                    <a:pt x="368" y="304"/>
                  </a:lnTo>
                  <a:lnTo>
                    <a:pt x="373" y="304"/>
                  </a:lnTo>
                  <a:lnTo>
                    <a:pt x="380" y="302"/>
                  </a:lnTo>
                  <a:lnTo>
                    <a:pt x="385" y="298"/>
                  </a:lnTo>
                  <a:lnTo>
                    <a:pt x="390" y="294"/>
                  </a:lnTo>
                  <a:lnTo>
                    <a:pt x="394" y="290"/>
                  </a:lnTo>
                  <a:lnTo>
                    <a:pt x="396" y="285"/>
                  </a:lnTo>
                  <a:lnTo>
                    <a:pt x="399" y="279"/>
                  </a:lnTo>
                  <a:lnTo>
                    <a:pt x="399" y="273"/>
                  </a:lnTo>
                  <a:lnTo>
                    <a:pt x="399" y="33"/>
                  </a:lnTo>
                  <a:lnTo>
                    <a:pt x="399" y="33"/>
                  </a:lnTo>
                  <a:lnTo>
                    <a:pt x="399" y="26"/>
                  </a:lnTo>
                  <a:lnTo>
                    <a:pt x="396" y="21"/>
                  </a:lnTo>
                  <a:lnTo>
                    <a:pt x="394" y="15"/>
                  </a:lnTo>
                  <a:lnTo>
                    <a:pt x="390" y="10"/>
                  </a:lnTo>
                  <a:lnTo>
                    <a:pt x="385" y="6"/>
                  </a:lnTo>
                  <a:lnTo>
                    <a:pt x="380" y="3"/>
                  </a:lnTo>
                  <a:lnTo>
                    <a:pt x="373" y="2"/>
                  </a:lnTo>
                  <a:lnTo>
                    <a:pt x="368" y="0"/>
                  </a:lnTo>
                  <a:lnTo>
                    <a:pt x="304" y="0"/>
                  </a:lnTo>
                  <a:lnTo>
                    <a:pt x="304" y="22"/>
                  </a:lnTo>
                  <a:lnTo>
                    <a:pt x="349" y="22"/>
                  </a:lnTo>
                  <a:lnTo>
                    <a:pt x="349" y="22"/>
                  </a:lnTo>
                  <a:lnTo>
                    <a:pt x="354" y="22"/>
                  </a:lnTo>
                  <a:lnTo>
                    <a:pt x="360" y="25"/>
                  </a:lnTo>
                  <a:lnTo>
                    <a:pt x="364" y="26"/>
                  </a:lnTo>
                  <a:lnTo>
                    <a:pt x="368" y="30"/>
                  </a:lnTo>
                  <a:lnTo>
                    <a:pt x="371" y="34"/>
                  </a:lnTo>
                  <a:lnTo>
                    <a:pt x="373" y="38"/>
                  </a:lnTo>
                  <a:lnTo>
                    <a:pt x="375" y="42"/>
                  </a:lnTo>
                  <a:lnTo>
                    <a:pt x="376" y="48"/>
                  </a:lnTo>
                  <a:lnTo>
                    <a:pt x="376" y="256"/>
                  </a:lnTo>
                  <a:lnTo>
                    <a:pt x="376" y="256"/>
                  </a:lnTo>
                  <a:lnTo>
                    <a:pt x="375" y="262"/>
                  </a:lnTo>
                  <a:lnTo>
                    <a:pt x="373" y="267"/>
                  </a:lnTo>
                  <a:lnTo>
                    <a:pt x="371" y="271"/>
                  </a:lnTo>
                  <a:lnTo>
                    <a:pt x="368" y="275"/>
                  </a:lnTo>
                  <a:lnTo>
                    <a:pt x="364" y="278"/>
                  </a:lnTo>
                  <a:lnTo>
                    <a:pt x="360" y="281"/>
                  </a:lnTo>
                  <a:lnTo>
                    <a:pt x="354" y="282"/>
                  </a:lnTo>
                  <a:lnTo>
                    <a:pt x="349" y="282"/>
                  </a:lnTo>
                  <a:lnTo>
                    <a:pt x="304" y="282"/>
                  </a:lnTo>
                  <a:lnTo>
                    <a:pt x="304" y="304"/>
                  </a:lnTo>
                  <a:lnTo>
                    <a:pt x="368" y="304"/>
                  </a:lnTo>
                  <a:lnTo>
                    <a:pt x="368" y="304"/>
                  </a:lnTo>
                  <a:close/>
                  <a:moveTo>
                    <a:pt x="304" y="264"/>
                  </a:moveTo>
                  <a:lnTo>
                    <a:pt x="304" y="256"/>
                  </a:lnTo>
                  <a:lnTo>
                    <a:pt x="337" y="256"/>
                  </a:lnTo>
                  <a:lnTo>
                    <a:pt x="337" y="243"/>
                  </a:lnTo>
                  <a:lnTo>
                    <a:pt x="304" y="243"/>
                  </a:lnTo>
                  <a:lnTo>
                    <a:pt x="304" y="41"/>
                  </a:lnTo>
                  <a:lnTo>
                    <a:pt x="337" y="41"/>
                  </a:lnTo>
                  <a:lnTo>
                    <a:pt x="337" y="41"/>
                  </a:lnTo>
                  <a:lnTo>
                    <a:pt x="341" y="41"/>
                  </a:lnTo>
                  <a:lnTo>
                    <a:pt x="345" y="42"/>
                  </a:lnTo>
                  <a:lnTo>
                    <a:pt x="352" y="46"/>
                  </a:lnTo>
                  <a:lnTo>
                    <a:pt x="357" y="53"/>
                  </a:lnTo>
                  <a:lnTo>
                    <a:pt x="357" y="57"/>
                  </a:lnTo>
                  <a:lnTo>
                    <a:pt x="358" y="61"/>
                  </a:lnTo>
                  <a:lnTo>
                    <a:pt x="358" y="243"/>
                  </a:lnTo>
                  <a:lnTo>
                    <a:pt x="358" y="243"/>
                  </a:lnTo>
                  <a:lnTo>
                    <a:pt x="357" y="247"/>
                  </a:lnTo>
                  <a:lnTo>
                    <a:pt x="357" y="251"/>
                  </a:lnTo>
                  <a:lnTo>
                    <a:pt x="352" y="258"/>
                  </a:lnTo>
                  <a:lnTo>
                    <a:pt x="345" y="262"/>
                  </a:lnTo>
                  <a:lnTo>
                    <a:pt x="341" y="263"/>
                  </a:lnTo>
                  <a:lnTo>
                    <a:pt x="337" y="264"/>
                  </a:lnTo>
                  <a:lnTo>
                    <a:pt x="304" y="264"/>
                  </a:lnTo>
                  <a:close/>
                  <a:moveTo>
                    <a:pt x="304" y="0"/>
                  </a:moveTo>
                  <a:lnTo>
                    <a:pt x="254" y="0"/>
                  </a:lnTo>
                  <a:lnTo>
                    <a:pt x="254" y="22"/>
                  </a:lnTo>
                  <a:lnTo>
                    <a:pt x="304" y="22"/>
                  </a:lnTo>
                  <a:lnTo>
                    <a:pt x="304" y="0"/>
                  </a:lnTo>
                  <a:lnTo>
                    <a:pt x="304" y="0"/>
                  </a:lnTo>
                  <a:close/>
                  <a:moveTo>
                    <a:pt x="254" y="304"/>
                  </a:moveTo>
                  <a:lnTo>
                    <a:pt x="304" y="304"/>
                  </a:lnTo>
                  <a:lnTo>
                    <a:pt x="304" y="282"/>
                  </a:lnTo>
                  <a:lnTo>
                    <a:pt x="254" y="282"/>
                  </a:lnTo>
                  <a:lnTo>
                    <a:pt x="254" y="304"/>
                  </a:lnTo>
                  <a:lnTo>
                    <a:pt x="254" y="304"/>
                  </a:lnTo>
                  <a:close/>
                  <a:moveTo>
                    <a:pt x="304" y="41"/>
                  </a:moveTo>
                  <a:lnTo>
                    <a:pt x="304" y="243"/>
                  </a:lnTo>
                  <a:lnTo>
                    <a:pt x="270" y="243"/>
                  </a:lnTo>
                  <a:lnTo>
                    <a:pt x="270" y="256"/>
                  </a:lnTo>
                  <a:lnTo>
                    <a:pt x="304" y="256"/>
                  </a:lnTo>
                  <a:lnTo>
                    <a:pt x="304" y="264"/>
                  </a:lnTo>
                  <a:lnTo>
                    <a:pt x="254" y="264"/>
                  </a:lnTo>
                  <a:lnTo>
                    <a:pt x="254" y="183"/>
                  </a:lnTo>
                  <a:lnTo>
                    <a:pt x="254" y="183"/>
                  </a:lnTo>
                  <a:lnTo>
                    <a:pt x="257" y="183"/>
                  </a:lnTo>
                  <a:lnTo>
                    <a:pt x="257" y="183"/>
                  </a:lnTo>
                  <a:lnTo>
                    <a:pt x="265" y="179"/>
                  </a:lnTo>
                  <a:lnTo>
                    <a:pt x="272" y="174"/>
                  </a:lnTo>
                  <a:lnTo>
                    <a:pt x="272" y="174"/>
                  </a:lnTo>
                  <a:lnTo>
                    <a:pt x="277" y="167"/>
                  </a:lnTo>
                  <a:lnTo>
                    <a:pt x="281" y="159"/>
                  </a:lnTo>
                  <a:lnTo>
                    <a:pt x="281" y="159"/>
                  </a:lnTo>
                  <a:lnTo>
                    <a:pt x="281" y="151"/>
                  </a:lnTo>
                  <a:lnTo>
                    <a:pt x="281" y="151"/>
                  </a:lnTo>
                  <a:lnTo>
                    <a:pt x="281" y="143"/>
                  </a:lnTo>
                  <a:lnTo>
                    <a:pt x="281" y="143"/>
                  </a:lnTo>
                  <a:lnTo>
                    <a:pt x="278" y="137"/>
                  </a:lnTo>
                  <a:lnTo>
                    <a:pt x="274" y="133"/>
                  </a:lnTo>
                  <a:lnTo>
                    <a:pt x="274" y="133"/>
                  </a:lnTo>
                  <a:lnTo>
                    <a:pt x="269" y="130"/>
                  </a:lnTo>
                  <a:lnTo>
                    <a:pt x="262" y="129"/>
                  </a:lnTo>
                  <a:lnTo>
                    <a:pt x="262" y="129"/>
                  </a:lnTo>
                  <a:lnTo>
                    <a:pt x="268" y="122"/>
                  </a:lnTo>
                  <a:lnTo>
                    <a:pt x="272" y="116"/>
                  </a:lnTo>
                  <a:lnTo>
                    <a:pt x="272" y="116"/>
                  </a:lnTo>
                  <a:lnTo>
                    <a:pt x="273" y="109"/>
                  </a:lnTo>
                  <a:lnTo>
                    <a:pt x="273" y="102"/>
                  </a:lnTo>
                  <a:lnTo>
                    <a:pt x="273" y="102"/>
                  </a:lnTo>
                  <a:lnTo>
                    <a:pt x="270" y="97"/>
                  </a:lnTo>
                  <a:lnTo>
                    <a:pt x="264" y="93"/>
                  </a:lnTo>
                  <a:lnTo>
                    <a:pt x="264" y="93"/>
                  </a:lnTo>
                  <a:lnTo>
                    <a:pt x="260" y="90"/>
                  </a:lnTo>
                  <a:lnTo>
                    <a:pt x="254" y="90"/>
                  </a:lnTo>
                  <a:lnTo>
                    <a:pt x="254" y="41"/>
                  </a:lnTo>
                  <a:lnTo>
                    <a:pt x="304" y="41"/>
                  </a:lnTo>
                  <a:lnTo>
                    <a:pt x="304" y="41"/>
                  </a:lnTo>
                  <a:close/>
                  <a:moveTo>
                    <a:pt x="254" y="175"/>
                  </a:moveTo>
                  <a:lnTo>
                    <a:pt x="254" y="175"/>
                  </a:lnTo>
                  <a:lnTo>
                    <a:pt x="254" y="175"/>
                  </a:lnTo>
                  <a:lnTo>
                    <a:pt x="254" y="175"/>
                  </a:lnTo>
                  <a:lnTo>
                    <a:pt x="257" y="174"/>
                  </a:lnTo>
                  <a:lnTo>
                    <a:pt x="260" y="171"/>
                  </a:lnTo>
                  <a:lnTo>
                    <a:pt x="264" y="166"/>
                  </a:lnTo>
                  <a:lnTo>
                    <a:pt x="264" y="166"/>
                  </a:lnTo>
                  <a:lnTo>
                    <a:pt x="265" y="159"/>
                  </a:lnTo>
                  <a:lnTo>
                    <a:pt x="264" y="151"/>
                  </a:lnTo>
                  <a:lnTo>
                    <a:pt x="264" y="151"/>
                  </a:lnTo>
                  <a:lnTo>
                    <a:pt x="260" y="143"/>
                  </a:lnTo>
                  <a:lnTo>
                    <a:pt x="257" y="140"/>
                  </a:lnTo>
                  <a:lnTo>
                    <a:pt x="254" y="137"/>
                  </a:lnTo>
                  <a:lnTo>
                    <a:pt x="254" y="175"/>
                  </a:lnTo>
                  <a:lnTo>
                    <a:pt x="254" y="175"/>
                  </a:lnTo>
                  <a:close/>
                  <a:moveTo>
                    <a:pt x="254" y="124"/>
                  </a:moveTo>
                  <a:lnTo>
                    <a:pt x="254" y="124"/>
                  </a:lnTo>
                  <a:lnTo>
                    <a:pt x="257" y="117"/>
                  </a:lnTo>
                  <a:lnTo>
                    <a:pt x="258" y="109"/>
                  </a:lnTo>
                  <a:lnTo>
                    <a:pt x="258" y="109"/>
                  </a:lnTo>
                  <a:lnTo>
                    <a:pt x="257" y="103"/>
                  </a:lnTo>
                  <a:lnTo>
                    <a:pt x="257" y="103"/>
                  </a:lnTo>
                  <a:lnTo>
                    <a:pt x="255" y="99"/>
                  </a:lnTo>
                  <a:lnTo>
                    <a:pt x="254" y="98"/>
                  </a:lnTo>
                  <a:lnTo>
                    <a:pt x="254" y="98"/>
                  </a:lnTo>
                  <a:lnTo>
                    <a:pt x="254" y="97"/>
                  </a:lnTo>
                  <a:lnTo>
                    <a:pt x="254" y="124"/>
                  </a:lnTo>
                  <a:close/>
                  <a:moveTo>
                    <a:pt x="254" y="0"/>
                  </a:moveTo>
                  <a:lnTo>
                    <a:pt x="200" y="0"/>
                  </a:lnTo>
                  <a:lnTo>
                    <a:pt x="200" y="22"/>
                  </a:lnTo>
                  <a:lnTo>
                    <a:pt x="254" y="22"/>
                  </a:lnTo>
                  <a:lnTo>
                    <a:pt x="254" y="0"/>
                  </a:lnTo>
                  <a:lnTo>
                    <a:pt x="254" y="0"/>
                  </a:lnTo>
                  <a:close/>
                  <a:moveTo>
                    <a:pt x="200" y="304"/>
                  </a:moveTo>
                  <a:lnTo>
                    <a:pt x="254" y="304"/>
                  </a:lnTo>
                  <a:lnTo>
                    <a:pt x="254" y="282"/>
                  </a:lnTo>
                  <a:lnTo>
                    <a:pt x="200" y="282"/>
                  </a:lnTo>
                  <a:lnTo>
                    <a:pt x="200" y="304"/>
                  </a:lnTo>
                  <a:lnTo>
                    <a:pt x="200" y="304"/>
                  </a:lnTo>
                  <a:close/>
                  <a:moveTo>
                    <a:pt x="254" y="41"/>
                  </a:moveTo>
                  <a:lnTo>
                    <a:pt x="254" y="90"/>
                  </a:lnTo>
                  <a:lnTo>
                    <a:pt x="254" y="90"/>
                  </a:lnTo>
                  <a:lnTo>
                    <a:pt x="246" y="91"/>
                  </a:lnTo>
                  <a:lnTo>
                    <a:pt x="246" y="91"/>
                  </a:lnTo>
                  <a:lnTo>
                    <a:pt x="241" y="93"/>
                  </a:lnTo>
                  <a:lnTo>
                    <a:pt x="236" y="95"/>
                  </a:lnTo>
                  <a:lnTo>
                    <a:pt x="232" y="99"/>
                  </a:lnTo>
                  <a:lnTo>
                    <a:pt x="230" y="103"/>
                  </a:lnTo>
                  <a:lnTo>
                    <a:pt x="230" y="103"/>
                  </a:lnTo>
                  <a:lnTo>
                    <a:pt x="227" y="107"/>
                  </a:lnTo>
                  <a:lnTo>
                    <a:pt x="226" y="111"/>
                  </a:lnTo>
                  <a:lnTo>
                    <a:pt x="226" y="117"/>
                  </a:lnTo>
                  <a:lnTo>
                    <a:pt x="226" y="121"/>
                  </a:lnTo>
                  <a:lnTo>
                    <a:pt x="226" y="121"/>
                  </a:lnTo>
                  <a:lnTo>
                    <a:pt x="228" y="125"/>
                  </a:lnTo>
                  <a:lnTo>
                    <a:pt x="231" y="129"/>
                  </a:lnTo>
                  <a:lnTo>
                    <a:pt x="235" y="132"/>
                  </a:lnTo>
                  <a:lnTo>
                    <a:pt x="241" y="134"/>
                  </a:lnTo>
                  <a:lnTo>
                    <a:pt x="241" y="134"/>
                  </a:lnTo>
                  <a:lnTo>
                    <a:pt x="232" y="141"/>
                  </a:lnTo>
                  <a:lnTo>
                    <a:pt x="230" y="144"/>
                  </a:lnTo>
                  <a:lnTo>
                    <a:pt x="227" y="148"/>
                  </a:lnTo>
                  <a:lnTo>
                    <a:pt x="227" y="148"/>
                  </a:lnTo>
                  <a:lnTo>
                    <a:pt x="226" y="158"/>
                  </a:lnTo>
                  <a:lnTo>
                    <a:pt x="226" y="166"/>
                  </a:lnTo>
                  <a:lnTo>
                    <a:pt x="226" y="166"/>
                  </a:lnTo>
                  <a:lnTo>
                    <a:pt x="227" y="171"/>
                  </a:lnTo>
                  <a:lnTo>
                    <a:pt x="230" y="174"/>
                  </a:lnTo>
                  <a:lnTo>
                    <a:pt x="232" y="178"/>
                  </a:lnTo>
                  <a:lnTo>
                    <a:pt x="236" y="181"/>
                  </a:lnTo>
                  <a:lnTo>
                    <a:pt x="236" y="181"/>
                  </a:lnTo>
                  <a:lnTo>
                    <a:pt x="241" y="182"/>
                  </a:lnTo>
                  <a:lnTo>
                    <a:pt x="245" y="183"/>
                  </a:lnTo>
                  <a:lnTo>
                    <a:pt x="254" y="183"/>
                  </a:lnTo>
                  <a:lnTo>
                    <a:pt x="254" y="264"/>
                  </a:lnTo>
                  <a:lnTo>
                    <a:pt x="200" y="264"/>
                  </a:lnTo>
                  <a:lnTo>
                    <a:pt x="200" y="186"/>
                  </a:lnTo>
                  <a:lnTo>
                    <a:pt x="201" y="186"/>
                  </a:lnTo>
                  <a:lnTo>
                    <a:pt x="200" y="171"/>
                  </a:lnTo>
                  <a:lnTo>
                    <a:pt x="216" y="167"/>
                  </a:lnTo>
                  <a:lnTo>
                    <a:pt x="215" y="153"/>
                  </a:lnTo>
                  <a:lnTo>
                    <a:pt x="200" y="158"/>
                  </a:lnTo>
                  <a:lnTo>
                    <a:pt x="200" y="145"/>
                  </a:lnTo>
                  <a:lnTo>
                    <a:pt x="200" y="41"/>
                  </a:lnTo>
                  <a:lnTo>
                    <a:pt x="254" y="41"/>
                  </a:lnTo>
                  <a:lnTo>
                    <a:pt x="254" y="41"/>
                  </a:lnTo>
                  <a:close/>
                  <a:moveTo>
                    <a:pt x="254" y="97"/>
                  </a:moveTo>
                  <a:lnTo>
                    <a:pt x="254" y="97"/>
                  </a:lnTo>
                  <a:lnTo>
                    <a:pt x="251" y="97"/>
                  </a:lnTo>
                  <a:lnTo>
                    <a:pt x="249" y="97"/>
                  </a:lnTo>
                  <a:lnTo>
                    <a:pt x="249" y="97"/>
                  </a:lnTo>
                  <a:lnTo>
                    <a:pt x="245" y="99"/>
                  </a:lnTo>
                  <a:lnTo>
                    <a:pt x="242" y="103"/>
                  </a:lnTo>
                  <a:lnTo>
                    <a:pt x="242" y="103"/>
                  </a:lnTo>
                  <a:lnTo>
                    <a:pt x="241" y="109"/>
                  </a:lnTo>
                  <a:lnTo>
                    <a:pt x="241" y="114"/>
                  </a:lnTo>
                  <a:lnTo>
                    <a:pt x="241" y="114"/>
                  </a:lnTo>
                  <a:lnTo>
                    <a:pt x="242" y="118"/>
                  </a:lnTo>
                  <a:lnTo>
                    <a:pt x="245" y="122"/>
                  </a:lnTo>
                  <a:lnTo>
                    <a:pt x="247" y="125"/>
                  </a:lnTo>
                  <a:lnTo>
                    <a:pt x="251" y="128"/>
                  </a:lnTo>
                  <a:lnTo>
                    <a:pt x="251" y="128"/>
                  </a:lnTo>
                  <a:lnTo>
                    <a:pt x="254" y="124"/>
                  </a:lnTo>
                  <a:lnTo>
                    <a:pt x="254" y="97"/>
                  </a:lnTo>
                  <a:lnTo>
                    <a:pt x="254" y="97"/>
                  </a:lnTo>
                  <a:close/>
                  <a:moveTo>
                    <a:pt x="254" y="137"/>
                  </a:moveTo>
                  <a:lnTo>
                    <a:pt x="254" y="137"/>
                  </a:lnTo>
                  <a:lnTo>
                    <a:pt x="251" y="136"/>
                  </a:lnTo>
                  <a:lnTo>
                    <a:pt x="251" y="136"/>
                  </a:lnTo>
                  <a:lnTo>
                    <a:pt x="247" y="141"/>
                  </a:lnTo>
                  <a:lnTo>
                    <a:pt x="245" y="147"/>
                  </a:lnTo>
                  <a:lnTo>
                    <a:pt x="243" y="152"/>
                  </a:lnTo>
                  <a:lnTo>
                    <a:pt x="243" y="159"/>
                  </a:lnTo>
                  <a:lnTo>
                    <a:pt x="243" y="159"/>
                  </a:lnTo>
                  <a:lnTo>
                    <a:pt x="243" y="164"/>
                  </a:lnTo>
                  <a:lnTo>
                    <a:pt x="243" y="164"/>
                  </a:lnTo>
                  <a:lnTo>
                    <a:pt x="246" y="170"/>
                  </a:lnTo>
                  <a:lnTo>
                    <a:pt x="249" y="172"/>
                  </a:lnTo>
                  <a:lnTo>
                    <a:pt x="249" y="172"/>
                  </a:lnTo>
                  <a:lnTo>
                    <a:pt x="251" y="174"/>
                  </a:lnTo>
                  <a:lnTo>
                    <a:pt x="254" y="175"/>
                  </a:lnTo>
                  <a:lnTo>
                    <a:pt x="254" y="137"/>
                  </a:lnTo>
                  <a:close/>
                  <a:moveTo>
                    <a:pt x="200" y="0"/>
                  </a:moveTo>
                  <a:lnTo>
                    <a:pt x="135" y="0"/>
                  </a:lnTo>
                  <a:lnTo>
                    <a:pt x="135" y="22"/>
                  </a:lnTo>
                  <a:lnTo>
                    <a:pt x="200" y="22"/>
                  </a:lnTo>
                  <a:lnTo>
                    <a:pt x="200" y="0"/>
                  </a:lnTo>
                  <a:lnTo>
                    <a:pt x="200" y="0"/>
                  </a:lnTo>
                  <a:close/>
                  <a:moveTo>
                    <a:pt x="135" y="304"/>
                  </a:moveTo>
                  <a:lnTo>
                    <a:pt x="200" y="304"/>
                  </a:lnTo>
                  <a:lnTo>
                    <a:pt x="200" y="282"/>
                  </a:lnTo>
                  <a:lnTo>
                    <a:pt x="135" y="282"/>
                  </a:lnTo>
                  <a:lnTo>
                    <a:pt x="135" y="304"/>
                  </a:lnTo>
                  <a:lnTo>
                    <a:pt x="135" y="304"/>
                  </a:lnTo>
                  <a:close/>
                  <a:moveTo>
                    <a:pt x="200" y="41"/>
                  </a:moveTo>
                  <a:lnTo>
                    <a:pt x="200" y="145"/>
                  </a:lnTo>
                  <a:lnTo>
                    <a:pt x="200" y="143"/>
                  </a:lnTo>
                  <a:lnTo>
                    <a:pt x="186" y="145"/>
                  </a:lnTo>
                  <a:lnTo>
                    <a:pt x="186" y="160"/>
                  </a:lnTo>
                  <a:lnTo>
                    <a:pt x="171" y="164"/>
                  </a:lnTo>
                  <a:lnTo>
                    <a:pt x="173" y="178"/>
                  </a:lnTo>
                  <a:lnTo>
                    <a:pt x="188" y="174"/>
                  </a:lnTo>
                  <a:lnTo>
                    <a:pt x="188" y="190"/>
                  </a:lnTo>
                  <a:lnTo>
                    <a:pt x="200" y="186"/>
                  </a:lnTo>
                  <a:lnTo>
                    <a:pt x="200" y="264"/>
                  </a:lnTo>
                  <a:lnTo>
                    <a:pt x="135" y="264"/>
                  </a:lnTo>
                  <a:lnTo>
                    <a:pt x="135" y="214"/>
                  </a:lnTo>
                  <a:lnTo>
                    <a:pt x="135" y="214"/>
                  </a:lnTo>
                  <a:lnTo>
                    <a:pt x="139" y="213"/>
                  </a:lnTo>
                  <a:lnTo>
                    <a:pt x="139" y="213"/>
                  </a:lnTo>
                  <a:lnTo>
                    <a:pt x="144" y="210"/>
                  </a:lnTo>
                  <a:lnTo>
                    <a:pt x="150" y="208"/>
                  </a:lnTo>
                  <a:lnTo>
                    <a:pt x="155" y="202"/>
                  </a:lnTo>
                  <a:lnTo>
                    <a:pt x="158" y="197"/>
                  </a:lnTo>
                  <a:lnTo>
                    <a:pt x="158" y="197"/>
                  </a:lnTo>
                  <a:lnTo>
                    <a:pt x="161" y="190"/>
                  </a:lnTo>
                  <a:lnTo>
                    <a:pt x="162" y="183"/>
                  </a:lnTo>
                  <a:lnTo>
                    <a:pt x="162" y="176"/>
                  </a:lnTo>
                  <a:lnTo>
                    <a:pt x="162" y="170"/>
                  </a:lnTo>
                  <a:lnTo>
                    <a:pt x="162" y="170"/>
                  </a:lnTo>
                  <a:lnTo>
                    <a:pt x="158" y="163"/>
                  </a:lnTo>
                  <a:lnTo>
                    <a:pt x="154" y="158"/>
                  </a:lnTo>
                  <a:lnTo>
                    <a:pt x="154" y="158"/>
                  </a:lnTo>
                  <a:lnTo>
                    <a:pt x="148" y="153"/>
                  </a:lnTo>
                  <a:lnTo>
                    <a:pt x="148" y="153"/>
                  </a:lnTo>
                  <a:lnTo>
                    <a:pt x="144" y="153"/>
                  </a:lnTo>
                  <a:lnTo>
                    <a:pt x="139" y="155"/>
                  </a:lnTo>
                  <a:lnTo>
                    <a:pt x="139" y="155"/>
                  </a:lnTo>
                  <a:lnTo>
                    <a:pt x="135" y="156"/>
                  </a:lnTo>
                  <a:lnTo>
                    <a:pt x="135" y="128"/>
                  </a:lnTo>
                  <a:lnTo>
                    <a:pt x="135" y="128"/>
                  </a:lnTo>
                  <a:lnTo>
                    <a:pt x="136" y="126"/>
                  </a:lnTo>
                  <a:lnTo>
                    <a:pt x="136" y="126"/>
                  </a:lnTo>
                  <a:lnTo>
                    <a:pt x="139" y="126"/>
                  </a:lnTo>
                  <a:lnTo>
                    <a:pt x="140" y="128"/>
                  </a:lnTo>
                  <a:lnTo>
                    <a:pt x="140" y="128"/>
                  </a:lnTo>
                  <a:lnTo>
                    <a:pt x="143" y="129"/>
                  </a:lnTo>
                  <a:lnTo>
                    <a:pt x="143" y="132"/>
                  </a:lnTo>
                  <a:lnTo>
                    <a:pt x="143" y="132"/>
                  </a:lnTo>
                  <a:lnTo>
                    <a:pt x="143" y="134"/>
                  </a:lnTo>
                  <a:lnTo>
                    <a:pt x="143" y="136"/>
                  </a:lnTo>
                  <a:lnTo>
                    <a:pt x="143" y="136"/>
                  </a:lnTo>
                  <a:lnTo>
                    <a:pt x="147" y="134"/>
                  </a:lnTo>
                  <a:lnTo>
                    <a:pt x="150" y="132"/>
                  </a:lnTo>
                  <a:lnTo>
                    <a:pt x="150" y="132"/>
                  </a:lnTo>
                  <a:lnTo>
                    <a:pt x="151" y="129"/>
                  </a:lnTo>
                  <a:lnTo>
                    <a:pt x="151" y="125"/>
                  </a:lnTo>
                  <a:lnTo>
                    <a:pt x="151" y="125"/>
                  </a:lnTo>
                  <a:lnTo>
                    <a:pt x="150" y="122"/>
                  </a:lnTo>
                  <a:lnTo>
                    <a:pt x="146" y="120"/>
                  </a:lnTo>
                  <a:lnTo>
                    <a:pt x="146" y="120"/>
                  </a:lnTo>
                  <a:lnTo>
                    <a:pt x="140" y="120"/>
                  </a:lnTo>
                  <a:lnTo>
                    <a:pt x="135" y="120"/>
                  </a:lnTo>
                  <a:lnTo>
                    <a:pt x="135" y="120"/>
                  </a:lnTo>
                  <a:lnTo>
                    <a:pt x="135" y="41"/>
                  </a:lnTo>
                  <a:lnTo>
                    <a:pt x="200" y="41"/>
                  </a:lnTo>
                  <a:lnTo>
                    <a:pt x="200" y="41"/>
                  </a:lnTo>
                  <a:close/>
                  <a:moveTo>
                    <a:pt x="135" y="204"/>
                  </a:moveTo>
                  <a:lnTo>
                    <a:pt x="135" y="204"/>
                  </a:lnTo>
                  <a:lnTo>
                    <a:pt x="138" y="204"/>
                  </a:lnTo>
                  <a:lnTo>
                    <a:pt x="138" y="204"/>
                  </a:lnTo>
                  <a:lnTo>
                    <a:pt x="140" y="202"/>
                  </a:lnTo>
                  <a:lnTo>
                    <a:pt x="143" y="199"/>
                  </a:lnTo>
                  <a:lnTo>
                    <a:pt x="146" y="197"/>
                  </a:lnTo>
                  <a:lnTo>
                    <a:pt x="147" y="193"/>
                  </a:lnTo>
                  <a:lnTo>
                    <a:pt x="147" y="193"/>
                  </a:lnTo>
                  <a:lnTo>
                    <a:pt x="150" y="185"/>
                  </a:lnTo>
                  <a:lnTo>
                    <a:pt x="148" y="175"/>
                  </a:lnTo>
                  <a:lnTo>
                    <a:pt x="148" y="175"/>
                  </a:lnTo>
                  <a:lnTo>
                    <a:pt x="147" y="170"/>
                  </a:lnTo>
                  <a:lnTo>
                    <a:pt x="144" y="167"/>
                  </a:lnTo>
                  <a:lnTo>
                    <a:pt x="142" y="164"/>
                  </a:lnTo>
                  <a:lnTo>
                    <a:pt x="139" y="164"/>
                  </a:lnTo>
                  <a:lnTo>
                    <a:pt x="139" y="164"/>
                  </a:lnTo>
                  <a:lnTo>
                    <a:pt x="136" y="166"/>
                  </a:lnTo>
                  <a:lnTo>
                    <a:pt x="135" y="168"/>
                  </a:lnTo>
                  <a:lnTo>
                    <a:pt x="135" y="204"/>
                  </a:lnTo>
                  <a:close/>
                  <a:moveTo>
                    <a:pt x="135" y="0"/>
                  </a:moveTo>
                  <a:lnTo>
                    <a:pt x="32" y="0"/>
                  </a:lnTo>
                  <a:lnTo>
                    <a:pt x="32" y="0"/>
                  </a:lnTo>
                  <a:lnTo>
                    <a:pt x="25" y="2"/>
                  </a:lnTo>
                  <a:lnTo>
                    <a:pt x="20" y="3"/>
                  </a:lnTo>
                  <a:lnTo>
                    <a:pt x="14" y="6"/>
                  </a:lnTo>
                  <a:lnTo>
                    <a:pt x="9" y="10"/>
                  </a:lnTo>
                  <a:lnTo>
                    <a:pt x="5" y="15"/>
                  </a:lnTo>
                  <a:lnTo>
                    <a:pt x="2" y="21"/>
                  </a:lnTo>
                  <a:lnTo>
                    <a:pt x="1" y="26"/>
                  </a:lnTo>
                  <a:lnTo>
                    <a:pt x="0" y="33"/>
                  </a:lnTo>
                  <a:lnTo>
                    <a:pt x="0" y="273"/>
                  </a:lnTo>
                  <a:lnTo>
                    <a:pt x="0" y="273"/>
                  </a:lnTo>
                  <a:lnTo>
                    <a:pt x="1" y="279"/>
                  </a:lnTo>
                  <a:lnTo>
                    <a:pt x="2" y="285"/>
                  </a:lnTo>
                  <a:lnTo>
                    <a:pt x="5" y="290"/>
                  </a:lnTo>
                  <a:lnTo>
                    <a:pt x="9" y="294"/>
                  </a:lnTo>
                  <a:lnTo>
                    <a:pt x="14" y="298"/>
                  </a:lnTo>
                  <a:lnTo>
                    <a:pt x="20" y="302"/>
                  </a:lnTo>
                  <a:lnTo>
                    <a:pt x="25" y="304"/>
                  </a:lnTo>
                  <a:lnTo>
                    <a:pt x="32" y="304"/>
                  </a:lnTo>
                  <a:lnTo>
                    <a:pt x="135" y="304"/>
                  </a:lnTo>
                  <a:lnTo>
                    <a:pt x="135" y="282"/>
                  </a:lnTo>
                  <a:lnTo>
                    <a:pt x="50" y="282"/>
                  </a:lnTo>
                  <a:lnTo>
                    <a:pt x="50" y="282"/>
                  </a:lnTo>
                  <a:lnTo>
                    <a:pt x="50" y="282"/>
                  </a:lnTo>
                  <a:lnTo>
                    <a:pt x="44" y="282"/>
                  </a:lnTo>
                  <a:lnTo>
                    <a:pt x="40" y="281"/>
                  </a:lnTo>
                  <a:lnTo>
                    <a:pt x="35" y="278"/>
                  </a:lnTo>
                  <a:lnTo>
                    <a:pt x="32" y="275"/>
                  </a:lnTo>
                  <a:lnTo>
                    <a:pt x="28" y="271"/>
                  </a:lnTo>
                  <a:lnTo>
                    <a:pt x="25" y="267"/>
                  </a:lnTo>
                  <a:lnTo>
                    <a:pt x="24" y="262"/>
                  </a:lnTo>
                  <a:lnTo>
                    <a:pt x="24" y="256"/>
                  </a:lnTo>
                  <a:lnTo>
                    <a:pt x="24" y="48"/>
                  </a:lnTo>
                  <a:lnTo>
                    <a:pt x="24" y="48"/>
                  </a:lnTo>
                  <a:lnTo>
                    <a:pt x="24" y="42"/>
                  </a:lnTo>
                  <a:lnTo>
                    <a:pt x="25" y="38"/>
                  </a:lnTo>
                  <a:lnTo>
                    <a:pt x="28" y="34"/>
                  </a:lnTo>
                  <a:lnTo>
                    <a:pt x="32" y="30"/>
                  </a:lnTo>
                  <a:lnTo>
                    <a:pt x="35" y="26"/>
                  </a:lnTo>
                  <a:lnTo>
                    <a:pt x="40" y="25"/>
                  </a:lnTo>
                  <a:lnTo>
                    <a:pt x="44" y="22"/>
                  </a:lnTo>
                  <a:lnTo>
                    <a:pt x="50" y="22"/>
                  </a:lnTo>
                  <a:lnTo>
                    <a:pt x="135" y="22"/>
                  </a:lnTo>
                  <a:lnTo>
                    <a:pt x="135" y="0"/>
                  </a:lnTo>
                  <a:lnTo>
                    <a:pt x="135" y="0"/>
                  </a:lnTo>
                  <a:close/>
                  <a:moveTo>
                    <a:pt x="135" y="41"/>
                  </a:moveTo>
                  <a:lnTo>
                    <a:pt x="135" y="120"/>
                  </a:lnTo>
                  <a:lnTo>
                    <a:pt x="135" y="120"/>
                  </a:lnTo>
                  <a:lnTo>
                    <a:pt x="130" y="122"/>
                  </a:lnTo>
                  <a:lnTo>
                    <a:pt x="124" y="125"/>
                  </a:lnTo>
                  <a:lnTo>
                    <a:pt x="120" y="129"/>
                  </a:lnTo>
                  <a:lnTo>
                    <a:pt x="116" y="133"/>
                  </a:lnTo>
                  <a:lnTo>
                    <a:pt x="116" y="133"/>
                  </a:lnTo>
                  <a:lnTo>
                    <a:pt x="112" y="139"/>
                  </a:lnTo>
                  <a:lnTo>
                    <a:pt x="111" y="144"/>
                  </a:lnTo>
                  <a:lnTo>
                    <a:pt x="106" y="159"/>
                  </a:lnTo>
                  <a:lnTo>
                    <a:pt x="106" y="159"/>
                  </a:lnTo>
                  <a:lnTo>
                    <a:pt x="106" y="175"/>
                  </a:lnTo>
                  <a:lnTo>
                    <a:pt x="106" y="175"/>
                  </a:lnTo>
                  <a:lnTo>
                    <a:pt x="108" y="185"/>
                  </a:lnTo>
                  <a:lnTo>
                    <a:pt x="109" y="194"/>
                  </a:lnTo>
                  <a:lnTo>
                    <a:pt x="111" y="195"/>
                  </a:lnTo>
                  <a:lnTo>
                    <a:pt x="111" y="195"/>
                  </a:lnTo>
                  <a:lnTo>
                    <a:pt x="113" y="205"/>
                  </a:lnTo>
                  <a:lnTo>
                    <a:pt x="113" y="205"/>
                  </a:lnTo>
                  <a:lnTo>
                    <a:pt x="117" y="209"/>
                  </a:lnTo>
                  <a:lnTo>
                    <a:pt x="121" y="213"/>
                  </a:lnTo>
                  <a:lnTo>
                    <a:pt x="128" y="214"/>
                  </a:lnTo>
                  <a:lnTo>
                    <a:pt x="135" y="214"/>
                  </a:lnTo>
                  <a:lnTo>
                    <a:pt x="135" y="264"/>
                  </a:lnTo>
                  <a:lnTo>
                    <a:pt x="62" y="264"/>
                  </a:lnTo>
                  <a:lnTo>
                    <a:pt x="62" y="264"/>
                  </a:lnTo>
                  <a:lnTo>
                    <a:pt x="58" y="263"/>
                  </a:lnTo>
                  <a:lnTo>
                    <a:pt x="54" y="262"/>
                  </a:lnTo>
                  <a:lnTo>
                    <a:pt x="47" y="258"/>
                  </a:lnTo>
                  <a:lnTo>
                    <a:pt x="43" y="251"/>
                  </a:lnTo>
                  <a:lnTo>
                    <a:pt x="41" y="247"/>
                  </a:lnTo>
                  <a:lnTo>
                    <a:pt x="41" y="243"/>
                  </a:lnTo>
                  <a:lnTo>
                    <a:pt x="41" y="61"/>
                  </a:lnTo>
                  <a:lnTo>
                    <a:pt x="41" y="61"/>
                  </a:lnTo>
                  <a:lnTo>
                    <a:pt x="41" y="57"/>
                  </a:lnTo>
                  <a:lnTo>
                    <a:pt x="43" y="53"/>
                  </a:lnTo>
                  <a:lnTo>
                    <a:pt x="47" y="46"/>
                  </a:lnTo>
                  <a:lnTo>
                    <a:pt x="54" y="42"/>
                  </a:lnTo>
                  <a:lnTo>
                    <a:pt x="58" y="41"/>
                  </a:lnTo>
                  <a:lnTo>
                    <a:pt x="62" y="41"/>
                  </a:lnTo>
                  <a:lnTo>
                    <a:pt x="135" y="41"/>
                  </a:lnTo>
                  <a:lnTo>
                    <a:pt x="135" y="41"/>
                  </a:lnTo>
                  <a:close/>
                  <a:moveTo>
                    <a:pt x="135" y="128"/>
                  </a:moveTo>
                  <a:lnTo>
                    <a:pt x="135" y="156"/>
                  </a:lnTo>
                  <a:lnTo>
                    <a:pt x="135" y="156"/>
                  </a:lnTo>
                  <a:lnTo>
                    <a:pt x="130" y="160"/>
                  </a:lnTo>
                  <a:lnTo>
                    <a:pt x="130" y="160"/>
                  </a:lnTo>
                  <a:lnTo>
                    <a:pt x="127" y="166"/>
                  </a:lnTo>
                  <a:lnTo>
                    <a:pt x="127" y="171"/>
                  </a:lnTo>
                  <a:lnTo>
                    <a:pt x="127" y="171"/>
                  </a:lnTo>
                  <a:lnTo>
                    <a:pt x="128" y="174"/>
                  </a:lnTo>
                  <a:lnTo>
                    <a:pt x="131" y="176"/>
                  </a:lnTo>
                  <a:lnTo>
                    <a:pt x="131" y="176"/>
                  </a:lnTo>
                  <a:lnTo>
                    <a:pt x="132" y="171"/>
                  </a:lnTo>
                  <a:lnTo>
                    <a:pt x="135" y="168"/>
                  </a:lnTo>
                  <a:lnTo>
                    <a:pt x="135" y="204"/>
                  </a:lnTo>
                  <a:lnTo>
                    <a:pt x="135" y="204"/>
                  </a:lnTo>
                  <a:lnTo>
                    <a:pt x="131" y="202"/>
                  </a:lnTo>
                  <a:lnTo>
                    <a:pt x="131" y="202"/>
                  </a:lnTo>
                  <a:lnTo>
                    <a:pt x="128" y="199"/>
                  </a:lnTo>
                  <a:lnTo>
                    <a:pt x="127" y="194"/>
                  </a:lnTo>
                  <a:lnTo>
                    <a:pt x="127" y="194"/>
                  </a:lnTo>
                  <a:lnTo>
                    <a:pt x="124" y="181"/>
                  </a:lnTo>
                  <a:lnTo>
                    <a:pt x="124" y="181"/>
                  </a:lnTo>
                  <a:lnTo>
                    <a:pt x="123" y="163"/>
                  </a:lnTo>
                  <a:lnTo>
                    <a:pt x="123" y="163"/>
                  </a:lnTo>
                  <a:lnTo>
                    <a:pt x="123" y="148"/>
                  </a:lnTo>
                  <a:lnTo>
                    <a:pt x="127" y="137"/>
                  </a:lnTo>
                  <a:lnTo>
                    <a:pt x="127" y="137"/>
                  </a:lnTo>
                  <a:lnTo>
                    <a:pt x="131" y="130"/>
                  </a:lnTo>
                  <a:lnTo>
                    <a:pt x="135" y="128"/>
                  </a:lnTo>
                  <a:lnTo>
                    <a:pt x="135" y="128"/>
                  </a:lnTo>
                  <a:close/>
                </a:path>
              </a:pathLst>
            </a:custGeom>
            <a:grpFill/>
            <a:ln>
              <a:noFill/>
            </a:ln>
          </p:spPr>
          <p:txBody>
            <a:bodyPr vert="horz" wrap="square" lIns="91438" tIns="45719" rIns="91438" bIns="45719" numCol="1" anchor="t" anchorCtr="0" compatLnSpc="1"/>
            <a:lstStyle/>
            <a:p>
              <a:endParaRPr lang="zh-CN" altLang="en-US"/>
            </a:p>
          </p:txBody>
        </p:sp>
        <p:grpSp>
          <p:nvGrpSpPr>
            <p:cNvPr id="266" name="组合 265"/>
            <p:cNvGrpSpPr/>
            <p:nvPr/>
          </p:nvGrpSpPr>
          <p:grpSpPr>
            <a:xfrm>
              <a:off x="2098786" y="2063717"/>
              <a:ext cx="124260" cy="118612"/>
              <a:chOff x="3092451" y="2336800"/>
              <a:chExt cx="209550" cy="200025"/>
            </a:xfrm>
            <a:grpFill/>
          </p:grpSpPr>
          <p:sp>
            <p:nvSpPr>
              <p:cNvPr id="267" name="Freeform 173"/>
              <p:cNvSpPr/>
              <p:nvPr/>
            </p:nvSpPr>
            <p:spPr bwMode="auto">
              <a:xfrm>
                <a:off x="3092451" y="2378075"/>
                <a:ext cx="209550" cy="158750"/>
              </a:xfrm>
              <a:custGeom>
                <a:avLst/>
                <a:gdLst>
                  <a:gd name="T0" fmla="*/ 39 w 132"/>
                  <a:gd name="T1" fmla="*/ 0 h 100"/>
                  <a:gd name="T2" fmla="*/ 39 w 132"/>
                  <a:gd name="T3" fmla="*/ 0 h 100"/>
                  <a:gd name="T4" fmla="*/ 47 w 132"/>
                  <a:gd name="T5" fmla="*/ 0 h 100"/>
                  <a:gd name="T6" fmla="*/ 54 w 132"/>
                  <a:gd name="T7" fmla="*/ 2 h 100"/>
                  <a:gd name="T8" fmla="*/ 61 w 132"/>
                  <a:gd name="T9" fmla="*/ 5 h 100"/>
                  <a:gd name="T10" fmla="*/ 66 w 132"/>
                  <a:gd name="T11" fmla="*/ 9 h 100"/>
                  <a:gd name="T12" fmla="*/ 66 w 132"/>
                  <a:gd name="T13" fmla="*/ 9 h 100"/>
                  <a:gd name="T14" fmla="*/ 71 w 132"/>
                  <a:gd name="T15" fmla="*/ 5 h 100"/>
                  <a:gd name="T16" fmla="*/ 78 w 132"/>
                  <a:gd name="T17" fmla="*/ 2 h 100"/>
                  <a:gd name="T18" fmla="*/ 85 w 132"/>
                  <a:gd name="T19" fmla="*/ 0 h 100"/>
                  <a:gd name="T20" fmla="*/ 93 w 132"/>
                  <a:gd name="T21" fmla="*/ 0 h 100"/>
                  <a:gd name="T22" fmla="*/ 93 w 132"/>
                  <a:gd name="T23" fmla="*/ 0 h 100"/>
                  <a:gd name="T24" fmla="*/ 101 w 132"/>
                  <a:gd name="T25" fmla="*/ 0 h 100"/>
                  <a:gd name="T26" fmla="*/ 108 w 132"/>
                  <a:gd name="T27" fmla="*/ 2 h 100"/>
                  <a:gd name="T28" fmla="*/ 115 w 132"/>
                  <a:gd name="T29" fmla="*/ 6 h 100"/>
                  <a:gd name="T30" fmla="*/ 120 w 132"/>
                  <a:gd name="T31" fmla="*/ 11 h 100"/>
                  <a:gd name="T32" fmla="*/ 126 w 132"/>
                  <a:gd name="T33" fmla="*/ 16 h 100"/>
                  <a:gd name="T34" fmla="*/ 130 w 132"/>
                  <a:gd name="T35" fmla="*/ 23 h 100"/>
                  <a:gd name="T36" fmla="*/ 131 w 132"/>
                  <a:gd name="T37" fmla="*/ 31 h 100"/>
                  <a:gd name="T38" fmla="*/ 132 w 132"/>
                  <a:gd name="T39" fmla="*/ 38 h 100"/>
                  <a:gd name="T40" fmla="*/ 132 w 132"/>
                  <a:gd name="T41" fmla="*/ 38 h 100"/>
                  <a:gd name="T42" fmla="*/ 131 w 132"/>
                  <a:gd name="T43" fmla="*/ 47 h 100"/>
                  <a:gd name="T44" fmla="*/ 128 w 132"/>
                  <a:gd name="T45" fmla="*/ 58 h 100"/>
                  <a:gd name="T46" fmla="*/ 123 w 132"/>
                  <a:gd name="T47" fmla="*/ 69 h 100"/>
                  <a:gd name="T48" fmla="*/ 116 w 132"/>
                  <a:gd name="T49" fmla="*/ 78 h 100"/>
                  <a:gd name="T50" fmla="*/ 107 w 132"/>
                  <a:gd name="T51" fmla="*/ 86 h 100"/>
                  <a:gd name="T52" fmla="*/ 94 w 132"/>
                  <a:gd name="T53" fmla="*/ 93 h 100"/>
                  <a:gd name="T54" fmla="*/ 88 w 132"/>
                  <a:gd name="T55" fmla="*/ 96 h 100"/>
                  <a:gd name="T56" fmla="*/ 81 w 132"/>
                  <a:gd name="T57" fmla="*/ 99 h 100"/>
                  <a:gd name="T58" fmla="*/ 73 w 132"/>
                  <a:gd name="T59" fmla="*/ 99 h 100"/>
                  <a:gd name="T60" fmla="*/ 63 w 132"/>
                  <a:gd name="T61" fmla="*/ 100 h 100"/>
                  <a:gd name="T62" fmla="*/ 63 w 132"/>
                  <a:gd name="T63" fmla="*/ 100 h 100"/>
                  <a:gd name="T64" fmla="*/ 55 w 132"/>
                  <a:gd name="T65" fmla="*/ 99 h 100"/>
                  <a:gd name="T66" fmla="*/ 47 w 132"/>
                  <a:gd name="T67" fmla="*/ 97 h 100"/>
                  <a:gd name="T68" fmla="*/ 39 w 132"/>
                  <a:gd name="T69" fmla="*/ 96 h 100"/>
                  <a:gd name="T70" fmla="*/ 32 w 132"/>
                  <a:gd name="T71" fmla="*/ 93 h 100"/>
                  <a:gd name="T72" fmla="*/ 27 w 132"/>
                  <a:gd name="T73" fmla="*/ 90 h 100"/>
                  <a:gd name="T74" fmla="*/ 21 w 132"/>
                  <a:gd name="T75" fmla="*/ 86 h 100"/>
                  <a:gd name="T76" fmla="*/ 13 w 132"/>
                  <a:gd name="T77" fmla="*/ 77 h 100"/>
                  <a:gd name="T78" fmla="*/ 6 w 132"/>
                  <a:gd name="T79" fmla="*/ 67 h 100"/>
                  <a:gd name="T80" fmla="*/ 2 w 132"/>
                  <a:gd name="T81" fmla="*/ 57 h 100"/>
                  <a:gd name="T82" fmla="*/ 0 w 132"/>
                  <a:gd name="T83" fmla="*/ 47 h 100"/>
                  <a:gd name="T84" fmla="*/ 0 w 132"/>
                  <a:gd name="T85" fmla="*/ 38 h 100"/>
                  <a:gd name="T86" fmla="*/ 0 w 132"/>
                  <a:gd name="T87" fmla="*/ 38 h 100"/>
                  <a:gd name="T88" fmla="*/ 0 w 132"/>
                  <a:gd name="T89" fmla="*/ 31 h 100"/>
                  <a:gd name="T90" fmla="*/ 2 w 132"/>
                  <a:gd name="T91" fmla="*/ 23 h 100"/>
                  <a:gd name="T92" fmla="*/ 6 w 132"/>
                  <a:gd name="T93" fmla="*/ 16 h 100"/>
                  <a:gd name="T94" fmla="*/ 12 w 132"/>
                  <a:gd name="T95" fmla="*/ 11 h 100"/>
                  <a:gd name="T96" fmla="*/ 17 w 132"/>
                  <a:gd name="T97" fmla="*/ 6 h 100"/>
                  <a:gd name="T98" fmla="*/ 24 w 132"/>
                  <a:gd name="T99" fmla="*/ 2 h 100"/>
                  <a:gd name="T100" fmla="*/ 31 w 132"/>
                  <a:gd name="T101" fmla="*/ 0 h 100"/>
                  <a:gd name="T102" fmla="*/ 39 w 132"/>
                  <a:gd name="T103" fmla="*/ 0 h 100"/>
                  <a:gd name="T104" fmla="*/ 39 w 132"/>
                  <a:gd name="T105"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 h="100">
                    <a:moveTo>
                      <a:pt x="39" y="0"/>
                    </a:moveTo>
                    <a:lnTo>
                      <a:pt x="39" y="0"/>
                    </a:lnTo>
                    <a:lnTo>
                      <a:pt x="47" y="0"/>
                    </a:lnTo>
                    <a:lnTo>
                      <a:pt x="54" y="2"/>
                    </a:lnTo>
                    <a:lnTo>
                      <a:pt x="61" y="5"/>
                    </a:lnTo>
                    <a:lnTo>
                      <a:pt x="66" y="9"/>
                    </a:lnTo>
                    <a:lnTo>
                      <a:pt x="66" y="9"/>
                    </a:lnTo>
                    <a:lnTo>
                      <a:pt x="71" y="5"/>
                    </a:lnTo>
                    <a:lnTo>
                      <a:pt x="78" y="2"/>
                    </a:lnTo>
                    <a:lnTo>
                      <a:pt x="85" y="0"/>
                    </a:lnTo>
                    <a:lnTo>
                      <a:pt x="93" y="0"/>
                    </a:lnTo>
                    <a:lnTo>
                      <a:pt x="93" y="0"/>
                    </a:lnTo>
                    <a:lnTo>
                      <a:pt x="101" y="0"/>
                    </a:lnTo>
                    <a:lnTo>
                      <a:pt x="108" y="2"/>
                    </a:lnTo>
                    <a:lnTo>
                      <a:pt x="115" y="6"/>
                    </a:lnTo>
                    <a:lnTo>
                      <a:pt x="120" y="11"/>
                    </a:lnTo>
                    <a:lnTo>
                      <a:pt x="126" y="16"/>
                    </a:lnTo>
                    <a:lnTo>
                      <a:pt x="130" y="23"/>
                    </a:lnTo>
                    <a:lnTo>
                      <a:pt x="131" y="31"/>
                    </a:lnTo>
                    <a:lnTo>
                      <a:pt x="132" y="38"/>
                    </a:lnTo>
                    <a:lnTo>
                      <a:pt x="132" y="38"/>
                    </a:lnTo>
                    <a:lnTo>
                      <a:pt x="131" y="47"/>
                    </a:lnTo>
                    <a:lnTo>
                      <a:pt x="128" y="58"/>
                    </a:lnTo>
                    <a:lnTo>
                      <a:pt x="123" y="69"/>
                    </a:lnTo>
                    <a:lnTo>
                      <a:pt x="116" y="78"/>
                    </a:lnTo>
                    <a:lnTo>
                      <a:pt x="107" y="86"/>
                    </a:lnTo>
                    <a:lnTo>
                      <a:pt x="94" y="93"/>
                    </a:lnTo>
                    <a:lnTo>
                      <a:pt x="88" y="96"/>
                    </a:lnTo>
                    <a:lnTo>
                      <a:pt x="81" y="99"/>
                    </a:lnTo>
                    <a:lnTo>
                      <a:pt x="73" y="99"/>
                    </a:lnTo>
                    <a:lnTo>
                      <a:pt x="63" y="100"/>
                    </a:lnTo>
                    <a:lnTo>
                      <a:pt x="63" y="100"/>
                    </a:lnTo>
                    <a:lnTo>
                      <a:pt x="55" y="99"/>
                    </a:lnTo>
                    <a:lnTo>
                      <a:pt x="47" y="97"/>
                    </a:lnTo>
                    <a:lnTo>
                      <a:pt x="39" y="96"/>
                    </a:lnTo>
                    <a:lnTo>
                      <a:pt x="32" y="93"/>
                    </a:lnTo>
                    <a:lnTo>
                      <a:pt x="27" y="90"/>
                    </a:lnTo>
                    <a:lnTo>
                      <a:pt x="21" y="86"/>
                    </a:lnTo>
                    <a:lnTo>
                      <a:pt x="13" y="77"/>
                    </a:lnTo>
                    <a:lnTo>
                      <a:pt x="6" y="67"/>
                    </a:lnTo>
                    <a:lnTo>
                      <a:pt x="2" y="57"/>
                    </a:lnTo>
                    <a:lnTo>
                      <a:pt x="0" y="47"/>
                    </a:lnTo>
                    <a:lnTo>
                      <a:pt x="0" y="38"/>
                    </a:lnTo>
                    <a:lnTo>
                      <a:pt x="0" y="38"/>
                    </a:lnTo>
                    <a:lnTo>
                      <a:pt x="0" y="31"/>
                    </a:lnTo>
                    <a:lnTo>
                      <a:pt x="2" y="23"/>
                    </a:lnTo>
                    <a:lnTo>
                      <a:pt x="6" y="16"/>
                    </a:lnTo>
                    <a:lnTo>
                      <a:pt x="12" y="11"/>
                    </a:lnTo>
                    <a:lnTo>
                      <a:pt x="17" y="6"/>
                    </a:lnTo>
                    <a:lnTo>
                      <a:pt x="24" y="2"/>
                    </a:lnTo>
                    <a:lnTo>
                      <a:pt x="31" y="0"/>
                    </a:lnTo>
                    <a:lnTo>
                      <a:pt x="39" y="0"/>
                    </a:lnTo>
                    <a:lnTo>
                      <a:pt x="3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8" name="Freeform 174"/>
              <p:cNvSpPr/>
              <p:nvPr/>
            </p:nvSpPr>
            <p:spPr bwMode="auto">
              <a:xfrm>
                <a:off x="3149601" y="2336800"/>
                <a:ext cx="52388" cy="73025"/>
              </a:xfrm>
              <a:custGeom>
                <a:avLst/>
                <a:gdLst>
                  <a:gd name="T0" fmla="*/ 29 w 33"/>
                  <a:gd name="T1" fmla="*/ 46 h 46"/>
                  <a:gd name="T2" fmla="*/ 29 w 33"/>
                  <a:gd name="T3" fmla="*/ 46 h 46"/>
                  <a:gd name="T4" fmla="*/ 31 w 33"/>
                  <a:gd name="T5" fmla="*/ 39 h 46"/>
                  <a:gd name="T6" fmla="*/ 33 w 33"/>
                  <a:gd name="T7" fmla="*/ 34 h 46"/>
                  <a:gd name="T8" fmla="*/ 33 w 33"/>
                  <a:gd name="T9" fmla="*/ 27 h 46"/>
                  <a:gd name="T10" fmla="*/ 33 w 33"/>
                  <a:gd name="T11" fmla="*/ 22 h 46"/>
                  <a:gd name="T12" fmla="*/ 30 w 33"/>
                  <a:gd name="T13" fmla="*/ 15 h 46"/>
                  <a:gd name="T14" fmla="*/ 27 w 33"/>
                  <a:gd name="T15" fmla="*/ 9 h 46"/>
                  <a:gd name="T16" fmla="*/ 25 w 33"/>
                  <a:gd name="T17" fmla="*/ 4 h 46"/>
                  <a:gd name="T18" fmla="*/ 19 w 33"/>
                  <a:gd name="T19" fmla="*/ 0 h 46"/>
                  <a:gd name="T20" fmla="*/ 0 w 33"/>
                  <a:gd name="T21" fmla="*/ 3 h 46"/>
                  <a:gd name="T22" fmla="*/ 0 w 33"/>
                  <a:gd name="T23" fmla="*/ 3 h 46"/>
                  <a:gd name="T24" fmla="*/ 12 w 33"/>
                  <a:gd name="T25" fmla="*/ 11 h 46"/>
                  <a:gd name="T26" fmla="*/ 18 w 33"/>
                  <a:gd name="T27" fmla="*/ 15 h 46"/>
                  <a:gd name="T28" fmla="*/ 22 w 33"/>
                  <a:gd name="T29" fmla="*/ 19 h 46"/>
                  <a:gd name="T30" fmla="*/ 25 w 33"/>
                  <a:gd name="T31" fmla="*/ 24 h 46"/>
                  <a:gd name="T32" fmla="*/ 27 w 33"/>
                  <a:gd name="T33" fmla="*/ 31 h 46"/>
                  <a:gd name="T34" fmla="*/ 29 w 33"/>
                  <a:gd name="T35" fmla="*/ 38 h 46"/>
                  <a:gd name="T36" fmla="*/ 29 w 33"/>
                  <a:gd name="T37" fmla="*/ 46 h 46"/>
                  <a:gd name="T38" fmla="*/ 29 w 33"/>
                  <a:gd name="T39"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3" h="46">
                    <a:moveTo>
                      <a:pt x="29" y="46"/>
                    </a:moveTo>
                    <a:lnTo>
                      <a:pt x="29" y="46"/>
                    </a:lnTo>
                    <a:lnTo>
                      <a:pt x="31" y="39"/>
                    </a:lnTo>
                    <a:lnTo>
                      <a:pt x="33" y="34"/>
                    </a:lnTo>
                    <a:lnTo>
                      <a:pt x="33" y="27"/>
                    </a:lnTo>
                    <a:lnTo>
                      <a:pt x="33" y="22"/>
                    </a:lnTo>
                    <a:lnTo>
                      <a:pt x="30" y="15"/>
                    </a:lnTo>
                    <a:lnTo>
                      <a:pt x="27" y="9"/>
                    </a:lnTo>
                    <a:lnTo>
                      <a:pt x="25" y="4"/>
                    </a:lnTo>
                    <a:lnTo>
                      <a:pt x="19" y="0"/>
                    </a:lnTo>
                    <a:lnTo>
                      <a:pt x="0" y="3"/>
                    </a:lnTo>
                    <a:lnTo>
                      <a:pt x="0" y="3"/>
                    </a:lnTo>
                    <a:lnTo>
                      <a:pt x="12" y="11"/>
                    </a:lnTo>
                    <a:lnTo>
                      <a:pt x="18" y="15"/>
                    </a:lnTo>
                    <a:lnTo>
                      <a:pt x="22" y="19"/>
                    </a:lnTo>
                    <a:lnTo>
                      <a:pt x="25" y="24"/>
                    </a:lnTo>
                    <a:lnTo>
                      <a:pt x="27" y="31"/>
                    </a:lnTo>
                    <a:lnTo>
                      <a:pt x="29" y="38"/>
                    </a:lnTo>
                    <a:lnTo>
                      <a:pt x="29" y="46"/>
                    </a:lnTo>
                    <a:lnTo>
                      <a:pt x="29" y="4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69" name="Freeform 175"/>
            <p:cNvSpPr>
              <a:spLocks noEditPoints="1"/>
            </p:cNvSpPr>
            <p:nvPr/>
          </p:nvSpPr>
          <p:spPr bwMode="auto">
            <a:xfrm>
              <a:off x="2230577" y="2847872"/>
              <a:ext cx="128967" cy="179800"/>
            </a:xfrm>
            <a:custGeom>
              <a:avLst/>
              <a:gdLst>
                <a:gd name="T0" fmla="*/ 125 w 137"/>
                <a:gd name="T1" fmla="*/ 55 h 191"/>
                <a:gd name="T2" fmla="*/ 126 w 137"/>
                <a:gd name="T3" fmla="*/ 51 h 191"/>
                <a:gd name="T4" fmla="*/ 133 w 137"/>
                <a:gd name="T5" fmla="*/ 34 h 191"/>
                <a:gd name="T6" fmla="*/ 136 w 137"/>
                <a:gd name="T7" fmla="*/ 29 h 191"/>
                <a:gd name="T8" fmla="*/ 137 w 137"/>
                <a:gd name="T9" fmla="*/ 21 h 191"/>
                <a:gd name="T10" fmla="*/ 136 w 137"/>
                <a:gd name="T11" fmla="*/ 13 h 191"/>
                <a:gd name="T12" fmla="*/ 132 w 137"/>
                <a:gd name="T13" fmla="*/ 6 h 191"/>
                <a:gd name="T14" fmla="*/ 128 w 137"/>
                <a:gd name="T15" fmla="*/ 4 h 191"/>
                <a:gd name="T16" fmla="*/ 116 w 137"/>
                <a:gd name="T17" fmla="*/ 0 h 191"/>
                <a:gd name="T18" fmla="*/ 103 w 137"/>
                <a:gd name="T19" fmla="*/ 4 h 191"/>
                <a:gd name="T20" fmla="*/ 113 w 137"/>
                <a:gd name="T21" fmla="*/ 39 h 191"/>
                <a:gd name="T22" fmla="*/ 103 w 137"/>
                <a:gd name="T23" fmla="*/ 59 h 191"/>
                <a:gd name="T24" fmla="*/ 110 w 137"/>
                <a:gd name="T25" fmla="*/ 48 h 191"/>
                <a:gd name="T26" fmla="*/ 110 w 137"/>
                <a:gd name="T27" fmla="*/ 42 h 191"/>
                <a:gd name="T28" fmla="*/ 120 w 137"/>
                <a:gd name="T29" fmla="*/ 48 h 191"/>
                <a:gd name="T30" fmla="*/ 121 w 137"/>
                <a:gd name="T31" fmla="*/ 52 h 191"/>
                <a:gd name="T32" fmla="*/ 121 w 137"/>
                <a:gd name="T33" fmla="*/ 57 h 191"/>
                <a:gd name="T34" fmla="*/ 103 w 137"/>
                <a:gd name="T35" fmla="*/ 89 h 191"/>
                <a:gd name="T36" fmla="*/ 97 w 137"/>
                <a:gd name="T37" fmla="*/ 93 h 191"/>
                <a:gd name="T38" fmla="*/ 99 w 137"/>
                <a:gd name="T39" fmla="*/ 92 h 191"/>
                <a:gd name="T40" fmla="*/ 103 w 137"/>
                <a:gd name="T41" fmla="*/ 89 h 191"/>
                <a:gd name="T42" fmla="*/ 101 w 137"/>
                <a:gd name="T43" fmla="*/ 85 h 191"/>
                <a:gd name="T44" fmla="*/ 99 w 137"/>
                <a:gd name="T45" fmla="*/ 86 h 191"/>
                <a:gd name="T46" fmla="*/ 95 w 137"/>
                <a:gd name="T47" fmla="*/ 88 h 191"/>
                <a:gd name="T48" fmla="*/ 84 w 137"/>
                <a:gd name="T49" fmla="*/ 81 h 191"/>
                <a:gd name="T50" fmla="*/ 84 w 137"/>
                <a:gd name="T51" fmla="*/ 81 h 191"/>
                <a:gd name="T52" fmla="*/ 90 w 137"/>
                <a:gd name="T53" fmla="*/ 78 h 191"/>
                <a:gd name="T54" fmla="*/ 103 w 137"/>
                <a:gd name="T55" fmla="*/ 34 h 191"/>
                <a:gd name="T56" fmla="*/ 88 w 137"/>
                <a:gd name="T57" fmla="*/ 23 h 191"/>
                <a:gd name="T58" fmla="*/ 80 w 137"/>
                <a:gd name="T59" fmla="*/ 25 h 191"/>
                <a:gd name="T60" fmla="*/ 57 w 137"/>
                <a:gd name="T61" fmla="*/ 59 h 191"/>
                <a:gd name="T62" fmla="*/ 57 w 137"/>
                <a:gd name="T63" fmla="*/ 66 h 191"/>
                <a:gd name="T64" fmla="*/ 22 w 137"/>
                <a:gd name="T65" fmla="*/ 153 h 191"/>
                <a:gd name="T66" fmla="*/ 26 w 137"/>
                <a:gd name="T67" fmla="*/ 154 h 191"/>
                <a:gd name="T68" fmla="*/ 29 w 137"/>
                <a:gd name="T69" fmla="*/ 155 h 191"/>
                <a:gd name="T70" fmla="*/ 29 w 137"/>
                <a:gd name="T71" fmla="*/ 162 h 191"/>
                <a:gd name="T72" fmla="*/ 33 w 137"/>
                <a:gd name="T73" fmla="*/ 161 h 191"/>
                <a:gd name="T74" fmla="*/ 38 w 137"/>
                <a:gd name="T75" fmla="*/ 162 h 191"/>
                <a:gd name="T76" fmla="*/ 40 w 137"/>
                <a:gd name="T77" fmla="*/ 163 h 191"/>
                <a:gd name="T78" fmla="*/ 41 w 137"/>
                <a:gd name="T79" fmla="*/ 169 h 191"/>
                <a:gd name="T80" fmla="*/ 38 w 137"/>
                <a:gd name="T81" fmla="*/ 173 h 191"/>
                <a:gd name="T82" fmla="*/ 22 w 137"/>
                <a:gd name="T83" fmla="*/ 182 h 191"/>
                <a:gd name="T84" fmla="*/ 41 w 137"/>
                <a:gd name="T85" fmla="*/ 176 h 191"/>
                <a:gd name="T86" fmla="*/ 103 w 137"/>
                <a:gd name="T87" fmla="*/ 29 h 191"/>
                <a:gd name="T88" fmla="*/ 97 w 137"/>
                <a:gd name="T89" fmla="*/ 9 h 191"/>
                <a:gd name="T90" fmla="*/ 103 w 137"/>
                <a:gd name="T91" fmla="*/ 4 h 191"/>
                <a:gd name="T92" fmla="*/ 22 w 137"/>
                <a:gd name="T93" fmla="*/ 117 h 191"/>
                <a:gd name="T94" fmla="*/ 2 w 137"/>
                <a:gd name="T95" fmla="*/ 191 h 191"/>
                <a:gd name="T96" fmla="*/ 22 w 137"/>
                <a:gd name="T97" fmla="*/ 180 h 191"/>
                <a:gd name="T98" fmla="*/ 5 w 137"/>
                <a:gd name="T99" fmla="*/ 174 h 191"/>
                <a:gd name="T100" fmla="*/ 5 w 137"/>
                <a:gd name="T101" fmla="*/ 150 h 191"/>
                <a:gd name="T102" fmla="*/ 6 w 137"/>
                <a:gd name="T103" fmla="*/ 149 h 191"/>
                <a:gd name="T104" fmla="*/ 10 w 137"/>
                <a:gd name="T105" fmla="*/ 146 h 191"/>
                <a:gd name="T106" fmla="*/ 15 w 137"/>
                <a:gd name="T107" fmla="*/ 146 h 191"/>
                <a:gd name="T108" fmla="*/ 17 w 137"/>
                <a:gd name="T109" fmla="*/ 149 h 191"/>
                <a:gd name="T110" fmla="*/ 18 w 137"/>
                <a:gd name="T111" fmla="*/ 155 h 191"/>
                <a:gd name="T112" fmla="*/ 19 w 137"/>
                <a:gd name="T113" fmla="*/ 154 h 191"/>
                <a:gd name="T114" fmla="*/ 22 w 137"/>
                <a:gd name="T115" fmla="*/ 117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7" h="191">
                  <a:moveTo>
                    <a:pt x="103" y="89"/>
                  </a:moveTo>
                  <a:lnTo>
                    <a:pt x="125" y="55"/>
                  </a:lnTo>
                  <a:lnTo>
                    <a:pt x="125" y="55"/>
                  </a:lnTo>
                  <a:lnTo>
                    <a:pt x="126" y="51"/>
                  </a:lnTo>
                  <a:lnTo>
                    <a:pt x="125" y="47"/>
                  </a:lnTo>
                  <a:lnTo>
                    <a:pt x="133" y="34"/>
                  </a:lnTo>
                  <a:lnTo>
                    <a:pt x="133" y="34"/>
                  </a:lnTo>
                  <a:lnTo>
                    <a:pt x="136" y="29"/>
                  </a:lnTo>
                  <a:lnTo>
                    <a:pt x="137" y="25"/>
                  </a:lnTo>
                  <a:lnTo>
                    <a:pt x="137" y="21"/>
                  </a:lnTo>
                  <a:lnTo>
                    <a:pt x="137" y="17"/>
                  </a:lnTo>
                  <a:lnTo>
                    <a:pt x="136" y="13"/>
                  </a:lnTo>
                  <a:lnTo>
                    <a:pt x="135" y="9"/>
                  </a:lnTo>
                  <a:lnTo>
                    <a:pt x="132" y="6"/>
                  </a:lnTo>
                  <a:lnTo>
                    <a:pt x="128" y="4"/>
                  </a:lnTo>
                  <a:lnTo>
                    <a:pt x="128" y="4"/>
                  </a:lnTo>
                  <a:lnTo>
                    <a:pt x="121" y="0"/>
                  </a:lnTo>
                  <a:lnTo>
                    <a:pt x="116" y="0"/>
                  </a:lnTo>
                  <a:lnTo>
                    <a:pt x="109" y="1"/>
                  </a:lnTo>
                  <a:lnTo>
                    <a:pt x="103" y="4"/>
                  </a:lnTo>
                  <a:lnTo>
                    <a:pt x="103" y="29"/>
                  </a:lnTo>
                  <a:lnTo>
                    <a:pt x="113" y="39"/>
                  </a:lnTo>
                  <a:lnTo>
                    <a:pt x="103" y="34"/>
                  </a:lnTo>
                  <a:lnTo>
                    <a:pt x="103" y="59"/>
                  </a:lnTo>
                  <a:lnTo>
                    <a:pt x="110" y="48"/>
                  </a:lnTo>
                  <a:lnTo>
                    <a:pt x="110" y="48"/>
                  </a:lnTo>
                  <a:lnTo>
                    <a:pt x="110" y="46"/>
                  </a:lnTo>
                  <a:lnTo>
                    <a:pt x="110" y="42"/>
                  </a:lnTo>
                  <a:lnTo>
                    <a:pt x="120" y="48"/>
                  </a:lnTo>
                  <a:lnTo>
                    <a:pt x="120" y="48"/>
                  </a:lnTo>
                  <a:lnTo>
                    <a:pt x="121" y="50"/>
                  </a:lnTo>
                  <a:lnTo>
                    <a:pt x="121" y="52"/>
                  </a:lnTo>
                  <a:lnTo>
                    <a:pt x="121" y="54"/>
                  </a:lnTo>
                  <a:lnTo>
                    <a:pt x="121" y="57"/>
                  </a:lnTo>
                  <a:lnTo>
                    <a:pt x="103" y="82"/>
                  </a:lnTo>
                  <a:lnTo>
                    <a:pt x="103" y="89"/>
                  </a:lnTo>
                  <a:close/>
                  <a:moveTo>
                    <a:pt x="41" y="176"/>
                  </a:moveTo>
                  <a:lnTo>
                    <a:pt x="97" y="93"/>
                  </a:lnTo>
                  <a:lnTo>
                    <a:pt x="97" y="93"/>
                  </a:lnTo>
                  <a:lnTo>
                    <a:pt x="99" y="92"/>
                  </a:lnTo>
                  <a:lnTo>
                    <a:pt x="102" y="89"/>
                  </a:lnTo>
                  <a:lnTo>
                    <a:pt x="103" y="89"/>
                  </a:lnTo>
                  <a:lnTo>
                    <a:pt x="103" y="82"/>
                  </a:lnTo>
                  <a:lnTo>
                    <a:pt x="101" y="85"/>
                  </a:lnTo>
                  <a:lnTo>
                    <a:pt x="101" y="85"/>
                  </a:lnTo>
                  <a:lnTo>
                    <a:pt x="99" y="86"/>
                  </a:lnTo>
                  <a:lnTo>
                    <a:pt x="98" y="88"/>
                  </a:lnTo>
                  <a:lnTo>
                    <a:pt x="95" y="88"/>
                  </a:lnTo>
                  <a:lnTo>
                    <a:pt x="94" y="86"/>
                  </a:lnTo>
                  <a:lnTo>
                    <a:pt x="84" y="81"/>
                  </a:lnTo>
                  <a:lnTo>
                    <a:pt x="84" y="81"/>
                  </a:lnTo>
                  <a:lnTo>
                    <a:pt x="84" y="81"/>
                  </a:lnTo>
                  <a:lnTo>
                    <a:pt x="87" y="80"/>
                  </a:lnTo>
                  <a:lnTo>
                    <a:pt x="90" y="78"/>
                  </a:lnTo>
                  <a:lnTo>
                    <a:pt x="103" y="59"/>
                  </a:lnTo>
                  <a:lnTo>
                    <a:pt x="103" y="34"/>
                  </a:lnTo>
                  <a:lnTo>
                    <a:pt x="88" y="23"/>
                  </a:lnTo>
                  <a:lnTo>
                    <a:pt x="88" y="23"/>
                  </a:lnTo>
                  <a:lnTo>
                    <a:pt x="83" y="23"/>
                  </a:lnTo>
                  <a:lnTo>
                    <a:pt x="80" y="25"/>
                  </a:lnTo>
                  <a:lnTo>
                    <a:pt x="57" y="59"/>
                  </a:lnTo>
                  <a:lnTo>
                    <a:pt x="57" y="59"/>
                  </a:lnTo>
                  <a:lnTo>
                    <a:pt x="56" y="63"/>
                  </a:lnTo>
                  <a:lnTo>
                    <a:pt x="57" y="66"/>
                  </a:lnTo>
                  <a:lnTo>
                    <a:pt x="22" y="117"/>
                  </a:lnTo>
                  <a:lnTo>
                    <a:pt x="22" y="153"/>
                  </a:lnTo>
                  <a:lnTo>
                    <a:pt x="22" y="153"/>
                  </a:lnTo>
                  <a:lnTo>
                    <a:pt x="26" y="154"/>
                  </a:lnTo>
                  <a:lnTo>
                    <a:pt x="26" y="154"/>
                  </a:lnTo>
                  <a:lnTo>
                    <a:pt x="29" y="155"/>
                  </a:lnTo>
                  <a:lnTo>
                    <a:pt x="29" y="158"/>
                  </a:lnTo>
                  <a:lnTo>
                    <a:pt x="29" y="162"/>
                  </a:lnTo>
                  <a:lnTo>
                    <a:pt x="29" y="162"/>
                  </a:lnTo>
                  <a:lnTo>
                    <a:pt x="33" y="161"/>
                  </a:lnTo>
                  <a:lnTo>
                    <a:pt x="36" y="161"/>
                  </a:lnTo>
                  <a:lnTo>
                    <a:pt x="38" y="162"/>
                  </a:lnTo>
                  <a:lnTo>
                    <a:pt x="38" y="162"/>
                  </a:lnTo>
                  <a:lnTo>
                    <a:pt x="40" y="163"/>
                  </a:lnTo>
                  <a:lnTo>
                    <a:pt x="41" y="166"/>
                  </a:lnTo>
                  <a:lnTo>
                    <a:pt x="41" y="169"/>
                  </a:lnTo>
                  <a:lnTo>
                    <a:pt x="40" y="172"/>
                  </a:lnTo>
                  <a:lnTo>
                    <a:pt x="38" y="173"/>
                  </a:lnTo>
                  <a:lnTo>
                    <a:pt x="22" y="180"/>
                  </a:lnTo>
                  <a:lnTo>
                    <a:pt x="22" y="182"/>
                  </a:lnTo>
                  <a:lnTo>
                    <a:pt x="41" y="176"/>
                  </a:lnTo>
                  <a:lnTo>
                    <a:pt x="41" y="176"/>
                  </a:lnTo>
                  <a:close/>
                  <a:moveTo>
                    <a:pt x="103" y="4"/>
                  </a:moveTo>
                  <a:lnTo>
                    <a:pt x="103" y="29"/>
                  </a:lnTo>
                  <a:lnTo>
                    <a:pt x="91" y="17"/>
                  </a:lnTo>
                  <a:lnTo>
                    <a:pt x="97" y="9"/>
                  </a:lnTo>
                  <a:lnTo>
                    <a:pt x="97" y="9"/>
                  </a:lnTo>
                  <a:lnTo>
                    <a:pt x="103" y="4"/>
                  </a:lnTo>
                  <a:lnTo>
                    <a:pt x="103" y="4"/>
                  </a:lnTo>
                  <a:close/>
                  <a:moveTo>
                    <a:pt x="22" y="117"/>
                  </a:moveTo>
                  <a:lnTo>
                    <a:pt x="0" y="150"/>
                  </a:lnTo>
                  <a:lnTo>
                    <a:pt x="2" y="191"/>
                  </a:lnTo>
                  <a:lnTo>
                    <a:pt x="22" y="182"/>
                  </a:lnTo>
                  <a:lnTo>
                    <a:pt x="22" y="180"/>
                  </a:lnTo>
                  <a:lnTo>
                    <a:pt x="17" y="182"/>
                  </a:lnTo>
                  <a:lnTo>
                    <a:pt x="5" y="174"/>
                  </a:lnTo>
                  <a:lnTo>
                    <a:pt x="5" y="150"/>
                  </a:lnTo>
                  <a:lnTo>
                    <a:pt x="5" y="150"/>
                  </a:lnTo>
                  <a:lnTo>
                    <a:pt x="6" y="149"/>
                  </a:lnTo>
                  <a:lnTo>
                    <a:pt x="6" y="149"/>
                  </a:lnTo>
                  <a:lnTo>
                    <a:pt x="7" y="146"/>
                  </a:lnTo>
                  <a:lnTo>
                    <a:pt x="10" y="146"/>
                  </a:lnTo>
                  <a:lnTo>
                    <a:pt x="13" y="146"/>
                  </a:lnTo>
                  <a:lnTo>
                    <a:pt x="15" y="146"/>
                  </a:lnTo>
                  <a:lnTo>
                    <a:pt x="15" y="146"/>
                  </a:lnTo>
                  <a:lnTo>
                    <a:pt x="17" y="149"/>
                  </a:lnTo>
                  <a:lnTo>
                    <a:pt x="18" y="150"/>
                  </a:lnTo>
                  <a:lnTo>
                    <a:pt x="18" y="155"/>
                  </a:lnTo>
                  <a:lnTo>
                    <a:pt x="18" y="155"/>
                  </a:lnTo>
                  <a:lnTo>
                    <a:pt x="19" y="154"/>
                  </a:lnTo>
                  <a:lnTo>
                    <a:pt x="22" y="153"/>
                  </a:lnTo>
                  <a:lnTo>
                    <a:pt x="22" y="117"/>
                  </a:lnTo>
                  <a:close/>
                </a:path>
              </a:pathLst>
            </a:custGeom>
            <a:grpFill/>
            <a:ln>
              <a:noFill/>
            </a:ln>
          </p:spPr>
          <p:txBody>
            <a:bodyPr vert="horz" wrap="square" lIns="91438" tIns="45719" rIns="91438" bIns="45719" numCol="1" anchor="t" anchorCtr="0" compatLnSpc="1"/>
            <a:lstStyle/>
            <a:p>
              <a:endParaRPr lang="zh-CN" altLang="en-US"/>
            </a:p>
          </p:txBody>
        </p:sp>
        <p:sp>
          <p:nvSpPr>
            <p:cNvPr id="270" name="Freeform 176"/>
            <p:cNvSpPr>
              <a:spLocks noEditPoints="1"/>
            </p:cNvSpPr>
            <p:nvPr/>
          </p:nvSpPr>
          <p:spPr bwMode="auto">
            <a:xfrm>
              <a:off x="1184725" y="1908394"/>
              <a:ext cx="165680" cy="179800"/>
            </a:xfrm>
            <a:custGeom>
              <a:avLst/>
              <a:gdLst>
                <a:gd name="T0" fmla="*/ 138 w 176"/>
                <a:gd name="T1" fmla="*/ 88 h 191"/>
                <a:gd name="T2" fmla="*/ 132 w 176"/>
                <a:gd name="T3" fmla="*/ 138 h 191"/>
                <a:gd name="T4" fmla="*/ 150 w 176"/>
                <a:gd name="T5" fmla="*/ 143 h 191"/>
                <a:gd name="T6" fmla="*/ 147 w 176"/>
                <a:gd name="T7" fmla="*/ 151 h 191"/>
                <a:gd name="T8" fmla="*/ 132 w 176"/>
                <a:gd name="T9" fmla="*/ 36 h 191"/>
                <a:gd name="T10" fmla="*/ 150 w 176"/>
                <a:gd name="T11" fmla="*/ 26 h 191"/>
                <a:gd name="T12" fmla="*/ 135 w 176"/>
                <a:gd name="T13" fmla="*/ 47 h 191"/>
                <a:gd name="T14" fmla="*/ 146 w 176"/>
                <a:gd name="T15" fmla="*/ 88 h 191"/>
                <a:gd name="T16" fmla="*/ 174 w 176"/>
                <a:gd name="T17" fmla="*/ 85 h 191"/>
                <a:gd name="T18" fmla="*/ 150 w 176"/>
                <a:gd name="T19" fmla="*/ 92 h 191"/>
                <a:gd name="T20" fmla="*/ 88 w 176"/>
                <a:gd name="T21" fmla="*/ 39 h 191"/>
                <a:gd name="T22" fmla="*/ 115 w 176"/>
                <a:gd name="T23" fmla="*/ 46 h 191"/>
                <a:gd name="T24" fmla="*/ 132 w 176"/>
                <a:gd name="T25" fmla="*/ 109 h 191"/>
                <a:gd name="T26" fmla="*/ 115 w 176"/>
                <a:gd name="T27" fmla="*/ 128 h 191"/>
                <a:gd name="T28" fmla="*/ 111 w 176"/>
                <a:gd name="T29" fmla="*/ 180 h 191"/>
                <a:gd name="T30" fmla="*/ 90 w 176"/>
                <a:gd name="T31" fmla="*/ 191 h 191"/>
                <a:gd name="T32" fmla="*/ 105 w 176"/>
                <a:gd name="T33" fmla="*/ 126 h 191"/>
                <a:gd name="T34" fmla="*/ 122 w 176"/>
                <a:gd name="T35" fmla="*/ 107 h 191"/>
                <a:gd name="T36" fmla="*/ 124 w 176"/>
                <a:gd name="T37" fmla="*/ 73 h 191"/>
                <a:gd name="T38" fmla="*/ 104 w 176"/>
                <a:gd name="T39" fmla="*/ 51 h 191"/>
                <a:gd name="T40" fmla="*/ 88 w 176"/>
                <a:gd name="T41" fmla="*/ 39 h 191"/>
                <a:gd name="T42" fmla="*/ 127 w 176"/>
                <a:gd name="T43" fmla="*/ 43 h 191"/>
                <a:gd name="T44" fmla="*/ 132 w 176"/>
                <a:gd name="T45" fmla="*/ 36 h 191"/>
                <a:gd name="T46" fmla="*/ 128 w 176"/>
                <a:gd name="T47" fmla="*/ 128 h 191"/>
                <a:gd name="T48" fmla="*/ 132 w 176"/>
                <a:gd name="T49" fmla="*/ 127 h 191"/>
                <a:gd name="T50" fmla="*/ 92 w 176"/>
                <a:gd name="T51" fmla="*/ 1 h 191"/>
                <a:gd name="T52" fmla="*/ 88 w 176"/>
                <a:gd name="T53" fmla="*/ 30 h 191"/>
                <a:gd name="T54" fmla="*/ 80 w 176"/>
                <a:gd name="T55" fmla="*/ 191 h 191"/>
                <a:gd name="T56" fmla="*/ 62 w 176"/>
                <a:gd name="T57" fmla="*/ 176 h 191"/>
                <a:gd name="T58" fmla="*/ 55 w 176"/>
                <a:gd name="T59" fmla="*/ 124 h 191"/>
                <a:gd name="T60" fmla="*/ 44 w 176"/>
                <a:gd name="T61" fmla="*/ 67 h 191"/>
                <a:gd name="T62" fmla="*/ 67 w 176"/>
                <a:gd name="T63" fmla="*/ 43 h 191"/>
                <a:gd name="T64" fmla="*/ 88 w 176"/>
                <a:gd name="T65" fmla="*/ 49 h 191"/>
                <a:gd name="T66" fmla="*/ 61 w 176"/>
                <a:gd name="T67" fmla="*/ 61 h 191"/>
                <a:gd name="T68" fmla="*/ 50 w 176"/>
                <a:gd name="T69" fmla="*/ 88 h 191"/>
                <a:gd name="T70" fmla="*/ 69 w 176"/>
                <a:gd name="T71" fmla="*/ 120 h 191"/>
                <a:gd name="T72" fmla="*/ 88 w 176"/>
                <a:gd name="T73" fmla="*/ 147 h 191"/>
                <a:gd name="T74" fmla="*/ 88 w 176"/>
                <a:gd name="T75" fmla="*/ 30 h 191"/>
                <a:gd name="T76" fmla="*/ 84 w 176"/>
                <a:gd name="T77" fmla="*/ 26 h 191"/>
                <a:gd name="T78" fmla="*/ 88 w 176"/>
                <a:gd name="T79" fmla="*/ 0 h 191"/>
                <a:gd name="T80" fmla="*/ 47 w 176"/>
                <a:gd name="T81" fmla="*/ 135 h 191"/>
                <a:gd name="T82" fmla="*/ 44 w 176"/>
                <a:gd name="T83" fmla="*/ 138 h 191"/>
                <a:gd name="T84" fmla="*/ 47 w 176"/>
                <a:gd name="T85" fmla="*/ 47 h 191"/>
                <a:gd name="T86" fmla="*/ 44 w 176"/>
                <a:gd name="T87" fmla="*/ 108 h 191"/>
                <a:gd name="T88" fmla="*/ 40 w 176"/>
                <a:gd name="T89" fmla="*/ 77 h 191"/>
                <a:gd name="T90" fmla="*/ 44 w 176"/>
                <a:gd name="T91" fmla="*/ 49 h 191"/>
                <a:gd name="T92" fmla="*/ 25 w 176"/>
                <a:gd name="T93" fmla="*/ 31 h 191"/>
                <a:gd name="T94" fmla="*/ 32 w 176"/>
                <a:gd name="T95" fmla="*/ 26 h 191"/>
                <a:gd name="T96" fmla="*/ 32 w 176"/>
                <a:gd name="T97" fmla="*/ 150 h 191"/>
                <a:gd name="T98" fmla="*/ 24 w 176"/>
                <a:gd name="T99" fmla="*/ 147 h 191"/>
                <a:gd name="T100" fmla="*/ 44 w 176"/>
                <a:gd name="T101" fmla="*/ 127 h 191"/>
                <a:gd name="T102" fmla="*/ 25 w 176"/>
                <a:gd name="T103" fmla="*/ 84 h 191"/>
                <a:gd name="T104" fmla="*/ 25 w 176"/>
                <a:gd name="T105" fmla="*/ 92 h 191"/>
                <a:gd name="T106" fmla="*/ 0 w 176"/>
                <a:gd name="T107" fmla="*/ 88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6" h="191">
                  <a:moveTo>
                    <a:pt x="132" y="66"/>
                  </a:moveTo>
                  <a:lnTo>
                    <a:pt x="132" y="66"/>
                  </a:lnTo>
                  <a:lnTo>
                    <a:pt x="136" y="77"/>
                  </a:lnTo>
                  <a:lnTo>
                    <a:pt x="138" y="88"/>
                  </a:lnTo>
                  <a:lnTo>
                    <a:pt x="138" y="88"/>
                  </a:lnTo>
                  <a:lnTo>
                    <a:pt x="136" y="99"/>
                  </a:lnTo>
                  <a:lnTo>
                    <a:pt x="132" y="109"/>
                  </a:lnTo>
                  <a:lnTo>
                    <a:pt x="132" y="66"/>
                  </a:lnTo>
                  <a:lnTo>
                    <a:pt x="132" y="66"/>
                  </a:lnTo>
                  <a:close/>
                  <a:moveTo>
                    <a:pt x="132" y="138"/>
                  </a:moveTo>
                  <a:lnTo>
                    <a:pt x="132" y="127"/>
                  </a:lnTo>
                  <a:lnTo>
                    <a:pt x="132" y="127"/>
                  </a:lnTo>
                  <a:lnTo>
                    <a:pt x="135" y="128"/>
                  </a:lnTo>
                  <a:lnTo>
                    <a:pt x="135" y="128"/>
                  </a:lnTo>
                  <a:lnTo>
                    <a:pt x="150" y="143"/>
                  </a:lnTo>
                  <a:lnTo>
                    <a:pt x="150" y="143"/>
                  </a:lnTo>
                  <a:lnTo>
                    <a:pt x="151" y="147"/>
                  </a:lnTo>
                  <a:lnTo>
                    <a:pt x="150" y="150"/>
                  </a:lnTo>
                  <a:lnTo>
                    <a:pt x="150" y="150"/>
                  </a:lnTo>
                  <a:lnTo>
                    <a:pt x="147" y="151"/>
                  </a:lnTo>
                  <a:lnTo>
                    <a:pt x="145" y="150"/>
                  </a:lnTo>
                  <a:lnTo>
                    <a:pt x="132" y="138"/>
                  </a:lnTo>
                  <a:lnTo>
                    <a:pt x="132" y="138"/>
                  </a:lnTo>
                  <a:close/>
                  <a:moveTo>
                    <a:pt x="132" y="49"/>
                  </a:moveTo>
                  <a:lnTo>
                    <a:pt x="132" y="36"/>
                  </a:lnTo>
                  <a:lnTo>
                    <a:pt x="145" y="26"/>
                  </a:lnTo>
                  <a:lnTo>
                    <a:pt x="145" y="26"/>
                  </a:lnTo>
                  <a:lnTo>
                    <a:pt x="147" y="24"/>
                  </a:lnTo>
                  <a:lnTo>
                    <a:pt x="150" y="26"/>
                  </a:lnTo>
                  <a:lnTo>
                    <a:pt x="150" y="26"/>
                  </a:lnTo>
                  <a:lnTo>
                    <a:pt x="151" y="28"/>
                  </a:lnTo>
                  <a:lnTo>
                    <a:pt x="150" y="31"/>
                  </a:lnTo>
                  <a:lnTo>
                    <a:pt x="135" y="47"/>
                  </a:lnTo>
                  <a:lnTo>
                    <a:pt x="135" y="47"/>
                  </a:lnTo>
                  <a:lnTo>
                    <a:pt x="135" y="47"/>
                  </a:lnTo>
                  <a:lnTo>
                    <a:pt x="132" y="49"/>
                  </a:lnTo>
                  <a:lnTo>
                    <a:pt x="132" y="49"/>
                  </a:lnTo>
                  <a:close/>
                  <a:moveTo>
                    <a:pt x="146" y="88"/>
                  </a:moveTo>
                  <a:lnTo>
                    <a:pt x="146" y="88"/>
                  </a:lnTo>
                  <a:lnTo>
                    <a:pt x="146" y="88"/>
                  </a:lnTo>
                  <a:lnTo>
                    <a:pt x="147" y="85"/>
                  </a:lnTo>
                  <a:lnTo>
                    <a:pt x="150" y="84"/>
                  </a:lnTo>
                  <a:lnTo>
                    <a:pt x="172" y="84"/>
                  </a:lnTo>
                  <a:lnTo>
                    <a:pt x="172" y="84"/>
                  </a:lnTo>
                  <a:lnTo>
                    <a:pt x="174" y="85"/>
                  </a:lnTo>
                  <a:lnTo>
                    <a:pt x="176" y="88"/>
                  </a:lnTo>
                  <a:lnTo>
                    <a:pt x="176" y="88"/>
                  </a:lnTo>
                  <a:lnTo>
                    <a:pt x="174" y="91"/>
                  </a:lnTo>
                  <a:lnTo>
                    <a:pt x="172" y="92"/>
                  </a:lnTo>
                  <a:lnTo>
                    <a:pt x="150" y="92"/>
                  </a:lnTo>
                  <a:lnTo>
                    <a:pt x="150" y="92"/>
                  </a:lnTo>
                  <a:lnTo>
                    <a:pt x="147" y="91"/>
                  </a:lnTo>
                  <a:lnTo>
                    <a:pt x="146" y="88"/>
                  </a:lnTo>
                  <a:lnTo>
                    <a:pt x="146" y="88"/>
                  </a:lnTo>
                  <a:close/>
                  <a:moveTo>
                    <a:pt x="88" y="39"/>
                  </a:moveTo>
                  <a:lnTo>
                    <a:pt x="88" y="39"/>
                  </a:lnTo>
                  <a:lnTo>
                    <a:pt x="96" y="39"/>
                  </a:lnTo>
                  <a:lnTo>
                    <a:pt x="103" y="40"/>
                  </a:lnTo>
                  <a:lnTo>
                    <a:pt x="108" y="43"/>
                  </a:lnTo>
                  <a:lnTo>
                    <a:pt x="115" y="46"/>
                  </a:lnTo>
                  <a:lnTo>
                    <a:pt x="120" y="50"/>
                  </a:lnTo>
                  <a:lnTo>
                    <a:pt x="124" y="55"/>
                  </a:lnTo>
                  <a:lnTo>
                    <a:pt x="128" y="61"/>
                  </a:lnTo>
                  <a:lnTo>
                    <a:pt x="132" y="66"/>
                  </a:lnTo>
                  <a:lnTo>
                    <a:pt x="132" y="109"/>
                  </a:lnTo>
                  <a:lnTo>
                    <a:pt x="132" y="109"/>
                  </a:lnTo>
                  <a:lnTo>
                    <a:pt x="128" y="115"/>
                  </a:lnTo>
                  <a:lnTo>
                    <a:pt x="124" y="120"/>
                  </a:lnTo>
                  <a:lnTo>
                    <a:pt x="120" y="124"/>
                  </a:lnTo>
                  <a:lnTo>
                    <a:pt x="115" y="128"/>
                  </a:lnTo>
                  <a:lnTo>
                    <a:pt x="115" y="166"/>
                  </a:lnTo>
                  <a:lnTo>
                    <a:pt x="115" y="166"/>
                  </a:lnTo>
                  <a:lnTo>
                    <a:pt x="115" y="172"/>
                  </a:lnTo>
                  <a:lnTo>
                    <a:pt x="113" y="176"/>
                  </a:lnTo>
                  <a:lnTo>
                    <a:pt x="111" y="180"/>
                  </a:lnTo>
                  <a:lnTo>
                    <a:pt x="108" y="184"/>
                  </a:lnTo>
                  <a:lnTo>
                    <a:pt x="104" y="187"/>
                  </a:lnTo>
                  <a:lnTo>
                    <a:pt x="100" y="189"/>
                  </a:lnTo>
                  <a:lnTo>
                    <a:pt x="96" y="191"/>
                  </a:lnTo>
                  <a:lnTo>
                    <a:pt x="90" y="191"/>
                  </a:lnTo>
                  <a:lnTo>
                    <a:pt x="88" y="191"/>
                  </a:lnTo>
                  <a:lnTo>
                    <a:pt x="88" y="147"/>
                  </a:lnTo>
                  <a:lnTo>
                    <a:pt x="105" y="147"/>
                  </a:lnTo>
                  <a:lnTo>
                    <a:pt x="105" y="126"/>
                  </a:lnTo>
                  <a:lnTo>
                    <a:pt x="105" y="126"/>
                  </a:lnTo>
                  <a:lnTo>
                    <a:pt x="105" y="123"/>
                  </a:lnTo>
                  <a:lnTo>
                    <a:pt x="108" y="122"/>
                  </a:lnTo>
                  <a:lnTo>
                    <a:pt x="108" y="122"/>
                  </a:lnTo>
                  <a:lnTo>
                    <a:pt x="115" y="115"/>
                  </a:lnTo>
                  <a:lnTo>
                    <a:pt x="122" y="107"/>
                  </a:lnTo>
                  <a:lnTo>
                    <a:pt x="126" y="99"/>
                  </a:lnTo>
                  <a:lnTo>
                    <a:pt x="127" y="88"/>
                  </a:lnTo>
                  <a:lnTo>
                    <a:pt x="127" y="88"/>
                  </a:lnTo>
                  <a:lnTo>
                    <a:pt x="126" y="80"/>
                  </a:lnTo>
                  <a:lnTo>
                    <a:pt x="124" y="73"/>
                  </a:lnTo>
                  <a:lnTo>
                    <a:pt x="120" y="66"/>
                  </a:lnTo>
                  <a:lnTo>
                    <a:pt x="116" y="61"/>
                  </a:lnTo>
                  <a:lnTo>
                    <a:pt x="116" y="61"/>
                  </a:lnTo>
                  <a:lnTo>
                    <a:pt x="109" y="55"/>
                  </a:lnTo>
                  <a:lnTo>
                    <a:pt x="104" y="51"/>
                  </a:lnTo>
                  <a:lnTo>
                    <a:pt x="96" y="50"/>
                  </a:lnTo>
                  <a:lnTo>
                    <a:pt x="88" y="49"/>
                  </a:lnTo>
                  <a:lnTo>
                    <a:pt x="88" y="49"/>
                  </a:lnTo>
                  <a:lnTo>
                    <a:pt x="88" y="39"/>
                  </a:lnTo>
                  <a:lnTo>
                    <a:pt x="88" y="39"/>
                  </a:lnTo>
                  <a:lnTo>
                    <a:pt x="88" y="39"/>
                  </a:lnTo>
                  <a:close/>
                  <a:moveTo>
                    <a:pt x="132" y="36"/>
                  </a:moveTo>
                  <a:lnTo>
                    <a:pt x="128" y="40"/>
                  </a:lnTo>
                  <a:lnTo>
                    <a:pt x="128" y="40"/>
                  </a:lnTo>
                  <a:lnTo>
                    <a:pt x="127" y="43"/>
                  </a:lnTo>
                  <a:lnTo>
                    <a:pt x="128" y="47"/>
                  </a:lnTo>
                  <a:lnTo>
                    <a:pt x="128" y="47"/>
                  </a:lnTo>
                  <a:lnTo>
                    <a:pt x="130" y="49"/>
                  </a:lnTo>
                  <a:lnTo>
                    <a:pt x="132" y="49"/>
                  </a:lnTo>
                  <a:lnTo>
                    <a:pt x="132" y="36"/>
                  </a:lnTo>
                  <a:lnTo>
                    <a:pt x="132" y="36"/>
                  </a:lnTo>
                  <a:close/>
                  <a:moveTo>
                    <a:pt x="132" y="127"/>
                  </a:moveTo>
                  <a:lnTo>
                    <a:pt x="132" y="127"/>
                  </a:lnTo>
                  <a:lnTo>
                    <a:pt x="130" y="127"/>
                  </a:lnTo>
                  <a:lnTo>
                    <a:pt x="128" y="128"/>
                  </a:lnTo>
                  <a:lnTo>
                    <a:pt x="128" y="128"/>
                  </a:lnTo>
                  <a:lnTo>
                    <a:pt x="127" y="131"/>
                  </a:lnTo>
                  <a:lnTo>
                    <a:pt x="128" y="135"/>
                  </a:lnTo>
                  <a:lnTo>
                    <a:pt x="132" y="138"/>
                  </a:lnTo>
                  <a:lnTo>
                    <a:pt x="132" y="127"/>
                  </a:lnTo>
                  <a:lnTo>
                    <a:pt x="132" y="127"/>
                  </a:lnTo>
                  <a:close/>
                  <a:moveTo>
                    <a:pt x="88" y="30"/>
                  </a:moveTo>
                  <a:lnTo>
                    <a:pt x="88" y="0"/>
                  </a:lnTo>
                  <a:lnTo>
                    <a:pt x="88" y="0"/>
                  </a:lnTo>
                  <a:lnTo>
                    <a:pt x="92" y="1"/>
                  </a:lnTo>
                  <a:lnTo>
                    <a:pt x="92" y="4"/>
                  </a:lnTo>
                  <a:lnTo>
                    <a:pt x="92" y="26"/>
                  </a:lnTo>
                  <a:lnTo>
                    <a:pt x="92" y="26"/>
                  </a:lnTo>
                  <a:lnTo>
                    <a:pt x="92" y="28"/>
                  </a:lnTo>
                  <a:lnTo>
                    <a:pt x="88" y="30"/>
                  </a:lnTo>
                  <a:lnTo>
                    <a:pt x="88" y="30"/>
                  </a:lnTo>
                  <a:close/>
                  <a:moveTo>
                    <a:pt x="88" y="191"/>
                  </a:moveTo>
                  <a:lnTo>
                    <a:pt x="85" y="191"/>
                  </a:lnTo>
                  <a:lnTo>
                    <a:pt x="85" y="191"/>
                  </a:lnTo>
                  <a:lnTo>
                    <a:pt x="80" y="191"/>
                  </a:lnTo>
                  <a:lnTo>
                    <a:pt x="76" y="189"/>
                  </a:lnTo>
                  <a:lnTo>
                    <a:pt x="71" y="187"/>
                  </a:lnTo>
                  <a:lnTo>
                    <a:pt x="67" y="184"/>
                  </a:lnTo>
                  <a:lnTo>
                    <a:pt x="65" y="180"/>
                  </a:lnTo>
                  <a:lnTo>
                    <a:pt x="62" y="176"/>
                  </a:lnTo>
                  <a:lnTo>
                    <a:pt x="61" y="172"/>
                  </a:lnTo>
                  <a:lnTo>
                    <a:pt x="61" y="166"/>
                  </a:lnTo>
                  <a:lnTo>
                    <a:pt x="61" y="128"/>
                  </a:lnTo>
                  <a:lnTo>
                    <a:pt x="61" y="128"/>
                  </a:lnTo>
                  <a:lnTo>
                    <a:pt x="55" y="124"/>
                  </a:lnTo>
                  <a:lnTo>
                    <a:pt x="51" y="119"/>
                  </a:lnTo>
                  <a:lnTo>
                    <a:pt x="47" y="114"/>
                  </a:lnTo>
                  <a:lnTo>
                    <a:pt x="44" y="108"/>
                  </a:lnTo>
                  <a:lnTo>
                    <a:pt x="44" y="67"/>
                  </a:lnTo>
                  <a:lnTo>
                    <a:pt x="44" y="67"/>
                  </a:lnTo>
                  <a:lnTo>
                    <a:pt x="47" y="61"/>
                  </a:lnTo>
                  <a:lnTo>
                    <a:pt x="51" y="55"/>
                  </a:lnTo>
                  <a:lnTo>
                    <a:pt x="57" y="51"/>
                  </a:lnTo>
                  <a:lnTo>
                    <a:pt x="62" y="47"/>
                  </a:lnTo>
                  <a:lnTo>
                    <a:pt x="67" y="43"/>
                  </a:lnTo>
                  <a:lnTo>
                    <a:pt x="74" y="40"/>
                  </a:lnTo>
                  <a:lnTo>
                    <a:pt x="81" y="39"/>
                  </a:lnTo>
                  <a:lnTo>
                    <a:pt x="88" y="39"/>
                  </a:lnTo>
                  <a:lnTo>
                    <a:pt x="88" y="49"/>
                  </a:lnTo>
                  <a:lnTo>
                    <a:pt x="88" y="49"/>
                  </a:lnTo>
                  <a:lnTo>
                    <a:pt x="81" y="50"/>
                  </a:lnTo>
                  <a:lnTo>
                    <a:pt x="73" y="51"/>
                  </a:lnTo>
                  <a:lnTo>
                    <a:pt x="66" y="55"/>
                  </a:lnTo>
                  <a:lnTo>
                    <a:pt x="61" y="61"/>
                  </a:lnTo>
                  <a:lnTo>
                    <a:pt x="61" y="61"/>
                  </a:lnTo>
                  <a:lnTo>
                    <a:pt x="57" y="66"/>
                  </a:lnTo>
                  <a:lnTo>
                    <a:pt x="53" y="73"/>
                  </a:lnTo>
                  <a:lnTo>
                    <a:pt x="50" y="80"/>
                  </a:lnTo>
                  <a:lnTo>
                    <a:pt x="50" y="88"/>
                  </a:lnTo>
                  <a:lnTo>
                    <a:pt x="50" y="88"/>
                  </a:lnTo>
                  <a:lnTo>
                    <a:pt x="51" y="97"/>
                  </a:lnTo>
                  <a:lnTo>
                    <a:pt x="55" y="107"/>
                  </a:lnTo>
                  <a:lnTo>
                    <a:pt x="61" y="115"/>
                  </a:lnTo>
                  <a:lnTo>
                    <a:pt x="69" y="120"/>
                  </a:lnTo>
                  <a:lnTo>
                    <a:pt x="69" y="120"/>
                  </a:lnTo>
                  <a:lnTo>
                    <a:pt x="69" y="120"/>
                  </a:lnTo>
                  <a:lnTo>
                    <a:pt x="70" y="123"/>
                  </a:lnTo>
                  <a:lnTo>
                    <a:pt x="70" y="126"/>
                  </a:lnTo>
                  <a:lnTo>
                    <a:pt x="70" y="147"/>
                  </a:lnTo>
                  <a:lnTo>
                    <a:pt x="88" y="147"/>
                  </a:lnTo>
                  <a:lnTo>
                    <a:pt x="88" y="191"/>
                  </a:lnTo>
                  <a:lnTo>
                    <a:pt x="88" y="191"/>
                  </a:lnTo>
                  <a:close/>
                  <a:moveTo>
                    <a:pt x="88" y="0"/>
                  </a:moveTo>
                  <a:lnTo>
                    <a:pt x="88" y="30"/>
                  </a:lnTo>
                  <a:lnTo>
                    <a:pt x="88" y="30"/>
                  </a:lnTo>
                  <a:lnTo>
                    <a:pt x="88" y="30"/>
                  </a:lnTo>
                  <a:lnTo>
                    <a:pt x="88" y="30"/>
                  </a:lnTo>
                  <a:lnTo>
                    <a:pt x="88" y="30"/>
                  </a:lnTo>
                  <a:lnTo>
                    <a:pt x="85" y="28"/>
                  </a:lnTo>
                  <a:lnTo>
                    <a:pt x="84" y="26"/>
                  </a:lnTo>
                  <a:lnTo>
                    <a:pt x="84" y="4"/>
                  </a:lnTo>
                  <a:lnTo>
                    <a:pt x="84" y="4"/>
                  </a:lnTo>
                  <a:lnTo>
                    <a:pt x="85" y="1"/>
                  </a:lnTo>
                  <a:lnTo>
                    <a:pt x="88" y="0"/>
                  </a:lnTo>
                  <a:lnTo>
                    <a:pt x="88" y="0"/>
                  </a:lnTo>
                  <a:lnTo>
                    <a:pt x="88" y="0"/>
                  </a:lnTo>
                  <a:lnTo>
                    <a:pt x="88" y="0"/>
                  </a:lnTo>
                  <a:close/>
                  <a:moveTo>
                    <a:pt x="44" y="138"/>
                  </a:moveTo>
                  <a:lnTo>
                    <a:pt x="47" y="135"/>
                  </a:lnTo>
                  <a:lnTo>
                    <a:pt x="47" y="135"/>
                  </a:lnTo>
                  <a:lnTo>
                    <a:pt x="48" y="131"/>
                  </a:lnTo>
                  <a:lnTo>
                    <a:pt x="47" y="128"/>
                  </a:lnTo>
                  <a:lnTo>
                    <a:pt x="47" y="128"/>
                  </a:lnTo>
                  <a:lnTo>
                    <a:pt x="44" y="127"/>
                  </a:lnTo>
                  <a:lnTo>
                    <a:pt x="44" y="138"/>
                  </a:lnTo>
                  <a:lnTo>
                    <a:pt x="44" y="138"/>
                  </a:lnTo>
                  <a:close/>
                  <a:moveTo>
                    <a:pt x="44" y="49"/>
                  </a:moveTo>
                  <a:lnTo>
                    <a:pt x="44" y="49"/>
                  </a:lnTo>
                  <a:lnTo>
                    <a:pt x="47" y="47"/>
                  </a:lnTo>
                  <a:lnTo>
                    <a:pt x="47" y="47"/>
                  </a:lnTo>
                  <a:lnTo>
                    <a:pt x="48" y="43"/>
                  </a:lnTo>
                  <a:lnTo>
                    <a:pt x="47" y="40"/>
                  </a:lnTo>
                  <a:lnTo>
                    <a:pt x="44" y="38"/>
                  </a:lnTo>
                  <a:lnTo>
                    <a:pt x="44" y="49"/>
                  </a:lnTo>
                  <a:close/>
                  <a:moveTo>
                    <a:pt x="44" y="108"/>
                  </a:moveTo>
                  <a:lnTo>
                    <a:pt x="44" y="108"/>
                  </a:lnTo>
                  <a:lnTo>
                    <a:pt x="40" y="99"/>
                  </a:lnTo>
                  <a:lnTo>
                    <a:pt x="39" y="88"/>
                  </a:lnTo>
                  <a:lnTo>
                    <a:pt x="39" y="88"/>
                  </a:lnTo>
                  <a:lnTo>
                    <a:pt x="40" y="77"/>
                  </a:lnTo>
                  <a:lnTo>
                    <a:pt x="44" y="67"/>
                  </a:lnTo>
                  <a:lnTo>
                    <a:pt x="44" y="108"/>
                  </a:lnTo>
                  <a:lnTo>
                    <a:pt x="44" y="108"/>
                  </a:lnTo>
                  <a:close/>
                  <a:moveTo>
                    <a:pt x="44" y="38"/>
                  </a:moveTo>
                  <a:lnTo>
                    <a:pt x="44" y="49"/>
                  </a:lnTo>
                  <a:lnTo>
                    <a:pt x="44" y="49"/>
                  </a:lnTo>
                  <a:lnTo>
                    <a:pt x="40" y="47"/>
                  </a:lnTo>
                  <a:lnTo>
                    <a:pt x="40" y="47"/>
                  </a:lnTo>
                  <a:lnTo>
                    <a:pt x="25" y="31"/>
                  </a:lnTo>
                  <a:lnTo>
                    <a:pt x="25" y="31"/>
                  </a:lnTo>
                  <a:lnTo>
                    <a:pt x="24" y="28"/>
                  </a:lnTo>
                  <a:lnTo>
                    <a:pt x="25" y="26"/>
                  </a:lnTo>
                  <a:lnTo>
                    <a:pt x="25" y="26"/>
                  </a:lnTo>
                  <a:lnTo>
                    <a:pt x="28" y="24"/>
                  </a:lnTo>
                  <a:lnTo>
                    <a:pt x="32" y="26"/>
                  </a:lnTo>
                  <a:lnTo>
                    <a:pt x="44" y="38"/>
                  </a:lnTo>
                  <a:lnTo>
                    <a:pt x="44" y="38"/>
                  </a:lnTo>
                  <a:close/>
                  <a:moveTo>
                    <a:pt x="44" y="127"/>
                  </a:moveTo>
                  <a:lnTo>
                    <a:pt x="44" y="138"/>
                  </a:lnTo>
                  <a:lnTo>
                    <a:pt x="32" y="150"/>
                  </a:lnTo>
                  <a:lnTo>
                    <a:pt x="32" y="150"/>
                  </a:lnTo>
                  <a:lnTo>
                    <a:pt x="28" y="151"/>
                  </a:lnTo>
                  <a:lnTo>
                    <a:pt x="25" y="150"/>
                  </a:lnTo>
                  <a:lnTo>
                    <a:pt x="25" y="150"/>
                  </a:lnTo>
                  <a:lnTo>
                    <a:pt x="24" y="147"/>
                  </a:lnTo>
                  <a:lnTo>
                    <a:pt x="25" y="143"/>
                  </a:lnTo>
                  <a:lnTo>
                    <a:pt x="40" y="128"/>
                  </a:lnTo>
                  <a:lnTo>
                    <a:pt x="40" y="128"/>
                  </a:lnTo>
                  <a:lnTo>
                    <a:pt x="40" y="128"/>
                  </a:lnTo>
                  <a:lnTo>
                    <a:pt x="44" y="127"/>
                  </a:lnTo>
                  <a:lnTo>
                    <a:pt x="44" y="127"/>
                  </a:lnTo>
                  <a:close/>
                  <a:moveTo>
                    <a:pt x="4" y="84"/>
                  </a:moveTo>
                  <a:lnTo>
                    <a:pt x="4" y="84"/>
                  </a:lnTo>
                  <a:lnTo>
                    <a:pt x="25" y="84"/>
                  </a:lnTo>
                  <a:lnTo>
                    <a:pt x="25" y="84"/>
                  </a:lnTo>
                  <a:lnTo>
                    <a:pt x="29" y="85"/>
                  </a:lnTo>
                  <a:lnTo>
                    <a:pt x="31" y="88"/>
                  </a:lnTo>
                  <a:lnTo>
                    <a:pt x="31" y="88"/>
                  </a:lnTo>
                  <a:lnTo>
                    <a:pt x="29" y="91"/>
                  </a:lnTo>
                  <a:lnTo>
                    <a:pt x="25" y="92"/>
                  </a:lnTo>
                  <a:lnTo>
                    <a:pt x="4" y="92"/>
                  </a:lnTo>
                  <a:lnTo>
                    <a:pt x="4" y="92"/>
                  </a:lnTo>
                  <a:lnTo>
                    <a:pt x="1" y="91"/>
                  </a:lnTo>
                  <a:lnTo>
                    <a:pt x="0" y="88"/>
                  </a:lnTo>
                  <a:lnTo>
                    <a:pt x="0" y="88"/>
                  </a:lnTo>
                  <a:lnTo>
                    <a:pt x="1" y="85"/>
                  </a:lnTo>
                  <a:lnTo>
                    <a:pt x="4" y="84"/>
                  </a:lnTo>
                  <a:lnTo>
                    <a:pt x="4" y="84"/>
                  </a:lnTo>
                  <a:close/>
                </a:path>
              </a:pathLst>
            </a:custGeom>
            <a:grpFill/>
            <a:ln>
              <a:noFill/>
            </a:ln>
          </p:spPr>
          <p:txBody>
            <a:bodyPr vert="horz" wrap="square" lIns="91438" tIns="45719" rIns="91438" bIns="45719" numCol="1" anchor="t" anchorCtr="0" compatLnSpc="1"/>
            <a:lstStyle/>
            <a:p>
              <a:endParaRPr lang="zh-CN" altLang="en-US"/>
            </a:p>
          </p:txBody>
        </p:sp>
        <p:sp>
          <p:nvSpPr>
            <p:cNvPr id="271" name="Freeform 177"/>
            <p:cNvSpPr>
              <a:spLocks noEditPoints="1"/>
            </p:cNvSpPr>
            <p:nvPr/>
          </p:nvSpPr>
          <p:spPr bwMode="auto">
            <a:xfrm>
              <a:off x="1927460" y="1663640"/>
              <a:ext cx="248519" cy="359600"/>
            </a:xfrm>
            <a:custGeom>
              <a:avLst/>
              <a:gdLst>
                <a:gd name="T0" fmla="*/ 132 w 264"/>
                <a:gd name="T1" fmla="*/ 7 h 382"/>
                <a:gd name="T2" fmla="*/ 140 w 264"/>
                <a:gd name="T3" fmla="*/ 126 h 382"/>
                <a:gd name="T4" fmla="*/ 156 w 264"/>
                <a:gd name="T5" fmla="*/ 128 h 382"/>
                <a:gd name="T6" fmla="*/ 186 w 264"/>
                <a:gd name="T7" fmla="*/ 142 h 382"/>
                <a:gd name="T8" fmla="*/ 206 w 264"/>
                <a:gd name="T9" fmla="*/ 166 h 382"/>
                <a:gd name="T10" fmla="*/ 218 w 264"/>
                <a:gd name="T11" fmla="*/ 196 h 382"/>
                <a:gd name="T12" fmla="*/ 220 w 264"/>
                <a:gd name="T13" fmla="*/ 212 h 382"/>
                <a:gd name="T14" fmla="*/ 220 w 264"/>
                <a:gd name="T15" fmla="*/ 222 h 382"/>
                <a:gd name="T16" fmla="*/ 215 w 264"/>
                <a:gd name="T17" fmla="*/ 239 h 382"/>
                <a:gd name="T18" fmla="*/ 210 w 264"/>
                <a:gd name="T19" fmla="*/ 254 h 382"/>
                <a:gd name="T20" fmla="*/ 194 w 264"/>
                <a:gd name="T21" fmla="*/ 275 h 382"/>
                <a:gd name="T22" fmla="*/ 174 w 264"/>
                <a:gd name="T23" fmla="*/ 290 h 382"/>
                <a:gd name="T24" fmla="*/ 159 w 264"/>
                <a:gd name="T25" fmla="*/ 296 h 382"/>
                <a:gd name="T26" fmla="*/ 141 w 264"/>
                <a:gd name="T27" fmla="*/ 300 h 382"/>
                <a:gd name="T28" fmla="*/ 132 w 264"/>
                <a:gd name="T29" fmla="*/ 300 h 382"/>
                <a:gd name="T30" fmla="*/ 132 w 264"/>
                <a:gd name="T31" fmla="*/ 327 h 382"/>
                <a:gd name="T32" fmla="*/ 144 w 264"/>
                <a:gd name="T33" fmla="*/ 333 h 382"/>
                <a:gd name="T34" fmla="*/ 149 w 264"/>
                <a:gd name="T35" fmla="*/ 345 h 382"/>
                <a:gd name="T36" fmla="*/ 148 w 264"/>
                <a:gd name="T37" fmla="*/ 353 h 382"/>
                <a:gd name="T38" fmla="*/ 138 w 264"/>
                <a:gd name="T39" fmla="*/ 363 h 382"/>
                <a:gd name="T40" fmla="*/ 132 w 264"/>
                <a:gd name="T41" fmla="*/ 382 h 382"/>
                <a:gd name="T42" fmla="*/ 228 w 264"/>
                <a:gd name="T43" fmla="*/ 361 h 382"/>
                <a:gd name="T44" fmla="*/ 228 w 264"/>
                <a:gd name="T45" fmla="*/ 357 h 382"/>
                <a:gd name="T46" fmla="*/ 221 w 264"/>
                <a:gd name="T47" fmla="*/ 349 h 382"/>
                <a:gd name="T48" fmla="*/ 201 w 264"/>
                <a:gd name="T49" fmla="*/ 340 h 382"/>
                <a:gd name="T50" fmla="*/ 182 w 264"/>
                <a:gd name="T51" fmla="*/ 336 h 382"/>
                <a:gd name="T52" fmla="*/ 214 w 264"/>
                <a:gd name="T53" fmla="*/ 315 h 382"/>
                <a:gd name="T54" fmla="*/ 241 w 264"/>
                <a:gd name="T55" fmla="*/ 287 h 382"/>
                <a:gd name="T56" fmla="*/ 257 w 264"/>
                <a:gd name="T57" fmla="*/ 253 h 382"/>
                <a:gd name="T58" fmla="*/ 264 w 264"/>
                <a:gd name="T59" fmla="*/ 212 h 382"/>
                <a:gd name="T60" fmla="*/ 263 w 264"/>
                <a:gd name="T61" fmla="*/ 200 h 382"/>
                <a:gd name="T62" fmla="*/ 259 w 264"/>
                <a:gd name="T63" fmla="*/ 177 h 382"/>
                <a:gd name="T64" fmla="*/ 251 w 264"/>
                <a:gd name="T65" fmla="*/ 156 h 382"/>
                <a:gd name="T66" fmla="*/ 240 w 264"/>
                <a:gd name="T67" fmla="*/ 137 h 382"/>
                <a:gd name="T68" fmla="*/ 225 w 264"/>
                <a:gd name="T69" fmla="*/ 119 h 382"/>
                <a:gd name="T70" fmla="*/ 207 w 264"/>
                <a:gd name="T71" fmla="*/ 104 h 382"/>
                <a:gd name="T72" fmla="*/ 187 w 264"/>
                <a:gd name="T73" fmla="*/ 93 h 382"/>
                <a:gd name="T74" fmla="*/ 165 w 264"/>
                <a:gd name="T75" fmla="*/ 85 h 382"/>
                <a:gd name="T76" fmla="*/ 174 w 264"/>
                <a:gd name="T77" fmla="*/ 20 h 382"/>
                <a:gd name="T78" fmla="*/ 111 w 264"/>
                <a:gd name="T79" fmla="*/ 0 h 382"/>
                <a:gd name="T80" fmla="*/ 118 w 264"/>
                <a:gd name="T81" fmla="*/ 195 h 382"/>
                <a:gd name="T82" fmla="*/ 132 w 264"/>
                <a:gd name="T83" fmla="*/ 7 h 382"/>
                <a:gd name="T84" fmla="*/ 132 w 264"/>
                <a:gd name="T85" fmla="*/ 300 h 382"/>
                <a:gd name="T86" fmla="*/ 118 w 264"/>
                <a:gd name="T87" fmla="*/ 299 h 382"/>
                <a:gd name="T88" fmla="*/ 92 w 264"/>
                <a:gd name="T89" fmla="*/ 291 h 382"/>
                <a:gd name="T90" fmla="*/ 119 w 264"/>
                <a:gd name="T91" fmla="*/ 284 h 382"/>
                <a:gd name="T92" fmla="*/ 58 w 264"/>
                <a:gd name="T93" fmla="*/ 260 h 382"/>
                <a:gd name="T94" fmla="*/ 0 w 264"/>
                <a:gd name="T95" fmla="*/ 260 h 382"/>
                <a:gd name="T96" fmla="*/ 22 w 264"/>
                <a:gd name="T97" fmla="*/ 284 h 382"/>
                <a:gd name="T98" fmla="*/ 34 w 264"/>
                <a:gd name="T99" fmla="*/ 300 h 382"/>
                <a:gd name="T100" fmla="*/ 65 w 264"/>
                <a:gd name="T101" fmla="*/ 326 h 382"/>
                <a:gd name="T102" fmla="*/ 83 w 264"/>
                <a:gd name="T103" fmla="*/ 336 h 382"/>
                <a:gd name="T104" fmla="*/ 49 w 264"/>
                <a:gd name="T105" fmla="*/ 345 h 382"/>
                <a:gd name="T106" fmla="*/ 39 w 264"/>
                <a:gd name="T107" fmla="*/ 353 h 382"/>
                <a:gd name="T108" fmla="*/ 35 w 264"/>
                <a:gd name="T109" fmla="*/ 361 h 382"/>
                <a:gd name="T110" fmla="*/ 132 w 264"/>
                <a:gd name="T111" fmla="*/ 382 h 382"/>
                <a:gd name="T112" fmla="*/ 132 w 264"/>
                <a:gd name="T113" fmla="*/ 364 h 382"/>
                <a:gd name="T114" fmla="*/ 119 w 264"/>
                <a:gd name="T115" fmla="*/ 359 h 382"/>
                <a:gd name="T116" fmla="*/ 114 w 264"/>
                <a:gd name="T117" fmla="*/ 345 h 382"/>
                <a:gd name="T118" fmla="*/ 115 w 264"/>
                <a:gd name="T119" fmla="*/ 338 h 382"/>
                <a:gd name="T120" fmla="*/ 125 w 264"/>
                <a:gd name="T121" fmla="*/ 329 h 382"/>
                <a:gd name="T122" fmla="*/ 132 w 264"/>
                <a:gd name="T123" fmla="*/ 300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4" h="382">
                  <a:moveTo>
                    <a:pt x="174" y="20"/>
                  </a:moveTo>
                  <a:lnTo>
                    <a:pt x="132" y="7"/>
                  </a:lnTo>
                  <a:lnTo>
                    <a:pt x="132" y="151"/>
                  </a:lnTo>
                  <a:lnTo>
                    <a:pt x="140" y="126"/>
                  </a:lnTo>
                  <a:lnTo>
                    <a:pt x="140" y="126"/>
                  </a:lnTo>
                  <a:lnTo>
                    <a:pt x="156" y="128"/>
                  </a:lnTo>
                  <a:lnTo>
                    <a:pt x="172" y="134"/>
                  </a:lnTo>
                  <a:lnTo>
                    <a:pt x="186" y="142"/>
                  </a:lnTo>
                  <a:lnTo>
                    <a:pt x="197" y="153"/>
                  </a:lnTo>
                  <a:lnTo>
                    <a:pt x="206" y="166"/>
                  </a:lnTo>
                  <a:lnTo>
                    <a:pt x="214" y="180"/>
                  </a:lnTo>
                  <a:lnTo>
                    <a:pt x="218" y="196"/>
                  </a:lnTo>
                  <a:lnTo>
                    <a:pt x="220" y="204"/>
                  </a:lnTo>
                  <a:lnTo>
                    <a:pt x="220" y="212"/>
                  </a:lnTo>
                  <a:lnTo>
                    <a:pt x="220" y="212"/>
                  </a:lnTo>
                  <a:lnTo>
                    <a:pt x="220" y="222"/>
                  </a:lnTo>
                  <a:lnTo>
                    <a:pt x="218" y="230"/>
                  </a:lnTo>
                  <a:lnTo>
                    <a:pt x="215" y="239"/>
                  </a:lnTo>
                  <a:lnTo>
                    <a:pt x="213" y="246"/>
                  </a:lnTo>
                  <a:lnTo>
                    <a:pt x="210" y="254"/>
                  </a:lnTo>
                  <a:lnTo>
                    <a:pt x="205" y="262"/>
                  </a:lnTo>
                  <a:lnTo>
                    <a:pt x="194" y="275"/>
                  </a:lnTo>
                  <a:lnTo>
                    <a:pt x="182" y="286"/>
                  </a:lnTo>
                  <a:lnTo>
                    <a:pt x="174" y="290"/>
                  </a:lnTo>
                  <a:lnTo>
                    <a:pt x="167" y="294"/>
                  </a:lnTo>
                  <a:lnTo>
                    <a:pt x="159" y="296"/>
                  </a:lnTo>
                  <a:lnTo>
                    <a:pt x="150" y="299"/>
                  </a:lnTo>
                  <a:lnTo>
                    <a:pt x="141" y="300"/>
                  </a:lnTo>
                  <a:lnTo>
                    <a:pt x="132" y="300"/>
                  </a:lnTo>
                  <a:lnTo>
                    <a:pt x="132" y="300"/>
                  </a:lnTo>
                  <a:lnTo>
                    <a:pt x="132" y="327"/>
                  </a:lnTo>
                  <a:lnTo>
                    <a:pt x="132" y="327"/>
                  </a:lnTo>
                  <a:lnTo>
                    <a:pt x="138" y="329"/>
                  </a:lnTo>
                  <a:lnTo>
                    <a:pt x="144" y="333"/>
                  </a:lnTo>
                  <a:lnTo>
                    <a:pt x="148" y="338"/>
                  </a:lnTo>
                  <a:lnTo>
                    <a:pt x="149" y="345"/>
                  </a:lnTo>
                  <a:lnTo>
                    <a:pt x="149" y="345"/>
                  </a:lnTo>
                  <a:lnTo>
                    <a:pt x="148" y="353"/>
                  </a:lnTo>
                  <a:lnTo>
                    <a:pt x="144" y="359"/>
                  </a:lnTo>
                  <a:lnTo>
                    <a:pt x="138" y="363"/>
                  </a:lnTo>
                  <a:lnTo>
                    <a:pt x="132" y="364"/>
                  </a:lnTo>
                  <a:lnTo>
                    <a:pt x="132" y="382"/>
                  </a:lnTo>
                  <a:lnTo>
                    <a:pt x="228" y="382"/>
                  </a:lnTo>
                  <a:lnTo>
                    <a:pt x="228" y="361"/>
                  </a:lnTo>
                  <a:lnTo>
                    <a:pt x="228" y="361"/>
                  </a:lnTo>
                  <a:lnTo>
                    <a:pt x="228" y="357"/>
                  </a:lnTo>
                  <a:lnTo>
                    <a:pt x="225" y="353"/>
                  </a:lnTo>
                  <a:lnTo>
                    <a:pt x="221" y="349"/>
                  </a:lnTo>
                  <a:lnTo>
                    <a:pt x="215" y="345"/>
                  </a:lnTo>
                  <a:lnTo>
                    <a:pt x="201" y="340"/>
                  </a:lnTo>
                  <a:lnTo>
                    <a:pt x="182" y="336"/>
                  </a:lnTo>
                  <a:lnTo>
                    <a:pt x="182" y="336"/>
                  </a:lnTo>
                  <a:lnTo>
                    <a:pt x="199" y="326"/>
                  </a:lnTo>
                  <a:lnTo>
                    <a:pt x="214" y="315"/>
                  </a:lnTo>
                  <a:lnTo>
                    <a:pt x="229" y="302"/>
                  </a:lnTo>
                  <a:lnTo>
                    <a:pt x="241" y="287"/>
                  </a:lnTo>
                  <a:lnTo>
                    <a:pt x="251" y="271"/>
                  </a:lnTo>
                  <a:lnTo>
                    <a:pt x="257" y="253"/>
                  </a:lnTo>
                  <a:lnTo>
                    <a:pt x="263" y="233"/>
                  </a:lnTo>
                  <a:lnTo>
                    <a:pt x="264" y="212"/>
                  </a:lnTo>
                  <a:lnTo>
                    <a:pt x="264" y="212"/>
                  </a:lnTo>
                  <a:lnTo>
                    <a:pt x="263" y="200"/>
                  </a:lnTo>
                  <a:lnTo>
                    <a:pt x="262" y="189"/>
                  </a:lnTo>
                  <a:lnTo>
                    <a:pt x="259" y="177"/>
                  </a:lnTo>
                  <a:lnTo>
                    <a:pt x="256" y="166"/>
                  </a:lnTo>
                  <a:lnTo>
                    <a:pt x="251" y="156"/>
                  </a:lnTo>
                  <a:lnTo>
                    <a:pt x="245" y="146"/>
                  </a:lnTo>
                  <a:lnTo>
                    <a:pt x="240" y="137"/>
                  </a:lnTo>
                  <a:lnTo>
                    <a:pt x="232" y="127"/>
                  </a:lnTo>
                  <a:lnTo>
                    <a:pt x="225" y="119"/>
                  </a:lnTo>
                  <a:lnTo>
                    <a:pt x="215" y="111"/>
                  </a:lnTo>
                  <a:lnTo>
                    <a:pt x="207" y="104"/>
                  </a:lnTo>
                  <a:lnTo>
                    <a:pt x="198" y="99"/>
                  </a:lnTo>
                  <a:lnTo>
                    <a:pt x="187" y="93"/>
                  </a:lnTo>
                  <a:lnTo>
                    <a:pt x="176" y="88"/>
                  </a:lnTo>
                  <a:lnTo>
                    <a:pt x="165" y="85"/>
                  </a:lnTo>
                  <a:lnTo>
                    <a:pt x="153" y="82"/>
                  </a:lnTo>
                  <a:lnTo>
                    <a:pt x="174" y="20"/>
                  </a:lnTo>
                  <a:close/>
                  <a:moveTo>
                    <a:pt x="132" y="7"/>
                  </a:moveTo>
                  <a:lnTo>
                    <a:pt x="111" y="0"/>
                  </a:lnTo>
                  <a:lnTo>
                    <a:pt x="56" y="174"/>
                  </a:lnTo>
                  <a:lnTo>
                    <a:pt x="118" y="195"/>
                  </a:lnTo>
                  <a:lnTo>
                    <a:pt x="132" y="151"/>
                  </a:lnTo>
                  <a:lnTo>
                    <a:pt x="132" y="7"/>
                  </a:lnTo>
                  <a:lnTo>
                    <a:pt x="132" y="7"/>
                  </a:lnTo>
                  <a:close/>
                  <a:moveTo>
                    <a:pt x="132" y="300"/>
                  </a:moveTo>
                  <a:lnTo>
                    <a:pt x="132" y="300"/>
                  </a:lnTo>
                  <a:lnTo>
                    <a:pt x="118" y="299"/>
                  </a:lnTo>
                  <a:lnTo>
                    <a:pt x="104" y="296"/>
                  </a:lnTo>
                  <a:lnTo>
                    <a:pt x="92" y="291"/>
                  </a:lnTo>
                  <a:lnTo>
                    <a:pt x="80" y="284"/>
                  </a:lnTo>
                  <a:lnTo>
                    <a:pt x="119" y="284"/>
                  </a:lnTo>
                  <a:lnTo>
                    <a:pt x="119" y="260"/>
                  </a:lnTo>
                  <a:lnTo>
                    <a:pt x="58" y="260"/>
                  </a:lnTo>
                  <a:lnTo>
                    <a:pt x="10" y="260"/>
                  </a:lnTo>
                  <a:lnTo>
                    <a:pt x="0" y="260"/>
                  </a:lnTo>
                  <a:lnTo>
                    <a:pt x="0" y="284"/>
                  </a:lnTo>
                  <a:lnTo>
                    <a:pt x="22" y="284"/>
                  </a:lnTo>
                  <a:lnTo>
                    <a:pt x="22" y="284"/>
                  </a:lnTo>
                  <a:lnTo>
                    <a:pt x="34" y="300"/>
                  </a:lnTo>
                  <a:lnTo>
                    <a:pt x="48" y="314"/>
                  </a:lnTo>
                  <a:lnTo>
                    <a:pt x="65" y="326"/>
                  </a:lnTo>
                  <a:lnTo>
                    <a:pt x="83" y="336"/>
                  </a:lnTo>
                  <a:lnTo>
                    <a:pt x="83" y="336"/>
                  </a:lnTo>
                  <a:lnTo>
                    <a:pt x="64" y="340"/>
                  </a:lnTo>
                  <a:lnTo>
                    <a:pt x="49" y="345"/>
                  </a:lnTo>
                  <a:lnTo>
                    <a:pt x="44" y="349"/>
                  </a:lnTo>
                  <a:lnTo>
                    <a:pt x="39" y="353"/>
                  </a:lnTo>
                  <a:lnTo>
                    <a:pt x="37" y="357"/>
                  </a:lnTo>
                  <a:lnTo>
                    <a:pt x="35" y="361"/>
                  </a:lnTo>
                  <a:lnTo>
                    <a:pt x="35" y="382"/>
                  </a:lnTo>
                  <a:lnTo>
                    <a:pt x="132" y="382"/>
                  </a:lnTo>
                  <a:lnTo>
                    <a:pt x="132" y="364"/>
                  </a:lnTo>
                  <a:lnTo>
                    <a:pt x="132" y="364"/>
                  </a:lnTo>
                  <a:lnTo>
                    <a:pt x="125" y="363"/>
                  </a:lnTo>
                  <a:lnTo>
                    <a:pt x="119" y="359"/>
                  </a:lnTo>
                  <a:lnTo>
                    <a:pt x="115" y="353"/>
                  </a:lnTo>
                  <a:lnTo>
                    <a:pt x="114" y="345"/>
                  </a:lnTo>
                  <a:lnTo>
                    <a:pt x="114" y="345"/>
                  </a:lnTo>
                  <a:lnTo>
                    <a:pt x="115" y="338"/>
                  </a:lnTo>
                  <a:lnTo>
                    <a:pt x="119" y="333"/>
                  </a:lnTo>
                  <a:lnTo>
                    <a:pt x="125" y="329"/>
                  </a:lnTo>
                  <a:lnTo>
                    <a:pt x="132" y="327"/>
                  </a:lnTo>
                  <a:lnTo>
                    <a:pt x="132" y="300"/>
                  </a:lnTo>
                  <a:close/>
                </a:path>
              </a:pathLst>
            </a:custGeom>
            <a:grpFill/>
            <a:ln>
              <a:noFill/>
            </a:ln>
          </p:spPr>
          <p:txBody>
            <a:bodyPr vert="horz" wrap="square" lIns="91438" tIns="45719" rIns="91438" bIns="45719" numCol="1" anchor="t" anchorCtr="0" compatLnSpc="1"/>
            <a:lstStyle/>
            <a:p>
              <a:endParaRPr lang="zh-CN" altLang="en-US"/>
            </a:p>
          </p:txBody>
        </p:sp>
        <p:grpSp>
          <p:nvGrpSpPr>
            <p:cNvPr id="272" name="组合 271"/>
            <p:cNvGrpSpPr/>
            <p:nvPr/>
          </p:nvGrpSpPr>
          <p:grpSpPr>
            <a:xfrm>
              <a:off x="2128911" y="1613747"/>
              <a:ext cx="215572" cy="130850"/>
              <a:chOff x="3143251" y="1577975"/>
              <a:chExt cx="363538" cy="220663"/>
            </a:xfrm>
            <a:grpFill/>
          </p:grpSpPr>
          <p:sp>
            <p:nvSpPr>
              <p:cNvPr id="273" name="Freeform 178"/>
              <p:cNvSpPr>
                <a:spLocks noEditPoints="1"/>
              </p:cNvSpPr>
              <p:nvPr/>
            </p:nvSpPr>
            <p:spPr bwMode="auto">
              <a:xfrm>
                <a:off x="3143251" y="1577975"/>
                <a:ext cx="215900" cy="212725"/>
              </a:xfrm>
              <a:custGeom>
                <a:avLst/>
                <a:gdLst>
                  <a:gd name="T0" fmla="*/ 68 w 136"/>
                  <a:gd name="T1" fmla="*/ 0 h 134"/>
                  <a:gd name="T2" fmla="*/ 94 w 136"/>
                  <a:gd name="T3" fmla="*/ 4 h 134"/>
                  <a:gd name="T4" fmla="*/ 106 w 136"/>
                  <a:gd name="T5" fmla="*/ 11 h 134"/>
                  <a:gd name="T6" fmla="*/ 125 w 136"/>
                  <a:gd name="T7" fmla="*/ 28 h 134"/>
                  <a:gd name="T8" fmla="*/ 134 w 136"/>
                  <a:gd name="T9" fmla="*/ 53 h 134"/>
                  <a:gd name="T10" fmla="*/ 134 w 136"/>
                  <a:gd name="T11" fmla="*/ 79 h 134"/>
                  <a:gd name="T12" fmla="*/ 131 w 136"/>
                  <a:gd name="T13" fmla="*/ 92 h 134"/>
                  <a:gd name="T14" fmla="*/ 121 w 136"/>
                  <a:gd name="T15" fmla="*/ 110 h 134"/>
                  <a:gd name="T16" fmla="*/ 106 w 136"/>
                  <a:gd name="T17" fmla="*/ 123 h 134"/>
                  <a:gd name="T18" fmla="*/ 88 w 136"/>
                  <a:gd name="T19" fmla="*/ 131 h 134"/>
                  <a:gd name="T20" fmla="*/ 68 w 136"/>
                  <a:gd name="T21" fmla="*/ 134 h 134"/>
                  <a:gd name="T22" fmla="*/ 68 w 136"/>
                  <a:gd name="T23" fmla="*/ 122 h 134"/>
                  <a:gd name="T24" fmla="*/ 84 w 136"/>
                  <a:gd name="T25" fmla="*/ 119 h 134"/>
                  <a:gd name="T26" fmla="*/ 99 w 136"/>
                  <a:gd name="T27" fmla="*/ 112 h 134"/>
                  <a:gd name="T28" fmla="*/ 111 w 136"/>
                  <a:gd name="T29" fmla="*/ 102 h 134"/>
                  <a:gd name="T30" fmla="*/ 119 w 136"/>
                  <a:gd name="T31" fmla="*/ 87 h 134"/>
                  <a:gd name="T32" fmla="*/ 119 w 136"/>
                  <a:gd name="T33" fmla="*/ 87 h 134"/>
                  <a:gd name="T34" fmla="*/ 123 w 136"/>
                  <a:gd name="T35" fmla="*/ 66 h 134"/>
                  <a:gd name="T36" fmla="*/ 119 w 136"/>
                  <a:gd name="T37" fmla="*/ 45 h 134"/>
                  <a:gd name="T38" fmla="*/ 107 w 136"/>
                  <a:gd name="T39" fmla="*/ 28 h 134"/>
                  <a:gd name="T40" fmla="*/ 88 w 136"/>
                  <a:gd name="T41" fmla="*/ 16 h 134"/>
                  <a:gd name="T42" fmla="*/ 79 w 136"/>
                  <a:gd name="T43" fmla="*/ 14 h 134"/>
                  <a:gd name="T44" fmla="*/ 68 w 136"/>
                  <a:gd name="T45" fmla="*/ 0 h 134"/>
                  <a:gd name="T46" fmla="*/ 6 w 136"/>
                  <a:gd name="T47" fmla="*/ 42 h 134"/>
                  <a:gd name="T48" fmla="*/ 16 w 136"/>
                  <a:gd name="T49" fmla="*/ 24 h 134"/>
                  <a:gd name="T50" fmla="*/ 31 w 136"/>
                  <a:gd name="T51" fmla="*/ 11 h 134"/>
                  <a:gd name="T52" fmla="*/ 49 w 136"/>
                  <a:gd name="T53" fmla="*/ 3 h 134"/>
                  <a:gd name="T54" fmla="*/ 68 w 136"/>
                  <a:gd name="T55" fmla="*/ 0 h 134"/>
                  <a:gd name="T56" fmla="*/ 68 w 136"/>
                  <a:gd name="T57" fmla="*/ 12 h 134"/>
                  <a:gd name="T58" fmla="*/ 52 w 136"/>
                  <a:gd name="T59" fmla="*/ 15 h 134"/>
                  <a:gd name="T60" fmla="*/ 38 w 136"/>
                  <a:gd name="T61" fmla="*/ 22 h 134"/>
                  <a:gd name="T62" fmla="*/ 26 w 136"/>
                  <a:gd name="T63" fmla="*/ 33 h 134"/>
                  <a:gd name="T64" fmla="*/ 18 w 136"/>
                  <a:gd name="T65" fmla="*/ 46 h 134"/>
                  <a:gd name="T66" fmla="*/ 14 w 136"/>
                  <a:gd name="T67" fmla="*/ 57 h 134"/>
                  <a:gd name="T68" fmla="*/ 15 w 136"/>
                  <a:gd name="T69" fmla="*/ 79 h 134"/>
                  <a:gd name="T70" fmla="*/ 23 w 136"/>
                  <a:gd name="T71" fmla="*/ 98 h 134"/>
                  <a:gd name="T72" fmla="*/ 38 w 136"/>
                  <a:gd name="T73" fmla="*/ 112 h 134"/>
                  <a:gd name="T74" fmla="*/ 48 w 136"/>
                  <a:gd name="T75" fmla="*/ 118 h 134"/>
                  <a:gd name="T76" fmla="*/ 68 w 136"/>
                  <a:gd name="T77" fmla="*/ 122 h 134"/>
                  <a:gd name="T78" fmla="*/ 68 w 136"/>
                  <a:gd name="T79" fmla="*/ 134 h 134"/>
                  <a:gd name="T80" fmla="*/ 43 w 136"/>
                  <a:gd name="T81" fmla="*/ 130 h 134"/>
                  <a:gd name="T82" fmla="*/ 31 w 136"/>
                  <a:gd name="T83" fmla="*/ 123 h 134"/>
                  <a:gd name="T84" fmla="*/ 12 w 136"/>
                  <a:gd name="T85" fmla="*/ 104 h 134"/>
                  <a:gd name="T86" fmla="*/ 3 w 136"/>
                  <a:gd name="T87" fmla="*/ 81 h 134"/>
                  <a:gd name="T88" fmla="*/ 1 w 136"/>
                  <a:gd name="T89" fmla="*/ 56 h 134"/>
                  <a:gd name="T90" fmla="*/ 6 w 136"/>
                  <a:gd name="T91" fmla="*/ 4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6" h="134">
                    <a:moveTo>
                      <a:pt x="68" y="0"/>
                    </a:moveTo>
                    <a:lnTo>
                      <a:pt x="68" y="0"/>
                    </a:lnTo>
                    <a:lnTo>
                      <a:pt x="81" y="0"/>
                    </a:lnTo>
                    <a:lnTo>
                      <a:pt x="94" y="4"/>
                    </a:lnTo>
                    <a:lnTo>
                      <a:pt x="94" y="4"/>
                    </a:lnTo>
                    <a:lnTo>
                      <a:pt x="106" y="11"/>
                    </a:lnTo>
                    <a:lnTo>
                      <a:pt x="115" y="19"/>
                    </a:lnTo>
                    <a:lnTo>
                      <a:pt x="125" y="28"/>
                    </a:lnTo>
                    <a:lnTo>
                      <a:pt x="130" y="41"/>
                    </a:lnTo>
                    <a:lnTo>
                      <a:pt x="134" y="53"/>
                    </a:lnTo>
                    <a:lnTo>
                      <a:pt x="136" y="65"/>
                    </a:lnTo>
                    <a:lnTo>
                      <a:pt x="134" y="79"/>
                    </a:lnTo>
                    <a:lnTo>
                      <a:pt x="131" y="92"/>
                    </a:lnTo>
                    <a:lnTo>
                      <a:pt x="131" y="92"/>
                    </a:lnTo>
                    <a:lnTo>
                      <a:pt x="126" y="102"/>
                    </a:lnTo>
                    <a:lnTo>
                      <a:pt x="121" y="110"/>
                    </a:lnTo>
                    <a:lnTo>
                      <a:pt x="114" y="116"/>
                    </a:lnTo>
                    <a:lnTo>
                      <a:pt x="106" y="123"/>
                    </a:lnTo>
                    <a:lnTo>
                      <a:pt x="98" y="129"/>
                    </a:lnTo>
                    <a:lnTo>
                      <a:pt x="88" y="131"/>
                    </a:lnTo>
                    <a:lnTo>
                      <a:pt x="79" y="134"/>
                    </a:lnTo>
                    <a:lnTo>
                      <a:pt x="68" y="134"/>
                    </a:lnTo>
                    <a:lnTo>
                      <a:pt x="68" y="122"/>
                    </a:lnTo>
                    <a:lnTo>
                      <a:pt x="68" y="122"/>
                    </a:lnTo>
                    <a:lnTo>
                      <a:pt x="76" y="122"/>
                    </a:lnTo>
                    <a:lnTo>
                      <a:pt x="84" y="119"/>
                    </a:lnTo>
                    <a:lnTo>
                      <a:pt x="92" y="116"/>
                    </a:lnTo>
                    <a:lnTo>
                      <a:pt x="99" y="112"/>
                    </a:lnTo>
                    <a:lnTo>
                      <a:pt x="104" y="108"/>
                    </a:lnTo>
                    <a:lnTo>
                      <a:pt x="111" y="102"/>
                    </a:lnTo>
                    <a:lnTo>
                      <a:pt x="115" y="95"/>
                    </a:lnTo>
                    <a:lnTo>
                      <a:pt x="119" y="87"/>
                    </a:lnTo>
                    <a:lnTo>
                      <a:pt x="119" y="87"/>
                    </a:lnTo>
                    <a:lnTo>
                      <a:pt x="119" y="87"/>
                    </a:lnTo>
                    <a:lnTo>
                      <a:pt x="122" y="77"/>
                    </a:lnTo>
                    <a:lnTo>
                      <a:pt x="123" y="66"/>
                    </a:lnTo>
                    <a:lnTo>
                      <a:pt x="122" y="56"/>
                    </a:lnTo>
                    <a:lnTo>
                      <a:pt x="119" y="45"/>
                    </a:lnTo>
                    <a:lnTo>
                      <a:pt x="114" y="37"/>
                    </a:lnTo>
                    <a:lnTo>
                      <a:pt x="107" y="28"/>
                    </a:lnTo>
                    <a:lnTo>
                      <a:pt x="99" y="22"/>
                    </a:lnTo>
                    <a:lnTo>
                      <a:pt x="88" y="16"/>
                    </a:lnTo>
                    <a:lnTo>
                      <a:pt x="88" y="16"/>
                    </a:lnTo>
                    <a:lnTo>
                      <a:pt x="79" y="14"/>
                    </a:lnTo>
                    <a:lnTo>
                      <a:pt x="68" y="12"/>
                    </a:lnTo>
                    <a:lnTo>
                      <a:pt x="68" y="0"/>
                    </a:lnTo>
                    <a:close/>
                    <a:moveTo>
                      <a:pt x="6" y="42"/>
                    </a:moveTo>
                    <a:lnTo>
                      <a:pt x="6" y="42"/>
                    </a:lnTo>
                    <a:lnTo>
                      <a:pt x="10" y="33"/>
                    </a:lnTo>
                    <a:lnTo>
                      <a:pt x="16" y="24"/>
                    </a:lnTo>
                    <a:lnTo>
                      <a:pt x="23" y="16"/>
                    </a:lnTo>
                    <a:lnTo>
                      <a:pt x="31" y="11"/>
                    </a:lnTo>
                    <a:lnTo>
                      <a:pt x="39" y="5"/>
                    </a:lnTo>
                    <a:lnTo>
                      <a:pt x="49" y="3"/>
                    </a:lnTo>
                    <a:lnTo>
                      <a:pt x="58" y="0"/>
                    </a:lnTo>
                    <a:lnTo>
                      <a:pt x="68" y="0"/>
                    </a:lnTo>
                    <a:lnTo>
                      <a:pt x="68" y="12"/>
                    </a:lnTo>
                    <a:lnTo>
                      <a:pt x="68" y="12"/>
                    </a:lnTo>
                    <a:lnTo>
                      <a:pt x="60" y="12"/>
                    </a:lnTo>
                    <a:lnTo>
                      <a:pt x="52" y="15"/>
                    </a:lnTo>
                    <a:lnTo>
                      <a:pt x="45" y="18"/>
                    </a:lnTo>
                    <a:lnTo>
                      <a:pt x="38" y="22"/>
                    </a:lnTo>
                    <a:lnTo>
                      <a:pt x="31" y="26"/>
                    </a:lnTo>
                    <a:lnTo>
                      <a:pt x="26" y="33"/>
                    </a:lnTo>
                    <a:lnTo>
                      <a:pt x="20" y="39"/>
                    </a:lnTo>
                    <a:lnTo>
                      <a:pt x="18" y="46"/>
                    </a:lnTo>
                    <a:lnTo>
                      <a:pt x="18" y="46"/>
                    </a:lnTo>
                    <a:lnTo>
                      <a:pt x="14" y="57"/>
                    </a:lnTo>
                    <a:lnTo>
                      <a:pt x="14" y="68"/>
                    </a:lnTo>
                    <a:lnTo>
                      <a:pt x="15" y="79"/>
                    </a:lnTo>
                    <a:lnTo>
                      <a:pt x="18" y="88"/>
                    </a:lnTo>
                    <a:lnTo>
                      <a:pt x="23" y="98"/>
                    </a:lnTo>
                    <a:lnTo>
                      <a:pt x="30" y="106"/>
                    </a:lnTo>
                    <a:lnTo>
                      <a:pt x="38" y="112"/>
                    </a:lnTo>
                    <a:lnTo>
                      <a:pt x="48" y="118"/>
                    </a:lnTo>
                    <a:lnTo>
                      <a:pt x="48" y="118"/>
                    </a:lnTo>
                    <a:lnTo>
                      <a:pt x="58" y="121"/>
                    </a:lnTo>
                    <a:lnTo>
                      <a:pt x="68" y="122"/>
                    </a:lnTo>
                    <a:lnTo>
                      <a:pt x="68" y="134"/>
                    </a:lnTo>
                    <a:lnTo>
                      <a:pt x="68" y="134"/>
                    </a:lnTo>
                    <a:lnTo>
                      <a:pt x="56" y="133"/>
                    </a:lnTo>
                    <a:lnTo>
                      <a:pt x="43" y="130"/>
                    </a:lnTo>
                    <a:lnTo>
                      <a:pt x="43" y="130"/>
                    </a:lnTo>
                    <a:lnTo>
                      <a:pt x="31" y="123"/>
                    </a:lnTo>
                    <a:lnTo>
                      <a:pt x="20" y="115"/>
                    </a:lnTo>
                    <a:lnTo>
                      <a:pt x="12" y="104"/>
                    </a:lnTo>
                    <a:lnTo>
                      <a:pt x="6" y="93"/>
                    </a:lnTo>
                    <a:lnTo>
                      <a:pt x="3" y="81"/>
                    </a:lnTo>
                    <a:lnTo>
                      <a:pt x="0" y="68"/>
                    </a:lnTo>
                    <a:lnTo>
                      <a:pt x="1" y="56"/>
                    </a:lnTo>
                    <a:lnTo>
                      <a:pt x="6" y="42"/>
                    </a:lnTo>
                    <a:lnTo>
                      <a:pt x="6" y="4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4" name="Freeform 179"/>
              <p:cNvSpPr/>
              <p:nvPr/>
            </p:nvSpPr>
            <p:spPr bwMode="auto">
              <a:xfrm>
                <a:off x="3335338" y="1706563"/>
                <a:ext cx="106363" cy="65088"/>
              </a:xfrm>
              <a:custGeom>
                <a:avLst/>
                <a:gdLst>
                  <a:gd name="T0" fmla="*/ 61 w 67"/>
                  <a:gd name="T1" fmla="*/ 41 h 41"/>
                  <a:gd name="T2" fmla="*/ 67 w 67"/>
                  <a:gd name="T3" fmla="*/ 25 h 41"/>
                  <a:gd name="T4" fmla="*/ 6 w 67"/>
                  <a:gd name="T5" fmla="*/ 0 h 41"/>
                  <a:gd name="T6" fmla="*/ 0 w 67"/>
                  <a:gd name="T7" fmla="*/ 17 h 41"/>
                  <a:gd name="T8" fmla="*/ 61 w 67"/>
                  <a:gd name="T9" fmla="*/ 41 h 41"/>
                </a:gdLst>
                <a:ahLst/>
                <a:cxnLst>
                  <a:cxn ang="0">
                    <a:pos x="T0" y="T1"/>
                  </a:cxn>
                  <a:cxn ang="0">
                    <a:pos x="T2" y="T3"/>
                  </a:cxn>
                  <a:cxn ang="0">
                    <a:pos x="T4" y="T5"/>
                  </a:cxn>
                  <a:cxn ang="0">
                    <a:pos x="T6" y="T7"/>
                  </a:cxn>
                  <a:cxn ang="0">
                    <a:pos x="T8" y="T9"/>
                  </a:cxn>
                </a:cxnLst>
                <a:rect l="0" t="0" r="r" b="b"/>
                <a:pathLst>
                  <a:path w="67" h="41">
                    <a:moveTo>
                      <a:pt x="61" y="41"/>
                    </a:moveTo>
                    <a:lnTo>
                      <a:pt x="67" y="25"/>
                    </a:lnTo>
                    <a:lnTo>
                      <a:pt x="6" y="0"/>
                    </a:lnTo>
                    <a:lnTo>
                      <a:pt x="0" y="17"/>
                    </a:lnTo>
                    <a:lnTo>
                      <a:pt x="61" y="4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5" name="Freeform 180"/>
              <p:cNvSpPr/>
              <p:nvPr/>
            </p:nvSpPr>
            <p:spPr bwMode="auto">
              <a:xfrm>
                <a:off x="3368676" y="1717675"/>
                <a:ext cx="138113" cy="80963"/>
              </a:xfrm>
              <a:custGeom>
                <a:avLst/>
                <a:gdLst>
                  <a:gd name="T0" fmla="*/ 67 w 87"/>
                  <a:gd name="T1" fmla="*/ 51 h 51"/>
                  <a:gd name="T2" fmla="*/ 67 w 87"/>
                  <a:gd name="T3" fmla="*/ 51 h 51"/>
                  <a:gd name="T4" fmla="*/ 73 w 87"/>
                  <a:gd name="T5" fmla="*/ 51 h 51"/>
                  <a:gd name="T6" fmla="*/ 79 w 87"/>
                  <a:gd name="T7" fmla="*/ 51 h 51"/>
                  <a:gd name="T8" fmla="*/ 83 w 87"/>
                  <a:gd name="T9" fmla="*/ 47 h 51"/>
                  <a:gd name="T10" fmla="*/ 86 w 87"/>
                  <a:gd name="T11" fmla="*/ 43 h 51"/>
                  <a:gd name="T12" fmla="*/ 86 w 87"/>
                  <a:gd name="T13" fmla="*/ 43 h 51"/>
                  <a:gd name="T14" fmla="*/ 87 w 87"/>
                  <a:gd name="T15" fmla="*/ 37 h 51"/>
                  <a:gd name="T16" fmla="*/ 86 w 87"/>
                  <a:gd name="T17" fmla="*/ 31 h 51"/>
                  <a:gd name="T18" fmla="*/ 83 w 87"/>
                  <a:gd name="T19" fmla="*/ 27 h 51"/>
                  <a:gd name="T20" fmla="*/ 78 w 87"/>
                  <a:gd name="T21" fmla="*/ 24 h 51"/>
                  <a:gd name="T22" fmla="*/ 21 w 87"/>
                  <a:gd name="T23" fmla="*/ 1 h 51"/>
                  <a:gd name="T24" fmla="*/ 21 w 87"/>
                  <a:gd name="T25" fmla="*/ 1 h 51"/>
                  <a:gd name="T26" fmla="*/ 15 w 87"/>
                  <a:gd name="T27" fmla="*/ 0 h 51"/>
                  <a:gd name="T28" fmla="*/ 10 w 87"/>
                  <a:gd name="T29" fmla="*/ 1 h 51"/>
                  <a:gd name="T30" fmla="*/ 4 w 87"/>
                  <a:gd name="T31" fmla="*/ 4 h 51"/>
                  <a:gd name="T32" fmla="*/ 2 w 87"/>
                  <a:gd name="T33" fmla="*/ 10 h 51"/>
                  <a:gd name="T34" fmla="*/ 2 w 87"/>
                  <a:gd name="T35" fmla="*/ 10 h 51"/>
                  <a:gd name="T36" fmla="*/ 0 w 87"/>
                  <a:gd name="T37" fmla="*/ 15 h 51"/>
                  <a:gd name="T38" fmla="*/ 2 w 87"/>
                  <a:gd name="T39" fmla="*/ 20 h 51"/>
                  <a:gd name="T40" fmla="*/ 4 w 87"/>
                  <a:gd name="T41" fmla="*/ 24 h 51"/>
                  <a:gd name="T42" fmla="*/ 10 w 87"/>
                  <a:gd name="T43" fmla="*/ 28 h 51"/>
                  <a:gd name="T44" fmla="*/ 67 w 87"/>
                  <a:gd name="T4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7" h="51">
                    <a:moveTo>
                      <a:pt x="67" y="51"/>
                    </a:moveTo>
                    <a:lnTo>
                      <a:pt x="67" y="51"/>
                    </a:lnTo>
                    <a:lnTo>
                      <a:pt x="73" y="51"/>
                    </a:lnTo>
                    <a:lnTo>
                      <a:pt x="79" y="51"/>
                    </a:lnTo>
                    <a:lnTo>
                      <a:pt x="83" y="47"/>
                    </a:lnTo>
                    <a:lnTo>
                      <a:pt x="86" y="43"/>
                    </a:lnTo>
                    <a:lnTo>
                      <a:pt x="86" y="43"/>
                    </a:lnTo>
                    <a:lnTo>
                      <a:pt x="87" y="37"/>
                    </a:lnTo>
                    <a:lnTo>
                      <a:pt x="86" y="31"/>
                    </a:lnTo>
                    <a:lnTo>
                      <a:pt x="83" y="27"/>
                    </a:lnTo>
                    <a:lnTo>
                      <a:pt x="78" y="24"/>
                    </a:lnTo>
                    <a:lnTo>
                      <a:pt x="21" y="1"/>
                    </a:lnTo>
                    <a:lnTo>
                      <a:pt x="21" y="1"/>
                    </a:lnTo>
                    <a:lnTo>
                      <a:pt x="15" y="0"/>
                    </a:lnTo>
                    <a:lnTo>
                      <a:pt x="10" y="1"/>
                    </a:lnTo>
                    <a:lnTo>
                      <a:pt x="4" y="4"/>
                    </a:lnTo>
                    <a:lnTo>
                      <a:pt x="2" y="10"/>
                    </a:lnTo>
                    <a:lnTo>
                      <a:pt x="2" y="10"/>
                    </a:lnTo>
                    <a:lnTo>
                      <a:pt x="0" y="15"/>
                    </a:lnTo>
                    <a:lnTo>
                      <a:pt x="2" y="20"/>
                    </a:lnTo>
                    <a:lnTo>
                      <a:pt x="4" y="24"/>
                    </a:lnTo>
                    <a:lnTo>
                      <a:pt x="10" y="28"/>
                    </a:lnTo>
                    <a:lnTo>
                      <a:pt x="67" y="5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76" name="Freeform 181"/>
            <p:cNvSpPr>
              <a:spLocks noEditPoints="1"/>
            </p:cNvSpPr>
            <p:nvPr/>
          </p:nvSpPr>
          <p:spPr bwMode="auto">
            <a:xfrm>
              <a:off x="2136442" y="2374368"/>
              <a:ext cx="258875" cy="92253"/>
            </a:xfrm>
            <a:custGeom>
              <a:avLst/>
              <a:gdLst>
                <a:gd name="T0" fmla="*/ 239 w 275"/>
                <a:gd name="T1" fmla="*/ 40 h 98"/>
                <a:gd name="T2" fmla="*/ 258 w 275"/>
                <a:gd name="T3" fmla="*/ 65 h 98"/>
                <a:gd name="T4" fmla="*/ 239 w 275"/>
                <a:gd name="T5" fmla="*/ 88 h 98"/>
                <a:gd name="T6" fmla="*/ 275 w 275"/>
                <a:gd name="T7" fmla="*/ 78 h 98"/>
                <a:gd name="T8" fmla="*/ 239 w 275"/>
                <a:gd name="T9" fmla="*/ 40 h 98"/>
                <a:gd name="T10" fmla="*/ 118 w 275"/>
                <a:gd name="T11" fmla="*/ 15 h 98"/>
                <a:gd name="T12" fmla="*/ 111 w 275"/>
                <a:gd name="T13" fmla="*/ 11 h 98"/>
                <a:gd name="T14" fmla="*/ 84 w 275"/>
                <a:gd name="T15" fmla="*/ 8 h 98"/>
                <a:gd name="T16" fmla="*/ 107 w 275"/>
                <a:gd name="T17" fmla="*/ 14 h 98"/>
                <a:gd name="T18" fmla="*/ 113 w 275"/>
                <a:gd name="T19" fmla="*/ 17 h 98"/>
                <a:gd name="T20" fmla="*/ 113 w 275"/>
                <a:gd name="T21" fmla="*/ 22 h 98"/>
                <a:gd name="T22" fmla="*/ 110 w 275"/>
                <a:gd name="T23" fmla="*/ 36 h 98"/>
                <a:gd name="T24" fmla="*/ 109 w 275"/>
                <a:gd name="T25" fmla="*/ 33 h 98"/>
                <a:gd name="T26" fmla="*/ 84 w 275"/>
                <a:gd name="T27" fmla="*/ 26 h 98"/>
                <a:gd name="T28" fmla="*/ 99 w 275"/>
                <a:gd name="T29" fmla="*/ 76 h 98"/>
                <a:gd name="T30" fmla="*/ 103 w 275"/>
                <a:gd name="T31" fmla="*/ 76 h 98"/>
                <a:gd name="T32" fmla="*/ 228 w 275"/>
                <a:gd name="T33" fmla="*/ 98 h 98"/>
                <a:gd name="T34" fmla="*/ 239 w 275"/>
                <a:gd name="T35" fmla="*/ 88 h 98"/>
                <a:gd name="T36" fmla="*/ 228 w 275"/>
                <a:gd name="T37" fmla="*/ 94 h 98"/>
                <a:gd name="T38" fmla="*/ 225 w 275"/>
                <a:gd name="T39" fmla="*/ 92 h 98"/>
                <a:gd name="T40" fmla="*/ 220 w 275"/>
                <a:gd name="T41" fmla="*/ 90 h 98"/>
                <a:gd name="T42" fmla="*/ 218 w 275"/>
                <a:gd name="T43" fmla="*/ 83 h 98"/>
                <a:gd name="T44" fmla="*/ 220 w 275"/>
                <a:gd name="T45" fmla="*/ 80 h 98"/>
                <a:gd name="T46" fmla="*/ 224 w 275"/>
                <a:gd name="T47" fmla="*/ 76 h 98"/>
                <a:gd name="T48" fmla="*/ 226 w 275"/>
                <a:gd name="T49" fmla="*/ 76 h 98"/>
                <a:gd name="T50" fmla="*/ 222 w 275"/>
                <a:gd name="T51" fmla="*/ 72 h 98"/>
                <a:gd name="T52" fmla="*/ 221 w 275"/>
                <a:gd name="T53" fmla="*/ 67 h 98"/>
                <a:gd name="T54" fmla="*/ 222 w 275"/>
                <a:gd name="T55" fmla="*/ 64 h 98"/>
                <a:gd name="T56" fmla="*/ 226 w 275"/>
                <a:gd name="T57" fmla="*/ 60 h 98"/>
                <a:gd name="T58" fmla="*/ 230 w 275"/>
                <a:gd name="T59" fmla="*/ 60 h 98"/>
                <a:gd name="T60" fmla="*/ 225 w 275"/>
                <a:gd name="T61" fmla="*/ 56 h 98"/>
                <a:gd name="T62" fmla="*/ 225 w 275"/>
                <a:gd name="T63" fmla="*/ 49 h 98"/>
                <a:gd name="T64" fmla="*/ 226 w 275"/>
                <a:gd name="T65" fmla="*/ 46 h 98"/>
                <a:gd name="T66" fmla="*/ 232 w 275"/>
                <a:gd name="T67" fmla="*/ 42 h 98"/>
                <a:gd name="T68" fmla="*/ 237 w 275"/>
                <a:gd name="T69" fmla="*/ 44 h 98"/>
                <a:gd name="T70" fmla="*/ 239 w 275"/>
                <a:gd name="T71" fmla="*/ 40 h 98"/>
                <a:gd name="T72" fmla="*/ 63 w 275"/>
                <a:gd name="T73" fmla="*/ 0 h 98"/>
                <a:gd name="T74" fmla="*/ 60 w 275"/>
                <a:gd name="T75" fmla="*/ 0 h 98"/>
                <a:gd name="T76" fmla="*/ 54 w 275"/>
                <a:gd name="T77" fmla="*/ 3 h 98"/>
                <a:gd name="T78" fmla="*/ 33 w 275"/>
                <a:gd name="T79" fmla="*/ 2 h 98"/>
                <a:gd name="T80" fmla="*/ 27 w 275"/>
                <a:gd name="T81" fmla="*/ 0 h 98"/>
                <a:gd name="T82" fmla="*/ 18 w 275"/>
                <a:gd name="T83" fmla="*/ 3 h 98"/>
                <a:gd name="T84" fmla="*/ 8 w 275"/>
                <a:gd name="T85" fmla="*/ 8 h 98"/>
                <a:gd name="T86" fmla="*/ 3 w 275"/>
                <a:gd name="T87" fmla="*/ 18 h 98"/>
                <a:gd name="T88" fmla="*/ 2 w 275"/>
                <a:gd name="T89" fmla="*/ 22 h 98"/>
                <a:gd name="T90" fmla="*/ 2 w 275"/>
                <a:gd name="T91" fmla="*/ 33 h 98"/>
                <a:gd name="T92" fmla="*/ 6 w 275"/>
                <a:gd name="T93" fmla="*/ 44 h 98"/>
                <a:gd name="T94" fmla="*/ 12 w 275"/>
                <a:gd name="T95" fmla="*/ 50 h 98"/>
                <a:gd name="T96" fmla="*/ 23 w 275"/>
                <a:gd name="T97" fmla="*/ 54 h 98"/>
                <a:gd name="T98" fmla="*/ 50 w 275"/>
                <a:gd name="T99" fmla="*/ 23 h 98"/>
                <a:gd name="T100" fmla="*/ 42 w 275"/>
                <a:gd name="T101" fmla="*/ 59 h 98"/>
                <a:gd name="T102" fmla="*/ 45 w 275"/>
                <a:gd name="T103" fmla="*/ 64 h 98"/>
                <a:gd name="T104" fmla="*/ 49 w 275"/>
                <a:gd name="T105" fmla="*/ 67 h 98"/>
                <a:gd name="T106" fmla="*/ 84 w 275"/>
                <a:gd name="T107" fmla="*/ 26 h 98"/>
                <a:gd name="T108" fmla="*/ 61 w 275"/>
                <a:gd name="T109" fmla="*/ 22 h 98"/>
                <a:gd name="T110" fmla="*/ 54 w 275"/>
                <a:gd name="T111" fmla="*/ 25 h 98"/>
                <a:gd name="T112" fmla="*/ 57 w 275"/>
                <a:gd name="T113" fmla="*/ 11 h 98"/>
                <a:gd name="T114" fmla="*/ 60 w 275"/>
                <a:gd name="T115" fmla="*/ 7 h 98"/>
                <a:gd name="T116" fmla="*/ 65 w 275"/>
                <a:gd name="T117" fmla="*/ 6 h 98"/>
                <a:gd name="T118" fmla="*/ 84 w 275"/>
                <a:gd name="T119" fmla="*/ 4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5" h="98">
                  <a:moveTo>
                    <a:pt x="240" y="40"/>
                  </a:moveTo>
                  <a:lnTo>
                    <a:pt x="239" y="40"/>
                  </a:lnTo>
                  <a:lnTo>
                    <a:pt x="239" y="44"/>
                  </a:lnTo>
                  <a:lnTo>
                    <a:pt x="258" y="65"/>
                  </a:lnTo>
                  <a:lnTo>
                    <a:pt x="255" y="82"/>
                  </a:lnTo>
                  <a:lnTo>
                    <a:pt x="239" y="88"/>
                  </a:lnTo>
                  <a:lnTo>
                    <a:pt x="239" y="94"/>
                  </a:lnTo>
                  <a:lnTo>
                    <a:pt x="275" y="78"/>
                  </a:lnTo>
                  <a:lnTo>
                    <a:pt x="240" y="40"/>
                  </a:lnTo>
                  <a:close/>
                  <a:moveTo>
                    <a:pt x="239" y="40"/>
                  </a:moveTo>
                  <a:lnTo>
                    <a:pt x="118" y="15"/>
                  </a:lnTo>
                  <a:lnTo>
                    <a:pt x="118" y="15"/>
                  </a:lnTo>
                  <a:lnTo>
                    <a:pt x="115" y="13"/>
                  </a:lnTo>
                  <a:lnTo>
                    <a:pt x="111" y="11"/>
                  </a:lnTo>
                  <a:lnTo>
                    <a:pt x="84" y="4"/>
                  </a:lnTo>
                  <a:lnTo>
                    <a:pt x="84" y="8"/>
                  </a:lnTo>
                  <a:lnTo>
                    <a:pt x="107" y="14"/>
                  </a:lnTo>
                  <a:lnTo>
                    <a:pt x="107" y="14"/>
                  </a:lnTo>
                  <a:lnTo>
                    <a:pt x="110" y="15"/>
                  </a:lnTo>
                  <a:lnTo>
                    <a:pt x="113" y="17"/>
                  </a:lnTo>
                  <a:lnTo>
                    <a:pt x="113" y="19"/>
                  </a:lnTo>
                  <a:lnTo>
                    <a:pt x="113" y="22"/>
                  </a:lnTo>
                  <a:lnTo>
                    <a:pt x="110" y="36"/>
                  </a:lnTo>
                  <a:lnTo>
                    <a:pt x="110" y="36"/>
                  </a:lnTo>
                  <a:lnTo>
                    <a:pt x="110" y="36"/>
                  </a:lnTo>
                  <a:lnTo>
                    <a:pt x="109" y="33"/>
                  </a:lnTo>
                  <a:lnTo>
                    <a:pt x="105" y="30"/>
                  </a:lnTo>
                  <a:lnTo>
                    <a:pt x="84" y="26"/>
                  </a:lnTo>
                  <a:lnTo>
                    <a:pt x="84" y="73"/>
                  </a:lnTo>
                  <a:lnTo>
                    <a:pt x="99" y="76"/>
                  </a:lnTo>
                  <a:lnTo>
                    <a:pt x="99" y="76"/>
                  </a:lnTo>
                  <a:lnTo>
                    <a:pt x="103" y="76"/>
                  </a:lnTo>
                  <a:lnTo>
                    <a:pt x="106" y="73"/>
                  </a:lnTo>
                  <a:lnTo>
                    <a:pt x="228" y="98"/>
                  </a:lnTo>
                  <a:lnTo>
                    <a:pt x="239" y="94"/>
                  </a:lnTo>
                  <a:lnTo>
                    <a:pt x="239" y="88"/>
                  </a:lnTo>
                  <a:lnTo>
                    <a:pt x="228" y="94"/>
                  </a:lnTo>
                  <a:lnTo>
                    <a:pt x="228" y="94"/>
                  </a:lnTo>
                  <a:lnTo>
                    <a:pt x="225" y="92"/>
                  </a:lnTo>
                  <a:lnTo>
                    <a:pt x="225" y="92"/>
                  </a:lnTo>
                  <a:lnTo>
                    <a:pt x="222" y="91"/>
                  </a:lnTo>
                  <a:lnTo>
                    <a:pt x="220" y="90"/>
                  </a:lnTo>
                  <a:lnTo>
                    <a:pt x="218" y="86"/>
                  </a:lnTo>
                  <a:lnTo>
                    <a:pt x="218" y="83"/>
                  </a:lnTo>
                  <a:lnTo>
                    <a:pt x="218" y="83"/>
                  </a:lnTo>
                  <a:lnTo>
                    <a:pt x="220" y="80"/>
                  </a:lnTo>
                  <a:lnTo>
                    <a:pt x="221" y="78"/>
                  </a:lnTo>
                  <a:lnTo>
                    <a:pt x="224" y="76"/>
                  </a:lnTo>
                  <a:lnTo>
                    <a:pt x="226" y="76"/>
                  </a:lnTo>
                  <a:lnTo>
                    <a:pt x="226" y="76"/>
                  </a:lnTo>
                  <a:lnTo>
                    <a:pt x="224" y="75"/>
                  </a:lnTo>
                  <a:lnTo>
                    <a:pt x="222" y="72"/>
                  </a:lnTo>
                  <a:lnTo>
                    <a:pt x="221" y="69"/>
                  </a:lnTo>
                  <a:lnTo>
                    <a:pt x="221" y="67"/>
                  </a:lnTo>
                  <a:lnTo>
                    <a:pt x="221" y="67"/>
                  </a:lnTo>
                  <a:lnTo>
                    <a:pt x="222" y="64"/>
                  </a:lnTo>
                  <a:lnTo>
                    <a:pt x="225" y="61"/>
                  </a:lnTo>
                  <a:lnTo>
                    <a:pt x="226" y="60"/>
                  </a:lnTo>
                  <a:lnTo>
                    <a:pt x="230" y="60"/>
                  </a:lnTo>
                  <a:lnTo>
                    <a:pt x="230" y="60"/>
                  </a:lnTo>
                  <a:lnTo>
                    <a:pt x="228" y="57"/>
                  </a:lnTo>
                  <a:lnTo>
                    <a:pt x="225" y="56"/>
                  </a:lnTo>
                  <a:lnTo>
                    <a:pt x="225" y="53"/>
                  </a:lnTo>
                  <a:lnTo>
                    <a:pt x="225" y="49"/>
                  </a:lnTo>
                  <a:lnTo>
                    <a:pt x="225" y="49"/>
                  </a:lnTo>
                  <a:lnTo>
                    <a:pt x="226" y="46"/>
                  </a:lnTo>
                  <a:lnTo>
                    <a:pt x="229" y="44"/>
                  </a:lnTo>
                  <a:lnTo>
                    <a:pt x="232" y="42"/>
                  </a:lnTo>
                  <a:lnTo>
                    <a:pt x="235" y="42"/>
                  </a:lnTo>
                  <a:lnTo>
                    <a:pt x="237" y="44"/>
                  </a:lnTo>
                  <a:lnTo>
                    <a:pt x="239" y="44"/>
                  </a:lnTo>
                  <a:lnTo>
                    <a:pt x="239" y="40"/>
                  </a:lnTo>
                  <a:close/>
                  <a:moveTo>
                    <a:pt x="84" y="4"/>
                  </a:moveTo>
                  <a:lnTo>
                    <a:pt x="63" y="0"/>
                  </a:lnTo>
                  <a:lnTo>
                    <a:pt x="63" y="0"/>
                  </a:lnTo>
                  <a:lnTo>
                    <a:pt x="60" y="0"/>
                  </a:lnTo>
                  <a:lnTo>
                    <a:pt x="57" y="2"/>
                  </a:lnTo>
                  <a:lnTo>
                    <a:pt x="54" y="3"/>
                  </a:lnTo>
                  <a:lnTo>
                    <a:pt x="53" y="6"/>
                  </a:lnTo>
                  <a:lnTo>
                    <a:pt x="33" y="2"/>
                  </a:lnTo>
                  <a:lnTo>
                    <a:pt x="33" y="2"/>
                  </a:lnTo>
                  <a:lnTo>
                    <a:pt x="27" y="0"/>
                  </a:lnTo>
                  <a:lnTo>
                    <a:pt x="22" y="2"/>
                  </a:lnTo>
                  <a:lnTo>
                    <a:pt x="18" y="3"/>
                  </a:lnTo>
                  <a:lnTo>
                    <a:pt x="12" y="6"/>
                  </a:lnTo>
                  <a:lnTo>
                    <a:pt x="8" y="8"/>
                  </a:lnTo>
                  <a:lnTo>
                    <a:pt x="6" y="13"/>
                  </a:lnTo>
                  <a:lnTo>
                    <a:pt x="3" y="18"/>
                  </a:lnTo>
                  <a:lnTo>
                    <a:pt x="2" y="22"/>
                  </a:lnTo>
                  <a:lnTo>
                    <a:pt x="2" y="22"/>
                  </a:lnTo>
                  <a:lnTo>
                    <a:pt x="0" y="29"/>
                  </a:lnTo>
                  <a:lnTo>
                    <a:pt x="2" y="33"/>
                  </a:lnTo>
                  <a:lnTo>
                    <a:pt x="3" y="38"/>
                  </a:lnTo>
                  <a:lnTo>
                    <a:pt x="6" y="44"/>
                  </a:lnTo>
                  <a:lnTo>
                    <a:pt x="8" y="48"/>
                  </a:lnTo>
                  <a:lnTo>
                    <a:pt x="12" y="50"/>
                  </a:lnTo>
                  <a:lnTo>
                    <a:pt x="18" y="53"/>
                  </a:lnTo>
                  <a:lnTo>
                    <a:pt x="23" y="54"/>
                  </a:lnTo>
                  <a:lnTo>
                    <a:pt x="35" y="57"/>
                  </a:lnTo>
                  <a:lnTo>
                    <a:pt x="50" y="23"/>
                  </a:lnTo>
                  <a:lnTo>
                    <a:pt x="42" y="59"/>
                  </a:lnTo>
                  <a:lnTo>
                    <a:pt x="42" y="59"/>
                  </a:lnTo>
                  <a:lnTo>
                    <a:pt x="44" y="61"/>
                  </a:lnTo>
                  <a:lnTo>
                    <a:pt x="45" y="64"/>
                  </a:lnTo>
                  <a:lnTo>
                    <a:pt x="46" y="65"/>
                  </a:lnTo>
                  <a:lnTo>
                    <a:pt x="49" y="67"/>
                  </a:lnTo>
                  <a:lnTo>
                    <a:pt x="84" y="73"/>
                  </a:lnTo>
                  <a:lnTo>
                    <a:pt x="84" y="26"/>
                  </a:lnTo>
                  <a:lnTo>
                    <a:pt x="61" y="22"/>
                  </a:lnTo>
                  <a:lnTo>
                    <a:pt x="61" y="22"/>
                  </a:lnTo>
                  <a:lnTo>
                    <a:pt x="57" y="22"/>
                  </a:lnTo>
                  <a:lnTo>
                    <a:pt x="54" y="25"/>
                  </a:lnTo>
                  <a:lnTo>
                    <a:pt x="57" y="11"/>
                  </a:lnTo>
                  <a:lnTo>
                    <a:pt x="57" y="11"/>
                  </a:lnTo>
                  <a:lnTo>
                    <a:pt x="58" y="8"/>
                  </a:lnTo>
                  <a:lnTo>
                    <a:pt x="60" y="7"/>
                  </a:lnTo>
                  <a:lnTo>
                    <a:pt x="63" y="6"/>
                  </a:lnTo>
                  <a:lnTo>
                    <a:pt x="65" y="6"/>
                  </a:lnTo>
                  <a:lnTo>
                    <a:pt x="84" y="8"/>
                  </a:lnTo>
                  <a:lnTo>
                    <a:pt x="84" y="4"/>
                  </a:lnTo>
                  <a:close/>
                </a:path>
              </a:pathLst>
            </a:custGeom>
            <a:grpFill/>
            <a:ln>
              <a:noFill/>
            </a:ln>
          </p:spPr>
          <p:txBody>
            <a:bodyPr vert="horz" wrap="square" lIns="91438" tIns="45719" rIns="91438" bIns="45719" numCol="1" anchor="t" anchorCtr="0" compatLnSpc="1"/>
            <a:lstStyle/>
            <a:p>
              <a:endParaRPr lang="zh-CN" altLang="en-US"/>
            </a:p>
          </p:txBody>
        </p:sp>
        <p:grpSp>
          <p:nvGrpSpPr>
            <p:cNvPr id="277" name="组合 276"/>
            <p:cNvGrpSpPr/>
            <p:nvPr/>
          </p:nvGrpSpPr>
          <p:grpSpPr>
            <a:xfrm>
              <a:off x="1164014" y="2606883"/>
              <a:ext cx="146853" cy="185448"/>
              <a:chOff x="1516063" y="3252788"/>
              <a:chExt cx="247651" cy="312737"/>
            </a:xfrm>
            <a:grpFill/>
          </p:grpSpPr>
          <p:sp>
            <p:nvSpPr>
              <p:cNvPr id="278" name="Freeform 182"/>
              <p:cNvSpPr/>
              <p:nvPr/>
            </p:nvSpPr>
            <p:spPr bwMode="auto">
              <a:xfrm>
                <a:off x="1527176" y="3263900"/>
                <a:ext cx="236538" cy="301625"/>
              </a:xfrm>
              <a:custGeom>
                <a:avLst/>
                <a:gdLst>
                  <a:gd name="T0" fmla="*/ 0 w 149"/>
                  <a:gd name="T1" fmla="*/ 33 h 190"/>
                  <a:gd name="T2" fmla="*/ 7 w 149"/>
                  <a:gd name="T3" fmla="*/ 28 h 190"/>
                  <a:gd name="T4" fmla="*/ 96 w 149"/>
                  <a:gd name="T5" fmla="*/ 171 h 190"/>
                  <a:gd name="T6" fmla="*/ 96 w 149"/>
                  <a:gd name="T7" fmla="*/ 171 h 190"/>
                  <a:gd name="T8" fmla="*/ 99 w 149"/>
                  <a:gd name="T9" fmla="*/ 176 h 190"/>
                  <a:gd name="T10" fmla="*/ 101 w 149"/>
                  <a:gd name="T11" fmla="*/ 178 h 190"/>
                  <a:gd name="T12" fmla="*/ 105 w 149"/>
                  <a:gd name="T13" fmla="*/ 180 h 190"/>
                  <a:gd name="T14" fmla="*/ 109 w 149"/>
                  <a:gd name="T15" fmla="*/ 181 h 190"/>
                  <a:gd name="T16" fmla="*/ 114 w 149"/>
                  <a:gd name="T17" fmla="*/ 181 h 190"/>
                  <a:gd name="T18" fmla="*/ 119 w 149"/>
                  <a:gd name="T19" fmla="*/ 181 h 190"/>
                  <a:gd name="T20" fmla="*/ 123 w 149"/>
                  <a:gd name="T21" fmla="*/ 180 h 190"/>
                  <a:gd name="T22" fmla="*/ 127 w 149"/>
                  <a:gd name="T23" fmla="*/ 177 h 190"/>
                  <a:gd name="T24" fmla="*/ 127 w 149"/>
                  <a:gd name="T25" fmla="*/ 177 h 190"/>
                  <a:gd name="T26" fmla="*/ 131 w 149"/>
                  <a:gd name="T27" fmla="*/ 174 h 190"/>
                  <a:gd name="T28" fmla="*/ 135 w 149"/>
                  <a:gd name="T29" fmla="*/ 171 h 190"/>
                  <a:gd name="T30" fmla="*/ 137 w 149"/>
                  <a:gd name="T31" fmla="*/ 167 h 190"/>
                  <a:gd name="T32" fmla="*/ 138 w 149"/>
                  <a:gd name="T33" fmla="*/ 163 h 190"/>
                  <a:gd name="T34" fmla="*/ 139 w 149"/>
                  <a:gd name="T35" fmla="*/ 159 h 190"/>
                  <a:gd name="T36" fmla="*/ 139 w 149"/>
                  <a:gd name="T37" fmla="*/ 155 h 190"/>
                  <a:gd name="T38" fmla="*/ 138 w 149"/>
                  <a:gd name="T39" fmla="*/ 150 h 190"/>
                  <a:gd name="T40" fmla="*/ 137 w 149"/>
                  <a:gd name="T41" fmla="*/ 146 h 190"/>
                  <a:gd name="T42" fmla="*/ 49 w 149"/>
                  <a:gd name="T43" fmla="*/ 4 h 190"/>
                  <a:gd name="T44" fmla="*/ 54 w 149"/>
                  <a:gd name="T45" fmla="*/ 0 h 190"/>
                  <a:gd name="T46" fmla="*/ 145 w 149"/>
                  <a:gd name="T47" fmla="*/ 144 h 190"/>
                  <a:gd name="T48" fmla="*/ 145 w 149"/>
                  <a:gd name="T49" fmla="*/ 144 h 190"/>
                  <a:gd name="T50" fmla="*/ 147 w 149"/>
                  <a:gd name="T51" fmla="*/ 150 h 190"/>
                  <a:gd name="T52" fmla="*/ 149 w 149"/>
                  <a:gd name="T53" fmla="*/ 155 h 190"/>
                  <a:gd name="T54" fmla="*/ 149 w 149"/>
                  <a:gd name="T55" fmla="*/ 161 h 190"/>
                  <a:gd name="T56" fmla="*/ 147 w 149"/>
                  <a:gd name="T57" fmla="*/ 166 h 190"/>
                  <a:gd name="T58" fmla="*/ 145 w 149"/>
                  <a:gd name="T59" fmla="*/ 171 h 190"/>
                  <a:gd name="T60" fmla="*/ 142 w 149"/>
                  <a:gd name="T61" fmla="*/ 177 h 190"/>
                  <a:gd name="T62" fmla="*/ 138 w 149"/>
                  <a:gd name="T63" fmla="*/ 181 h 190"/>
                  <a:gd name="T64" fmla="*/ 133 w 149"/>
                  <a:gd name="T65" fmla="*/ 185 h 190"/>
                  <a:gd name="T66" fmla="*/ 133 w 149"/>
                  <a:gd name="T67" fmla="*/ 185 h 190"/>
                  <a:gd name="T68" fmla="*/ 127 w 149"/>
                  <a:gd name="T69" fmla="*/ 188 h 190"/>
                  <a:gd name="T70" fmla="*/ 120 w 149"/>
                  <a:gd name="T71" fmla="*/ 190 h 190"/>
                  <a:gd name="T72" fmla="*/ 115 w 149"/>
                  <a:gd name="T73" fmla="*/ 190 h 190"/>
                  <a:gd name="T74" fmla="*/ 108 w 149"/>
                  <a:gd name="T75" fmla="*/ 190 h 190"/>
                  <a:gd name="T76" fmla="*/ 103 w 149"/>
                  <a:gd name="T77" fmla="*/ 189 h 190"/>
                  <a:gd name="T78" fmla="*/ 97 w 149"/>
                  <a:gd name="T79" fmla="*/ 186 h 190"/>
                  <a:gd name="T80" fmla="*/ 93 w 149"/>
                  <a:gd name="T81" fmla="*/ 182 h 190"/>
                  <a:gd name="T82" fmla="*/ 91 w 149"/>
                  <a:gd name="T83" fmla="*/ 178 h 190"/>
                  <a:gd name="T84" fmla="*/ 0 w 149"/>
                  <a:gd name="T85" fmla="*/ 33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9" h="190">
                    <a:moveTo>
                      <a:pt x="0" y="33"/>
                    </a:moveTo>
                    <a:lnTo>
                      <a:pt x="7" y="28"/>
                    </a:lnTo>
                    <a:lnTo>
                      <a:pt x="96" y="171"/>
                    </a:lnTo>
                    <a:lnTo>
                      <a:pt x="96" y="171"/>
                    </a:lnTo>
                    <a:lnTo>
                      <a:pt x="99" y="176"/>
                    </a:lnTo>
                    <a:lnTo>
                      <a:pt x="101" y="178"/>
                    </a:lnTo>
                    <a:lnTo>
                      <a:pt x="105" y="180"/>
                    </a:lnTo>
                    <a:lnTo>
                      <a:pt x="109" y="181"/>
                    </a:lnTo>
                    <a:lnTo>
                      <a:pt x="114" y="181"/>
                    </a:lnTo>
                    <a:lnTo>
                      <a:pt x="119" y="181"/>
                    </a:lnTo>
                    <a:lnTo>
                      <a:pt x="123" y="180"/>
                    </a:lnTo>
                    <a:lnTo>
                      <a:pt x="127" y="177"/>
                    </a:lnTo>
                    <a:lnTo>
                      <a:pt x="127" y="177"/>
                    </a:lnTo>
                    <a:lnTo>
                      <a:pt x="131" y="174"/>
                    </a:lnTo>
                    <a:lnTo>
                      <a:pt x="135" y="171"/>
                    </a:lnTo>
                    <a:lnTo>
                      <a:pt x="137" y="167"/>
                    </a:lnTo>
                    <a:lnTo>
                      <a:pt x="138" y="163"/>
                    </a:lnTo>
                    <a:lnTo>
                      <a:pt x="139" y="159"/>
                    </a:lnTo>
                    <a:lnTo>
                      <a:pt x="139" y="155"/>
                    </a:lnTo>
                    <a:lnTo>
                      <a:pt x="138" y="150"/>
                    </a:lnTo>
                    <a:lnTo>
                      <a:pt x="137" y="146"/>
                    </a:lnTo>
                    <a:lnTo>
                      <a:pt x="49" y="4"/>
                    </a:lnTo>
                    <a:lnTo>
                      <a:pt x="54" y="0"/>
                    </a:lnTo>
                    <a:lnTo>
                      <a:pt x="145" y="144"/>
                    </a:lnTo>
                    <a:lnTo>
                      <a:pt x="145" y="144"/>
                    </a:lnTo>
                    <a:lnTo>
                      <a:pt x="147" y="150"/>
                    </a:lnTo>
                    <a:lnTo>
                      <a:pt x="149" y="155"/>
                    </a:lnTo>
                    <a:lnTo>
                      <a:pt x="149" y="161"/>
                    </a:lnTo>
                    <a:lnTo>
                      <a:pt x="147" y="166"/>
                    </a:lnTo>
                    <a:lnTo>
                      <a:pt x="145" y="171"/>
                    </a:lnTo>
                    <a:lnTo>
                      <a:pt x="142" y="177"/>
                    </a:lnTo>
                    <a:lnTo>
                      <a:pt x="138" y="181"/>
                    </a:lnTo>
                    <a:lnTo>
                      <a:pt x="133" y="185"/>
                    </a:lnTo>
                    <a:lnTo>
                      <a:pt x="133" y="185"/>
                    </a:lnTo>
                    <a:lnTo>
                      <a:pt x="127" y="188"/>
                    </a:lnTo>
                    <a:lnTo>
                      <a:pt x="120" y="190"/>
                    </a:lnTo>
                    <a:lnTo>
                      <a:pt x="115" y="190"/>
                    </a:lnTo>
                    <a:lnTo>
                      <a:pt x="108" y="190"/>
                    </a:lnTo>
                    <a:lnTo>
                      <a:pt x="103" y="189"/>
                    </a:lnTo>
                    <a:lnTo>
                      <a:pt x="97" y="186"/>
                    </a:lnTo>
                    <a:lnTo>
                      <a:pt x="93" y="182"/>
                    </a:lnTo>
                    <a:lnTo>
                      <a:pt x="91" y="178"/>
                    </a:lnTo>
                    <a:lnTo>
                      <a:pt x="0" y="3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9" name="Freeform 183"/>
              <p:cNvSpPr/>
              <p:nvPr/>
            </p:nvSpPr>
            <p:spPr bwMode="auto">
              <a:xfrm>
                <a:off x="1516063" y="3252788"/>
                <a:ext cx="114300" cy="79375"/>
              </a:xfrm>
              <a:custGeom>
                <a:avLst/>
                <a:gdLst>
                  <a:gd name="T0" fmla="*/ 0 w 72"/>
                  <a:gd name="T1" fmla="*/ 47 h 50"/>
                  <a:gd name="T2" fmla="*/ 0 w 72"/>
                  <a:gd name="T3" fmla="*/ 47 h 50"/>
                  <a:gd name="T4" fmla="*/ 1 w 72"/>
                  <a:gd name="T5" fmla="*/ 49 h 50"/>
                  <a:gd name="T6" fmla="*/ 4 w 72"/>
                  <a:gd name="T7" fmla="*/ 50 h 50"/>
                  <a:gd name="T8" fmla="*/ 5 w 72"/>
                  <a:gd name="T9" fmla="*/ 50 h 50"/>
                  <a:gd name="T10" fmla="*/ 8 w 72"/>
                  <a:gd name="T11" fmla="*/ 49 h 50"/>
                  <a:gd name="T12" fmla="*/ 69 w 72"/>
                  <a:gd name="T13" fmla="*/ 11 h 50"/>
                  <a:gd name="T14" fmla="*/ 69 w 72"/>
                  <a:gd name="T15" fmla="*/ 11 h 50"/>
                  <a:gd name="T16" fmla="*/ 70 w 72"/>
                  <a:gd name="T17" fmla="*/ 9 h 50"/>
                  <a:gd name="T18" fmla="*/ 72 w 72"/>
                  <a:gd name="T19" fmla="*/ 8 h 50"/>
                  <a:gd name="T20" fmla="*/ 72 w 72"/>
                  <a:gd name="T21" fmla="*/ 5 h 50"/>
                  <a:gd name="T22" fmla="*/ 70 w 72"/>
                  <a:gd name="T23" fmla="*/ 2 h 50"/>
                  <a:gd name="T24" fmla="*/ 70 w 72"/>
                  <a:gd name="T25" fmla="*/ 2 h 50"/>
                  <a:gd name="T26" fmla="*/ 69 w 72"/>
                  <a:gd name="T27" fmla="*/ 1 h 50"/>
                  <a:gd name="T28" fmla="*/ 68 w 72"/>
                  <a:gd name="T29" fmla="*/ 0 h 50"/>
                  <a:gd name="T30" fmla="*/ 65 w 72"/>
                  <a:gd name="T31" fmla="*/ 0 h 50"/>
                  <a:gd name="T32" fmla="*/ 64 w 72"/>
                  <a:gd name="T33" fmla="*/ 1 h 50"/>
                  <a:gd name="T34" fmla="*/ 1 w 72"/>
                  <a:gd name="T35" fmla="*/ 39 h 50"/>
                  <a:gd name="T36" fmla="*/ 1 w 72"/>
                  <a:gd name="T37" fmla="*/ 39 h 50"/>
                  <a:gd name="T38" fmla="*/ 0 w 72"/>
                  <a:gd name="T39" fmla="*/ 40 h 50"/>
                  <a:gd name="T40" fmla="*/ 0 w 72"/>
                  <a:gd name="T41" fmla="*/ 43 h 50"/>
                  <a:gd name="T42" fmla="*/ 0 w 72"/>
                  <a:gd name="T43" fmla="*/ 44 h 50"/>
                  <a:gd name="T44" fmla="*/ 0 w 72"/>
                  <a:gd name="T45" fmla="*/ 47 h 50"/>
                  <a:gd name="T46" fmla="*/ 0 w 72"/>
                  <a:gd name="T47" fmla="*/ 47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2" h="50">
                    <a:moveTo>
                      <a:pt x="0" y="47"/>
                    </a:moveTo>
                    <a:lnTo>
                      <a:pt x="0" y="47"/>
                    </a:lnTo>
                    <a:lnTo>
                      <a:pt x="1" y="49"/>
                    </a:lnTo>
                    <a:lnTo>
                      <a:pt x="4" y="50"/>
                    </a:lnTo>
                    <a:lnTo>
                      <a:pt x="5" y="50"/>
                    </a:lnTo>
                    <a:lnTo>
                      <a:pt x="8" y="49"/>
                    </a:lnTo>
                    <a:lnTo>
                      <a:pt x="69" y="11"/>
                    </a:lnTo>
                    <a:lnTo>
                      <a:pt x="69" y="11"/>
                    </a:lnTo>
                    <a:lnTo>
                      <a:pt x="70" y="9"/>
                    </a:lnTo>
                    <a:lnTo>
                      <a:pt x="72" y="8"/>
                    </a:lnTo>
                    <a:lnTo>
                      <a:pt x="72" y="5"/>
                    </a:lnTo>
                    <a:lnTo>
                      <a:pt x="70" y="2"/>
                    </a:lnTo>
                    <a:lnTo>
                      <a:pt x="70" y="2"/>
                    </a:lnTo>
                    <a:lnTo>
                      <a:pt x="69" y="1"/>
                    </a:lnTo>
                    <a:lnTo>
                      <a:pt x="68" y="0"/>
                    </a:lnTo>
                    <a:lnTo>
                      <a:pt x="65" y="0"/>
                    </a:lnTo>
                    <a:lnTo>
                      <a:pt x="64" y="1"/>
                    </a:lnTo>
                    <a:lnTo>
                      <a:pt x="1" y="39"/>
                    </a:lnTo>
                    <a:lnTo>
                      <a:pt x="1" y="39"/>
                    </a:lnTo>
                    <a:lnTo>
                      <a:pt x="0" y="40"/>
                    </a:lnTo>
                    <a:lnTo>
                      <a:pt x="0" y="43"/>
                    </a:lnTo>
                    <a:lnTo>
                      <a:pt x="0" y="44"/>
                    </a:lnTo>
                    <a:lnTo>
                      <a:pt x="0" y="47"/>
                    </a:lnTo>
                    <a:lnTo>
                      <a:pt x="0" y="4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0" name="Freeform 184"/>
              <p:cNvSpPr/>
              <p:nvPr/>
            </p:nvSpPr>
            <p:spPr bwMode="auto">
              <a:xfrm>
                <a:off x="1560513" y="3316288"/>
                <a:ext cx="161925" cy="219075"/>
              </a:xfrm>
              <a:custGeom>
                <a:avLst/>
                <a:gdLst>
                  <a:gd name="T0" fmla="*/ 0 w 102"/>
                  <a:gd name="T1" fmla="*/ 6 h 138"/>
                  <a:gd name="T2" fmla="*/ 9 w 102"/>
                  <a:gd name="T3" fmla="*/ 0 h 138"/>
                  <a:gd name="T4" fmla="*/ 88 w 102"/>
                  <a:gd name="T5" fmla="*/ 128 h 138"/>
                  <a:gd name="T6" fmla="*/ 88 w 102"/>
                  <a:gd name="T7" fmla="*/ 128 h 138"/>
                  <a:gd name="T8" fmla="*/ 91 w 102"/>
                  <a:gd name="T9" fmla="*/ 132 h 138"/>
                  <a:gd name="T10" fmla="*/ 94 w 102"/>
                  <a:gd name="T11" fmla="*/ 133 h 138"/>
                  <a:gd name="T12" fmla="*/ 98 w 102"/>
                  <a:gd name="T13" fmla="*/ 134 h 138"/>
                  <a:gd name="T14" fmla="*/ 102 w 102"/>
                  <a:gd name="T15" fmla="*/ 136 h 138"/>
                  <a:gd name="T16" fmla="*/ 102 w 102"/>
                  <a:gd name="T17" fmla="*/ 136 h 138"/>
                  <a:gd name="T18" fmla="*/ 101 w 102"/>
                  <a:gd name="T19" fmla="*/ 136 h 138"/>
                  <a:gd name="T20" fmla="*/ 101 w 102"/>
                  <a:gd name="T21" fmla="*/ 136 h 138"/>
                  <a:gd name="T22" fmla="*/ 95 w 102"/>
                  <a:gd name="T23" fmla="*/ 138 h 138"/>
                  <a:gd name="T24" fmla="*/ 88 w 102"/>
                  <a:gd name="T25" fmla="*/ 138 h 138"/>
                  <a:gd name="T26" fmla="*/ 83 w 102"/>
                  <a:gd name="T27" fmla="*/ 136 h 138"/>
                  <a:gd name="T28" fmla="*/ 79 w 102"/>
                  <a:gd name="T29" fmla="*/ 132 h 138"/>
                  <a:gd name="T30" fmla="*/ 0 w 102"/>
                  <a:gd name="T31" fmla="*/ 6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2" h="138">
                    <a:moveTo>
                      <a:pt x="0" y="6"/>
                    </a:moveTo>
                    <a:lnTo>
                      <a:pt x="9" y="0"/>
                    </a:lnTo>
                    <a:lnTo>
                      <a:pt x="88" y="128"/>
                    </a:lnTo>
                    <a:lnTo>
                      <a:pt x="88" y="128"/>
                    </a:lnTo>
                    <a:lnTo>
                      <a:pt x="91" y="132"/>
                    </a:lnTo>
                    <a:lnTo>
                      <a:pt x="94" y="133"/>
                    </a:lnTo>
                    <a:lnTo>
                      <a:pt x="98" y="134"/>
                    </a:lnTo>
                    <a:lnTo>
                      <a:pt x="102" y="136"/>
                    </a:lnTo>
                    <a:lnTo>
                      <a:pt x="102" y="136"/>
                    </a:lnTo>
                    <a:lnTo>
                      <a:pt x="101" y="136"/>
                    </a:lnTo>
                    <a:lnTo>
                      <a:pt x="101" y="136"/>
                    </a:lnTo>
                    <a:lnTo>
                      <a:pt x="95" y="138"/>
                    </a:lnTo>
                    <a:lnTo>
                      <a:pt x="88" y="138"/>
                    </a:lnTo>
                    <a:lnTo>
                      <a:pt x="83" y="136"/>
                    </a:lnTo>
                    <a:lnTo>
                      <a:pt x="79" y="132"/>
                    </a:lnTo>
                    <a:lnTo>
                      <a:pt x="0"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81" name="Freeform 185"/>
            <p:cNvSpPr>
              <a:spLocks noEditPoints="1"/>
            </p:cNvSpPr>
            <p:nvPr/>
          </p:nvSpPr>
          <p:spPr bwMode="auto">
            <a:xfrm>
              <a:off x="1388058" y="1890508"/>
              <a:ext cx="118612" cy="91312"/>
            </a:xfrm>
            <a:custGeom>
              <a:avLst/>
              <a:gdLst>
                <a:gd name="T0" fmla="*/ 124 w 126"/>
                <a:gd name="T1" fmla="*/ 38 h 97"/>
                <a:gd name="T2" fmla="*/ 105 w 126"/>
                <a:gd name="T3" fmla="*/ 15 h 97"/>
                <a:gd name="T4" fmla="*/ 99 w 126"/>
                <a:gd name="T5" fmla="*/ 34 h 97"/>
                <a:gd name="T6" fmla="*/ 111 w 126"/>
                <a:gd name="T7" fmla="*/ 39 h 97"/>
                <a:gd name="T8" fmla="*/ 113 w 126"/>
                <a:gd name="T9" fmla="*/ 55 h 97"/>
                <a:gd name="T10" fmla="*/ 99 w 126"/>
                <a:gd name="T11" fmla="*/ 63 h 97"/>
                <a:gd name="T12" fmla="*/ 113 w 126"/>
                <a:gd name="T13" fmla="*/ 72 h 97"/>
                <a:gd name="T14" fmla="*/ 125 w 126"/>
                <a:gd name="T15" fmla="*/ 58 h 97"/>
                <a:gd name="T16" fmla="*/ 99 w 126"/>
                <a:gd name="T17" fmla="*/ 12 h 97"/>
                <a:gd name="T18" fmla="*/ 40 w 126"/>
                <a:gd name="T19" fmla="*/ 1 h 97"/>
                <a:gd name="T20" fmla="*/ 42 w 126"/>
                <a:gd name="T21" fmla="*/ 5 h 97"/>
                <a:gd name="T22" fmla="*/ 46 w 126"/>
                <a:gd name="T23" fmla="*/ 13 h 97"/>
                <a:gd name="T24" fmla="*/ 40 w 126"/>
                <a:gd name="T25" fmla="*/ 20 h 97"/>
                <a:gd name="T26" fmla="*/ 40 w 126"/>
                <a:gd name="T27" fmla="*/ 84 h 97"/>
                <a:gd name="T28" fmla="*/ 59 w 126"/>
                <a:gd name="T29" fmla="*/ 82 h 97"/>
                <a:gd name="T30" fmla="*/ 79 w 126"/>
                <a:gd name="T31" fmla="*/ 76 h 97"/>
                <a:gd name="T32" fmla="*/ 99 w 126"/>
                <a:gd name="T33" fmla="*/ 63 h 97"/>
                <a:gd name="T34" fmla="*/ 92 w 126"/>
                <a:gd name="T35" fmla="*/ 62 h 97"/>
                <a:gd name="T36" fmla="*/ 86 w 126"/>
                <a:gd name="T37" fmla="*/ 42 h 97"/>
                <a:gd name="T38" fmla="*/ 95 w 126"/>
                <a:gd name="T39" fmla="*/ 35 h 97"/>
                <a:gd name="T40" fmla="*/ 40 w 126"/>
                <a:gd name="T41" fmla="*/ 1 h 97"/>
                <a:gd name="T42" fmla="*/ 33 w 126"/>
                <a:gd name="T43" fmla="*/ 9 h 97"/>
                <a:gd name="T44" fmla="*/ 40 w 126"/>
                <a:gd name="T45" fmla="*/ 1 h 97"/>
                <a:gd name="T46" fmla="*/ 40 w 126"/>
                <a:gd name="T47" fmla="*/ 96 h 97"/>
                <a:gd name="T48" fmla="*/ 38 w 126"/>
                <a:gd name="T49" fmla="*/ 85 h 97"/>
                <a:gd name="T50" fmla="*/ 33 w 126"/>
                <a:gd name="T51" fmla="*/ 97 h 97"/>
                <a:gd name="T52" fmla="*/ 37 w 126"/>
                <a:gd name="T53" fmla="*/ 72 h 97"/>
                <a:gd name="T54" fmla="*/ 33 w 126"/>
                <a:gd name="T55" fmla="*/ 32 h 97"/>
                <a:gd name="T56" fmla="*/ 33 w 126"/>
                <a:gd name="T57" fmla="*/ 15 h 97"/>
                <a:gd name="T58" fmla="*/ 36 w 126"/>
                <a:gd name="T59" fmla="*/ 19 h 97"/>
                <a:gd name="T60" fmla="*/ 33 w 126"/>
                <a:gd name="T61" fmla="*/ 3 h 97"/>
                <a:gd name="T62" fmla="*/ 27 w 126"/>
                <a:gd name="T63" fmla="*/ 20 h 97"/>
                <a:gd name="T64" fmla="*/ 33 w 126"/>
                <a:gd name="T65" fmla="*/ 15 h 97"/>
                <a:gd name="T66" fmla="*/ 33 w 126"/>
                <a:gd name="T67" fmla="*/ 3 h 97"/>
                <a:gd name="T68" fmla="*/ 27 w 126"/>
                <a:gd name="T69" fmla="*/ 97 h 97"/>
                <a:gd name="T70" fmla="*/ 27 w 126"/>
                <a:gd name="T71" fmla="*/ 92 h 97"/>
                <a:gd name="T72" fmla="*/ 33 w 126"/>
                <a:gd name="T73" fmla="*/ 32 h 97"/>
                <a:gd name="T74" fmla="*/ 23 w 126"/>
                <a:gd name="T75" fmla="*/ 69 h 97"/>
                <a:gd name="T76" fmla="*/ 27 w 126"/>
                <a:gd name="T77" fmla="*/ 59 h 97"/>
                <a:gd name="T78" fmla="*/ 26 w 126"/>
                <a:gd name="T79" fmla="*/ 47 h 97"/>
                <a:gd name="T80" fmla="*/ 23 w 126"/>
                <a:gd name="T81" fmla="*/ 39 h 97"/>
                <a:gd name="T82" fmla="*/ 33 w 126"/>
                <a:gd name="T83" fmla="*/ 32 h 97"/>
                <a:gd name="T84" fmla="*/ 17 w 126"/>
                <a:gd name="T85" fmla="*/ 11 h 97"/>
                <a:gd name="T86" fmla="*/ 2 w 126"/>
                <a:gd name="T87" fmla="*/ 40 h 97"/>
                <a:gd name="T88" fmla="*/ 8 w 126"/>
                <a:gd name="T89" fmla="*/ 88 h 97"/>
                <a:gd name="T90" fmla="*/ 23 w 126"/>
                <a:gd name="T91" fmla="*/ 97 h 97"/>
                <a:gd name="T92" fmla="*/ 22 w 126"/>
                <a:gd name="T93" fmla="*/ 91 h 97"/>
                <a:gd name="T94" fmla="*/ 17 w 126"/>
                <a:gd name="T95" fmla="*/ 74 h 97"/>
                <a:gd name="T96" fmla="*/ 23 w 126"/>
                <a:gd name="T97" fmla="*/ 65 h 97"/>
                <a:gd name="T98" fmla="*/ 13 w 126"/>
                <a:gd name="T99" fmla="*/ 65 h 97"/>
                <a:gd name="T100" fmla="*/ 7 w 126"/>
                <a:gd name="T101" fmla="*/ 54 h 97"/>
                <a:gd name="T102" fmla="*/ 14 w 126"/>
                <a:gd name="T103" fmla="*/ 43 h 97"/>
                <a:gd name="T104" fmla="*/ 23 w 126"/>
                <a:gd name="T105" fmla="*/ 39 h 97"/>
                <a:gd name="T106" fmla="*/ 14 w 126"/>
                <a:gd name="T107" fmla="*/ 32 h 97"/>
                <a:gd name="T108" fmla="*/ 14 w 126"/>
                <a:gd name="T109" fmla="*/ 2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6" h="97">
                  <a:moveTo>
                    <a:pt x="126" y="53"/>
                  </a:moveTo>
                  <a:lnTo>
                    <a:pt x="126" y="53"/>
                  </a:lnTo>
                  <a:lnTo>
                    <a:pt x="126" y="45"/>
                  </a:lnTo>
                  <a:lnTo>
                    <a:pt x="124" y="38"/>
                  </a:lnTo>
                  <a:lnTo>
                    <a:pt x="121" y="31"/>
                  </a:lnTo>
                  <a:lnTo>
                    <a:pt x="117" y="24"/>
                  </a:lnTo>
                  <a:lnTo>
                    <a:pt x="109" y="17"/>
                  </a:lnTo>
                  <a:lnTo>
                    <a:pt x="105" y="15"/>
                  </a:lnTo>
                  <a:lnTo>
                    <a:pt x="105" y="15"/>
                  </a:lnTo>
                  <a:lnTo>
                    <a:pt x="99" y="12"/>
                  </a:lnTo>
                  <a:lnTo>
                    <a:pt x="99" y="34"/>
                  </a:lnTo>
                  <a:lnTo>
                    <a:pt x="99" y="34"/>
                  </a:lnTo>
                  <a:lnTo>
                    <a:pt x="103" y="35"/>
                  </a:lnTo>
                  <a:lnTo>
                    <a:pt x="106" y="36"/>
                  </a:lnTo>
                  <a:lnTo>
                    <a:pt x="106" y="36"/>
                  </a:lnTo>
                  <a:lnTo>
                    <a:pt x="111" y="39"/>
                  </a:lnTo>
                  <a:lnTo>
                    <a:pt x="114" y="45"/>
                  </a:lnTo>
                  <a:lnTo>
                    <a:pt x="114" y="50"/>
                  </a:lnTo>
                  <a:lnTo>
                    <a:pt x="113" y="55"/>
                  </a:lnTo>
                  <a:lnTo>
                    <a:pt x="113" y="55"/>
                  </a:lnTo>
                  <a:lnTo>
                    <a:pt x="110" y="59"/>
                  </a:lnTo>
                  <a:lnTo>
                    <a:pt x="107" y="62"/>
                  </a:lnTo>
                  <a:lnTo>
                    <a:pt x="103" y="63"/>
                  </a:lnTo>
                  <a:lnTo>
                    <a:pt x="99" y="63"/>
                  </a:lnTo>
                  <a:lnTo>
                    <a:pt x="99" y="76"/>
                  </a:lnTo>
                  <a:lnTo>
                    <a:pt x="99" y="76"/>
                  </a:lnTo>
                  <a:lnTo>
                    <a:pt x="109" y="74"/>
                  </a:lnTo>
                  <a:lnTo>
                    <a:pt x="113" y="72"/>
                  </a:lnTo>
                  <a:lnTo>
                    <a:pt x="117" y="70"/>
                  </a:lnTo>
                  <a:lnTo>
                    <a:pt x="121" y="68"/>
                  </a:lnTo>
                  <a:lnTo>
                    <a:pt x="122" y="63"/>
                  </a:lnTo>
                  <a:lnTo>
                    <a:pt x="125" y="58"/>
                  </a:lnTo>
                  <a:lnTo>
                    <a:pt x="126" y="53"/>
                  </a:lnTo>
                  <a:lnTo>
                    <a:pt x="126" y="53"/>
                  </a:lnTo>
                  <a:close/>
                  <a:moveTo>
                    <a:pt x="99" y="12"/>
                  </a:moveTo>
                  <a:lnTo>
                    <a:pt x="99" y="12"/>
                  </a:lnTo>
                  <a:lnTo>
                    <a:pt x="82" y="5"/>
                  </a:lnTo>
                  <a:lnTo>
                    <a:pt x="65" y="1"/>
                  </a:lnTo>
                  <a:lnTo>
                    <a:pt x="52" y="0"/>
                  </a:lnTo>
                  <a:lnTo>
                    <a:pt x="40" y="1"/>
                  </a:lnTo>
                  <a:lnTo>
                    <a:pt x="40" y="5"/>
                  </a:lnTo>
                  <a:lnTo>
                    <a:pt x="40" y="5"/>
                  </a:lnTo>
                  <a:lnTo>
                    <a:pt x="42" y="5"/>
                  </a:lnTo>
                  <a:lnTo>
                    <a:pt x="42" y="5"/>
                  </a:lnTo>
                  <a:lnTo>
                    <a:pt x="42" y="5"/>
                  </a:lnTo>
                  <a:lnTo>
                    <a:pt x="45" y="8"/>
                  </a:lnTo>
                  <a:lnTo>
                    <a:pt x="46" y="11"/>
                  </a:lnTo>
                  <a:lnTo>
                    <a:pt x="46" y="13"/>
                  </a:lnTo>
                  <a:lnTo>
                    <a:pt x="46" y="16"/>
                  </a:lnTo>
                  <a:lnTo>
                    <a:pt x="46" y="16"/>
                  </a:lnTo>
                  <a:lnTo>
                    <a:pt x="44" y="19"/>
                  </a:lnTo>
                  <a:lnTo>
                    <a:pt x="40" y="20"/>
                  </a:lnTo>
                  <a:lnTo>
                    <a:pt x="40" y="76"/>
                  </a:lnTo>
                  <a:lnTo>
                    <a:pt x="40" y="76"/>
                  </a:lnTo>
                  <a:lnTo>
                    <a:pt x="40" y="80"/>
                  </a:lnTo>
                  <a:lnTo>
                    <a:pt x="40" y="84"/>
                  </a:lnTo>
                  <a:lnTo>
                    <a:pt x="40" y="96"/>
                  </a:lnTo>
                  <a:lnTo>
                    <a:pt x="40" y="96"/>
                  </a:lnTo>
                  <a:lnTo>
                    <a:pt x="49" y="91"/>
                  </a:lnTo>
                  <a:lnTo>
                    <a:pt x="59" y="82"/>
                  </a:lnTo>
                  <a:lnTo>
                    <a:pt x="69" y="77"/>
                  </a:lnTo>
                  <a:lnTo>
                    <a:pt x="73" y="76"/>
                  </a:lnTo>
                  <a:lnTo>
                    <a:pt x="79" y="76"/>
                  </a:lnTo>
                  <a:lnTo>
                    <a:pt x="79" y="76"/>
                  </a:lnTo>
                  <a:lnTo>
                    <a:pt x="90" y="76"/>
                  </a:lnTo>
                  <a:lnTo>
                    <a:pt x="99" y="76"/>
                  </a:lnTo>
                  <a:lnTo>
                    <a:pt x="99" y="63"/>
                  </a:lnTo>
                  <a:lnTo>
                    <a:pt x="99" y="63"/>
                  </a:lnTo>
                  <a:lnTo>
                    <a:pt x="97" y="63"/>
                  </a:lnTo>
                  <a:lnTo>
                    <a:pt x="92" y="62"/>
                  </a:lnTo>
                  <a:lnTo>
                    <a:pt x="92" y="62"/>
                  </a:lnTo>
                  <a:lnTo>
                    <a:pt x="92" y="62"/>
                  </a:lnTo>
                  <a:lnTo>
                    <a:pt x="88" y="59"/>
                  </a:lnTo>
                  <a:lnTo>
                    <a:pt x="86" y="54"/>
                  </a:lnTo>
                  <a:lnTo>
                    <a:pt x="84" y="49"/>
                  </a:lnTo>
                  <a:lnTo>
                    <a:pt x="86" y="42"/>
                  </a:lnTo>
                  <a:lnTo>
                    <a:pt x="86" y="42"/>
                  </a:lnTo>
                  <a:lnTo>
                    <a:pt x="88" y="39"/>
                  </a:lnTo>
                  <a:lnTo>
                    <a:pt x="91" y="36"/>
                  </a:lnTo>
                  <a:lnTo>
                    <a:pt x="95" y="35"/>
                  </a:lnTo>
                  <a:lnTo>
                    <a:pt x="99" y="34"/>
                  </a:lnTo>
                  <a:lnTo>
                    <a:pt x="99" y="12"/>
                  </a:lnTo>
                  <a:close/>
                  <a:moveTo>
                    <a:pt x="40" y="1"/>
                  </a:moveTo>
                  <a:lnTo>
                    <a:pt x="40" y="1"/>
                  </a:lnTo>
                  <a:lnTo>
                    <a:pt x="33" y="3"/>
                  </a:lnTo>
                  <a:lnTo>
                    <a:pt x="33" y="11"/>
                  </a:lnTo>
                  <a:lnTo>
                    <a:pt x="33" y="11"/>
                  </a:lnTo>
                  <a:lnTo>
                    <a:pt x="33" y="9"/>
                  </a:lnTo>
                  <a:lnTo>
                    <a:pt x="33" y="9"/>
                  </a:lnTo>
                  <a:lnTo>
                    <a:pt x="36" y="7"/>
                  </a:lnTo>
                  <a:lnTo>
                    <a:pt x="40" y="5"/>
                  </a:lnTo>
                  <a:lnTo>
                    <a:pt x="40" y="1"/>
                  </a:lnTo>
                  <a:lnTo>
                    <a:pt x="40" y="1"/>
                  </a:lnTo>
                  <a:close/>
                  <a:moveTo>
                    <a:pt x="33" y="97"/>
                  </a:moveTo>
                  <a:lnTo>
                    <a:pt x="33" y="97"/>
                  </a:lnTo>
                  <a:lnTo>
                    <a:pt x="40" y="96"/>
                  </a:lnTo>
                  <a:lnTo>
                    <a:pt x="40" y="84"/>
                  </a:lnTo>
                  <a:lnTo>
                    <a:pt x="40" y="84"/>
                  </a:lnTo>
                  <a:lnTo>
                    <a:pt x="38" y="85"/>
                  </a:lnTo>
                  <a:lnTo>
                    <a:pt x="38" y="85"/>
                  </a:lnTo>
                  <a:lnTo>
                    <a:pt x="36" y="89"/>
                  </a:lnTo>
                  <a:lnTo>
                    <a:pt x="33" y="92"/>
                  </a:lnTo>
                  <a:lnTo>
                    <a:pt x="33" y="97"/>
                  </a:lnTo>
                  <a:lnTo>
                    <a:pt x="33" y="97"/>
                  </a:lnTo>
                  <a:close/>
                  <a:moveTo>
                    <a:pt x="40" y="20"/>
                  </a:moveTo>
                  <a:lnTo>
                    <a:pt x="40" y="76"/>
                  </a:lnTo>
                  <a:lnTo>
                    <a:pt x="40" y="76"/>
                  </a:lnTo>
                  <a:lnTo>
                    <a:pt x="37" y="72"/>
                  </a:lnTo>
                  <a:lnTo>
                    <a:pt x="33" y="69"/>
                  </a:lnTo>
                  <a:lnTo>
                    <a:pt x="33" y="69"/>
                  </a:lnTo>
                  <a:lnTo>
                    <a:pt x="33" y="69"/>
                  </a:lnTo>
                  <a:lnTo>
                    <a:pt x="33" y="32"/>
                  </a:lnTo>
                  <a:lnTo>
                    <a:pt x="33" y="32"/>
                  </a:lnTo>
                  <a:lnTo>
                    <a:pt x="33" y="30"/>
                  </a:lnTo>
                  <a:lnTo>
                    <a:pt x="33" y="26"/>
                  </a:lnTo>
                  <a:lnTo>
                    <a:pt x="33" y="15"/>
                  </a:lnTo>
                  <a:lnTo>
                    <a:pt x="33" y="15"/>
                  </a:lnTo>
                  <a:lnTo>
                    <a:pt x="34" y="17"/>
                  </a:lnTo>
                  <a:lnTo>
                    <a:pt x="36" y="19"/>
                  </a:lnTo>
                  <a:lnTo>
                    <a:pt x="36" y="19"/>
                  </a:lnTo>
                  <a:lnTo>
                    <a:pt x="40" y="20"/>
                  </a:lnTo>
                  <a:lnTo>
                    <a:pt x="40" y="20"/>
                  </a:lnTo>
                  <a:close/>
                  <a:moveTo>
                    <a:pt x="33" y="3"/>
                  </a:moveTo>
                  <a:lnTo>
                    <a:pt x="33" y="3"/>
                  </a:lnTo>
                  <a:lnTo>
                    <a:pt x="23" y="7"/>
                  </a:lnTo>
                  <a:lnTo>
                    <a:pt x="23" y="19"/>
                  </a:lnTo>
                  <a:lnTo>
                    <a:pt x="23" y="19"/>
                  </a:lnTo>
                  <a:lnTo>
                    <a:pt x="27" y="20"/>
                  </a:lnTo>
                  <a:lnTo>
                    <a:pt x="27" y="20"/>
                  </a:lnTo>
                  <a:lnTo>
                    <a:pt x="30" y="23"/>
                  </a:lnTo>
                  <a:lnTo>
                    <a:pt x="33" y="26"/>
                  </a:lnTo>
                  <a:lnTo>
                    <a:pt x="33" y="15"/>
                  </a:lnTo>
                  <a:lnTo>
                    <a:pt x="33" y="15"/>
                  </a:lnTo>
                  <a:lnTo>
                    <a:pt x="32" y="13"/>
                  </a:lnTo>
                  <a:lnTo>
                    <a:pt x="33" y="11"/>
                  </a:lnTo>
                  <a:lnTo>
                    <a:pt x="33" y="3"/>
                  </a:lnTo>
                  <a:lnTo>
                    <a:pt x="33" y="3"/>
                  </a:lnTo>
                  <a:close/>
                  <a:moveTo>
                    <a:pt x="23" y="97"/>
                  </a:moveTo>
                  <a:lnTo>
                    <a:pt x="23" y="97"/>
                  </a:lnTo>
                  <a:lnTo>
                    <a:pt x="27" y="97"/>
                  </a:lnTo>
                  <a:lnTo>
                    <a:pt x="33" y="97"/>
                  </a:lnTo>
                  <a:lnTo>
                    <a:pt x="33" y="92"/>
                  </a:lnTo>
                  <a:lnTo>
                    <a:pt x="33" y="92"/>
                  </a:lnTo>
                  <a:lnTo>
                    <a:pt x="27" y="92"/>
                  </a:lnTo>
                  <a:lnTo>
                    <a:pt x="23" y="91"/>
                  </a:lnTo>
                  <a:lnTo>
                    <a:pt x="23" y="97"/>
                  </a:lnTo>
                  <a:lnTo>
                    <a:pt x="23" y="97"/>
                  </a:lnTo>
                  <a:close/>
                  <a:moveTo>
                    <a:pt x="33" y="32"/>
                  </a:moveTo>
                  <a:lnTo>
                    <a:pt x="33" y="69"/>
                  </a:lnTo>
                  <a:lnTo>
                    <a:pt x="33" y="69"/>
                  </a:lnTo>
                  <a:lnTo>
                    <a:pt x="27" y="68"/>
                  </a:lnTo>
                  <a:lnTo>
                    <a:pt x="23" y="69"/>
                  </a:lnTo>
                  <a:lnTo>
                    <a:pt x="23" y="65"/>
                  </a:lnTo>
                  <a:lnTo>
                    <a:pt x="23" y="65"/>
                  </a:lnTo>
                  <a:lnTo>
                    <a:pt x="26" y="62"/>
                  </a:lnTo>
                  <a:lnTo>
                    <a:pt x="27" y="59"/>
                  </a:lnTo>
                  <a:lnTo>
                    <a:pt x="27" y="59"/>
                  </a:lnTo>
                  <a:lnTo>
                    <a:pt x="29" y="55"/>
                  </a:lnTo>
                  <a:lnTo>
                    <a:pt x="29" y="50"/>
                  </a:lnTo>
                  <a:lnTo>
                    <a:pt x="26" y="47"/>
                  </a:lnTo>
                  <a:lnTo>
                    <a:pt x="23" y="45"/>
                  </a:lnTo>
                  <a:lnTo>
                    <a:pt x="23" y="43"/>
                  </a:lnTo>
                  <a:lnTo>
                    <a:pt x="23" y="39"/>
                  </a:lnTo>
                  <a:lnTo>
                    <a:pt x="23" y="39"/>
                  </a:lnTo>
                  <a:lnTo>
                    <a:pt x="27" y="38"/>
                  </a:lnTo>
                  <a:lnTo>
                    <a:pt x="32" y="34"/>
                  </a:lnTo>
                  <a:lnTo>
                    <a:pt x="32" y="34"/>
                  </a:lnTo>
                  <a:lnTo>
                    <a:pt x="33" y="32"/>
                  </a:lnTo>
                  <a:lnTo>
                    <a:pt x="33" y="32"/>
                  </a:lnTo>
                  <a:close/>
                  <a:moveTo>
                    <a:pt x="23" y="7"/>
                  </a:moveTo>
                  <a:lnTo>
                    <a:pt x="23" y="7"/>
                  </a:lnTo>
                  <a:lnTo>
                    <a:pt x="17" y="11"/>
                  </a:lnTo>
                  <a:lnTo>
                    <a:pt x="13" y="16"/>
                  </a:lnTo>
                  <a:lnTo>
                    <a:pt x="8" y="21"/>
                  </a:lnTo>
                  <a:lnTo>
                    <a:pt x="6" y="27"/>
                  </a:lnTo>
                  <a:lnTo>
                    <a:pt x="2" y="40"/>
                  </a:lnTo>
                  <a:lnTo>
                    <a:pt x="0" y="54"/>
                  </a:lnTo>
                  <a:lnTo>
                    <a:pt x="2" y="66"/>
                  </a:lnTo>
                  <a:lnTo>
                    <a:pt x="4" y="78"/>
                  </a:lnTo>
                  <a:lnTo>
                    <a:pt x="8" y="88"/>
                  </a:lnTo>
                  <a:lnTo>
                    <a:pt x="13" y="91"/>
                  </a:lnTo>
                  <a:lnTo>
                    <a:pt x="15" y="93"/>
                  </a:lnTo>
                  <a:lnTo>
                    <a:pt x="15" y="93"/>
                  </a:lnTo>
                  <a:lnTo>
                    <a:pt x="23" y="97"/>
                  </a:lnTo>
                  <a:lnTo>
                    <a:pt x="23" y="91"/>
                  </a:lnTo>
                  <a:lnTo>
                    <a:pt x="22" y="91"/>
                  </a:lnTo>
                  <a:lnTo>
                    <a:pt x="22" y="91"/>
                  </a:lnTo>
                  <a:lnTo>
                    <a:pt x="22" y="91"/>
                  </a:lnTo>
                  <a:lnTo>
                    <a:pt x="18" y="88"/>
                  </a:lnTo>
                  <a:lnTo>
                    <a:pt x="17" y="84"/>
                  </a:lnTo>
                  <a:lnTo>
                    <a:pt x="15" y="80"/>
                  </a:lnTo>
                  <a:lnTo>
                    <a:pt x="17" y="74"/>
                  </a:lnTo>
                  <a:lnTo>
                    <a:pt x="17" y="74"/>
                  </a:lnTo>
                  <a:lnTo>
                    <a:pt x="19" y="72"/>
                  </a:lnTo>
                  <a:lnTo>
                    <a:pt x="23" y="69"/>
                  </a:lnTo>
                  <a:lnTo>
                    <a:pt x="23" y="65"/>
                  </a:lnTo>
                  <a:lnTo>
                    <a:pt x="23" y="65"/>
                  </a:lnTo>
                  <a:lnTo>
                    <a:pt x="18" y="66"/>
                  </a:lnTo>
                  <a:lnTo>
                    <a:pt x="13" y="65"/>
                  </a:lnTo>
                  <a:lnTo>
                    <a:pt x="13" y="65"/>
                  </a:lnTo>
                  <a:lnTo>
                    <a:pt x="13" y="65"/>
                  </a:lnTo>
                  <a:lnTo>
                    <a:pt x="10" y="62"/>
                  </a:lnTo>
                  <a:lnTo>
                    <a:pt x="7" y="58"/>
                  </a:lnTo>
                  <a:lnTo>
                    <a:pt x="7" y="54"/>
                  </a:lnTo>
                  <a:lnTo>
                    <a:pt x="8" y="49"/>
                  </a:lnTo>
                  <a:lnTo>
                    <a:pt x="8" y="49"/>
                  </a:lnTo>
                  <a:lnTo>
                    <a:pt x="11" y="46"/>
                  </a:lnTo>
                  <a:lnTo>
                    <a:pt x="14" y="43"/>
                  </a:lnTo>
                  <a:lnTo>
                    <a:pt x="18" y="43"/>
                  </a:lnTo>
                  <a:lnTo>
                    <a:pt x="23" y="43"/>
                  </a:lnTo>
                  <a:lnTo>
                    <a:pt x="23" y="39"/>
                  </a:lnTo>
                  <a:lnTo>
                    <a:pt x="23" y="39"/>
                  </a:lnTo>
                  <a:lnTo>
                    <a:pt x="18" y="38"/>
                  </a:lnTo>
                  <a:lnTo>
                    <a:pt x="18" y="38"/>
                  </a:lnTo>
                  <a:lnTo>
                    <a:pt x="15" y="35"/>
                  </a:lnTo>
                  <a:lnTo>
                    <a:pt x="14" y="32"/>
                  </a:lnTo>
                  <a:lnTo>
                    <a:pt x="13" y="28"/>
                  </a:lnTo>
                  <a:lnTo>
                    <a:pt x="14" y="24"/>
                  </a:lnTo>
                  <a:lnTo>
                    <a:pt x="14" y="24"/>
                  </a:lnTo>
                  <a:lnTo>
                    <a:pt x="14" y="24"/>
                  </a:lnTo>
                  <a:lnTo>
                    <a:pt x="18" y="20"/>
                  </a:lnTo>
                  <a:lnTo>
                    <a:pt x="23" y="19"/>
                  </a:lnTo>
                  <a:lnTo>
                    <a:pt x="23" y="7"/>
                  </a:lnTo>
                  <a:close/>
                </a:path>
              </a:pathLst>
            </a:custGeom>
            <a:grpFill/>
            <a:ln>
              <a:noFill/>
            </a:ln>
          </p:spPr>
          <p:txBody>
            <a:bodyPr vert="horz" wrap="square" lIns="91438" tIns="45719" rIns="91438" bIns="45719" numCol="1" anchor="t" anchorCtr="0" compatLnSpc="1"/>
            <a:lstStyle/>
            <a:p>
              <a:endParaRPr lang="zh-CN" altLang="en-US"/>
            </a:p>
          </p:txBody>
        </p:sp>
        <p:grpSp>
          <p:nvGrpSpPr>
            <p:cNvPr id="282" name="组合 281"/>
            <p:cNvGrpSpPr/>
            <p:nvPr/>
          </p:nvGrpSpPr>
          <p:grpSpPr>
            <a:xfrm>
              <a:off x="2438619" y="2516513"/>
              <a:ext cx="157208" cy="198628"/>
              <a:chOff x="3665538" y="3100388"/>
              <a:chExt cx="265113" cy="334963"/>
            </a:xfrm>
            <a:grpFill/>
          </p:grpSpPr>
          <p:sp>
            <p:nvSpPr>
              <p:cNvPr id="283" name="Freeform 186"/>
              <p:cNvSpPr/>
              <p:nvPr/>
            </p:nvSpPr>
            <p:spPr bwMode="auto">
              <a:xfrm>
                <a:off x="3665538" y="3109913"/>
                <a:ext cx="252413" cy="325438"/>
              </a:xfrm>
              <a:custGeom>
                <a:avLst/>
                <a:gdLst>
                  <a:gd name="T0" fmla="*/ 159 w 159"/>
                  <a:gd name="T1" fmla="*/ 36 h 205"/>
                  <a:gd name="T2" fmla="*/ 151 w 159"/>
                  <a:gd name="T3" fmla="*/ 32 h 205"/>
                  <a:gd name="T4" fmla="*/ 56 w 159"/>
                  <a:gd name="T5" fmla="*/ 185 h 205"/>
                  <a:gd name="T6" fmla="*/ 56 w 159"/>
                  <a:gd name="T7" fmla="*/ 185 h 205"/>
                  <a:gd name="T8" fmla="*/ 53 w 159"/>
                  <a:gd name="T9" fmla="*/ 189 h 205"/>
                  <a:gd name="T10" fmla="*/ 50 w 159"/>
                  <a:gd name="T11" fmla="*/ 191 h 205"/>
                  <a:gd name="T12" fmla="*/ 46 w 159"/>
                  <a:gd name="T13" fmla="*/ 193 h 205"/>
                  <a:gd name="T14" fmla="*/ 41 w 159"/>
                  <a:gd name="T15" fmla="*/ 194 h 205"/>
                  <a:gd name="T16" fmla="*/ 37 w 159"/>
                  <a:gd name="T17" fmla="*/ 195 h 205"/>
                  <a:gd name="T18" fmla="*/ 31 w 159"/>
                  <a:gd name="T19" fmla="*/ 194 h 205"/>
                  <a:gd name="T20" fmla="*/ 27 w 159"/>
                  <a:gd name="T21" fmla="*/ 193 h 205"/>
                  <a:gd name="T22" fmla="*/ 22 w 159"/>
                  <a:gd name="T23" fmla="*/ 191 h 205"/>
                  <a:gd name="T24" fmla="*/ 22 w 159"/>
                  <a:gd name="T25" fmla="*/ 191 h 205"/>
                  <a:gd name="T26" fmla="*/ 18 w 159"/>
                  <a:gd name="T27" fmla="*/ 187 h 205"/>
                  <a:gd name="T28" fmla="*/ 15 w 159"/>
                  <a:gd name="T29" fmla="*/ 185 h 205"/>
                  <a:gd name="T30" fmla="*/ 12 w 159"/>
                  <a:gd name="T31" fmla="*/ 180 h 205"/>
                  <a:gd name="T32" fmla="*/ 10 w 159"/>
                  <a:gd name="T33" fmla="*/ 175 h 205"/>
                  <a:gd name="T34" fmla="*/ 10 w 159"/>
                  <a:gd name="T35" fmla="*/ 171 h 205"/>
                  <a:gd name="T36" fmla="*/ 10 w 159"/>
                  <a:gd name="T37" fmla="*/ 166 h 205"/>
                  <a:gd name="T38" fmla="*/ 11 w 159"/>
                  <a:gd name="T39" fmla="*/ 162 h 205"/>
                  <a:gd name="T40" fmla="*/ 12 w 159"/>
                  <a:gd name="T41" fmla="*/ 157 h 205"/>
                  <a:gd name="T42" fmla="*/ 107 w 159"/>
                  <a:gd name="T43" fmla="*/ 4 h 205"/>
                  <a:gd name="T44" fmla="*/ 100 w 159"/>
                  <a:gd name="T45" fmla="*/ 0 h 205"/>
                  <a:gd name="T46" fmla="*/ 4 w 159"/>
                  <a:gd name="T47" fmla="*/ 155 h 205"/>
                  <a:gd name="T48" fmla="*/ 4 w 159"/>
                  <a:gd name="T49" fmla="*/ 155 h 205"/>
                  <a:gd name="T50" fmla="*/ 2 w 159"/>
                  <a:gd name="T51" fmla="*/ 160 h 205"/>
                  <a:gd name="T52" fmla="*/ 0 w 159"/>
                  <a:gd name="T53" fmla="*/ 167 h 205"/>
                  <a:gd name="T54" fmla="*/ 0 w 159"/>
                  <a:gd name="T55" fmla="*/ 172 h 205"/>
                  <a:gd name="T56" fmla="*/ 2 w 159"/>
                  <a:gd name="T57" fmla="*/ 179 h 205"/>
                  <a:gd name="T58" fmla="*/ 3 w 159"/>
                  <a:gd name="T59" fmla="*/ 185 h 205"/>
                  <a:gd name="T60" fmla="*/ 7 w 159"/>
                  <a:gd name="T61" fmla="*/ 190 h 205"/>
                  <a:gd name="T62" fmla="*/ 11 w 159"/>
                  <a:gd name="T63" fmla="*/ 195 h 205"/>
                  <a:gd name="T64" fmla="*/ 16 w 159"/>
                  <a:gd name="T65" fmla="*/ 199 h 205"/>
                  <a:gd name="T66" fmla="*/ 16 w 159"/>
                  <a:gd name="T67" fmla="*/ 199 h 205"/>
                  <a:gd name="T68" fmla="*/ 23 w 159"/>
                  <a:gd name="T69" fmla="*/ 202 h 205"/>
                  <a:gd name="T70" fmla="*/ 30 w 159"/>
                  <a:gd name="T71" fmla="*/ 203 h 205"/>
                  <a:gd name="T72" fmla="*/ 35 w 159"/>
                  <a:gd name="T73" fmla="*/ 205 h 205"/>
                  <a:gd name="T74" fmla="*/ 42 w 159"/>
                  <a:gd name="T75" fmla="*/ 205 h 205"/>
                  <a:gd name="T76" fmla="*/ 48 w 159"/>
                  <a:gd name="T77" fmla="*/ 202 h 205"/>
                  <a:gd name="T78" fmla="*/ 53 w 159"/>
                  <a:gd name="T79" fmla="*/ 199 h 205"/>
                  <a:gd name="T80" fmla="*/ 58 w 159"/>
                  <a:gd name="T81" fmla="*/ 195 h 205"/>
                  <a:gd name="T82" fmla="*/ 62 w 159"/>
                  <a:gd name="T83" fmla="*/ 191 h 205"/>
                  <a:gd name="T84" fmla="*/ 159 w 159"/>
                  <a:gd name="T85" fmla="*/ 36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9" h="205">
                    <a:moveTo>
                      <a:pt x="159" y="36"/>
                    </a:moveTo>
                    <a:lnTo>
                      <a:pt x="151" y="32"/>
                    </a:lnTo>
                    <a:lnTo>
                      <a:pt x="56" y="185"/>
                    </a:lnTo>
                    <a:lnTo>
                      <a:pt x="56" y="185"/>
                    </a:lnTo>
                    <a:lnTo>
                      <a:pt x="53" y="189"/>
                    </a:lnTo>
                    <a:lnTo>
                      <a:pt x="50" y="191"/>
                    </a:lnTo>
                    <a:lnTo>
                      <a:pt x="46" y="193"/>
                    </a:lnTo>
                    <a:lnTo>
                      <a:pt x="41" y="194"/>
                    </a:lnTo>
                    <a:lnTo>
                      <a:pt x="37" y="195"/>
                    </a:lnTo>
                    <a:lnTo>
                      <a:pt x="31" y="194"/>
                    </a:lnTo>
                    <a:lnTo>
                      <a:pt x="27" y="193"/>
                    </a:lnTo>
                    <a:lnTo>
                      <a:pt x="22" y="191"/>
                    </a:lnTo>
                    <a:lnTo>
                      <a:pt x="22" y="191"/>
                    </a:lnTo>
                    <a:lnTo>
                      <a:pt x="18" y="187"/>
                    </a:lnTo>
                    <a:lnTo>
                      <a:pt x="15" y="185"/>
                    </a:lnTo>
                    <a:lnTo>
                      <a:pt x="12" y="180"/>
                    </a:lnTo>
                    <a:lnTo>
                      <a:pt x="10" y="175"/>
                    </a:lnTo>
                    <a:lnTo>
                      <a:pt x="10" y="171"/>
                    </a:lnTo>
                    <a:lnTo>
                      <a:pt x="10" y="166"/>
                    </a:lnTo>
                    <a:lnTo>
                      <a:pt x="11" y="162"/>
                    </a:lnTo>
                    <a:lnTo>
                      <a:pt x="12" y="157"/>
                    </a:lnTo>
                    <a:lnTo>
                      <a:pt x="107" y="4"/>
                    </a:lnTo>
                    <a:lnTo>
                      <a:pt x="100" y="0"/>
                    </a:lnTo>
                    <a:lnTo>
                      <a:pt x="4" y="155"/>
                    </a:lnTo>
                    <a:lnTo>
                      <a:pt x="4" y="155"/>
                    </a:lnTo>
                    <a:lnTo>
                      <a:pt x="2" y="160"/>
                    </a:lnTo>
                    <a:lnTo>
                      <a:pt x="0" y="167"/>
                    </a:lnTo>
                    <a:lnTo>
                      <a:pt x="0" y="172"/>
                    </a:lnTo>
                    <a:lnTo>
                      <a:pt x="2" y="179"/>
                    </a:lnTo>
                    <a:lnTo>
                      <a:pt x="3" y="185"/>
                    </a:lnTo>
                    <a:lnTo>
                      <a:pt x="7" y="190"/>
                    </a:lnTo>
                    <a:lnTo>
                      <a:pt x="11" y="195"/>
                    </a:lnTo>
                    <a:lnTo>
                      <a:pt x="16" y="199"/>
                    </a:lnTo>
                    <a:lnTo>
                      <a:pt x="16" y="199"/>
                    </a:lnTo>
                    <a:lnTo>
                      <a:pt x="23" y="202"/>
                    </a:lnTo>
                    <a:lnTo>
                      <a:pt x="30" y="203"/>
                    </a:lnTo>
                    <a:lnTo>
                      <a:pt x="35" y="205"/>
                    </a:lnTo>
                    <a:lnTo>
                      <a:pt x="42" y="205"/>
                    </a:lnTo>
                    <a:lnTo>
                      <a:pt x="48" y="202"/>
                    </a:lnTo>
                    <a:lnTo>
                      <a:pt x="53" y="199"/>
                    </a:lnTo>
                    <a:lnTo>
                      <a:pt x="58" y="195"/>
                    </a:lnTo>
                    <a:lnTo>
                      <a:pt x="62" y="191"/>
                    </a:lnTo>
                    <a:lnTo>
                      <a:pt x="159" y="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4" name="Freeform 187"/>
              <p:cNvSpPr/>
              <p:nvPr/>
            </p:nvSpPr>
            <p:spPr bwMode="auto">
              <a:xfrm>
                <a:off x="3808413" y="3100388"/>
                <a:ext cx="122238" cy="82550"/>
              </a:xfrm>
              <a:custGeom>
                <a:avLst/>
                <a:gdLst>
                  <a:gd name="T0" fmla="*/ 75 w 77"/>
                  <a:gd name="T1" fmla="*/ 50 h 52"/>
                  <a:gd name="T2" fmla="*/ 75 w 77"/>
                  <a:gd name="T3" fmla="*/ 50 h 52"/>
                  <a:gd name="T4" fmla="*/ 74 w 77"/>
                  <a:gd name="T5" fmla="*/ 51 h 52"/>
                  <a:gd name="T6" fmla="*/ 71 w 77"/>
                  <a:gd name="T7" fmla="*/ 52 h 52"/>
                  <a:gd name="T8" fmla="*/ 69 w 77"/>
                  <a:gd name="T9" fmla="*/ 52 h 52"/>
                  <a:gd name="T10" fmla="*/ 67 w 77"/>
                  <a:gd name="T11" fmla="*/ 51 h 52"/>
                  <a:gd name="T12" fmla="*/ 2 w 77"/>
                  <a:gd name="T13" fmla="*/ 12 h 52"/>
                  <a:gd name="T14" fmla="*/ 2 w 77"/>
                  <a:gd name="T15" fmla="*/ 12 h 52"/>
                  <a:gd name="T16" fmla="*/ 0 w 77"/>
                  <a:gd name="T17" fmla="*/ 9 h 52"/>
                  <a:gd name="T18" fmla="*/ 0 w 77"/>
                  <a:gd name="T19" fmla="*/ 8 h 52"/>
                  <a:gd name="T20" fmla="*/ 0 w 77"/>
                  <a:gd name="T21" fmla="*/ 5 h 52"/>
                  <a:gd name="T22" fmla="*/ 0 w 77"/>
                  <a:gd name="T23" fmla="*/ 2 h 52"/>
                  <a:gd name="T24" fmla="*/ 0 w 77"/>
                  <a:gd name="T25" fmla="*/ 2 h 52"/>
                  <a:gd name="T26" fmla="*/ 1 w 77"/>
                  <a:gd name="T27" fmla="*/ 1 h 52"/>
                  <a:gd name="T28" fmla="*/ 4 w 77"/>
                  <a:gd name="T29" fmla="*/ 0 h 52"/>
                  <a:gd name="T30" fmla="*/ 6 w 77"/>
                  <a:gd name="T31" fmla="*/ 0 h 52"/>
                  <a:gd name="T32" fmla="*/ 8 w 77"/>
                  <a:gd name="T33" fmla="*/ 1 h 52"/>
                  <a:gd name="T34" fmla="*/ 74 w 77"/>
                  <a:gd name="T35" fmla="*/ 42 h 52"/>
                  <a:gd name="T36" fmla="*/ 74 w 77"/>
                  <a:gd name="T37" fmla="*/ 42 h 52"/>
                  <a:gd name="T38" fmla="*/ 75 w 77"/>
                  <a:gd name="T39" fmla="*/ 43 h 52"/>
                  <a:gd name="T40" fmla="*/ 77 w 77"/>
                  <a:gd name="T41" fmla="*/ 46 h 52"/>
                  <a:gd name="T42" fmla="*/ 77 w 77"/>
                  <a:gd name="T43" fmla="*/ 47 h 52"/>
                  <a:gd name="T44" fmla="*/ 75 w 77"/>
                  <a:gd name="T45" fmla="*/ 50 h 52"/>
                  <a:gd name="T46" fmla="*/ 75 w 77"/>
                  <a:gd name="T47" fmla="*/ 5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 h="52">
                    <a:moveTo>
                      <a:pt x="75" y="50"/>
                    </a:moveTo>
                    <a:lnTo>
                      <a:pt x="75" y="50"/>
                    </a:lnTo>
                    <a:lnTo>
                      <a:pt x="74" y="51"/>
                    </a:lnTo>
                    <a:lnTo>
                      <a:pt x="71" y="52"/>
                    </a:lnTo>
                    <a:lnTo>
                      <a:pt x="69" y="52"/>
                    </a:lnTo>
                    <a:lnTo>
                      <a:pt x="67" y="51"/>
                    </a:lnTo>
                    <a:lnTo>
                      <a:pt x="2" y="12"/>
                    </a:lnTo>
                    <a:lnTo>
                      <a:pt x="2" y="12"/>
                    </a:lnTo>
                    <a:lnTo>
                      <a:pt x="0" y="9"/>
                    </a:lnTo>
                    <a:lnTo>
                      <a:pt x="0" y="8"/>
                    </a:lnTo>
                    <a:lnTo>
                      <a:pt x="0" y="5"/>
                    </a:lnTo>
                    <a:lnTo>
                      <a:pt x="0" y="2"/>
                    </a:lnTo>
                    <a:lnTo>
                      <a:pt x="0" y="2"/>
                    </a:lnTo>
                    <a:lnTo>
                      <a:pt x="1" y="1"/>
                    </a:lnTo>
                    <a:lnTo>
                      <a:pt x="4" y="0"/>
                    </a:lnTo>
                    <a:lnTo>
                      <a:pt x="6" y="0"/>
                    </a:lnTo>
                    <a:lnTo>
                      <a:pt x="8" y="1"/>
                    </a:lnTo>
                    <a:lnTo>
                      <a:pt x="74" y="42"/>
                    </a:lnTo>
                    <a:lnTo>
                      <a:pt x="74" y="42"/>
                    </a:lnTo>
                    <a:lnTo>
                      <a:pt x="75" y="43"/>
                    </a:lnTo>
                    <a:lnTo>
                      <a:pt x="77" y="46"/>
                    </a:lnTo>
                    <a:lnTo>
                      <a:pt x="77" y="47"/>
                    </a:lnTo>
                    <a:lnTo>
                      <a:pt x="75" y="50"/>
                    </a:lnTo>
                    <a:lnTo>
                      <a:pt x="75" y="5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5" name="Freeform 188"/>
              <p:cNvSpPr/>
              <p:nvPr/>
            </p:nvSpPr>
            <p:spPr bwMode="auto">
              <a:xfrm>
                <a:off x="3708401" y="3168650"/>
                <a:ext cx="173038" cy="234950"/>
              </a:xfrm>
              <a:custGeom>
                <a:avLst/>
                <a:gdLst>
                  <a:gd name="T0" fmla="*/ 109 w 109"/>
                  <a:gd name="T1" fmla="*/ 5 h 148"/>
                  <a:gd name="T2" fmla="*/ 99 w 109"/>
                  <a:gd name="T3" fmla="*/ 0 h 148"/>
                  <a:gd name="T4" fmla="*/ 15 w 109"/>
                  <a:gd name="T5" fmla="*/ 137 h 148"/>
                  <a:gd name="T6" fmla="*/ 15 w 109"/>
                  <a:gd name="T7" fmla="*/ 137 h 148"/>
                  <a:gd name="T8" fmla="*/ 12 w 109"/>
                  <a:gd name="T9" fmla="*/ 139 h 148"/>
                  <a:gd name="T10" fmla="*/ 8 w 109"/>
                  <a:gd name="T11" fmla="*/ 142 h 148"/>
                  <a:gd name="T12" fmla="*/ 4 w 109"/>
                  <a:gd name="T13" fmla="*/ 143 h 148"/>
                  <a:gd name="T14" fmla="*/ 0 w 109"/>
                  <a:gd name="T15" fmla="*/ 143 h 148"/>
                  <a:gd name="T16" fmla="*/ 0 w 109"/>
                  <a:gd name="T17" fmla="*/ 143 h 148"/>
                  <a:gd name="T18" fmla="*/ 0 w 109"/>
                  <a:gd name="T19" fmla="*/ 145 h 148"/>
                  <a:gd name="T20" fmla="*/ 0 w 109"/>
                  <a:gd name="T21" fmla="*/ 145 h 148"/>
                  <a:gd name="T22" fmla="*/ 7 w 109"/>
                  <a:gd name="T23" fmla="*/ 148 h 148"/>
                  <a:gd name="T24" fmla="*/ 14 w 109"/>
                  <a:gd name="T25" fmla="*/ 148 h 148"/>
                  <a:gd name="T26" fmla="*/ 21 w 109"/>
                  <a:gd name="T27" fmla="*/ 145 h 148"/>
                  <a:gd name="T28" fmla="*/ 25 w 109"/>
                  <a:gd name="T29" fmla="*/ 141 h 148"/>
                  <a:gd name="T30" fmla="*/ 109 w 109"/>
                  <a:gd name="T31" fmla="*/ 5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9" h="148">
                    <a:moveTo>
                      <a:pt x="109" y="5"/>
                    </a:moveTo>
                    <a:lnTo>
                      <a:pt x="99" y="0"/>
                    </a:lnTo>
                    <a:lnTo>
                      <a:pt x="15" y="137"/>
                    </a:lnTo>
                    <a:lnTo>
                      <a:pt x="15" y="137"/>
                    </a:lnTo>
                    <a:lnTo>
                      <a:pt x="12" y="139"/>
                    </a:lnTo>
                    <a:lnTo>
                      <a:pt x="8" y="142"/>
                    </a:lnTo>
                    <a:lnTo>
                      <a:pt x="4" y="143"/>
                    </a:lnTo>
                    <a:lnTo>
                      <a:pt x="0" y="143"/>
                    </a:lnTo>
                    <a:lnTo>
                      <a:pt x="0" y="143"/>
                    </a:lnTo>
                    <a:lnTo>
                      <a:pt x="0" y="145"/>
                    </a:lnTo>
                    <a:lnTo>
                      <a:pt x="0" y="145"/>
                    </a:lnTo>
                    <a:lnTo>
                      <a:pt x="7" y="148"/>
                    </a:lnTo>
                    <a:lnTo>
                      <a:pt x="14" y="148"/>
                    </a:lnTo>
                    <a:lnTo>
                      <a:pt x="21" y="145"/>
                    </a:lnTo>
                    <a:lnTo>
                      <a:pt x="25" y="141"/>
                    </a:lnTo>
                    <a:lnTo>
                      <a:pt x="109"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86" name="Freeform 189"/>
            <p:cNvSpPr>
              <a:spLocks noEditPoints="1"/>
            </p:cNvSpPr>
            <p:nvPr/>
          </p:nvSpPr>
          <p:spPr bwMode="auto">
            <a:xfrm>
              <a:off x="1668584" y="3474819"/>
              <a:ext cx="128967" cy="138380"/>
            </a:xfrm>
            <a:custGeom>
              <a:avLst/>
              <a:gdLst>
                <a:gd name="T0" fmla="*/ 107 w 137"/>
                <a:gd name="T1" fmla="*/ 68 h 147"/>
                <a:gd name="T2" fmla="*/ 103 w 137"/>
                <a:gd name="T3" fmla="*/ 51 h 147"/>
                <a:gd name="T4" fmla="*/ 103 w 137"/>
                <a:gd name="T5" fmla="*/ 99 h 147"/>
                <a:gd name="T6" fmla="*/ 117 w 137"/>
                <a:gd name="T7" fmla="*/ 111 h 147"/>
                <a:gd name="T8" fmla="*/ 115 w 137"/>
                <a:gd name="T9" fmla="*/ 118 h 147"/>
                <a:gd name="T10" fmla="*/ 103 w 137"/>
                <a:gd name="T11" fmla="*/ 38 h 147"/>
                <a:gd name="T12" fmla="*/ 115 w 137"/>
                <a:gd name="T13" fmla="*/ 19 h 147"/>
                <a:gd name="T14" fmla="*/ 117 w 137"/>
                <a:gd name="T15" fmla="*/ 24 h 147"/>
                <a:gd name="T16" fmla="*/ 103 w 137"/>
                <a:gd name="T17" fmla="*/ 38 h 147"/>
                <a:gd name="T18" fmla="*/ 114 w 137"/>
                <a:gd name="T19" fmla="*/ 68 h 147"/>
                <a:gd name="T20" fmla="*/ 134 w 137"/>
                <a:gd name="T21" fmla="*/ 65 h 147"/>
                <a:gd name="T22" fmla="*/ 136 w 137"/>
                <a:gd name="T23" fmla="*/ 70 h 147"/>
                <a:gd name="T24" fmla="*/ 114 w 137"/>
                <a:gd name="T25" fmla="*/ 70 h 147"/>
                <a:gd name="T26" fmla="*/ 69 w 137"/>
                <a:gd name="T27" fmla="*/ 30 h 147"/>
                <a:gd name="T28" fmla="*/ 103 w 137"/>
                <a:gd name="T29" fmla="*/ 51 h 147"/>
                <a:gd name="T30" fmla="*/ 90 w 137"/>
                <a:gd name="T31" fmla="*/ 100 h 147"/>
                <a:gd name="T32" fmla="*/ 84 w 137"/>
                <a:gd name="T33" fmla="*/ 142 h 147"/>
                <a:gd name="T34" fmla="*/ 69 w 137"/>
                <a:gd name="T35" fmla="*/ 114 h 147"/>
                <a:gd name="T36" fmla="*/ 83 w 137"/>
                <a:gd name="T37" fmla="*/ 96 h 147"/>
                <a:gd name="T38" fmla="*/ 95 w 137"/>
                <a:gd name="T39" fmla="*/ 84 h 147"/>
                <a:gd name="T40" fmla="*/ 99 w 137"/>
                <a:gd name="T41" fmla="*/ 62 h 147"/>
                <a:gd name="T42" fmla="*/ 91 w 137"/>
                <a:gd name="T43" fmla="*/ 47 h 147"/>
                <a:gd name="T44" fmla="*/ 69 w 137"/>
                <a:gd name="T45" fmla="*/ 38 h 147"/>
                <a:gd name="T46" fmla="*/ 100 w 137"/>
                <a:gd name="T47" fmla="*/ 31 h 147"/>
                <a:gd name="T48" fmla="*/ 100 w 137"/>
                <a:gd name="T49" fmla="*/ 36 h 147"/>
                <a:gd name="T50" fmla="*/ 103 w 137"/>
                <a:gd name="T51" fmla="*/ 99 h 147"/>
                <a:gd name="T52" fmla="*/ 99 w 137"/>
                <a:gd name="T53" fmla="*/ 101 h 147"/>
                <a:gd name="T54" fmla="*/ 103 w 137"/>
                <a:gd name="T55" fmla="*/ 99 h 147"/>
                <a:gd name="T56" fmla="*/ 72 w 137"/>
                <a:gd name="T57" fmla="*/ 1 h 147"/>
                <a:gd name="T58" fmla="*/ 72 w 137"/>
                <a:gd name="T59" fmla="*/ 23 h 147"/>
                <a:gd name="T60" fmla="*/ 67 w 137"/>
                <a:gd name="T61" fmla="*/ 147 h 147"/>
                <a:gd name="T62" fmla="*/ 49 w 137"/>
                <a:gd name="T63" fmla="*/ 137 h 147"/>
                <a:gd name="T64" fmla="*/ 41 w 137"/>
                <a:gd name="T65" fmla="*/ 92 h 147"/>
                <a:gd name="T66" fmla="*/ 41 w 137"/>
                <a:gd name="T67" fmla="*/ 43 h 147"/>
                <a:gd name="T68" fmla="*/ 69 w 137"/>
                <a:gd name="T69" fmla="*/ 30 h 147"/>
                <a:gd name="T70" fmla="*/ 57 w 137"/>
                <a:gd name="T71" fmla="*/ 40 h 147"/>
                <a:gd name="T72" fmla="*/ 45 w 137"/>
                <a:gd name="T73" fmla="*/ 51 h 147"/>
                <a:gd name="T74" fmla="*/ 40 w 137"/>
                <a:gd name="T75" fmla="*/ 68 h 147"/>
                <a:gd name="T76" fmla="*/ 54 w 137"/>
                <a:gd name="T77" fmla="*/ 93 h 147"/>
                <a:gd name="T78" fmla="*/ 56 w 137"/>
                <a:gd name="T79" fmla="*/ 97 h 147"/>
                <a:gd name="T80" fmla="*/ 69 w 137"/>
                <a:gd name="T81" fmla="*/ 147 h 147"/>
                <a:gd name="T82" fmla="*/ 69 w 137"/>
                <a:gd name="T83" fmla="*/ 24 h 147"/>
                <a:gd name="T84" fmla="*/ 65 w 137"/>
                <a:gd name="T85" fmla="*/ 4 h 147"/>
                <a:gd name="T86" fmla="*/ 69 w 137"/>
                <a:gd name="T87" fmla="*/ 0 h 147"/>
                <a:gd name="T88" fmla="*/ 38 w 137"/>
                <a:gd name="T89" fmla="*/ 104 h 147"/>
                <a:gd name="T90" fmla="*/ 35 w 137"/>
                <a:gd name="T91" fmla="*/ 99 h 147"/>
                <a:gd name="T92" fmla="*/ 35 w 137"/>
                <a:gd name="T93" fmla="*/ 38 h 147"/>
                <a:gd name="T94" fmla="*/ 38 w 137"/>
                <a:gd name="T95" fmla="*/ 31 h 147"/>
                <a:gd name="T96" fmla="*/ 35 w 137"/>
                <a:gd name="T97" fmla="*/ 84 h 147"/>
                <a:gd name="T98" fmla="*/ 33 w 137"/>
                <a:gd name="T99" fmla="*/ 59 h 147"/>
                <a:gd name="T100" fmla="*/ 35 w 137"/>
                <a:gd name="T101" fmla="*/ 30 h 147"/>
                <a:gd name="T102" fmla="*/ 33 w 137"/>
                <a:gd name="T103" fmla="*/ 36 h 147"/>
                <a:gd name="T104" fmla="*/ 21 w 137"/>
                <a:gd name="T105" fmla="*/ 20 h 147"/>
                <a:gd name="T106" fmla="*/ 35 w 137"/>
                <a:gd name="T107" fmla="*/ 30 h 147"/>
                <a:gd name="T108" fmla="*/ 26 w 137"/>
                <a:gd name="T109" fmla="*/ 116 h 147"/>
                <a:gd name="T110" fmla="*/ 21 w 137"/>
                <a:gd name="T111" fmla="*/ 116 h 147"/>
                <a:gd name="T112" fmla="*/ 33 w 137"/>
                <a:gd name="T113" fmla="*/ 99 h 147"/>
                <a:gd name="T114" fmla="*/ 4 w 137"/>
                <a:gd name="T115" fmla="*/ 65 h 147"/>
                <a:gd name="T116" fmla="*/ 23 w 137"/>
                <a:gd name="T117" fmla="*/ 65 h 147"/>
                <a:gd name="T118" fmla="*/ 21 w 137"/>
                <a:gd name="T119" fmla="*/ 72 h 147"/>
                <a:gd name="T120" fmla="*/ 0 w 137"/>
                <a:gd name="T121" fmla="*/ 68 h 147"/>
                <a:gd name="T122" fmla="*/ 4 w 137"/>
                <a:gd name="T123" fmla="*/ 65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7" h="147">
                  <a:moveTo>
                    <a:pt x="103" y="51"/>
                  </a:moveTo>
                  <a:lnTo>
                    <a:pt x="103" y="51"/>
                  </a:lnTo>
                  <a:lnTo>
                    <a:pt x="106" y="59"/>
                  </a:lnTo>
                  <a:lnTo>
                    <a:pt x="107" y="68"/>
                  </a:lnTo>
                  <a:lnTo>
                    <a:pt x="107" y="68"/>
                  </a:lnTo>
                  <a:lnTo>
                    <a:pt x="106" y="77"/>
                  </a:lnTo>
                  <a:lnTo>
                    <a:pt x="103" y="84"/>
                  </a:lnTo>
                  <a:lnTo>
                    <a:pt x="103" y="51"/>
                  </a:lnTo>
                  <a:lnTo>
                    <a:pt x="103" y="51"/>
                  </a:lnTo>
                  <a:close/>
                  <a:moveTo>
                    <a:pt x="103" y="107"/>
                  </a:moveTo>
                  <a:lnTo>
                    <a:pt x="103" y="99"/>
                  </a:lnTo>
                  <a:lnTo>
                    <a:pt x="103" y="99"/>
                  </a:lnTo>
                  <a:lnTo>
                    <a:pt x="106" y="99"/>
                  </a:lnTo>
                  <a:lnTo>
                    <a:pt x="106" y="99"/>
                  </a:lnTo>
                  <a:lnTo>
                    <a:pt x="117" y="111"/>
                  </a:lnTo>
                  <a:lnTo>
                    <a:pt x="117" y="111"/>
                  </a:lnTo>
                  <a:lnTo>
                    <a:pt x="118" y="114"/>
                  </a:lnTo>
                  <a:lnTo>
                    <a:pt x="117" y="116"/>
                  </a:lnTo>
                  <a:lnTo>
                    <a:pt x="117" y="116"/>
                  </a:lnTo>
                  <a:lnTo>
                    <a:pt x="115" y="118"/>
                  </a:lnTo>
                  <a:lnTo>
                    <a:pt x="113" y="116"/>
                  </a:lnTo>
                  <a:lnTo>
                    <a:pt x="103" y="107"/>
                  </a:lnTo>
                  <a:lnTo>
                    <a:pt x="103" y="107"/>
                  </a:lnTo>
                  <a:close/>
                  <a:moveTo>
                    <a:pt x="103" y="38"/>
                  </a:moveTo>
                  <a:lnTo>
                    <a:pt x="103" y="28"/>
                  </a:lnTo>
                  <a:lnTo>
                    <a:pt x="113" y="20"/>
                  </a:lnTo>
                  <a:lnTo>
                    <a:pt x="113" y="20"/>
                  </a:lnTo>
                  <a:lnTo>
                    <a:pt x="115" y="19"/>
                  </a:lnTo>
                  <a:lnTo>
                    <a:pt x="117" y="20"/>
                  </a:lnTo>
                  <a:lnTo>
                    <a:pt x="117" y="20"/>
                  </a:lnTo>
                  <a:lnTo>
                    <a:pt x="118" y="23"/>
                  </a:lnTo>
                  <a:lnTo>
                    <a:pt x="117" y="24"/>
                  </a:lnTo>
                  <a:lnTo>
                    <a:pt x="106" y="36"/>
                  </a:lnTo>
                  <a:lnTo>
                    <a:pt x="106" y="36"/>
                  </a:lnTo>
                  <a:lnTo>
                    <a:pt x="106" y="36"/>
                  </a:lnTo>
                  <a:lnTo>
                    <a:pt x="103" y="38"/>
                  </a:lnTo>
                  <a:lnTo>
                    <a:pt x="103" y="38"/>
                  </a:lnTo>
                  <a:close/>
                  <a:moveTo>
                    <a:pt x="114" y="68"/>
                  </a:moveTo>
                  <a:lnTo>
                    <a:pt x="114" y="68"/>
                  </a:lnTo>
                  <a:lnTo>
                    <a:pt x="114" y="68"/>
                  </a:lnTo>
                  <a:lnTo>
                    <a:pt x="114" y="65"/>
                  </a:lnTo>
                  <a:lnTo>
                    <a:pt x="117" y="65"/>
                  </a:lnTo>
                  <a:lnTo>
                    <a:pt x="134" y="65"/>
                  </a:lnTo>
                  <a:lnTo>
                    <a:pt x="134" y="65"/>
                  </a:lnTo>
                  <a:lnTo>
                    <a:pt x="136" y="65"/>
                  </a:lnTo>
                  <a:lnTo>
                    <a:pt x="137" y="68"/>
                  </a:lnTo>
                  <a:lnTo>
                    <a:pt x="137" y="68"/>
                  </a:lnTo>
                  <a:lnTo>
                    <a:pt x="136" y="70"/>
                  </a:lnTo>
                  <a:lnTo>
                    <a:pt x="134" y="72"/>
                  </a:lnTo>
                  <a:lnTo>
                    <a:pt x="117" y="72"/>
                  </a:lnTo>
                  <a:lnTo>
                    <a:pt x="117" y="72"/>
                  </a:lnTo>
                  <a:lnTo>
                    <a:pt x="114" y="70"/>
                  </a:lnTo>
                  <a:lnTo>
                    <a:pt x="114" y="68"/>
                  </a:lnTo>
                  <a:lnTo>
                    <a:pt x="114" y="68"/>
                  </a:lnTo>
                  <a:close/>
                  <a:moveTo>
                    <a:pt x="69" y="30"/>
                  </a:moveTo>
                  <a:lnTo>
                    <a:pt x="69" y="30"/>
                  </a:lnTo>
                  <a:lnTo>
                    <a:pt x="80" y="32"/>
                  </a:lnTo>
                  <a:lnTo>
                    <a:pt x="90" y="36"/>
                  </a:lnTo>
                  <a:lnTo>
                    <a:pt x="98" y="43"/>
                  </a:lnTo>
                  <a:lnTo>
                    <a:pt x="103" y="51"/>
                  </a:lnTo>
                  <a:lnTo>
                    <a:pt x="103" y="84"/>
                  </a:lnTo>
                  <a:lnTo>
                    <a:pt x="103" y="84"/>
                  </a:lnTo>
                  <a:lnTo>
                    <a:pt x="98" y="93"/>
                  </a:lnTo>
                  <a:lnTo>
                    <a:pt x="90" y="100"/>
                  </a:lnTo>
                  <a:lnTo>
                    <a:pt x="90" y="130"/>
                  </a:lnTo>
                  <a:lnTo>
                    <a:pt x="90" y="130"/>
                  </a:lnTo>
                  <a:lnTo>
                    <a:pt x="88" y="137"/>
                  </a:lnTo>
                  <a:lnTo>
                    <a:pt x="84" y="142"/>
                  </a:lnTo>
                  <a:lnTo>
                    <a:pt x="79" y="146"/>
                  </a:lnTo>
                  <a:lnTo>
                    <a:pt x="71" y="147"/>
                  </a:lnTo>
                  <a:lnTo>
                    <a:pt x="69" y="147"/>
                  </a:lnTo>
                  <a:lnTo>
                    <a:pt x="69" y="114"/>
                  </a:lnTo>
                  <a:lnTo>
                    <a:pt x="82" y="114"/>
                  </a:lnTo>
                  <a:lnTo>
                    <a:pt x="82" y="97"/>
                  </a:lnTo>
                  <a:lnTo>
                    <a:pt x="82" y="97"/>
                  </a:lnTo>
                  <a:lnTo>
                    <a:pt x="83" y="96"/>
                  </a:lnTo>
                  <a:lnTo>
                    <a:pt x="84" y="95"/>
                  </a:lnTo>
                  <a:lnTo>
                    <a:pt x="84" y="95"/>
                  </a:lnTo>
                  <a:lnTo>
                    <a:pt x="91" y="89"/>
                  </a:lnTo>
                  <a:lnTo>
                    <a:pt x="95" y="84"/>
                  </a:lnTo>
                  <a:lnTo>
                    <a:pt x="98" y="76"/>
                  </a:lnTo>
                  <a:lnTo>
                    <a:pt x="99" y="68"/>
                  </a:lnTo>
                  <a:lnTo>
                    <a:pt x="99" y="68"/>
                  </a:lnTo>
                  <a:lnTo>
                    <a:pt x="99" y="62"/>
                  </a:lnTo>
                  <a:lnTo>
                    <a:pt x="96" y="57"/>
                  </a:lnTo>
                  <a:lnTo>
                    <a:pt x="94" y="51"/>
                  </a:lnTo>
                  <a:lnTo>
                    <a:pt x="91" y="47"/>
                  </a:lnTo>
                  <a:lnTo>
                    <a:pt x="91" y="47"/>
                  </a:lnTo>
                  <a:lnTo>
                    <a:pt x="86" y="43"/>
                  </a:lnTo>
                  <a:lnTo>
                    <a:pt x="82" y="40"/>
                  </a:lnTo>
                  <a:lnTo>
                    <a:pt x="75" y="39"/>
                  </a:lnTo>
                  <a:lnTo>
                    <a:pt x="69" y="38"/>
                  </a:lnTo>
                  <a:lnTo>
                    <a:pt x="69" y="30"/>
                  </a:lnTo>
                  <a:lnTo>
                    <a:pt x="69" y="30"/>
                  </a:lnTo>
                  <a:close/>
                  <a:moveTo>
                    <a:pt x="103" y="28"/>
                  </a:moveTo>
                  <a:lnTo>
                    <a:pt x="100" y="31"/>
                  </a:lnTo>
                  <a:lnTo>
                    <a:pt x="100" y="31"/>
                  </a:lnTo>
                  <a:lnTo>
                    <a:pt x="99" y="34"/>
                  </a:lnTo>
                  <a:lnTo>
                    <a:pt x="100" y="36"/>
                  </a:lnTo>
                  <a:lnTo>
                    <a:pt x="100" y="36"/>
                  </a:lnTo>
                  <a:lnTo>
                    <a:pt x="103" y="38"/>
                  </a:lnTo>
                  <a:lnTo>
                    <a:pt x="103" y="28"/>
                  </a:lnTo>
                  <a:lnTo>
                    <a:pt x="103" y="28"/>
                  </a:lnTo>
                  <a:close/>
                  <a:moveTo>
                    <a:pt x="103" y="99"/>
                  </a:moveTo>
                  <a:lnTo>
                    <a:pt x="103" y="99"/>
                  </a:lnTo>
                  <a:lnTo>
                    <a:pt x="100" y="99"/>
                  </a:lnTo>
                  <a:lnTo>
                    <a:pt x="100" y="99"/>
                  </a:lnTo>
                  <a:lnTo>
                    <a:pt x="99" y="101"/>
                  </a:lnTo>
                  <a:lnTo>
                    <a:pt x="100" y="104"/>
                  </a:lnTo>
                  <a:lnTo>
                    <a:pt x="103" y="107"/>
                  </a:lnTo>
                  <a:lnTo>
                    <a:pt x="103" y="99"/>
                  </a:lnTo>
                  <a:lnTo>
                    <a:pt x="103" y="99"/>
                  </a:lnTo>
                  <a:close/>
                  <a:moveTo>
                    <a:pt x="69" y="24"/>
                  </a:moveTo>
                  <a:lnTo>
                    <a:pt x="69" y="0"/>
                  </a:lnTo>
                  <a:lnTo>
                    <a:pt x="69" y="0"/>
                  </a:lnTo>
                  <a:lnTo>
                    <a:pt x="72" y="1"/>
                  </a:lnTo>
                  <a:lnTo>
                    <a:pt x="72" y="4"/>
                  </a:lnTo>
                  <a:lnTo>
                    <a:pt x="72" y="20"/>
                  </a:lnTo>
                  <a:lnTo>
                    <a:pt x="72" y="20"/>
                  </a:lnTo>
                  <a:lnTo>
                    <a:pt x="72" y="23"/>
                  </a:lnTo>
                  <a:lnTo>
                    <a:pt x="69" y="24"/>
                  </a:lnTo>
                  <a:lnTo>
                    <a:pt x="69" y="24"/>
                  </a:lnTo>
                  <a:close/>
                  <a:moveTo>
                    <a:pt x="69" y="147"/>
                  </a:moveTo>
                  <a:lnTo>
                    <a:pt x="67" y="147"/>
                  </a:lnTo>
                  <a:lnTo>
                    <a:pt x="67" y="147"/>
                  </a:lnTo>
                  <a:lnTo>
                    <a:pt x="60" y="146"/>
                  </a:lnTo>
                  <a:lnTo>
                    <a:pt x="53" y="142"/>
                  </a:lnTo>
                  <a:lnTo>
                    <a:pt x="49" y="137"/>
                  </a:lnTo>
                  <a:lnTo>
                    <a:pt x="48" y="130"/>
                  </a:lnTo>
                  <a:lnTo>
                    <a:pt x="48" y="99"/>
                  </a:lnTo>
                  <a:lnTo>
                    <a:pt x="48" y="99"/>
                  </a:lnTo>
                  <a:lnTo>
                    <a:pt x="41" y="92"/>
                  </a:lnTo>
                  <a:lnTo>
                    <a:pt x="35" y="84"/>
                  </a:lnTo>
                  <a:lnTo>
                    <a:pt x="35" y="51"/>
                  </a:lnTo>
                  <a:lnTo>
                    <a:pt x="35" y="51"/>
                  </a:lnTo>
                  <a:lnTo>
                    <a:pt x="41" y="43"/>
                  </a:lnTo>
                  <a:lnTo>
                    <a:pt x="49" y="36"/>
                  </a:lnTo>
                  <a:lnTo>
                    <a:pt x="59" y="32"/>
                  </a:lnTo>
                  <a:lnTo>
                    <a:pt x="64" y="31"/>
                  </a:lnTo>
                  <a:lnTo>
                    <a:pt x="69" y="30"/>
                  </a:lnTo>
                  <a:lnTo>
                    <a:pt x="69" y="38"/>
                  </a:lnTo>
                  <a:lnTo>
                    <a:pt x="69" y="38"/>
                  </a:lnTo>
                  <a:lnTo>
                    <a:pt x="64" y="39"/>
                  </a:lnTo>
                  <a:lnTo>
                    <a:pt x="57" y="40"/>
                  </a:lnTo>
                  <a:lnTo>
                    <a:pt x="53" y="43"/>
                  </a:lnTo>
                  <a:lnTo>
                    <a:pt x="48" y="47"/>
                  </a:lnTo>
                  <a:lnTo>
                    <a:pt x="48" y="47"/>
                  </a:lnTo>
                  <a:lnTo>
                    <a:pt x="45" y="51"/>
                  </a:lnTo>
                  <a:lnTo>
                    <a:pt x="42" y="57"/>
                  </a:lnTo>
                  <a:lnTo>
                    <a:pt x="40" y="62"/>
                  </a:lnTo>
                  <a:lnTo>
                    <a:pt x="40" y="68"/>
                  </a:lnTo>
                  <a:lnTo>
                    <a:pt x="40" y="68"/>
                  </a:lnTo>
                  <a:lnTo>
                    <a:pt x="41" y="76"/>
                  </a:lnTo>
                  <a:lnTo>
                    <a:pt x="44" y="82"/>
                  </a:lnTo>
                  <a:lnTo>
                    <a:pt x="48" y="89"/>
                  </a:lnTo>
                  <a:lnTo>
                    <a:pt x="54" y="93"/>
                  </a:lnTo>
                  <a:lnTo>
                    <a:pt x="54" y="93"/>
                  </a:lnTo>
                  <a:lnTo>
                    <a:pt x="54" y="93"/>
                  </a:lnTo>
                  <a:lnTo>
                    <a:pt x="56" y="95"/>
                  </a:lnTo>
                  <a:lnTo>
                    <a:pt x="56" y="97"/>
                  </a:lnTo>
                  <a:lnTo>
                    <a:pt x="56" y="114"/>
                  </a:lnTo>
                  <a:lnTo>
                    <a:pt x="69" y="114"/>
                  </a:lnTo>
                  <a:lnTo>
                    <a:pt x="69" y="147"/>
                  </a:lnTo>
                  <a:lnTo>
                    <a:pt x="69" y="147"/>
                  </a:lnTo>
                  <a:close/>
                  <a:moveTo>
                    <a:pt x="69" y="0"/>
                  </a:moveTo>
                  <a:lnTo>
                    <a:pt x="69" y="24"/>
                  </a:lnTo>
                  <a:lnTo>
                    <a:pt x="69" y="24"/>
                  </a:lnTo>
                  <a:lnTo>
                    <a:pt x="69" y="24"/>
                  </a:lnTo>
                  <a:lnTo>
                    <a:pt x="69" y="24"/>
                  </a:lnTo>
                  <a:lnTo>
                    <a:pt x="67" y="23"/>
                  </a:lnTo>
                  <a:lnTo>
                    <a:pt x="65" y="20"/>
                  </a:lnTo>
                  <a:lnTo>
                    <a:pt x="65" y="4"/>
                  </a:lnTo>
                  <a:lnTo>
                    <a:pt x="65" y="4"/>
                  </a:lnTo>
                  <a:lnTo>
                    <a:pt x="67" y="1"/>
                  </a:lnTo>
                  <a:lnTo>
                    <a:pt x="69" y="0"/>
                  </a:lnTo>
                  <a:lnTo>
                    <a:pt x="69" y="0"/>
                  </a:lnTo>
                  <a:lnTo>
                    <a:pt x="69" y="0"/>
                  </a:lnTo>
                  <a:close/>
                  <a:moveTo>
                    <a:pt x="35" y="107"/>
                  </a:moveTo>
                  <a:lnTo>
                    <a:pt x="38" y="104"/>
                  </a:lnTo>
                  <a:lnTo>
                    <a:pt x="38" y="104"/>
                  </a:lnTo>
                  <a:lnTo>
                    <a:pt x="38" y="101"/>
                  </a:lnTo>
                  <a:lnTo>
                    <a:pt x="38" y="99"/>
                  </a:lnTo>
                  <a:lnTo>
                    <a:pt x="38" y="99"/>
                  </a:lnTo>
                  <a:lnTo>
                    <a:pt x="35" y="99"/>
                  </a:lnTo>
                  <a:lnTo>
                    <a:pt x="35" y="107"/>
                  </a:lnTo>
                  <a:lnTo>
                    <a:pt x="35" y="107"/>
                  </a:lnTo>
                  <a:close/>
                  <a:moveTo>
                    <a:pt x="35" y="38"/>
                  </a:moveTo>
                  <a:lnTo>
                    <a:pt x="35" y="38"/>
                  </a:lnTo>
                  <a:lnTo>
                    <a:pt x="38" y="36"/>
                  </a:lnTo>
                  <a:lnTo>
                    <a:pt x="38" y="36"/>
                  </a:lnTo>
                  <a:lnTo>
                    <a:pt x="38" y="34"/>
                  </a:lnTo>
                  <a:lnTo>
                    <a:pt x="38" y="31"/>
                  </a:lnTo>
                  <a:lnTo>
                    <a:pt x="35" y="30"/>
                  </a:lnTo>
                  <a:lnTo>
                    <a:pt x="35" y="38"/>
                  </a:lnTo>
                  <a:close/>
                  <a:moveTo>
                    <a:pt x="35" y="84"/>
                  </a:moveTo>
                  <a:lnTo>
                    <a:pt x="35" y="84"/>
                  </a:lnTo>
                  <a:lnTo>
                    <a:pt x="33" y="76"/>
                  </a:lnTo>
                  <a:lnTo>
                    <a:pt x="31" y="68"/>
                  </a:lnTo>
                  <a:lnTo>
                    <a:pt x="31" y="68"/>
                  </a:lnTo>
                  <a:lnTo>
                    <a:pt x="33" y="59"/>
                  </a:lnTo>
                  <a:lnTo>
                    <a:pt x="35" y="51"/>
                  </a:lnTo>
                  <a:lnTo>
                    <a:pt x="35" y="84"/>
                  </a:lnTo>
                  <a:lnTo>
                    <a:pt x="35" y="84"/>
                  </a:lnTo>
                  <a:close/>
                  <a:moveTo>
                    <a:pt x="35" y="30"/>
                  </a:moveTo>
                  <a:lnTo>
                    <a:pt x="35" y="38"/>
                  </a:lnTo>
                  <a:lnTo>
                    <a:pt x="35" y="38"/>
                  </a:lnTo>
                  <a:lnTo>
                    <a:pt x="33" y="36"/>
                  </a:lnTo>
                  <a:lnTo>
                    <a:pt x="33" y="36"/>
                  </a:lnTo>
                  <a:lnTo>
                    <a:pt x="21" y="24"/>
                  </a:lnTo>
                  <a:lnTo>
                    <a:pt x="21" y="24"/>
                  </a:lnTo>
                  <a:lnTo>
                    <a:pt x="19" y="23"/>
                  </a:lnTo>
                  <a:lnTo>
                    <a:pt x="21" y="20"/>
                  </a:lnTo>
                  <a:lnTo>
                    <a:pt x="21" y="20"/>
                  </a:lnTo>
                  <a:lnTo>
                    <a:pt x="23" y="19"/>
                  </a:lnTo>
                  <a:lnTo>
                    <a:pt x="26" y="20"/>
                  </a:lnTo>
                  <a:lnTo>
                    <a:pt x="35" y="30"/>
                  </a:lnTo>
                  <a:lnTo>
                    <a:pt x="35" y="30"/>
                  </a:lnTo>
                  <a:close/>
                  <a:moveTo>
                    <a:pt x="35" y="99"/>
                  </a:moveTo>
                  <a:lnTo>
                    <a:pt x="35" y="107"/>
                  </a:lnTo>
                  <a:lnTo>
                    <a:pt x="26" y="116"/>
                  </a:lnTo>
                  <a:lnTo>
                    <a:pt x="26" y="116"/>
                  </a:lnTo>
                  <a:lnTo>
                    <a:pt x="23" y="118"/>
                  </a:lnTo>
                  <a:lnTo>
                    <a:pt x="21" y="116"/>
                  </a:lnTo>
                  <a:lnTo>
                    <a:pt x="21" y="116"/>
                  </a:lnTo>
                  <a:lnTo>
                    <a:pt x="19" y="114"/>
                  </a:lnTo>
                  <a:lnTo>
                    <a:pt x="21" y="111"/>
                  </a:lnTo>
                  <a:lnTo>
                    <a:pt x="33" y="99"/>
                  </a:lnTo>
                  <a:lnTo>
                    <a:pt x="33" y="99"/>
                  </a:lnTo>
                  <a:lnTo>
                    <a:pt x="33" y="99"/>
                  </a:lnTo>
                  <a:lnTo>
                    <a:pt x="35" y="99"/>
                  </a:lnTo>
                  <a:lnTo>
                    <a:pt x="35" y="99"/>
                  </a:lnTo>
                  <a:close/>
                  <a:moveTo>
                    <a:pt x="4" y="65"/>
                  </a:moveTo>
                  <a:lnTo>
                    <a:pt x="4" y="65"/>
                  </a:lnTo>
                  <a:lnTo>
                    <a:pt x="21" y="65"/>
                  </a:lnTo>
                  <a:lnTo>
                    <a:pt x="21" y="65"/>
                  </a:lnTo>
                  <a:lnTo>
                    <a:pt x="23" y="65"/>
                  </a:lnTo>
                  <a:lnTo>
                    <a:pt x="25" y="68"/>
                  </a:lnTo>
                  <a:lnTo>
                    <a:pt x="25" y="68"/>
                  </a:lnTo>
                  <a:lnTo>
                    <a:pt x="23" y="70"/>
                  </a:lnTo>
                  <a:lnTo>
                    <a:pt x="21" y="72"/>
                  </a:lnTo>
                  <a:lnTo>
                    <a:pt x="4" y="72"/>
                  </a:lnTo>
                  <a:lnTo>
                    <a:pt x="4" y="72"/>
                  </a:lnTo>
                  <a:lnTo>
                    <a:pt x="2" y="70"/>
                  </a:lnTo>
                  <a:lnTo>
                    <a:pt x="0" y="68"/>
                  </a:lnTo>
                  <a:lnTo>
                    <a:pt x="0" y="68"/>
                  </a:lnTo>
                  <a:lnTo>
                    <a:pt x="2" y="65"/>
                  </a:lnTo>
                  <a:lnTo>
                    <a:pt x="4" y="65"/>
                  </a:lnTo>
                  <a:lnTo>
                    <a:pt x="4" y="65"/>
                  </a:lnTo>
                  <a:close/>
                </a:path>
              </a:pathLst>
            </a:custGeom>
            <a:grpFill/>
            <a:ln>
              <a:noFill/>
            </a:ln>
          </p:spPr>
          <p:txBody>
            <a:bodyPr vert="horz" wrap="square" lIns="91438" tIns="45719" rIns="91438" bIns="45719" numCol="1" anchor="t" anchorCtr="0" compatLnSpc="1"/>
            <a:lstStyle/>
            <a:p>
              <a:endParaRPr lang="zh-CN" altLang="en-US"/>
            </a:p>
          </p:txBody>
        </p:sp>
        <p:grpSp>
          <p:nvGrpSpPr>
            <p:cNvPr id="287" name="组合 286"/>
            <p:cNvGrpSpPr/>
            <p:nvPr/>
          </p:nvGrpSpPr>
          <p:grpSpPr>
            <a:xfrm>
              <a:off x="1854033" y="2412021"/>
              <a:ext cx="95077" cy="151560"/>
              <a:chOff x="2679701" y="2924175"/>
              <a:chExt cx="160337" cy="255588"/>
            </a:xfrm>
            <a:grpFill/>
          </p:grpSpPr>
          <p:sp>
            <p:nvSpPr>
              <p:cNvPr id="288" name="Freeform 190"/>
              <p:cNvSpPr/>
              <p:nvPr/>
            </p:nvSpPr>
            <p:spPr bwMode="auto">
              <a:xfrm>
                <a:off x="2770188" y="3103563"/>
                <a:ext cx="57150" cy="57150"/>
              </a:xfrm>
              <a:custGeom>
                <a:avLst/>
                <a:gdLst>
                  <a:gd name="T0" fmla="*/ 0 w 36"/>
                  <a:gd name="T1" fmla="*/ 22 h 36"/>
                  <a:gd name="T2" fmla="*/ 0 w 36"/>
                  <a:gd name="T3" fmla="*/ 22 h 36"/>
                  <a:gd name="T4" fmla="*/ 2 w 36"/>
                  <a:gd name="T5" fmla="*/ 27 h 36"/>
                  <a:gd name="T6" fmla="*/ 8 w 36"/>
                  <a:gd name="T7" fmla="*/ 33 h 36"/>
                  <a:gd name="T8" fmla="*/ 13 w 36"/>
                  <a:gd name="T9" fmla="*/ 36 h 36"/>
                  <a:gd name="T10" fmla="*/ 21 w 36"/>
                  <a:gd name="T11" fmla="*/ 36 h 36"/>
                  <a:gd name="T12" fmla="*/ 21 w 36"/>
                  <a:gd name="T13" fmla="*/ 36 h 36"/>
                  <a:gd name="T14" fmla="*/ 28 w 36"/>
                  <a:gd name="T15" fmla="*/ 33 h 36"/>
                  <a:gd name="T16" fmla="*/ 32 w 36"/>
                  <a:gd name="T17" fmla="*/ 29 h 36"/>
                  <a:gd name="T18" fmla="*/ 35 w 36"/>
                  <a:gd name="T19" fmla="*/ 22 h 36"/>
                  <a:gd name="T20" fmla="*/ 36 w 36"/>
                  <a:gd name="T21" fmla="*/ 15 h 36"/>
                  <a:gd name="T22" fmla="*/ 36 w 36"/>
                  <a:gd name="T23" fmla="*/ 15 h 36"/>
                  <a:gd name="T24" fmla="*/ 33 w 36"/>
                  <a:gd name="T25" fmla="*/ 8 h 36"/>
                  <a:gd name="T26" fmla="*/ 28 w 36"/>
                  <a:gd name="T27" fmla="*/ 3 h 36"/>
                  <a:gd name="T28" fmla="*/ 21 w 36"/>
                  <a:gd name="T29" fmla="*/ 0 h 36"/>
                  <a:gd name="T30" fmla="*/ 14 w 36"/>
                  <a:gd name="T31" fmla="*/ 0 h 36"/>
                  <a:gd name="T32" fmla="*/ 14 w 36"/>
                  <a:gd name="T33" fmla="*/ 0 h 36"/>
                  <a:gd name="T34" fmla="*/ 8 w 36"/>
                  <a:gd name="T35" fmla="*/ 3 h 36"/>
                  <a:gd name="T36" fmla="*/ 4 w 36"/>
                  <a:gd name="T37" fmla="*/ 8 h 36"/>
                  <a:gd name="T38" fmla="*/ 1 w 36"/>
                  <a:gd name="T39" fmla="*/ 14 h 36"/>
                  <a:gd name="T40" fmla="*/ 0 w 36"/>
                  <a:gd name="T41" fmla="*/ 22 h 36"/>
                  <a:gd name="T42" fmla="*/ 0 w 36"/>
                  <a:gd name="T43" fmla="*/ 2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 h="36">
                    <a:moveTo>
                      <a:pt x="0" y="22"/>
                    </a:moveTo>
                    <a:lnTo>
                      <a:pt x="0" y="22"/>
                    </a:lnTo>
                    <a:lnTo>
                      <a:pt x="2" y="27"/>
                    </a:lnTo>
                    <a:lnTo>
                      <a:pt x="8" y="33"/>
                    </a:lnTo>
                    <a:lnTo>
                      <a:pt x="13" y="36"/>
                    </a:lnTo>
                    <a:lnTo>
                      <a:pt x="21" y="36"/>
                    </a:lnTo>
                    <a:lnTo>
                      <a:pt x="21" y="36"/>
                    </a:lnTo>
                    <a:lnTo>
                      <a:pt x="28" y="33"/>
                    </a:lnTo>
                    <a:lnTo>
                      <a:pt x="32" y="29"/>
                    </a:lnTo>
                    <a:lnTo>
                      <a:pt x="35" y="22"/>
                    </a:lnTo>
                    <a:lnTo>
                      <a:pt x="36" y="15"/>
                    </a:lnTo>
                    <a:lnTo>
                      <a:pt x="36" y="15"/>
                    </a:lnTo>
                    <a:lnTo>
                      <a:pt x="33" y="8"/>
                    </a:lnTo>
                    <a:lnTo>
                      <a:pt x="28" y="3"/>
                    </a:lnTo>
                    <a:lnTo>
                      <a:pt x="21" y="0"/>
                    </a:lnTo>
                    <a:lnTo>
                      <a:pt x="14" y="0"/>
                    </a:lnTo>
                    <a:lnTo>
                      <a:pt x="14" y="0"/>
                    </a:lnTo>
                    <a:lnTo>
                      <a:pt x="8" y="3"/>
                    </a:lnTo>
                    <a:lnTo>
                      <a:pt x="4" y="8"/>
                    </a:lnTo>
                    <a:lnTo>
                      <a:pt x="1" y="14"/>
                    </a:lnTo>
                    <a:lnTo>
                      <a:pt x="0" y="22"/>
                    </a:lnTo>
                    <a:lnTo>
                      <a:pt x="0" y="2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9" name="Freeform 191"/>
              <p:cNvSpPr/>
              <p:nvPr/>
            </p:nvSpPr>
            <p:spPr bwMode="auto">
              <a:xfrm>
                <a:off x="2786063" y="2924175"/>
                <a:ext cx="53975" cy="192088"/>
              </a:xfrm>
              <a:custGeom>
                <a:avLst/>
                <a:gdLst>
                  <a:gd name="T0" fmla="*/ 0 w 34"/>
                  <a:gd name="T1" fmla="*/ 121 h 121"/>
                  <a:gd name="T2" fmla="*/ 0 w 34"/>
                  <a:gd name="T3" fmla="*/ 121 h 121"/>
                  <a:gd name="T4" fmla="*/ 21 w 34"/>
                  <a:gd name="T5" fmla="*/ 17 h 121"/>
                  <a:gd name="T6" fmla="*/ 21 w 34"/>
                  <a:gd name="T7" fmla="*/ 17 h 121"/>
                  <a:gd name="T8" fmla="*/ 27 w 34"/>
                  <a:gd name="T9" fmla="*/ 9 h 121"/>
                  <a:gd name="T10" fmla="*/ 31 w 34"/>
                  <a:gd name="T11" fmla="*/ 2 h 121"/>
                  <a:gd name="T12" fmla="*/ 34 w 34"/>
                  <a:gd name="T13" fmla="*/ 0 h 121"/>
                  <a:gd name="T14" fmla="*/ 34 w 34"/>
                  <a:gd name="T15" fmla="*/ 0 h 121"/>
                  <a:gd name="T16" fmla="*/ 31 w 34"/>
                  <a:gd name="T17" fmla="*/ 19 h 121"/>
                  <a:gd name="T18" fmla="*/ 25 w 34"/>
                  <a:gd name="T19" fmla="*/ 61 h 121"/>
                  <a:gd name="T20" fmla="*/ 14 w 34"/>
                  <a:gd name="T21" fmla="*/ 121 h 121"/>
                  <a:gd name="T22" fmla="*/ 0 w 34"/>
                  <a:gd name="T23" fmla="*/ 12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 h="121">
                    <a:moveTo>
                      <a:pt x="0" y="121"/>
                    </a:moveTo>
                    <a:lnTo>
                      <a:pt x="0" y="121"/>
                    </a:lnTo>
                    <a:lnTo>
                      <a:pt x="21" y="17"/>
                    </a:lnTo>
                    <a:lnTo>
                      <a:pt x="21" y="17"/>
                    </a:lnTo>
                    <a:lnTo>
                      <a:pt x="27" y="9"/>
                    </a:lnTo>
                    <a:lnTo>
                      <a:pt x="31" y="2"/>
                    </a:lnTo>
                    <a:lnTo>
                      <a:pt x="34" y="0"/>
                    </a:lnTo>
                    <a:lnTo>
                      <a:pt x="34" y="0"/>
                    </a:lnTo>
                    <a:lnTo>
                      <a:pt x="31" y="19"/>
                    </a:lnTo>
                    <a:lnTo>
                      <a:pt x="25" y="61"/>
                    </a:lnTo>
                    <a:lnTo>
                      <a:pt x="14" y="121"/>
                    </a:lnTo>
                    <a:lnTo>
                      <a:pt x="0" y="1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0" name="Freeform 192"/>
              <p:cNvSpPr/>
              <p:nvPr/>
            </p:nvSpPr>
            <p:spPr bwMode="auto">
              <a:xfrm>
                <a:off x="2679701" y="2954338"/>
                <a:ext cx="123825" cy="166688"/>
              </a:xfrm>
              <a:custGeom>
                <a:avLst/>
                <a:gdLst>
                  <a:gd name="T0" fmla="*/ 77 w 78"/>
                  <a:gd name="T1" fmla="*/ 98 h 105"/>
                  <a:gd name="T2" fmla="*/ 19 w 78"/>
                  <a:gd name="T3" fmla="*/ 13 h 105"/>
                  <a:gd name="T4" fmla="*/ 0 w 78"/>
                  <a:gd name="T5" fmla="*/ 0 h 105"/>
                  <a:gd name="T6" fmla="*/ 8 w 78"/>
                  <a:gd name="T7" fmla="*/ 20 h 105"/>
                  <a:gd name="T8" fmla="*/ 66 w 78"/>
                  <a:gd name="T9" fmla="*/ 105 h 105"/>
                  <a:gd name="T10" fmla="*/ 78 w 78"/>
                  <a:gd name="T11" fmla="*/ 98 h 105"/>
                  <a:gd name="T12" fmla="*/ 77 w 78"/>
                  <a:gd name="T13" fmla="*/ 98 h 105"/>
                </a:gdLst>
                <a:ahLst/>
                <a:cxnLst>
                  <a:cxn ang="0">
                    <a:pos x="T0" y="T1"/>
                  </a:cxn>
                  <a:cxn ang="0">
                    <a:pos x="T2" y="T3"/>
                  </a:cxn>
                  <a:cxn ang="0">
                    <a:pos x="T4" y="T5"/>
                  </a:cxn>
                  <a:cxn ang="0">
                    <a:pos x="T6" y="T7"/>
                  </a:cxn>
                  <a:cxn ang="0">
                    <a:pos x="T8" y="T9"/>
                  </a:cxn>
                  <a:cxn ang="0">
                    <a:pos x="T10" y="T11"/>
                  </a:cxn>
                  <a:cxn ang="0">
                    <a:pos x="T12" y="T13"/>
                  </a:cxn>
                </a:cxnLst>
                <a:rect l="0" t="0" r="r" b="b"/>
                <a:pathLst>
                  <a:path w="78" h="105">
                    <a:moveTo>
                      <a:pt x="77" y="98"/>
                    </a:moveTo>
                    <a:lnTo>
                      <a:pt x="19" y="13"/>
                    </a:lnTo>
                    <a:lnTo>
                      <a:pt x="0" y="0"/>
                    </a:lnTo>
                    <a:lnTo>
                      <a:pt x="8" y="20"/>
                    </a:lnTo>
                    <a:lnTo>
                      <a:pt x="66" y="105"/>
                    </a:lnTo>
                    <a:lnTo>
                      <a:pt x="78" y="98"/>
                    </a:lnTo>
                    <a:lnTo>
                      <a:pt x="77" y="9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1" name="Freeform 193"/>
              <p:cNvSpPr/>
              <p:nvPr/>
            </p:nvSpPr>
            <p:spPr bwMode="auto">
              <a:xfrm>
                <a:off x="2798763" y="3149600"/>
                <a:ext cx="14288" cy="30163"/>
              </a:xfrm>
              <a:custGeom>
                <a:avLst/>
                <a:gdLst>
                  <a:gd name="T0" fmla="*/ 7 w 9"/>
                  <a:gd name="T1" fmla="*/ 2 h 19"/>
                  <a:gd name="T2" fmla="*/ 7 w 9"/>
                  <a:gd name="T3" fmla="*/ 2 h 19"/>
                  <a:gd name="T4" fmla="*/ 6 w 9"/>
                  <a:gd name="T5" fmla="*/ 0 h 19"/>
                  <a:gd name="T6" fmla="*/ 3 w 9"/>
                  <a:gd name="T7" fmla="*/ 0 h 19"/>
                  <a:gd name="T8" fmla="*/ 3 w 9"/>
                  <a:gd name="T9" fmla="*/ 0 h 19"/>
                  <a:gd name="T10" fmla="*/ 0 w 9"/>
                  <a:gd name="T11" fmla="*/ 1 h 19"/>
                  <a:gd name="T12" fmla="*/ 0 w 9"/>
                  <a:gd name="T13" fmla="*/ 4 h 19"/>
                  <a:gd name="T14" fmla="*/ 3 w 9"/>
                  <a:gd name="T15" fmla="*/ 16 h 19"/>
                  <a:gd name="T16" fmla="*/ 3 w 9"/>
                  <a:gd name="T17" fmla="*/ 16 h 19"/>
                  <a:gd name="T18" fmla="*/ 3 w 9"/>
                  <a:gd name="T19" fmla="*/ 19 h 19"/>
                  <a:gd name="T20" fmla="*/ 6 w 9"/>
                  <a:gd name="T21" fmla="*/ 19 h 19"/>
                  <a:gd name="T22" fmla="*/ 6 w 9"/>
                  <a:gd name="T23" fmla="*/ 19 h 19"/>
                  <a:gd name="T24" fmla="*/ 9 w 9"/>
                  <a:gd name="T25" fmla="*/ 17 h 19"/>
                  <a:gd name="T26" fmla="*/ 9 w 9"/>
                  <a:gd name="T27" fmla="*/ 15 h 19"/>
                  <a:gd name="T28" fmla="*/ 7 w 9"/>
                  <a:gd name="T29" fmla="*/ 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 h="19">
                    <a:moveTo>
                      <a:pt x="7" y="2"/>
                    </a:moveTo>
                    <a:lnTo>
                      <a:pt x="7" y="2"/>
                    </a:lnTo>
                    <a:lnTo>
                      <a:pt x="6" y="0"/>
                    </a:lnTo>
                    <a:lnTo>
                      <a:pt x="3" y="0"/>
                    </a:lnTo>
                    <a:lnTo>
                      <a:pt x="3" y="0"/>
                    </a:lnTo>
                    <a:lnTo>
                      <a:pt x="0" y="1"/>
                    </a:lnTo>
                    <a:lnTo>
                      <a:pt x="0" y="4"/>
                    </a:lnTo>
                    <a:lnTo>
                      <a:pt x="3" y="16"/>
                    </a:lnTo>
                    <a:lnTo>
                      <a:pt x="3" y="16"/>
                    </a:lnTo>
                    <a:lnTo>
                      <a:pt x="3" y="19"/>
                    </a:lnTo>
                    <a:lnTo>
                      <a:pt x="6" y="19"/>
                    </a:lnTo>
                    <a:lnTo>
                      <a:pt x="6" y="19"/>
                    </a:lnTo>
                    <a:lnTo>
                      <a:pt x="9" y="17"/>
                    </a:lnTo>
                    <a:lnTo>
                      <a:pt x="9" y="15"/>
                    </a:lnTo>
                    <a:lnTo>
                      <a:pt x="7"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92" name="Freeform 194"/>
            <p:cNvSpPr>
              <a:spLocks noEditPoints="1"/>
            </p:cNvSpPr>
            <p:nvPr/>
          </p:nvSpPr>
          <p:spPr bwMode="auto">
            <a:xfrm>
              <a:off x="1843678" y="1635399"/>
              <a:ext cx="128967" cy="140263"/>
            </a:xfrm>
            <a:custGeom>
              <a:avLst/>
              <a:gdLst>
                <a:gd name="T0" fmla="*/ 105 w 137"/>
                <a:gd name="T1" fmla="*/ 69 h 149"/>
                <a:gd name="T2" fmla="*/ 103 w 137"/>
                <a:gd name="T3" fmla="*/ 51 h 149"/>
                <a:gd name="T4" fmla="*/ 103 w 137"/>
                <a:gd name="T5" fmla="*/ 99 h 149"/>
                <a:gd name="T6" fmla="*/ 116 w 137"/>
                <a:gd name="T7" fmla="*/ 112 h 149"/>
                <a:gd name="T8" fmla="*/ 114 w 137"/>
                <a:gd name="T9" fmla="*/ 118 h 149"/>
                <a:gd name="T10" fmla="*/ 103 w 137"/>
                <a:gd name="T11" fmla="*/ 38 h 149"/>
                <a:gd name="T12" fmla="*/ 114 w 137"/>
                <a:gd name="T13" fmla="*/ 19 h 149"/>
                <a:gd name="T14" fmla="*/ 116 w 137"/>
                <a:gd name="T15" fmla="*/ 26 h 149"/>
                <a:gd name="T16" fmla="*/ 103 w 137"/>
                <a:gd name="T17" fmla="*/ 38 h 149"/>
                <a:gd name="T18" fmla="*/ 112 w 137"/>
                <a:gd name="T19" fmla="*/ 69 h 149"/>
                <a:gd name="T20" fmla="*/ 133 w 137"/>
                <a:gd name="T21" fmla="*/ 65 h 149"/>
                <a:gd name="T22" fmla="*/ 135 w 137"/>
                <a:gd name="T23" fmla="*/ 72 h 149"/>
                <a:gd name="T24" fmla="*/ 114 w 137"/>
                <a:gd name="T25" fmla="*/ 72 h 149"/>
                <a:gd name="T26" fmla="*/ 69 w 137"/>
                <a:gd name="T27" fmla="*/ 31 h 149"/>
                <a:gd name="T28" fmla="*/ 103 w 137"/>
                <a:gd name="T29" fmla="*/ 51 h 149"/>
                <a:gd name="T30" fmla="*/ 89 w 137"/>
                <a:gd name="T31" fmla="*/ 100 h 149"/>
                <a:gd name="T32" fmla="*/ 84 w 137"/>
                <a:gd name="T33" fmla="*/ 144 h 149"/>
                <a:gd name="T34" fmla="*/ 69 w 137"/>
                <a:gd name="T35" fmla="*/ 115 h 149"/>
                <a:gd name="T36" fmla="*/ 81 w 137"/>
                <a:gd name="T37" fmla="*/ 96 h 149"/>
                <a:gd name="T38" fmla="*/ 95 w 137"/>
                <a:gd name="T39" fmla="*/ 84 h 149"/>
                <a:gd name="T40" fmla="*/ 97 w 137"/>
                <a:gd name="T41" fmla="*/ 62 h 149"/>
                <a:gd name="T42" fmla="*/ 89 w 137"/>
                <a:gd name="T43" fmla="*/ 47 h 149"/>
                <a:gd name="T44" fmla="*/ 69 w 137"/>
                <a:gd name="T45" fmla="*/ 39 h 149"/>
                <a:gd name="T46" fmla="*/ 100 w 137"/>
                <a:gd name="T47" fmla="*/ 33 h 149"/>
                <a:gd name="T48" fmla="*/ 100 w 137"/>
                <a:gd name="T49" fmla="*/ 38 h 149"/>
                <a:gd name="T50" fmla="*/ 103 w 137"/>
                <a:gd name="T51" fmla="*/ 99 h 149"/>
                <a:gd name="T52" fmla="*/ 99 w 137"/>
                <a:gd name="T53" fmla="*/ 103 h 149"/>
                <a:gd name="T54" fmla="*/ 103 w 137"/>
                <a:gd name="T55" fmla="*/ 99 h 149"/>
                <a:gd name="T56" fmla="*/ 70 w 137"/>
                <a:gd name="T57" fmla="*/ 1 h 149"/>
                <a:gd name="T58" fmla="*/ 70 w 137"/>
                <a:gd name="T59" fmla="*/ 23 h 149"/>
                <a:gd name="T60" fmla="*/ 66 w 137"/>
                <a:gd name="T61" fmla="*/ 149 h 149"/>
                <a:gd name="T62" fmla="*/ 49 w 137"/>
                <a:gd name="T63" fmla="*/ 137 h 149"/>
                <a:gd name="T64" fmla="*/ 39 w 137"/>
                <a:gd name="T65" fmla="*/ 93 h 149"/>
                <a:gd name="T66" fmla="*/ 40 w 137"/>
                <a:gd name="T67" fmla="*/ 43 h 149"/>
                <a:gd name="T68" fmla="*/ 69 w 137"/>
                <a:gd name="T69" fmla="*/ 31 h 149"/>
                <a:gd name="T70" fmla="*/ 57 w 137"/>
                <a:gd name="T71" fmla="*/ 41 h 149"/>
                <a:gd name="T72" fmla="*/ 43 w 137"/>
                <a:gd name="T73" fmla="*/ 51 h 149"/>
                <a:gd name="T74" fmla="*/ 38 w 137"/>
                <a:gd name="T75" fmla="*/ 69 h 149"/>
                <a:gd name="T76" fmla="*/ 53 w 137"/>
                <a:gd name="T77" fmla="*/ 95 h 149"/>
                <a:gd name="T78" fmla="*/ 55 w 137"/>
                <a:gd name="T79" fmla="*/ 98 h 149"/>
                <a:gd name="T80" fmla="*/ 69 w 137"/>
                <a:gd name="T81" fmla="*/ 149 h 149"/>
                <a:gd name="T82" fmla="*/ 68 w 137"/>
                <a:gd name="T83" fmla="*/ 24 h 149"/>
                <a:gd name="T84" fmla="*/ 65 w 137"/>
                <a:gd name="T85" fmla="*/ 4 h 149"/>
                <a:gd name="T86" fmla="*/ 69 w 137"/>
                <a:gd name="T87" fmla="*/ 0 h 149"/>
                <a:gd name="T88" fmla="*/ 36 w 137"/>
                <a:gd name="T89" fmla="*/ 106 h 149"/>
                <a:gd name="T90" fmla="*/ 34 w 137"/>
                <a:gd name="T91" fmla="*/ 99 h 149"/>
                <a:gd name="T92" fmla="*/ 34 w 137"/>
                <a:gd name="T93" fmla="*/ 38 h 149"/>
                <a:gd name="T94" fmla="*/ 36 w 137"/>
                <a:gd name="T95" fmla="*/ 33 h 149"/>
                <a:gd name="T96" fmla="*/ 34 w 137"/>
                <a:gd name="T97" fmla="*/ 85 h 149"/>
                <a:gd name="T98" fmla="*/ 31 w 137"/>
                <a:gd name="T99" fmla="*/ 61 h 149"/>
                <a:gd name="T100" fmla="*/ 34 w 137"/>
                <a:gd name="T101" fmla="*/ 30 h 149"/>
                <a:gd name="T102" fmla="*/ 31 w 137"/>
                <a:gd name="T103" fmla="*/ 38 h 149"/>
                <a:gd name="T104" fmla="*/ 20 w 137"/>
                <a:gd name="T105" fmla="*/ 20 h 149"/>
                <a:gd name="T106" fmla="*/ 34 w 137"/>
                <a:gd name="T107" fmla="*/ 30 h 149"/>
                <a:gd name="T108" fmla="*/ 24 w 137"/>
                <a:gd name="T109" fmla="*/ 116 h 149"/>
                <a:gd name="T110" fmla="*/ 20 w 137"/>
                <a:gd name="T111" fmla="*/ 116 h 149"/>
                <a:gd name="T112" fmla="*/ 31 w 137"/>
                <a:gd name="T113" fmla="*/ 100 h 149"/>
                <a:gd name="T114" fmla="*/ 4 w 137"/>
                <a:gd name="T115" fmla="*/ 65 h 149"/>
                <a:gd name="T116" fmla="*/ 23 w 137"/>
                <a:gd name="T117" fmla="*/ 66 h 149"/>
                <a:gd name="T118" fmla="*/ 20 w 137"/>
                <a:gd name="T119" fmla="*/ 72 h 149"/>
                <a:gd name="T120" fmla="*/ 0 w 137"/>
                <a:gd name="T121" fmla="*/ 69 h 149"/>
                <a:gd name="T122" fmla="*/ 4 w 137"/>
                <a:gd name="T123" fmla="*/ 65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7" h="149">
                  <a:moveTo>
                    <a:pt x="103" y="51"/>
                  </a:moveTo>
                  <a:lnTo>
                    <a:pt x="103" y="51"/>
                  </a:lnTo>
                  <a:lnTo>
                    <a:pt x="105" y="60"/>
                  </a:lnTo>
                  <a:lnTo>
                    <a:pt x="105" y="69"/>
                  </a:lnTo>
                  <a:lnTo>
                    <a:pt x="105" y="69"/>
                  </a:lnTo>
                  <a:lnTo>
                    <a:pt x="105" y="77"/>
                  </a:lnTo>
                  <a:lnTo>
                    <a:pt x="103" y="85"/>
                  </a:lnTo>
                  <a:lnTo>
                    <a:pt x="103" y="51"/>
                  </a:lnTo>
                  <a:lnTo>
                    <a:pt x="103" y="51"/>
                  </a:lnTo>
                  <a:close/>
                  <a:moveTo>
                    <a:pt x="103" y="108"/>
                  </a:moveTo>
                  <a:lnTo>
                    <a:pt x="103" y="99"/>
                  </a:lnTo>
                  <a:lnTo>
                    <a:pt x="103" y="99"/>
                  </a:lnTo>
                  <a:lnTo>
                    <a:pt x="104" y="100"/>
                  </a:lnTo>
                  <a:lnTo>
                    <a:pt x="104" y="100"/>
                  </a:lnTo>
                  <a:lnTo>
                    <a:pt x="116" y="112"/>
                  </a:lnTo>
                  <a:lnTo>
                    <a:pt x="116" y="112"/>
                  </a:lnTo>
                  <a:lnTo>
                    <a:pt x="118" y="115"/>
                  </a:lnTo>
                  <a:lnTo>
                    <a:pt x="116" y="116"/>
                  </a:lnTo>
                  <a:lnTo>
                    <a:pt x="116" y="116"/>
                  </a:lnTo>
                  <a:lnTo>
                    <a:pt x="114" y="118"/>
                  </a:lnTo>
                  <a:lnTo>
                    <a:pt x="111" y="116"/>
                  </a:lnTo>
                  <a:lnTo>
                    <a:pt x="103" y="108"/>
                  </a:lnTo>
                  <a:lnTo>
                    <a:pt x="103" y="108"/>
                  </a:lnTo>
                  <a:close/>
                  <a:moveTo>
                    <a:pt x="103" y="38"/>
                  </a:moveTo>
                  <a:lnTo>
                    <a:pt x="103" y="30"/>
                  </a:lnTo>
                  <a:lnTo>
                    <a:pt x="111" y="20"/>
                  </a:lnTo>
                  <a:lnTo>
                    <a:pt x="111" y="20"/>
                  </a:lnTo>
                  <a:lnTo>
                    <a:pt x="114" y="19"/>
                  </a:lnTo>
                  <a:lnTo>
                    <a:pt x="116" y="20"/>
                  </a:lnTo>
                  <a:lnTo>
                    <a:pt x="116" y="20"/>
                  </a:lnTo>
                  <a:lnTo>
                    <a:pt x="118" y="23"/>
                  </a:lnTo>
                  <a:lnTo>
                    <a:pt x="116" y="26"/>
                  </a:lnTo>
                  <a:lnTo>
                    <a:pt x="104" y="38"/>
                  </a:lnTo>
                  <a:lnTo>
                    <a:pt x="104" y="38"/>
                  </a:lnTo>
                  <a:lnTo>
                    <a:pt x="104" y="38"/>
                  </a:lnTo>
                  <a:lnTo>
                    <a:pt x="103" y="38"/>
                  </a:lnTo>
                  <a:lnTo>
                    <a:pt x="103" y="38"/>
                  </a:lnTo>
                  <a:close/>
                  <a:moveTo>
                    <a:pt x="112" y="69"/>
                  </a:moveTo>
                  <a:lnTo>
                    <a:pt x="112" y="69"/>
                  </a:lnTo>
                  <a:lnTo>
                    <a:pt x="112" y="69"/>
                  </a:lnTo>
                  <a:lnTo>
                    <a:pt x="114" y="66"/>
                  </a:lnTo>
                  <a:lnTo>
                    <a:pt x="116" y="65"/>
                  </a:lnTo>
                  <a:lnTo>
                    <a:pt x="133" y="65"/>
                  </a:lnTo>
                  <a:lnTo>
                    <a:pt x="133" y="65"/>
                  </a:lnTo>
                  <a:lnTo>
                    <a:pt x="135" y="66"/>
                  </a:lnTo>
                  <a:lnTo>
                    <a:pt x="137" y="69"/>
                  </a:lnTo>
                  <a:lnTo>
                    <a:pt x="137" y="69"/>
                  </a:lnTo>
                  <a:lnTo>
                    <a:pt x="135" y="72"/>
                  </a:lnTo>
                  <a:lnTo>
                    <a:pt x="133" y="72"/>
                  </a:lnTo>
                  <a:lnTo>
                    <a:pt x="116" y="72"/>
                  </a:lnTo>
                  <a:lnTo>
                    <a:pt x="116" y="72"/>
                  </a:lnTo>
                  <a:lnTo>
                    <a:pt x="114" y="72"/>
                  </a:lnTo>
                  <a:lnTo>
                    <a:pt x="112" y="69"/>
                  </a:lnTo>
                  <a:lnTo>
                    <a:pt x="112" y="69"/>
                  </a:lnTo>
                  <a:close/>
                  <a:moveTo>
                    <a:pt x="69" y="31"/>
                  </a:moveTo>
                  <a:lnTo>
                    <a:pt x="69" y="31"/>
                  </a:lnTo>
                  <a:lnTo>
                    <a:pt x="78" y="33"/>
                  </a:lnTo>
                  <a:lnTo>
                    <a:pt x="88" y="37"/>
                  </a:lnTo>
                  <a:lnTo>
                    <a:pt x="96" y="43"/>
                  </a:lnTo>
                  <a:lnTo>
                    <a:pt x="103" y="51"/>
                  </a:lnTo>
                  <a:lnTo>
                    <a:pt x="103" y="85"/>
                  </a:lnTo>
                  <a:lnTo>
                    <a:pt x="103" y="85"/>
                  </a:lnTo>
                  <a:lnTo>
                    <a:pt x="96" y="93"/>
                  </a:lnTo>
                  <a:lnTo>
                    <a:pt x="89" y="100"/>
                  </a:lnTo>
                  <a:lnTo>
                    <a:pt x="89" y="130"/>
                  </a:lnTo>
                  <a:lnTo>
                    <a:pt x="89" y="130"/>
                  </a:lnTo>
                  <a:lnTo>
                    <a:pt x="88" y="137"/>
                  </a:lnTo>
                  <a:lnTo>
                    <a:pt x="84" y="144"/>
                  </a:lnTo>
                  <a:lnTo>
                    <a:pt x="77" y="148"/>
                  </a:lnTo>
                  <a:lnTo>
                    <a:pt x="70" y="149"/>
                  </a:lnTo>
                  <a:lnTo>
                    <a:pt x="69" y="149"/>
                  </a:lnTo>
                  <a:lnTo>
                    <a:pt x="69" y="115"/>
                  </a:lnTo>
                  <a:lnTo>
                    <a:pt x="81" y="115"/>
                  </a:lnTo>
                  <a:lnTo>
                    <a:pt x="81" y="98"/>
                  </a:lnTo>
                  <a:lnTo>
                    <a:pt x="81" y="98"/>
                  </a:lnTo>
                  <a:lnTo>
                    <a:pt x="81" y="96"/>
                  </a:lnTo>
                  <a:lnTo>
                    <a:pt x="82" y="95"/>
                  </a:lnTo>
                  <a:lnTo>
                    <a:pt x="82" y="95"/>
                  </a:lnTo>
                  <a:lnTo>
                    <a:pt x="89" y="89"/>
                  </a:lnTo>
                  <a:lnTo>
                    <a:pt x="95" y="84"/>
                  </a:lnTo>
                  <a:lnTo>
                    <a:pt x="97" y="77"/>
                  </a:lnTo>
                  <a:lnTo>
                    <a:pt x="99" y="69"/>
                  </a:lnTo>
                  <a:lnTo>
                    <a:pt x="99" y="69"/>
                  </a:lnTo>
                  <a:lnTo>
                    <a:pt x="97" y="62"/>
                  </a:lnTo>
                  <a:lnTo>
                    <a:pt x="96" y="57"/>
                  </a:lnTo>
                  <a:lnTo>
                    <a:pt x="93" y="51"/>
                  </a:lnTo>
                  <a:lnTo>
                    <a:pt x="89" y="47"/>
                  </a:lnTo>
                  <a:lnTo>
                    <a:pt x="89" y="47"/>
                  </a:lnTo>
                  <a:lnTo>
                    <a:pt x="85" y="43"/>
                  </a:lnTo>
                  <a:lnTo>
                    <a:pt x="80" y="41"/>
                  </a:lnTo>
                  <a:lnTo>
                    <a:pt x="74" y="39"/>
                  </a:lnTo>
                  <a:lnTo>
                    <a:pt x="69" y="39"/>
                  </a:lnTo>
                  <a:lnTo>
                    <a:pt x="69" y="31"/>
                  </a:lnTo>
                  <a:lnTo>
                    <a:pt x="69" y="31"/>
                  </a:lnTo>
                  <a:close/>
                  <a:moveTo>
                    <a:pt x="103" y="30"/>
                  </a:moveTo>
                  <a:lnTo>
                    <a:pt x="100" y="33"/>
                  </a:lnTo>
                  <a:lnTo>
                    <a:pt x="100" y="33"/>
                  </a:lnTo>
                  <a:lnTo>
                    <a:pt x="99" y="35"/>
                  </a:lnTo>
                  <a:lnTo>
                    <a:pt x="100" y="38"/>
                  </a:lnTo>
                  <a:lnTo>
                    <a:pt x="100" y="38"/>
                  </a:lnTo>
                  <a:lnTo>
                    <a:pt x="103" y="38"/>
                  </a:lnTo>
                  <a:lnTo>
                    <a:pt x="103" y="30"/>
                  </a:lnTo>
                  <a:lnTo>
                    <a:pt x="103" y="30"/>
                  </a:lnTo>
                  <a:close/>
                  <a:moveTo>
                    <a:pt x="103" y="99"/>
                  </a:moveTo>
                  <a:lnTo>
                    <a:pt x="103" y="99"/>
                  </a:lnTo>
                  <a:lnTo>
                    <a:pt x="100" y="100"/>
                  </a:lnTo>
                  <a:lnTo>
                    <a:pt x="100" y="100"/>
                  </a:lnTo>
                  <a:lnTo>
                    <a:pt x="99" y="103"/>
                  </a:lnTo>
                  <a:lnTo>
                    <a:pt x="100" y="106"/>
                  </a:lnTo>
                  <a:lnTo>
                    <a:pt x="103" y="108"/>
                  </a:lnTo>
                  <a:lnTo>
                    <a:pt x="103" y="99"/>
                  </a:lnTo>
                  <a:lnTo>
                    <a:pt x="103" y="99"/>
                  </a:lnTo>
                  <a:close/>
                  <a:moveTo>
                    <a:pt x="69" y="24"/>
                  </a:moveTo>
                  <a:lnTo>
                    <a:pt x="69" y="0"/>
                  </a:lnTo>
                  <a:lnTo>
                    <a:pt x="69" y="0"/>
                  </a:lnTo>
                  <a:lnTo>
                    <a:pt x="70" y="1"/>
                  </a:lnTo>
                  <a:lnTo>
                    <a:pt x="72" y="4"/>
                  </a:lnTo>
                  <a:lnTo>
                    <a:pt x="72" y="20"/>
                  </a:lnTo>
                  <a:lnTo>
                    <a:pt x="72" y="20"/>
                  </a:lnTo>
                  <a:lnTo>
                    <a:pt x="70" y="23"/>
                  </a:lnTo>
                  <a:lnTo>
                    <a:pt x="69" y="24"/>
                  </a:lnTo>
                  <a:lnTo>
                    <a:pt x="69" y="24"/>
                  </a:lnTo>
                  <a:close/>
                  <a:moveTo>
                    <a:pt x="69" y="149"/>
                  </a:moveTo>
                  <a:lnTo>
                    <a:pt x="66" y="149"/>
                  </a:lnTo>
                  <a:lnTo>
                    <a:pt x="66" y="149"/>
                  </a:lnTo>
                  <a:lnTo>
                    <a:pt x="58" y="148"/>
                  </a:lnTo>
                  <a:lnTo>
                    <a:pt x="53" y="144"/>
                  </a:lnTo>
                  <a:lnTo>
                    <a:pt x="49" y="137"/>
                  </a:lnTo>
                  <a:lnTo>
                    <a:pt x="47" y="130"/>
                  </a:lnTo>
                  <a:lnTo>
                    <a:pt x="47" y="100"/>
                  </a:lnTo>
                  <a:lnTo>
                    <a:pt x="47" y="100"/>
                  </a:lnTo>
                  <a:lnTo>
                    <a:pt x="39" y="93"/>
                  </a:lnTo>
                  <a:lnTo>
                    <a:pt x="34" y="85"/>
                  </a:lnTo>
                  <a:lnTo>
                    <a:pt x="34" y="53"/>
                  </a:lnTo>
                  <a:lnTo>
                    <a:pt x="34" y="53"/>
                  </a:lnTo>
                  <a:lnTo>
                    <a:pt x="40" y="43"/>
                  </a:lnTo>
                  <a:lnTo>
                    <a:pt x="47" y="37"/>
                  </a:lnTo>
                  <a:lnTo>
                    <a:pt x="58" y="33"/>
                  </a:lnTo>
                  <a:lnTo>
                    <a:pt x="62" y="31"/>
                  </a:lnTo>
                  <a:lnTo>
                    <a:pt x="69" y="31"/>
                  </a:lnTo>
                  <a:lnTo>
                    <a:pt x="69" y="39"/>
                  </a:lnTo>
                  <a:lnTo>
                    <a:pt x="69" y="39"/>
                  </a:lnTo>
                  <a:lnTo>
                    <a:pt x="62" y="39"/>
                  </a:lnTo>
                  <a:lnTo>
                    <a:pt x="57" y="41"/>
                  </a:lnTo>
                  <a:lnTo>
                    <a:pt x="51" y="43"/>
                  </a:lnTo>
                  <a:lnTo>
                    <a:pt x="47" y="47"/>
                  </a:lnTo>
                  <a:lnTo>
                    <a:pt x="47" y="47"/>
                  </a:lnTo>
                  <a:lnTo>
                    <a:pt x="43" y="51"/>
                  </a:lnTo>
                  <a:lnTo>
                    <a:pt x="40" y="57"/>
                  </a:lnTo>
                  <a:lnTo>
                    <a:pt x="39" y="62"/>
                  </a:lnTo>
                  <a:lnTo>
                    <a:pt x="38" y="69"/>
                  </a:lnTo>
                  <a:lnTo>
                    <a:pt x="38" y="69"/>
                  </a:lnTo>
                  <a:lnTo>
                    <a:pt x="39" y="77"/>
                  </a:lnTo>
                  <a:lnTo>
                    <a:pt x="42" y="84"/>
                  </a:lnTo>
                  <a:lnTo>
                    <a:pt x="47" y="89"/>
                  </a:lnTo>
                  <a:lnTo>
                    <a:pt x="53" y="95"/>
                  </a:lnTo>
                  <a:lnTo>
                    <a:pt x="53" y="95"/>
                  </a:lnTo>
                  <a:lnTo>
                    <a:pt x="53" y="95"/>
                  </a:lnTo>
                  <a:lnTo>
                    <a:pt x="54" y="96"/>
                  </a:lnTo>
                  <a:lnTo>
                    <a:pt x="55" y="98"/>
                  </a:lnTo>
                  <a:lnTo>
                    <a:pt x="55" y="115"/>
                  </a:lnTo>
                  <a:lnTo>
                    <a:pt x="69" y="115"/>
                  </a:lnTo>
                  <a:lnTo>
                    <a:pt x="69" y="149"/>
                  </a:lnTo>
                  <a:lnTo>
                    <a:pt x="69" y="149"/>
                  </a:lnTo>
                  <a:close/>
                  <a:moveTo>
                    <a:pt x="69" y="0"/>
                  </a:moveTo>
                  <a:lnTo>
                    <a:pt x="69" y="24"/>
                  </a:lnTo>
                  <a:lnTo>
                    <a:pt x="68" y="24"/>
                  </a:lnTo>
                  <a:lnTo>
                    <a:pt x="68" y="24"/>
                  </a:lnTo>
                  <a:lnTo>
                    <a:pt x="68" y="24"/>
                  </a:lnTo>
                  <a:lnTo>
                    <a:pt x="66" y="23"/>
                  </a:lnTo>
                  <a:lnTo>
                    <a:pt x="65" y="20"/>
                  </a:lnTo>
                  <a:lnTo>
                    <a:pt x="65" y="4"/>
                  </a:lnTo>
                  <a:lnTo>
                    <a:pt x="65" y="4"/>
                  </a:lnTo>
                  <a:lnTo>
                    <a:pt x="66" y="1"/>
                  </a:lnTo>
                  <a:lnTo>
                    <a:pt x="68" y="0"/>
                  </a:lnTo>
                  <a:lnTo>
                    <a:pt x="69" y="0"/>
                  </a:lnTo>
                  <a:lnTo>
                    <a:pt x="69" y="0"/>
                  </a:lnTo>
                  <a:close/>
                  <a:moveTo>
                    <a:pt x="34" y="107"/>
                  </a:moveTo>
                  <a:lnTo>
                    <a:pt x="36" y="106"/>
                  </a:lnTo>
                  <a:lnTo>
                    <a:pt x="36" y="106"/>
                  </a:lnTo>
                  <a:lnTo>
                    <a:pt x="38" y="103"/>
                  </a:lnTo>
                  <a:lnTo>
                    <a:pt x="36" y="100"/>
                  </a:lnTo>
                  <a:lnTo>
                    <a:pt x="36" y="100"/>
                  </a:lnTo>
                  <a:lnTo>
                    <a:pt x="34" y="99"/>
                  </a:lnTo>
                  <a:lnTo>
                    <a:pt x="34" y="107"/>
                  </a:lnTo>
                  <a:lnTo>
                    <a:pt x="34" y="107"/>
                  </a:lnTo>
                  <a:close/>
                  <a:moveTo>
                    <a:pt x="34" y="38"/>
                  </a:moveTo>
                  <a:lnTo>
                    <a:pt x="34" y="38"/>
                  </a:lnTo>
                  <a:lnTo>
                    <a:pt x="36" y="38"/>
                  </a:lnTo>
                  <a:lnTo>
                    <a:pt x="36" y="38"/>
                  </a:lnTo>
                  <a:lnTo>
                    <a:pt x="38" y="35"/>
                  </a:lnTo>
                  <a:lnTo>
                    <a:pt x="36" y="33"/>
                  </a:lnTo>
                  <a:lnTo>
                    <a:pt x="34" y="30"/>
                  </a:lnTo>
                  <a:lnTo>
                    <a:pt x="34" y="38"/>
                  </a:lnTo>
                  <a:close/>
                  <a:moveTo>
                    <a:pt x="34" y="85"/>
                  </a:moveTo>
                  <a:lnTo>
                    <a:pt x="34" y="85"/>
                  </a:lnTo>
                  <a:lnTo>
                    <a:pt x="31" y="77"/>
                  </a:lnTo>
                  <a:lnTo>
                    <a:pt x="31" y="69"/>
                  </a:lnTo>
                  <a:lnTo>
                    <a:pt x="31" y="69"/>
                  </a:lnTo>
                  <a:lnTo>
                    <a:pt x="31" y="61"/>
                  </a:lnTo>
                  <a:lnTo>
                    <a:pt x="34" y="53"/>
                  </a:lnTo>
                  <a:lnTo>
                    <a:pt x="34" y="85"/>
                  </a:lnTo>
                  <a:lnTo>
                    <a:pt x="34" y="85"/>
                  </a:lnTo>
                  <a:close/>
                  <a:moveTo>
                    <a:pt x="34" y="30"/>
                  </a:moveTo>
                  <a:lnTo>
                    <a:pt x="34" y="38"/>
                  </a:lnTo>
                  <a:lnTo>
                    <a:pt x="34" y="38"/>
                  </a:lnTo>
                  <a:lnTo>
                    <a:pt x="31" y="38"/>
                  </a:lnTo>
                  <a:lnTo>
                    <a:pt x="31" y="38"/>
                  </a:lnTo>
                  <a:lnTo>
                    <a:pt x="20" y="26"/>
                  </a:lnTo>
                  <a:lnTo>
                    <a:pt x="20" y="26"/>
                  </a:lnTo>
                  <a:lnTo>
                    <a:pt x="19" y="23"/>
                  </a:lnTo>
                  <a:lnTo>
                    <a:pt x="20" y="20"/>
                  </a:lnTo>
                  <a:lnTo>
                    <a:pt x="20" y="20"/>
                  </a:lnTo>
                  <a:lnTo>
                    <a:pt x="23" y="19"/>
                  </a:lnTo>
                  <a:lnTo>
                    <a:pt x="24" y="20"/>
                  </a:lnTo>
                  <a:lnTo>
                    <a:pt x="34" y="30"/>
                  </a:lnTo>
                  <a:lnTo>
                    <a:pt x="34" y="30"/>
                  </a:lnTo>
                  <a:close/>
                  <a:moveTo>
                    <a:pt x="34" y="99"/>
                  </a:moveTo>
                  <a:lnTo>
                    <a:pt x="34" y="107"/>
                  </a:lnTo>
                  <a:lnTo>
                    <a:pt x="24" y="116"/>
                  </a:lnTo>
                  <a:lnTo>
                    <a:pt x="24" y="116"/>
                  </a:lnTo>
                  <a:lnTo>
                    <a:pt x="23" y="118"/>
                  </a:lnTo>
                  <a:lnTo>
                    <a:pt x="20" y="116"/>
                  </a:lnTo>
                  <a:lnTo>
                    <a:pt x="20" y="116"/>
                  </a:lnTo>
                  <a:lnTo>
                    <a:pt x="19" y="115"/>
                  </a:lnTo>
                  <a:lnTo>
                    <a:pt x="20" y="112"/>
                  </a:lnTo>
                  <a:lnTo>
                    <a:pt x="31" y="100"/>
                  </a:lnTo>
                  <a:lnTo>
                    <a:pt x="31" y="100"/>
                  </a:lnTo>
                  <a:lnTo>
                    <a:pt x="31" y="100"/>
                  </a:lnTo>
                  <a:lnTo>
                    <a:pt x="34" y="99"/>
                  </a:lnTo>
                  <a:lnTo>
                    <a:pt x="34" y="99"/>
                  </a:lnTo>
                  <a:close/>
                  <a:moveTo>
                    <a:pt x="4" y="65"/>
                  </a:moveTo>
                  <a:lnTo>
                    <a:pt x="4" y="65"/>
                  </a:lnTo>
                  <a:lnTo>
                    <a:pt x="20" y="65"/>
                  </a:lnTo>
                  <a:lnTo>
                    <a:pt x="20" y="65"/>
                  </a:lnTo>
                  <a:lnTo>
                    <a:pt x="23" y="66"/>
                  </a:lnTo>
                  <a:lnTo>
                    <a:pt x="24" y="69"/>
                  </a:lnTo>
                  <a:lnTo>
                    <a:pt x="24" y="69"/>
                  </a:lnTo>
                  <a:lnTo>
                    <a:pt x="23" y="72"/>
                  </a:lnTo>
                  <a:lnTo>
                    <a:pt x="20" y="72"/>
                  </a:lnTo>
                  <a:lnTo>
                    <a:pt x="4" y="72"/>
                  </a:lnTo>
                  <a:lnTo>
                    <a:pt x="4" y="72"/>
                  </a:lnTo>
                  <a:lnTo>
                    <a:pt x="1" y="72"/>
                  </a:lnTo>
                  <a:lnTo>
                    <a:pt x="0" y="69"/>
                  </a:lnTo>
                  <a:lnTo>
                    <a:pt x="0" y="69"/>
                  </a:lnTo>
                  <a:lnTo>
                    <a:pt x="1" y="66"/>
                  </a:lnTo>
                  <a:lnTo>
                    <a:pt x="4" y="65"/>
                  </a:lnTo>
                  <a:lnTo>
                    <a:pt x="4" y="65"/>
                  </a:lnTo>
                  <a:close/>
                </a:path>
              </a:pathLst>
            </a:custGeom>
            <a:grpFill/>
            <a:ln>
              <a:noFill/>
            </a:ln>
          </p:spPr>
          <p:txBody>
            <a:bodyPr vert="horz" wrap="square" lIns="91438" tIns="45719" rIns="91438" bIns="45719" numCol="1" anchor="t" anchorCtr="0" compatLnSpc="1"/>
            <a:lstStyle/>
            <a:p>
              <a:endParaRPr lang="zh-CN" altLang="en-US"/>
            </a:p>
          </p:txBody>
        </p:sp>
      </p:grpSp>
      <p:grpSp>
        <p:nvGrpSpPr>
          <p:cNvPr id="293" name="组合 292"/>
          <p:cNvGrpSpPr/>
          <p:nvPr/>
        </p:nvGrpSpPr>
        <p:grpSpPr>
          <a:xfrm>
            <a:off x="3951422" y="2598585"/>
            <a:ext cx="472564" cy="363366"/>
            <a:chOff x="3019426" y="4346575"/>
            <a:chExt cx="796925" cy="612776"/>
          </a:xfrm>
          <a:solidFill>
            <a:schemeClr val="bg1"/>
          </a:solidFill>
        </p:grpSpPr>
        <p:sp>
          <p:nvSpPr>
            <p:cNvPr id="294" name="Freeform 110"/>
            <p:cNvSpPr/>
            <p:nvPr/>
          </p:nvSpPr>
          <p:spPr bwMode="auto">
            <a:xfrm>
              <a:off x="3040063" y="4346575"/>
              <a:ext cx="776288" cy="347663"/>
            </a:xfrm>
            <a:custGeom>
              <a:avLst/>
              <a:gdLst>
                <a:gd name="T0" fmla="*/ 247 w 489"/>
                <a:gd name="T1" fmla="*/ 219 h 219"/>
                <a:gd name="T2" fmla="*/ 489 w 489"/>
                <a:gd name="T3" fmla="*/ 110 h 219"/>
                <a:gd name="T4" fmla="*/ 240 w 489"/>
                <a:gd name="T5" fmla="*/ 0 h 219"/>
                <a:gd name="T6" fmla="*/ 0 w 489"/>
                <a:gd name="T7" fmla="*/ 107 h 219"/>
                <a:gd name="T8" fmla="*/ 247 w 489"/>
                <a:gd name="T9" fmla="*/ 219 h 219"/>
              </a:gdLst>
              <a:ahLst/>
              <a:cxnLst>
                <a:cxn ang="0">
                  <a:pos x="T0" y="T1"/>
                </a:cxn>
                <a:cxn ang="0">
                  <a:pos x="T2" y="T3"/>
                </a:cxn>
                <a:cxn ang="0">
                  <a:pos x="T4" y="T5"/>
                </a:cxn>
                <a:cxn ang="0">
                  <a:pos x="T6" y="T7"/>
                </a:cxn>
                <a:cxn ang="0">
                  <a:pos x="T8" y="T9"/>
                </a:cxn>
              </a:cxnLst>
              <a:rect l="0" t="0" r="r" b="b"/>
              <a:pathLst>
                <a:path w="489" h="219">
                  <a:moveTo>
                    <a:pt x="247" y="219"/>
                  </a:moveTo>
                  <a:lnTo>
                    <a:pt x="489" y="110"/>
                  </a:lnTo>
                  <a:lnTo>
                    <a:pt x="240" y="0"/>
                  </a:lnTo>
                  <a:lnTo>
                    <a:pt x="0" y="107"/>
                  </a:lnTo>
                  <a:lnTo>
                    <a:pt x="247" y="21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5" name="Rectangle 111"/>
            <p:cNvSpPr>
              <a:spLocks noChangeArrowheads="1"/>
            </p:cNvSpPr>
            <p:nvPr/>
          </p:nvSpPr>
          <p:spPr bwMode="auto">
            <a:xfrm>
              <a:off x="3049588" y="4510088"/>
              <a:ext cx="22225" cy="255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96" name="Freeform 112"/>
            <p:cNvSpPr/>
            <p:nvPr/>
          </p:nvSpPr>
          <p:spPr bwMode="auto">
            <a:xfrm>
              <a:off x="3022601" y="4735513"/>
              <a:ext cx="76200" cy="77788"/>
            </a:xfrm>
            <a:custGeom>
              <a:avLst/>
              <a:gdLst>
                <a:gd name="T0" fmla="*/ 0 w 48"/>
                <a:gd name="T1" fmla="*/ 24 h 49"/>
                <a:gd name="T2" fmla="*/ 0 w 48"/>
                <a:gd name="T3" fmla="*/ 24 h 49"/>
                <a:gd name="T4" fmla="*/ 0 w 48"/>
                <a:gd name="T5" fmla="*/ 20 h 49"/>
                <a:gd name="T6" fmla="*/ 2 w 48"/>
                <a:gd name="T7" fmla="*/ 15 h 49"/>
                <a:gd name="T8" fmla="*/ 4 w 48"/>
                <a:gd name="T9" fmla="*/ 11 h 49"/>
                <a:gd name="T10" fmla="*/ 7 w 48"/>
                <a:gd name="T11" fmla="*/ 8 h 49"/>
                <a:gd name="T12" fmla="*/ 11 w 48"/>
                <a:gd name="T13" fmla="*/ 4 h 49"/>
                <a:gd name="T14" fmla="*/ 15 w 48"/>
                <a:gd name="T15" fmla="*/ 3 h 49"/>
                <a:gd name="T16" fmla="*/ 19 w 48"/>
                <a:gd name="T17" fmla="*/ 1 h 49"/>
                <a:gd name="T18" fmla="*/ 25 w 48"/>
                <a:gd name="T19" fmla="*/ 0 h 49"/>
                <a:gd name="T20" fmla="*/ 25 w 48"/>
                <a:gd name="T21" fmla="*/ 0 h 49"/>
                <a:gd name="T22" fmla="*/ 29 w 48"/>
                <a:gd name="T23" fmla="*/ 1 h 49"/>
                <a:gd name="T24" fmla="*/ 34 w 48"/>
                <a:gd name="T25" fmla="*/ 3 h 49"/>
                <a:gd name="T26" fmla="*/ 38 w 48"/>
                <a:gd name="T27" fmla="*/ 4 h 49"/>
                <a:gd name="T28" fmla="*/ 41 w 48"/>
                <a:gd name="T29" fmla="*/ 8 h 49"/>
                <a:gd name="T30" fmla="*/ 44 w 48"/>
                <a:gd name="T31" fmla="*/ 11 h 49"/>
                <a:gd name="T32" fmla="*/ 46 w 48"/>
                <a:gd name="T33" fmla="*/ 15 h 49"/>
                <a:gd name="T34" fmla="*/ 48 w 48"/>
                <a:gd name="T35" fmla="*/ 20 h 49"/>
                <a:gd name="T36" fmla="*/ 48 w 48"/>
                <a:gd name="T37" fmla="*/ 24 h 49"/>
                <a:gd name="T38" fmla="*/ 48 w 48"/>
                <a:gd name="T39" fmla="*/ 24 h 49"/>
                <a:gd name="T40" fmla="*/ 48 w 48"/>
                <a:gd name="T41" fmla="*/ 30 h 49"/>
                <a:gd name="T42" fmla="*/ 46 w 48"/>
                <a:gd name="T43" fmla="*/ 34 h 49"/>
                <a:gd name="T44" fmla="*/ 44 w 48"/>
                <a:gd name="T45" fmla="*/ 38 h 49"/>
                <a:gd name="T46" fmla="*/ 41 w 48"/>
                <a:gd name="T47" fmla="*/ 42 h 49"/>
                <a:gd name="T48" fmla="*/ 38 w 48"/>
                <a:gd name="T49" fmla="*/ 45 h 49"/>
                <a:gd name="T50" fmla="*/ 34 w 48"/>
                <a:gd name="T51" fmla="*/ 47 h 49"/>
                <a:gd name="T52" fmla="*/ 29 w 48"/>
                <a:gd name="T53" fmla="*/ 49 h 49"/>
                <a:gd name="T54" fmla="*/ 25 w 48"/>
                <a:gd name="T55" fmla="*/ 49 h 49"/>
                <a:gd name="T56" fmla="*/ 25 w 48"/>
                <a:gd name="T57" fmla="*/ 49 h 49"/>
                <a:gd name="T58" fmla="*/ 19 w 48"/>
                <a:gd name="T59" fmla="*/ 49 h 49"/>
                <a:gd name="T60" fmla="*/ 15 w 48"/>
                <a:gd name="T61" fmla="*/ 47 h 49"/>
                <a:gd name="T62" fmla="*/ 11 w 48"/>
                <a:gd name="T63" fmla="*/ 45 h 49"/>
                <a:gd name="T64" fmla="*/ 7 w 48"/>
                <a:gd name="T65" fmla="*/ 42 h 49"/>
                <a:gd name="T66" fmla="*/ 4 w 48"/>
                <a:gd name="T67" fmla="*/ 38 h 49"/>
                <a:gd name="T68" fmla="*/ 2 w 48"/>
                <a:gd name="T69" fmla="*/ 34 h 49"/>
                <a:gd name="T70" fmla="*/ 0 w 48"/>
                <a:gd name="T71" fmla="*/ 30 h 49"/>
                <a:gd name="T72" fmla="*/ 0 w 48"/>
                <a:gd name="T73" fmla="*/ 24 h 49"/>
                <a:gd name="T74" fmla="*/ 0 w 48"/>
                <a:gd name="T75" fmla="*/ 24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8" h="49">
                  <a:moveTo>
                    <a:pt x="0" y="24"/>
                  </a:moveTo>
                  <a:lnTo>
                    <a:pt x="0" y="24"/>
                  </a:lnTo>
                  <a:lnTo>
                    <a:pt x="0" y="20"/>
                  </a:lnTo>
                  <a:lnTo>
                    <a:pt x="2" y="15"/>
                  </a:lnTo>
                  <a:lnTo>
                    <a:pt x="4" y="11"/>
                  </a:lnTo>
                  <a:lnTo>
                    <a:pt x="7" y="8"/>
                  </a:lnTo>
                  <a:lnTo>
                    <a:pt x="11" y="4"/>
                  </a:lnTo>
                  <a:lnTo>
                    <a:pt x="15" y="3"/>
                  </a:lnTo>
                  <a:lnTo>
                    <a:pt x="19" y="1"/>
                  </a:lnTo>
                  <a:lnTo>
                    <a:pt x="25" y="0"/>
                  </a:lnTo>
                  <a:lnTo>
                    <a:pt x="25" y="0"/>
                  </a:lnTo>
                  <a:lnTo>
                    <a:pt x="29" y="1"/>
                  </a:lnTo>
                  <a:lnTo>
                    <a:pt x="34" y="3"/>
                  </a:lnTo>
                  <a:lnTo>
                    <a:pt x="38" y="4"/>
                  </a:lnTo>
                  <a:lnTo>
                    <a:pt x="41" y="8"/>
                  </a:lnTo>
                  <a:lnTo>
                    <a:pt x="44" y="11"/>
                  </a:lnTo>
                  <a:lnTo>
                    <a:pt x="46" y="15"/>
                  </a:lnTo>
                  <a:lnTo>
                    <a:pt x="48" y="20"/>
                  </a:lnTo>
                  <a:lnTo>
                    <a:pt x="48" y="24"/>
                  </a:lnTo>
                  <a:lnTo>
                    <a:pt x="48" y="24"/>
                  </a:lnTo>
                  <a:lnTo>
                    <a:pt x="48" y="30"/>
                  </a:lnTo>
                  <a:lnTo>
                    <a:pt x="46" y="34"/>
                  </a:lnTo>
                  <a:lnTo>
                    <a:pt x="44" y="38"/>
                  </a:lnTo>
                  <a:lnTo>
                    <a:pt x="41" y="42"/>
                  </a:lnTo>
                  <a:lnTo>
                    <a:pt x="38" y="45"/>
                  </a:lnTo>
                  <a:lnTo>
                    <a:pt x="34" y="47"/>
                  </a:lnTo>
                  <a:lnTo>
                    <a:pt x="29" y="49"/>
                  </a:lnTo>
                  <a:lnTo>
                    <a:pt x="25" y="49"/>
                  </a:lnTo>
                  <a:lnTo>
                    <a:pt x="25" y="49"/>
                  </a:lnTo>
                  <a:lnTo>
                    <a:pt x="19" y="49"/>
                  </a:lnTo>
                  <a:lnTo>
                    <a:pt x="15" y="47"/>
                  </a:lnTo>
                  <a:lnTo>
                    <a:pt x="11" y="45"/>
                  </a:lnTo>
                  <a:lnTo>
                    <a:pt x="7" y="42"/>
                  </a:lnTo>
                  <a:lnTo>
                    <a:pt x="4" y="38"/>
                  </a:lnTo>
                  <a:lnTo>
                    <a:pt x="2" y="34"/>
                  </a:lnTo>
                  <a:lnTo>
                    <a:pt x="0" y="30"/>
                  </a:lnTo>
                  <a:lnTo>
                    <a:pt x="0" y="24"/>
                  </a:lnTo>
                  <a:lnTo>
                    <a:pt x="0" y="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7" name="Freeform 113"/>
            <p:cNvSpPr/>
            <p:nvPr/>
          </p:nvSpPr>
          <p:spPr bwMode="auto">
            <a:xfrm>
              <a:off x="3052763" y="4778375"/>
              <a:ext cx="46038" cy="169863"/>
            </a:xfrm>
            <a:custGeom>
              <a:avLst/>
              <a:gdLst>
                <a:gd name="T0" fmla="*/ 17 w 29"/>
                <a:gd name="T1" fmla="*/ 5 h 107"/>
                <a:gd name="T2" fmla="*/ 17 w 29"/>
                <a:gd name="T3" fmla="*/ 5 h 107"/>
                <a:gd name="T4" fmla="*/ 19 w 29"/>
                <a:gd name="T5" fmla="*/ 12 h 107"/>
                <a:gd name="T6" fmla="*/ 22 w 29"/>
                <a:gd name="T7" fmla="*/ 22 h 107"/>
                <a:gd name="T8" fmla="*/ 25 w 29"/>
                <a:gd name="T9" fmla="*/ 33 h 107"/>
                <a:gd name="T10" fmla="*/ 27 w 29"/>
                <a:gd name="T11" fmla="*/ 47 h 107"/>
                <a:gd name="T12" fmla="*/ 29 w 29"/>
                <a:gd name="T13" fmla="*/ 65 h 107"/>
                <a:gd name="T14" fmla="*/ 29 w 29"/>
                <a:gd name="T15" fmla="*/ 84 h 107"/>
                <a:gd name="T16" fmla="*/ 27 w 29"/>
                <a:gd name="T17" fmla="*/ 107 h 107"/>
                <a:gd name="T18" fmla="*/ 0 w 29"/>
                <a:gd name="T19" fmla="*/ 107 h 107"/>
                <a:gd name="T20" fmla="*/ 0 w 29"/>
                <a:gd name="T21" fmla="*/ 0 h 107"/>
                <a:gd name="T22" fmla="*/ 0 w 29"/>
                <a:gd name="T23" fmla="*/ 0 h 107"/>
                <a:gd name="T24" fmla="*/ 8 w 29"/>
                <a:gd name="T25" fmla="*/ 4 h 107"/>
                <a:gd name="T26" fmla="*/ 14 w 29"/>
                <a:gd name="T27" fmla="*/ 5 h 107"/>
                <a:gd name="T28" fmla="*/ 15 w 29"/>
                <a:gd name="T29" fmla="*/ 5 h 107"/>
                <a:gd name="T30" fmla="*/ 17 w 29"/>
                <a:gd name="T31" fmla="*/ 5 h 107"/>
                <a:gd name="T32" fmla="*/ 17 w 29"/>
                <a:gd name="T33" fmla="*/ 5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107">
                  <a:moveTo>
                    <a:pt x="17" y="5"/>
                  </a:moveTo>
                  <a:lnTo>
                    <a:pt x="17" y="5"/>
                  </a:lnTo>
                  <a:lnTo>
                    <a:pt x="19" y="12"/>
                  </a:lnTo>
                  <a:lnTo>
                    <a:pt x="22" y="22"/>
                  </a:lnTo>
                  <a:lnTo>
                    <a:pt x="25" y="33"/>
                  </a:lnTo>
                  <a:lnTo>
                    <a:pt x="27" y="47"/>
                  </a:lnTo>
                  <a:lnTo>
                    <a:pt x="29" y="65"/>
                  </a:lnTo>
                  <a:lnTo>
                    <a:pt x="29" y="84"/>
                  </a:lnTo>
                  <a:lnTo>
                    <a:pt x="27" y="107"/>
                  </a:lnTo>
                  <a:lnTo>
                    <a:pt x="0" y="107"/>
                  </a:lnTo>
                  <a:lnTo>
                    <a:pt x="0" y="0"/>
                  </a:lnTo>
                  <a:lnTo>
                    <a:pt x="0" y="0"/>
                  </a:lnTo>
                  <a:lnTo>
                    <a:pt x="8" y="4"/>
                  </a:lnTo>
                  <a:lnTo>
                    <a:pt x="14" y="5"/>
                  </a:lnTo>
                  <a:lnTo>
                    <a:pt x="15" y="5"/>
                  </a:lnTo>
                  <a:lnTo>
                    <a:pt x="17" y="5"/>
                  </a:lnTo>
                  <a:lnTo>
                    <a:pt x="17"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8" name="Freeform 114"/>
            <p:cNvSpPr/>
            <p:nvPr/>
          </p:nvSpPr>
          <p:spPr bwMode="auto">
            <a:xfrm>
              <a:off x="3019426" y="4778375"/>
              <a:ext cx="46038" cy="169863"/>
            </a:xfrm>
            <a:custGeom>
              <a:avLst/>
              <a:gdLst>
                <a:gd name="T0" fmla="*/ 13 w 29"/>
                <a:gd name="T1" fmla="*/ 5 h 107"/>
                <a:gd name="T2" fmla="*/ 13 w 29"/>
                <a:gd name="T3" fmla="*/ 5 h 107"/>
                <a:gd name="T4" fmla="*/ 10 w 29"/>
                <a:gd name="T5" fmla="*/ 12 h 107"/>
                <a:gd name="T6" fmla="*/ 4 w 29"/>
                <a:gd name="T7" fmla="*/ 33 h 107"/>
                <a:gd name="T8" fmla="*/ 2 w 29"/>
                <a:gd name="T9" fmla="*/ 47 h 107"/>
                <a:gd name="T10" fmla="*/ 0 w 29"/>
                <a:gd name="T11" fmla="*/ 65 h 107"/>
                <a:gd name="T12" fmla="*/ 0 w 29"/>
                <a:gd name="T13" fmla="*/ 84 h 107"/>
                <a:gd name="T14" fmla="*/ 1 w 29"/>
                <a:gd name="T15" fmla="*/ 107 h 107"/>
                <a:gd name="T16" fmla="*/ 29 w 29"/>
                <a:gd name="T17" fmla="*/ 107 h 107"/>
                <a:gd name="T18" fmla="*/ 29 w 29"/>
                <a:gd name="T19" fmla="*/ 0 h 107"/>
                <a:gd name="T20" fmla="*/ 29 w 29"/>
                <a:gd name="T21" fmla="*/ 0 h 107"/>
                <a:gd name="T22" fmla="*/ 21 w 29"/>
                <a:gd name="T23" fmla="*/ 4 h 107"/>
                <a:gd name="T24" fmla="*/ 16 w 29"/>
                <a:gd name="T25" fmla="*/ 5 h 107"/>
                <a:gd name="T26" fmla="*/ 13 w 29"/>
                <a:gd name="T27" fmla="*/ 5 h 107"/>
                <a:gd name="T28" fmla="*/ 13 w 29"/>
                <a:gd name="T29" fmla="*/ 5 h 107"/>
                <a:gd name="T30" fmla="*/ 13 w 29"/>
                <a:gd name="T31" fmla="*/ 5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9" h="107">
                  <a:moveTo>
                    <a:pt x="13" y="5"/>
                  </a:moveTo>
                  <a:lnTo>
                    <a:pt x="13" y="5"/>
                  </a:lnTo>
                  <a:lnTo>
                    <a:pt x="10" y="12"/>
                  </a:lnTo>
                  <a:lnTo>
                    <a:pt x="4" y="33"/>
                  </a:lnTo>
                  <a:lnTo>
                    <a:pt x="2" y="47"/>
                  </a:lnTo>
                  <a:lnTo>
                    <a:pt x="0" y="65"/>
                  </a:lnTo>
                  <a:lnTo>
                    <a:pt x="0" y="84"/>
                  </a:lnTo>
                  <a:lnTo>
                    <a:pt x="1" y="107"/>
                  </a:lnTo>
                  <a:lnTo>
                    <a:pt x="29" y="107"/>
                  </a:lnTo>
                  <a:lnTo>
                    <a:pt x="29" y="0"/>
                  </a:lnTo>
                  <a:lnTo>
                    <a:pt x="29" y="0"/>
                  </a:lnTo>
                  <a:lnTo>
                    <a:pt x="21" y="4"/>
                  </a:lnTo>
                  <a:lnTo>
                    <a:pt x="16" y="5"/>
                  </a:lnTo>
                  <a:lnTo>
                    <a:pt x="13" y="5"/>
                  </a:lnTo>
                  <a:lnTo>
                    <a:pt x="13" y="5"/>
                  </a:lnTo>
                  <a:lnTo>
                    <a:pt x="13"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9" name="Freeform 115"/>
            <p:cNvSpPr/>
            <p:nvPr/>
          </p:nvSpPr>
          <p:spPr bwMode="auto">
            <a:xfrm>
              <a:off x="3211513" y="4624388"/>
              <a:ext cx="449263" cy="334963"/>
            </a:xfrm>
            <a:custGeom>
              <a:avLst/>
              <a:gdLst>
                <a:gd name="T0" fmla="*/ 0 w 283"/>
                <a:gd name="T1" fmla="*/ 0 h 211"/>
                <a:gd name="T2" fmla="*/ 0 w 283"/>
                <a:gd name="T3" fmla="*/ 0 h 211"/>
                <a:gd name="T4" fmla="*/ 63 w 283"/>
                <a:gd name="T5" fmla="*/ 29 h 211"/>
                <a:gd name="T6" fmla="*/ 143 w 283"/>
                <a:gd name="T7" fmla="*/ 67 h 211"/>
                <a:gd name="T8" fmla="*/ 143 w 283"/>
                <a:gd name="T9" fmla="*/ 67 h 211"/>
                <a:gd name="T10" fmla="*/ 221 w 283"/>
                <a:gd name="T11" fmla="*/ 29 h 211"/>
                <a:gd name="T12" fmla="*/ 283 w 283"/>
                <a:gd name="T13" fmla="*/ 0 h 211"/>
                <a:gd name="T14" fmla="*/ 283 w 283"/>
                <a:gd name="T15" fmla="*/ 163 h 211"/>
                <a:gd name="T16" fmla="*/ 283 w 283"/>
                <a:gd name="T17" fmla="*/ 163 h 211"/>
                <a:gd name="T18" fmla="*/ 277 w 283"/>
                <a:gd name="T19" fmla="*/ 170 h 211"/>
                <a:gd name="T20" fmla="*/ 267 w 283"/>
                <a:gd name="T21" fmla="*/ 177 h 211"/>
                <a:gd name="T22" fmla="*/ 259 w 283"/>
                <a:gd name="T23" fmla="*/ 182 h 211"/>
                <a:gd name="T24" fmla="*/ 250 w 283"/>
                <a:gd name="T25" fmla="*/ 188 h 211"/>
                <a:gd name="T26" fmla="*/ 229 w 283"/>
                <a:gd name="T27" fmla="*/ 196 h 211"/>
                <a:gd name="T28" fmla="*/ 209 w 283"/>
                <a:gd name="T29" fmla="*/ 201 h 211"/>
                <a:gd name="T30" fmla="*/ 190 w 283"/>
                <a:gd name="T31" fmla="*/ 205 h 211"/>
                <a:gd name="T32" fmla="*/ 172 w 283"/>
                <a:gd name="T33" fmla="*/ 208 h 211"/>
                <a:gd name="T34" fmla="*/ 147 w 283"/>
                <a:gd name="T35" fmla="*/ 211 h 211"/>
                <a:gd name="T36" fmla="*/ 147 w 283"/>
                <a:gd name="T37" fmla="*/ 211 h 211"/>
                <a:gd name="T38" fmla="*/ 147 w 283"/>
                <a:gd name="T39" fmla="*/ 211 h 211"/>
                <a:gd name="T40" fmla="*/ 143 w 283"/>
                <a:gd name="T41" fmla="*/ 211 h 211"/>
                <a:gd name="T42" fmla="*/ 143 w 283"/>
                <a:gd name="T43" fmla="*/ 211 h 211"/>
                <a:gd name="T44" fmla="*/ 139 w 283"/>
                <a:gd name="T45" fmla="*/ 211 h 211"/>
                <a:gd name="T46" fmla="*/ 139 w 283"/>
                <a:gd name="T47" fmla="*/ 211 h 211"/>
                <a:gd name="T48" fmla="*/ 139 w 283"/>
                <a:gd name="T49" fmla="*/ 211 h 211"/>
                <a:gd name="T50" fmla="*/ 113 w 283"/>
                <a:gd name="T51" fmla="*/ 208 h 211"/>
                <a:gd name="T52" fmla="*/ 94 w 283"/>
                <a:gd name="T53" fmla="*/ 205 h 211"/>
                <a:gd name="T54" fmla="*/ 75 w 283"/>
                <a:gd name="T55" fmla="*/ 201 h 211"/>
                <a:gd name="T56" fmla="*/ 55 w 283"/>
                <a:gd name="T57" fmla="*/ 196 h 211"/>
                <a:gd name="T58" fmla="*/ 36 w 283"/>
                <a:gd name="T59" fmla="*/ 188 h 211"/>
                <a:gd name="T60" fmla="*/ 26 w 283"/>
                <a:gd name="T61" fmla="*/ 182 h 211"/>
                <a:gd name="T62" fmla="*/ 17 w 283"/>
                <a:gd name="T63" fmla="*/ 177 h 211"/>
                <a:gd name="T64" fmla="*/ 9 w 283"/>
                <a:gd name="T65" fmla="*/ 170 h 211"/>
                <a:gd name="T66" fmla="*/ 0 w 283"/>
                <a:gd name="T67" fmla="*/ 163 h 211"/>
                <a:gd name="T68" fmla="*/ 0 w 283"/>
                <a:gd name="T69"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83" h="211">
                  <a:moveTo>
                    <a:pt x="0" y="0"/>
                  </a:moveTo>
                  <a:lnTo>
                    <a:pt x="0" y="0"/>
                  </a:lnTo>
                  <a:lnTo>
                    <a:pt x="63" y="29"/>
                  </a:lnTo>
                  <a:lnTo>
                    <a:pt x="143" y="67"/>
                  </a:lnTo>
                  <a:lnTo>
                    <a:pt x="143" y="67"/>
                  </a:lnTo>
                  <a:lnTo>
                    <a:pt x="221" y="29"/>
                  </a:lnTo>
                  <a:lnTo>
                    <a:pt x="283" y="0"/>
                  </a:lnTo>
                  <a:lnTo>
                    <a:pt x="283" y="163"/>
                  </a:lnTo>
                  <a:lnTo>
                    <a:pt x="283" y="163"/>
                  </a:lnTo>
                  <a:lnTo>
                    <a:pt x="277" y="170"/>
                  </a:lnTo>
                  <a:lnTo>
                    <a:pt x="267" y="177"/>
                  </a:lnTo>
                  <a:lnTo>
                    <a:pt x="259" y="182"/>
                  </a:lnTo>
                  <a:lnTo>
                    <a:pt x="250" y="188"/>
                  </a:lnTo>
                  <a:lnTo>
                    <a:pt x="229" y="196"/>
                  </a:lnTo>
                  <a:lnTo>
                    <a:pt x="209" y="201"/>
                  </a:lnTo>
                  <a:lnTo>
                    <a:pt x="190" y="205"/>
                  </a:lnTo>
                  <a:lnTo>
                    <a:pt x="172" y="208"/>
                  </a:lnTo>
                  <a:lnTo>
                    <a:pt x="147" y="211"/>
                  </a:lnTo>
                  <a:lnTo>
                    <a:pt x="147" y="211"/>
                  </a:lnTo>
                  <a:lnTo>
                    <a:pt x="147" y="211"/>
                  </a:lnTo>
                  <a:lnTo>
                    <a:pt x="143" y="211"/>
                  </a:lnTo>
                  <a:lnTo>
                    <a:pt x="143" y="211"/>
                  </a:lnTo>
                  <a:lnTo>
                    <a:pt x="139" y="211"/>
                  </a:lnTo>
                  <a:lnTo>
                    <a:pt x="139" y="211"/>
                  </a:lnTo>
                  <a:lnTo>
                    <a:pt x="139" y="211"/>
                  </a:lnTo>
                  <a:lnTo>
                    <a:pt x="113" y="208"/>
                  </a:lnTo>
                  <a:lnTo>
                    <a:pt x="94" y="205"/>
                  </a:lnTo>
                  <a:lnTo>
                    <a:pt x="75" y="201"/>
                  </a:lnTo>
                  <a:lnTo>
                    <a:pt x="55" y="196"/>
                  </a:lnTo>
                  <a:lnTo>
                    <a:pt x="36" y="188"/>
                  </a:lnTo>
                  <a:lnTo>
                    <a:pt x="26" y="182"/>
                  </a:lnTo>
                  <a:lnTo>
                    <a:pt x="17" y="177"/>
                  </a:lnTo>
                  <a:lnTo>
                    <a:pt x="9" y="170"/>
                  </a:lnTo>
                  <a:lnTo>
                    <a:pt x="0" y="163"/>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00" name="组合 299"/>
          <p:cNvGrpSpPr/>
          <p:nvPr/>
        </p:nvGrpSpPr>
        <p:grpSpPr>
          <a:xfrm>
            <a:off x="5231051" y="2574524"/>
            <a:ext cx="293705" cy="382193"/>
            <a:chOff x="1893888" y="4305300"/>
            <a:chExt cx="495300" cy="644526"/>
          </a:xfrm>
          <a:solidFill>
            <a:schemeClr val="bg1"/>
          </a:solidFill>
        </p:grpSpPr>
        <p:sp>
          <p:nvSpPr>
            <p:cNvPr id="301" name="Freeform 129"/>
            <p:cNvSpPr/>
            <p:nvPr/>
          </p:nvSpPr>
          <p:spPr bwMode="auto">
            <a:xfrm>
              <a:off x="1893888" y="4305300"/>
              <a:ext cx="495300" cy="496888"/>
            </a:xfrm>
            <a:custGeom>
              <a:avLst/>
              <a:gdLst>
                <a:gd name="T0" fmla="*/ 83 w 312"/>
                <a:gd name="T1" fmla="*/ 16 h 313"/>
                <a:gd name="T2" fmla="*/ 57 w 312"/>
                <a:gd name="T3" fmla="*/ 41 h 313"/>
                <a:gd name="T4" fmla="*/ 37 w 312"/>
                <a:gd name="T5" fmla="*/ 71 h 313"/>
                <a:gd name="T6" fmla="*/ 25 w 312"/>
                <a:gd name="T7" fmla="*/ 103 h 313"/>
                <a:gd name="T8" fmla="*/ 21 w 312"/>
                <a:gd name="T9" fmla="*/ 140 h 313"/>
                <a:gd name="T10" fmla="*/ 21 w 312"/>
                <a:gd name="T11" fmla="*/ 156 h 313"/>
                <a:gd name="T12" fmla="*/ 27 w 312"/>
                <a:gd name="T13" fmla="*/ 186 h 313"/>
                <a:gd name="T14" fmla="*/ 40 w 312"/>
                <a:gd name="T15" fmla="*/ 213 h 313"/>
                <a:gd name="T16" fmla="*/ 56 w 312"/>
                <a:gd name="T17" fmla="*/ 237 h 313"/>
                <a:gd name="T18" fmla="*/ 76 w 312"/>
                <a:gd name="T19" fmla="*/ 259 h 313"/>
                <a:gd name="T20" fmla="*/ 101 w 312"/>
                <a:gd name="T21" fmla="*/ 275 h 313"/>
                <a:gd name="T22" fmla="*/ 128 w 312"/>
                <a:gd name="T23" fmla="*/ 287 h 313"/>
                <a:gd name="T24" fmla="*/ 157 w 312"/>
                <a:gd name="T25" fmla="*/ 293 h 313"/>
                <a:gd name="T26" fmla="*/ 174 w 312"/>
                <a:gd name="T27" fmla="*/ 294 h 313"/>
                <a:gd name="T28" fmla="*/ 210 w 312"/>
                <a:gd name="T29" fmla="*/ 289 h 313"/>
                <a:gd name="T30" fmla="*/ 243 w 312"/>
                <a:gd name="T31" fmla="*/ 276 h 313"/>
                <a:gd name="T32" fmla="*/ 273 w 312"/>
                <a:gd name="T33" fmla="*/ 257 h 313"/>
                <a:gd name="T34" fmla="*/ 296 w 312"/>
                <a:gd name="T35" fmla="*/ 233 h 313"/>
                <a:gd name="T36" fmla="*/ 312 w 312"/>
                <a:gd name="T37" fmla="*/ 245 h 313"/>
                <a:gd name="T38" fmla="*/ 285 w 312"/>
                <a:gd name="T39" fmla="*/ 274 h 313"/>
                <a:gd name="T40" fmla="*/ 252 w 312"/>
                <a:gd name="T41" fmla="*/ 295 h 313"/>
                <a:gd name="T42" fmla="*/ 214 w 312"/>
                <a:gd name="T43" fmla="*/ 309 h 313"/>
                <a:gd name="T44" fmla="*/ 174 w 312"/>
                <a:gd name="T45" fmla="*/ 313 h 313"/>
                <a:gd name="T46" fmla="*/ 156 w 312"/>
                <a:gd name="T47" fmla="*/ 313 h 313"/>
                <a:gd name="T48" fmla="*/ 122 w 312"/>
                <a:gd name="T49" fmla="*/ 306 h 313"/>
                <a:gd name="T50" fmla="*/ 91 w 312"/>
                <a:gd name="T51" fmla="*/ 293 h 313"/>
                <a:gd name="T52" fmla="*/ 64 w 312"/>
                <a:gd name="T53" fmla="*/ 274 h 313"/>
                <a:gd name="T54" fmla="*/ 40 w 312"/>
                <a:gd name="T55" fmla="*/ 251 h 313"/>
                <a:gd name="T56" fmla="*/ 21 w 312"/>
                <a:gd name="T57" fmla="*/ 222 h 313"/>
                <a:gd name="T58" fmla="*/ 8 w 312"/>
                <a:gd name="T59" fmla="*/ 191 h 313"/>
                <a:gd name="T60" fmla="*/ 2 w 312"/>
                <a:gd name="T61" fmla="*/ 159 h 313"/>
                <a:gd name="T62" fmla="*/ 0 w 312"/>
                <a:gd name="T63" fmla="*/ 140 h 313"/>
                <a:gd name="T64" fmla="*/ 6 w 312"/>
                <a:gd name="T65" fmla="*/ 99 h 313"/>
                <a:gd name="T66" fmla="*/ 19 w 312"/>
                <a:gd name="T67" fmla="*/ 61 h 313"/>
                <a:gd name="T68" fmla="*/ 42 w 312"/>
                <a:gd name="T69" fmla="*/ 27 h 313"/>
                <a:gd name="T70" fmla="*/ 71 w 312"/>
                <a:gd name="T71"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12" h="313">
                  <a:moveTo>
                    <a:pt x="83" y="16"/>
                  </a:moveTo>
                  <a:lnTo>
                    <a:pt x="83" y="16"/>
                  </a:lnTo>
                  <a:lnTo>
                    <a:pt x="69" y="29"/>
                  </a:lnTo>
                  <a:lnTo>
                    <a:pt x="57" y="41"/>
                  </a:lnTo>
                  <a:lnTo>
                    <a:pt x="46" y="54"/>
                  </a:lnTo>
                  <a:lnTo>
                    <a:pt x="37" y="71"/>
                  </a:lnTo>
                  <a:lnTo>
                    <a:pt x="30" y="87"/>
                  </a:lnTo>
                  <a:lnTo>
                    <a:pt x="25" y="103"/>
                  </a:lnTo>
                  <a:lnTo>
                    <a:pt x="22" y="122"/>
                  </a:lnTo>
                  <a:lnTo>
                    <a:pt x="21" y="140"/>
                  </a:lnTo>
                  <a:lnTo>
                    <a:pt x="21" y="140"/>
                  </a:lnTo>
                  <a:lnTo>
                    <a:pt x="21" y="156"/>
                  </a:lnTo>
                  <a:lnTo>
                    <a:pt x="23" y="171"/>
                  </a:lnTo>
                  <a:lnTo>
                    <a:pt x="27" y="186"/>
                  </a:lnTo>
                  <a:lnTo>
                    <a:pt x="33" y="199"/>
                  </a:lnTo>
                  <a:lnTo>
                    <a:pt x="40" y="213"/>
                  </a:lnTo>
                  <a:lnTo>
                    <a:pt x="46" y="226"/>
                  </a:lnTo>
                  <a:lnTo>
                    <a:pt x="56" y="237"/>
                  </a:lnTo>
                  <a:lnTo>
                    <a:pt x="65" y="248"/>
                  </a:lnTo>
                  <a:lnTo>
                    <a:pt x="76" y="259"/>
                  </a:lnTo>
                  <a:lnTo>
                    <a:pt x="88" y="267"/>
                  </a:lnTo>
                  <a:lnTo>
                    <a:pt x="101" y="275"/>
                  </a:lnTo>
                  <a:lnTo>
                    <a:pt x="114" y="282"/>
                  </a:lnTo>
                  <a:lnTo>
                    <a:pt x="128" y="287"/>
                  </a:lnTo>
                  <a:lnTo>
                    <a:pt x="143" y="290"/>
                  </a:lnTo>
                  <a:lnTo>
                    <a:pt x="157" y="293"/>
                  </a:lnTo>
                  <a:lnTo>
                    <a:pt x="174" y="294"/>
                  </a:lnTo>
                  <a:lnTo>
                    <a:pt x="174" y="294"/>
                  </a:lnTo>
                  <a:lnTo>
                    <a:pt x="193" y="293"/>
                  </a:lnTo>
                  <a:lnTo>
                    <a:pt x="210" y="289"/>
                  </a:lnTo>
                  <a:lnTo>
                    <a:pt x="227" y="285"/>
                  </a:lnTo>
                  <a:lnTo>
                    <a:pt x="243" y="276"/>
                  </a:lnTo>
                  <a:lnTo>
                    <a:pt x="258" y="268"/>
                  </a:lnTo>
                  <a:lnTo>
                    <a:pt x="273" y="257"/>
                  </a:lnTo>
                  <a:lnTo>
                    <a:pt x="285" y="247"/>
                  </a:lnTo>
                  <a:lnTo>
                    <a:pt x="296" y="233"/>
                  </a:lnTo>
                  <a:lnTo>
                    <a:pt x="312" y="245"/>
                  </a:lnTo>
                  <a:lnTo>
                    <a:pt x="312" y="245"/>
                  </a:lnTo>
                  <a:lnTo>
                    <a:pt x="298" y="260"/>
                  </a:lnTo>
                  <a:lnTo>
                    <a:pt x="285" y="274"/>
                  </a:lnTo>
                  <a:lnTo>
                    <a:pt x="268" y="285"/>
                  </a:lnTo>
                  <a:lnTo>
                    <a:pt x="252" y="295"/>
                  </a:lnTo>
                  <a:lnTo>
                    <a:pt x="233" y="303"/>
                  </a:lnTo>
                  <a:lnTo>
                    <a:pt x="214" y="309"/>
                  </a:lnTo>
                  <a:lnTo>
                    <a:pt x="194" y="312"/>
                  </a:lnTo>
                  <a:lnTo>
                    <a:pt x="174" y="313"/>
                  </a:lnTo>
                  <a:lnTo>
                    <a:pt x="174" y="313"/>
                  </a:lnTo>
                  <a:lnTo>
                    <a:pt x="156" y="313"/>
                  </a:lnTo>
                  <a:lnTo>
                    <a:pt x="138" y="310"/>
                  </a:lnTo>
                  <a:lnTo>
                    <a:pt x="122" y="306"/>
                  </a:lnTo>
                  <a:lnTo>
                    <a:pt x="106" y="299"/>
                  </a:lnTo>
                  <a:lnTo>
                    <a:pt x="91" y="293"/>
                  </a:lnTo>
                  <a:lnTo>
                    <a:pt x="76" y="285"/>
                  </a:lnTo>
                  <a:lnTo>
                    <a:pt x="64" y="274"/>
                  </a:lnTo>
                  <a:lnTo>
                    <a:pt x="52" y="263"/>
                  </a:lnTo>
                  <a:lnTo>
                    <a:pt x="40" y="251"/>
                  </a:lnTo>
                  <a:lnTo>
                    <a:pt x="30" y="237"/>
                  </a:lnTo>
                  <a:lnTo>
                    <a:pt x="21" y="222"/>
                  </a:lnTo>
                  <a:lnTo>
                    <a:pt x="14" y="207"/>
                  </a:lnTo>
                  <a:lnTo>
                    <a:pt x="8" y="191"/>
                  </a:lnTo>
                  <a:lnTo>
                    <a:pt x="4" y="175"/>
                  </a:lnTo>
                  <a:lnTo>
                    <a:pt x="2" y="159"/>
                  </a:lnTo>
                  <a:lnTo>
                    <a:pt x="0" y="140"/>
                  </a:lnTo>
                  <a:lnTo>
                    <a:pt x="0" y="140"/>
                  </a:lnTo>
                  <a:lnTo>
                    <a:pt x="2" y="119"/>
                  </a:lnTo>
                  <a:lnTo>
                    <a:pt x="6" y="99"/>
                  </a:lnTo>
                  <a:lnTo>
                    <a:pt x="11" y="79"/>
                  </a:lnTo>
                  <a:lnTo>
                    <a:pt x="19" y="61"/>
                  </a:lnTo>
                  <a:lnTo>
                    <a:pt x="30" y="44"/>
                  </a:lnTo>
                  <a:lnTo>
                    <a:pt x="42" y="27"/>
                  </a:lnTo>
                  <a:lnTo>
                    <a:pt x="56" y="14"/>
                  </a:lnTo>
                  <a:lnTo>
                    <a:pt x="71" y="0"/>
                  </a:lnTo>
                  <a:lnTo>
                    <a:pt x="83" y="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2" name="Freeform 130"/>
            <p:cNvSpPr>
              <a:spLocks noEditPoints="1"/>
            </p:cNvSpPr>
            <p:nvPr/>
          </p:nvSpPr>
          <p:spPr bwMode="auto">
            <a:xfrm>
              <a:off x="1947863" y="4314825"/>
              <a:ext cx="436563" cy="434975"/>
            </a:xfrm>
            <a:custGeom>
              <a:avLst/>
              <a:gdLst>
                <a:gd name="T0" fmla="*/ 152 w 275"/>
                <a:gd name="T1" fmla="*/ 1 h 274"/>
                <a:gd name="T2" fmla="*/ 191 w 275"/>
                <a:gd name="T3" fmla="*/ 10 h 274"/>
                <a:gd name="T4" fmla="*/ 225 w 275"/>
                <a:gd name="T5" fmla="*/ 32 h 274"/>
                <a:gd name="T6" fmla="*/ 252 w 275"/>
                <a:gd name="T7" fmla="*/ 61 h 274"/>
                <a:gd name="T8" fmla="*/ 268 w 275"/>
                <a:gd name="T9" fmla="*/ 97 h 274"/>
                <a:gd name="T10" fmla="*/ 275 w 275"/>
                <a:gd name="T11" fmla="*/ 138 h 274"/>
                <a:gd name="T12" fmla="*/ 272 w 275"/>
                <a:gd name="T13" fmla="*/ 165 h 274"/>
                <a:gd name="T14" fmla="*/ 259 w 275"/>
                <a:gd name="T15" fmla="*/ 203 h 274"/>
                <a:gd name="T16" fmla="*/ 234 w 275"/>
                <a:gd name="T17" fmla="*/ 235 h 274"/>
                <a:gd name="T18" fmla="*/ 203 w 275"/>
                <a:gd name="T19" fmla="*/ 258 h 274"/>
                <a:gd name="T20" fmla="*/ 165 w 275"/>
                <a:gd name="T21" fmla="*/ 272 h 274"/>
                <a:gd name="T22" fmla="*/ 137 w 275"/>
                <a:gd name="T23" fmla="*/ 274 h 274"/>
                <a:gd name="T24" fmla="*/ 137 w 275"/>
                <a:gd name="T25" fmla="*/ 269 h 274"/>
                <a:gd name="T26" fmla="*/ 164 w 275"/>
                <a:gd name="T27" fmla="*/ 266 h 274"/>
                <a:gd name="T28" fmla="*/ 201 w 275"/>
                <a:gd name="T29" fmla="*/ 253 h 274"/>
                <a:gd name="T30" fmla="*/ 230 w 275"/>
                <a:gd name="T31" fmla="*/ 230 h 274"/>
                <a:gd name="T32" fmla="*/ 253 w 275"/>
                <a:gd name="T33" fmla="*/ 200 h 274"/>
                <a:gd name="T34" fmla="*/ 266 w 275"/>
                <a:gd name="T35" fmla="*/ 163 h 274"/>
                <a:gd name="T36" fmla="*/ 268 w 275"/>
                <a:gd name="T37" fmla="*/ 138 h 274"/>
                <a:gd name="T38" fmla="*/ 263 w 275"/>
                <a:gd name="T39" fmla="*/ 98 h 274"/>
                <a:gd name="T40" fmla="*/ 247 w 275"/>
                <a:gd name="T41" fmla="*/ 65 h 274"/>
                <a:gd name="T42" fmla="*/ 221 w 275"/>
                <a:gd name="T43" fmla="*/ 36 h 274"/>
                <a:gd name="T44" fmla="*/ 188 w 275"/>
                <a:gd name="T45" fmla="*/ 17 h 274"/>
                <a:gd name="T46" fmla="*/ 151 w 275"/>
                <a:gd name="T47" fmla="*/ 8 h 274"/>
                <a:gd name="T48" fmla="*/ 137 w 275"/>
                <a:gd name="T49" fmla="*/ 0 h 274"/>
                <a:gd name="T50" fmla="*/ 137 w 275"/>
                <a:gd name="T51" fmla="*/ 274 h 274"/>
                <a:gd name="T52" fmla="*/ 96 w 275"/>
                <a:gd name="T53" fmla="*/ 269 h 274"/>
                <a:gd name="T54" fmla="*/ 61 w 275"/>
                <a:gd name="T55" fmla="*/ 251 h 274"/>
                <a:gd name="T56" fmla="*/ 31 w 275"/>
                <a:gd name="T57" fmla="*/ 224 h 274"/>
                <a:gd name="T58" fmla="*/ 11 w 275"/>
                <a:gd name="T59" fmla="*/ 191 h 274"/>
                <a:gd name="T60" fmla="*/ 2 w 275"/>
                <a:gd name="T61" fmla="*/ 151 h 274"/>
                <a:gd name="T62" fmla="*/ 2 w 275"/>
                <a:gd name="T63" fmla="*/ 123 h 274"/>
                <a:gd name="T64" fmla="*/ 11 w 275"/>
                <a:gd name="T65" fmla="*/ 84 h 274"/>
                <a:gd name="T66" fmla="*/ 31 w 275"/>
                <a:gd name="T67" fmla="*/ 50 h 274"/>
                <a:gd name="T68" fmla="*/ 61 w 275"/>
                <a:gd name="T69" fmla="*/ 24 h 274"/>
                <a:gd name="T70" fmla="*/ 96 w 275"/>
                <a:gd name="T71" fmla="*/ 6 h 274"/>
                <a:gd name="T72" fmla="*/ 137 w 275"/>
                <a:gd name="T73" fmla="*/ 0 h 274"/>
                <a:gd name="T74" fmla="*/ 125 w 275"/>
                <a:gd name="T75" fmla="*/ 8 h 274"/>
                <a:gd name="T76" fmla="*/ 87 w 275"/>
                <a:gd name="T77" fmla="*/ 17 h 274"/>
                <a:gd name="T78" fmla="*/ 54 w 275"/>
                <a:gd name="T79" fmla="*/ 36 h 274"/>
                <a:gd name="T80" fmla="*/ 29 w 275"/>
                <a:gd name="T81" fmla="*/ 65 h 274"/>
                <a:gd name="T82" fmla="*/ 12 w 275"/>
                <a:gd name="T83" fmla="*/ 98 h 274"/>
                <a:gd name="T84" fmla="*/ 7 w 275"/>
                <a:gd name="T85" fmla="*/ 138 h 274"/>
                <a:gd name="T86" fmla="*/ 10 w 275"/>
                <a:gd name="T87" fmla="*/ 163 h 274"/>
                <a:gd name="T88" fmla="*/ 22 w 275"/>
                <a:gd name="T89" fmla="*/ 200 h 274"/>
                <a:gd name="T90" fmla="*/ 45 w 275"/>
                <a:gd name="T91" fmla="*/ 230 h 274"/>
                <a:gd name="T92" fmla="*/ 75 w 275"/>
                <a:gd name="T93" fmla="*/ 253 h 274"/>
                <a:gd name="T94" fmla="*/ 111 w 275"/>
                <a:gd name="T95" fmla="*/ 266 h 274"/>
                <a:gd name="T96" fmla="*/ 137 w 275"/>
                <a:gd name="T97" fmla="*/ 274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5" h="274">
                  <a:moveTo>
                    <a:pt x="137" y="0"/>
                  </a:moveTo>
                  <a:lnTo>
                    <a:pt x="137" y="0"/>
                  </a:lnTo>
                  <a:lnTo>
                    <a:pt x="152" y="1"/>
                  </a:lnTo>
                  <a:lnTo>
                    <a:pt x="165" y="2"/>
                  </a:lnTo>
                  <a:lnTo>
                    <a:pt x="179" y="6"/>
                  </a:lnTo>
                  <a:lnTo>
                    <a:pt x="191" y="10"/>
                  </a:lnTo>
                  <a:lnTo>
                    <a:pt x="203" y="17"/>
                  </a:lnTo>
                  <a:lnTo>
                    <a:pt x="214" y="24"/>
                  </a:lnTo>
                  <a:lnTo>
                    <a:pt x="225" y="32"/>
                  </a:lnTo>
                  <a:lnTo>
                    <a:pt x="234" y="40"/>
                  </a:lnTo>
                  <a:lnTo>
                    <a:pt x="244" y="50"/>
                  </a:lnTo>
                  <a:lnTo>
                    <a:pt x="252" y="61"/>
                  </a:lnTo>
                  <a:lnTo>
                    <a:pt x="259" y="71"/>
                  </a:lnTo>
                  <a:lnTo>
                    <a:pt x="264" y="84"/>
                  </a:lnTo>
                  <a:lnTo>
                    <a:pt x="268" y="97"/>
                  </a:lnTo>
                  <a:lnTo>
                    <a:pt x="272" y="109"/>
                  </a:lnTo>
                  <a:lnTo>
                    <a:pt x="274" y="123"/>
                  </a:lnTo>
                  <a:lnTo>
                    <a:pt x="275" y="138"/>
                  </a:lnTo>
                  <a:lnTo>
                    <a:pt x="275" y="138"/>
                  </a:lnTo>
                  <a:lnTo>
                    <a:pt x="274" y="151"/>
                  </a:lnTo>
                  <a:lnTo>
                    <a:pt x="272" y="165"/>
                  </a:lnTo>
                  <a:lnTo>
                    <a:pt x="268" y="178"/>
                  </a:lnTo>
                  <a:lnTo>
                    <a:pt x="264" y="191"/>
                  </a:lnTo>
                  <a:lnTo>
                    <a:pt x="259" y="203"/>
                  </a:lnTo>
                  <a:lnTo>
                    <a:pt x="252" y="215"/>
                  </a:lnTo>
                  <a:lnTo>
                    <a:pt x="244" y="224"/>
                  </a:lnTo>
                  <a:lnTo>
                    <a:pt x="234" y="235"/>
                  </a:lnTo>
                  <a:lnTo>
                    <a:pt x="225" y="243"/>
                  </a:lnTo>
                  <a:lnTo>
                    <a:pt x="214" y="251"/>
                  </a:lnTo>
                  <a:lnTo>
                    <a:pt x="203" y="258"/>
                  </a:lnTo>
                  <a:lnTo>
                    <a:pt x="191" y="264"/>
                  </a:lnTo>
                  <a:lnTo>
                    <a:pt x="179" y="269"/>
                  </a:lnTo>
                  <a:lnTo>
                    <a:pt x="165" y="272"/>
                  </a:lnTo>
                  <a:lnTo>
                    <a:pt x="152" y="274"/>
                  </a:lnTo>
                  <a:lnTo>
                    <a:pt x="137" y="274"/>
                  </a:lnTo>
                  <a:lnTo>
                    <a:pt x="137" y="274"/>
                  </a:lnTo>
                  <a:lnTo>
                    <a:pt x="137" y="269"/>
                  </a:lnTo>
                  <a:lnTo>
                    <a:pt x="137" y="269"/>
                  </a:lnTo>
                  <a:lnTo>
                    <a:pt x="137" y="269"/>
                  </a:lnTo>
                  <a:lnTo>
                    <a:pt x="137" y="269"/>
                  </a:lnTo>
                  <a:lnTo>
                    <a:pt x="151" y="268"/>
                  </a:lnTo>
                  <a:lnTo>
                    <a:pt x="164" y="266"/>
                  </a:lnTo>
                  <a:lnTo>
                    <a:pt x="176" y="262"/>
                  </a:lnTo>
                  <a:lnTo>
                    <a:pt x="188" y="258"/>
                  </a:lnTo>
                  <a:lnTo>
                    <a:pt x="201" y="253"/>
                  </a:lnTo>
                  <a:lnTo>
                    <a:pt x="211" y="246"/>
                  </a:lnTo>
                  <a:lnTo>
                    <a:pt x="221" y="238"/>
                  </a:lnTo>
                  <a:lnTo>
                    <a:pt x="230" y="230"/>
                  </a:lnTo>
                  <a:lnTo>
                    <a:pt x="239" y="220"/>
                  </a:lnTo>
                  <a:lnTo>
                    <a:pt x="247" y="211"/>
                  </a:lnTo>
                  <a:lnTo>
                    <a:pt x="253" y="200"/>
                  </a:lnTo>
                  <a:lnTo>
                    <a:pt x="259" y="188"/>
                  </a:lnTo>
                  <a:lnTo>
                    <a:pt x="263" y="177"/>
                  </a:lnTo>
                  <a:lnTo>
                    <a:pt x="266" y="163"/>
                  </a:lnTo>
                  <a:lnTo>
                    <a:pt x="268" y="151"/>
                  </a:lnTo>
                  <a:lnTo>
                    <a:pt x="268" y="138"/>
                  </a:lnTo>
                  <a:lnTo>
                    <a:pt x="268" y="138"/>
                  </a:lnTo>
                  <a:lnTo>
                    <a:pt x="268" y="124"/>
                  </a:lnTo>
                  <a:lnTo>
                    <a:pt x="266" y="111"/>
                  </a:lnTo>
                  <a:lnTo>
                    <a:pt x="263" y="98"/>
                  </a:lnTo>
                  <a:lnTo>
                    <a:pt x="259" y="86"/>
                  </a:lnTo>
                  <a:lnTo>
                    <a:pt x="253" y="75"/>
                  </a:lnTo>
                  <a:lnTo>
                    <a:pt x="247" y="65"/>
                  </a:lnTo>
                  <a:lnTo>
                    <a:pt x="239" y="54"/>
                  </a:lnTo>
                  <a:lnTo>
                    <a:pt x="230" y="44"/>
                  </a:lnTo>
                  <a:lnTo>
                    <a:pt x="221" y="36"/>
                  </a:lnTo>
                  <a:lnTo>
                    <a:pt x="211" y="29"/>
                  </a:lnTo>
                  <a:lnTo>
                    <a:pt x="201" y="23"/>
                  </a:lnTo>
                  <a:lnTo>
                    <a:pt x="188" y="17"/>
                  </a:lnTo>
                  <a:lnTo>
                    <a:pt x="176" y="12"/>
                  </a:lnTo>
                  <a:lnTo>
                    <a:pt x="164" y="9"/>
                  </a:lnTo>
                  <a:lnTo>
                    <a:pt x="151" y="8"/>
                  </a:lnTo>
                  <a:lnTo>
                    <a:pt x="137" y="6"/>
                  </a:lnTo>
                  <a:lnTo>
                    <a:pt x="137" y="6"/>
                  </a:lnTo>
                  <a:lnTo>
                    <a:pt x="137" y="0"/>
                  </a:lnTo>
                  <a:lnTo>
                    <a:pt x="137" y="0"/>
                  </a:lnTo>
                  <a:close/>
                  <a:moveTo>
                    <a:pt x="137" y="274"/>
                  </a:moveTo>
                  <a:lnTo>
                    <a:pt x="137" y="274"/>
                  </a:lnTo>
                  <a:lnTo>
                    <a:pt x="123" y="274"/>
                  </a:lnTo>
                  <a:lnTo>
                    <a:pt x="110" y="272"/>
                  </a:lnTo>
                  <a:lnTo>
                    <a:pt x="96" y="269"/>
                  </a:lnTo>
                  <a:lnTo>
                    <a:pt x="84" y="264"/>
                  </a:lnTo>
                  <a:lnTo>
                    <a:pt x="72" y="258"/>
                  </a:lnTo>
                  <a:lnTo>
                    <a:pt x="61" y="251"/>
                  </a:lnTo>
                  <a:lnTo>
                    <a:pt x="50" y="243"/>
                  </a:lnTo>
                  <a:lnTo>
                    <a:pt x="41" y="235"/>
                  </a:lnTo>
                  <a:lnTo>
                    <a:pt x="31" y="224"/>
                  </a:lnTo>
                  <a:lnTo>
                    <a:pt x="23" y="215"/>
                  </a:lnTo>
                  <a:lnTo>
                    <a:pt x="16" y="203"/>
                  </a:lnTo>
                  <a:lnTo>
                    <a:pt x="11" y="191"/>
                  </a:lnTo>
                  <a:lnTo>
                    <a:pt x="7" y="178"/>
                  </a:lnTo>
                  <a:lnTo>
                    <a:pt x="3" y="165"/>
                  </a:lnTo>
                  <a:lnTo>
                    <a:pt x="2" y="151"/>
                  </a:lnTo>
                  <a:lnTo>
                    <a:pt x="0" y="138"/>
                  </a:lnTo>
                  <a:lnTo>
                    <a:pt x="0" y="138"/>
                  </a:lnTo>
                  <a:lnTo>
                    <a:pt x="2" y="123"/>
                  </a:lnTo>
                  <a:lnTo>
                    <a:pt x="3" y="109"/>
                  </a:lnTo>
                  <a:lnTo>
                    <a:pt x="7" y="97"/>
                  </a:lnTo>
                  <a:lnTo>
                    <a:pt x="11" y="84"/>
                  </a:lnTo>
                  <a:lnTo>
                    <a:pt x="16" y="71"/>
                  </a:lnTo>
                  <a:lnTo>
                    <a:pt x="23" y="61"/>
                  </a:lnTo>
                  <a:lnTo>
                    <a:pt x="31" y="50"/>
                  </a:lnTo>
                  <a:lnTo>
                    <a:pt x="41" y="40"/>
                  </a:lnTo>
                  <a:lnTo>
                    <a:pt x="50" y="32"/>
                  </a:lnTo>
                  <a:lnTo>
                    <a:pt x="61" y="24"/>
                  </a:lnTo>
                  <a:lnTo>
                    <a:pt x="72" y="17"/>
                  </a:lnTo>
                  <a:lnTo>
                    <a:pt x="84" y="10"/>
                  </a:lnTo>
                  <a:lnTo>
                    <a:pt x="96" y="6"/>
                  </a:lnTo>
                  <a:lnTo>
                    <a:pt x="110" y="2"/>
                  </a:lnTo>
                  <a:lnTo>
                    <a:pt x="123" y="1"/>
                  </a:lnTo>
                  <a:lnTo>
                    <a:pt x="137" y="0"/>
                  </a:lnTo>
                  <a:lnTo>
                    <a:pt x="137" y="6"/>
                  </a:lnTo>
                  <a:lnTo>
                    <a:pt x="137" y="6"/>
                  </a:lnTo>
                  <a:lnTo>
                    <a:pt x="125" y="8"/>
                  </a:lnTo>
                  <a:lnTo>
                    <a:pt x="111" y="9"/>
                  </a:lnTo>
                  <a:lnTo>
                    <a:pt x="99" y="12"/>
                  </a:lnTo>
                  <a:lnTo>
                    <a:pt x="87" y="17"/>
                  </a:lnTo>
                  <a:lnTo>
                    <a:pt x="75" y="23"/>
                  </a:lnTo>
                  <a:lnTo>
                    <a:pt x="64" y="29"/>
                  </a:lnTo>
                  <a:lnTo>
                    <a:pt x="54" y="36"/>
                  </a:lnTo>
                  <a:lnTo>
                    <a:pt x="45" y="44"/>
                  </a:lnTo>
                  <a:lnTo>
                    <a:pt x="37" y="54"/>
                  </a:lnTo>
                  <a:lnTo>
                    <a:pt x="29" y="65"/>
                  </a:lnTo>
                  <a:lnTo>
                    <a:pt x="22" y="75"/>
                  </a:lnTo>
                  <a:lnTo>
                    <a:pt x="16" y="86"/>
                  </a:lnTo>
                  <a:lnTo>
                    <a:pt x="12" y="98"/>
                  </a:lnTo>
                  <a:lnTo>
                    <a:pt x="10" y="111"/>
                  </a:lnTo>
                  <a:lnTo>
                    <a:pt x="7" y="124"/>
                  </a:lnTo>
                  <a:lnTo>
                    <a:pt x="7" y="138"/>
                  </a:lnTo>
                  <a:lnTo>
                    <a:pt x="7" y="138"/>
                  </a:lnTo>
                  <a:lnTo>
                    <a:pt x="7" y="151"/>
                  </a:lnTo>
                  <a:lnTo>
                    <a:pt x="10" y="163"/>
                  </a:lnTo>
                  <a:lnTo>
                    <a:pt x="12" y="177"/>
                  </a:lnTo>
                  <a:lnTo>
                    <a:pt x="16" y="188"/>
                  </a:lnTo>
                  <a:lnTo>
                    <a:pt x="22" y="200"/>
                  </a:lnTo>
                  <a:lnTo>
                    <a:pt x="29" y="211"/>
                  </a:lnTo>
                  <a:lnTo>
                    <a:pt x="37" y="220"/>
                  </a:lnTo>
                  <a:lnTo>
                    <a:pt x="45" y="230"/>
                  </a:lnTo>
                  <a:lnTo>
                    <a:pt x="54" y="238"/>
                  </a:lnTo>
                  <a:lnTo>
                    <a:pt x="64" y="246"/>
                  </a:lnTo>
                  <a:lnTo>
                    <a:pt x="75" y="253"/>
                  </a:lnTo>
                  <a:lnTo>
                    <a:pt x="87" y="258"/>
                  </a:lnTo>
                  <a:lnTo>
                    <a:pt x="99" y="262"/>
                  </a:lnTo>
                  <a:lnTo>
                    <a:pt x="111" y="266"/>
                  </a:lnTo>
                  <a:lnTo>
                    <a:pt x="125" y="268"/>
                  </a:lnTo>
                  <a:lnTo>
                    <a:pt x="137" y="269"/>
                  </a:lnTo>
                  <a:lnTo>
                    <a:pt x="137" y="27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3" name="Freeform 131"/>
            <p:cNvSpPr/>
            <p:nvPr/>
          </p:nvSpPr>
          <p:spPr bwMode="auto">
            <a:xfrm>
              <a:off x="1941513" y="4322763"/>
              <a:ext cx="434975" cy="423863"/>
            </a:xfrm>
            <a:custGeom>
              <a:avLst/>
              <a:gdLst>
                <a:gd name="T0" fmla="*/ 199 w 274"/>
                <a:gd name="T1" fmla="*/ 18 h 267"/>
                <a:gd name="T2" fmla="*/ 203 w 274"/>
                <a:gd name="T3" fmla="*/ 37 h 267"/>
                <a:gd name="T4" fmla="*/ 214 w 274"/>
                <a:gd name="T5" fmla="*/ 35 h 267"/>
                <a:gd name="T6" fmla="*/ 221 w 274"/>
                <a:gd name="T7" fmla="*/ 43 h 267"/>
                <a:gd name="T8" fmla="*/ 238 w 274"/>
                <a:gd name="T9" fmla="*/ 56 h 267"/>
                <a:gd name="T10" fmla="*/ 257 w 274"/>
                <a:gd name="T11" fmla="*/ 80 h 267"/>
                <a:gd name="T12" fmla="*/ 251 w 274"/>
                <a:gd name="T13" fmla="*/ 91 h 267"/>
                <a:gd name="T14" fmla="*/ 256 w 274"/>
                <a:gd name="T15" fmla="*/ 93 h 267"/>
                <a:gd name="T16" fmla="*/ 262 w 274"/>
                <a:gd name="T17" fmla="*/ 85 h 267"/>
                <a:gd name="T18" fmla="*/ 264 w 274"/>
                <a:gd name="T19" fmla="*/ 93 h 267"/>
                <a:gd name="T20" fmla="*/ 259 w 274"/>
                <a:gd name="T21" fmla="*/ 110 h 267"/>
                <a:gd name="T22" fmla="*/ 247 w 274"/>
                <a:gd name="T23" fmla="*/ 112 h 267"/>
                <a:gd name="T24" fmla="*/ 232 w 274"/>
                <a:gd name="T25" fmla="*/ 127 h 267"/>
                <a:gd name="T26" fmla="*/ 220 w 274"/>
                <a:gd name="T27" fmla="*/ 141 h 267"/>
                <a:gd name="T28" fmla="*/ 202 w 274"/>
                <a:gd name="T29" fmla="*/ 154 h 267"/>
                <a:gd name="T30" fmla="*/ 209 w 274"/>
                <a:gd name="T31" fmla="*/ 183 h 267"/>
                <a:gd name="T32" fmla="*/ 218 w 274"/>
                <a:gd name="T33" fmla="*/ 214 h 267"/>
                <a:gd name="T34" fmla="*/ 210 w 274"/>
                <a:gd name="T35" fmla="*/ 237 h 267"/>
                <a:gd name="T36" fmla="*/ 226 w 274"/>
                <a:gd name="T37" fmla="*/ 228 h 267"/>
                <a:gd name="T38" fmla="*/ 247 w 274"/>
                <a:gd name="T39" fmla="*/ 192 h 267"/>
                <a:gd name="T40" fmla="*/ 264 w 274"/>
                <a:gd name="T41" fmla="*/ 141 h 267"/>
                <a:gd name="T42" fmla="*/ 274 w 274"/>
                <a:gd name="T43" fmla="*/ 115 h 267"/>
                <a:gd name="T44" fmla="*/ 155 w 274"/>
                <a:gd name="T45" fmla="*/ 267 h 267"/>
                <a:gd name="T46" fmla="*/ 178 w 274"/>
                <a:gd name="T47" fmla="*/ 246 h 267"/>
                <a:gd name="T48" fmla="*/ 153 w 274"/>
                <a:gd name="T49" fmla="*/ 245 h 267"/>
                <a:gd name="T50" fmla="*/ 145 w 274"/>
                <a:gd name="T51" fmla="*/ 252 h 267"/>
                <a:gd name="T52" fmla="*/ 125 w 274"/>
                <a:gd name="T53" fmla="*/ 248 h 267"/>
                <a:gd name="T54" fmla="*/ 99 w 274"/>
                <a:gd name="T55" fmla="*/ 249 h 267"/>
                <a:gd name="T56" fmla="*/ 121 w 274"/>
                <a:gd name="T57" fmla="*/ 267 h 267"/>
                <a:gd name="T58" fmla="*/ 0 w 274"/>
                <a:gd name="T59" fmla="*/ 129 h 267"/>
                <a:gd name="T60" fmla="*/ 62 w 274"/>
                <a:gd name="T61" fmla="*/ 26 h 267"/>
                <a:gd name="T62" fmla="*/ 19 w 274"/>
                <a:gd name="T63" fmla="*/ 87 h 267"/>
                <a:gd name="T64" fmla="*/ 31 w 274"/>
                <a:gd name="T65" fmla="*/ 84 h 267"/>
                <a:gd name="T66" fmla="*/ 50 w 274"/>
                <a:gd name="T67" fmla="*/ 91 h 267"/>
                <a:gd name="T68" fmla="*/ 60 w 274"/>
                <a:gd name="T69" fmla="*/ 88 h 267"/>
                <a:gd name="T70" fmla="*/ 46 w 274"/>
                <a:gd name="T71" fmla="*/ 106 h 267"/>
                <a:gd name="T72" fmla="*/ 35 w 274"/>
                <a:gd name="T73" fmla="*/ 122 h 267"/>
                <a:gd name="T74" fmla="*/ 45 w 274"/>
                <a:gd name="T75" fmla="*/ 157 h 267"/>
                <a:gd name="T76" fmla="*/ 54 w 274"/>
                <a:gd name="T77" fmla="*/ 180 h 267"/>
                <a:gd name="T78" fmla="*/ 87 w 274"/>
                <a:gd name="T79" fmla="*/ 210 h 267"/>
                <a:gd name="T80" fmla="*/ 95 w 274"/>
                <a:gd name="T81" fmla="*/ 188 h 267"/>
                <a:gd name="T82" fmla="*/ 98 w 274"/>
                <a:gd name="T83" fmla="*/ 169 h 267"/>
                <a:gd name="T84" fmla="*/ 104 w 274"/>
                <a:gd name="T85" fmla="*/ 137 h 267"/>
                <a:gd name="T86" fmla="*/ 117 w 274"/>
                <a:gd name="T87" fmla="*/ 122 h 267"/>
                <a:gd name="T88" fmla="*/ 152 w 274"/>
                <a:gd name="T89" fmla="*/ 125 h 267"/>
                <a:gd name="T90" fmla="*/ 165 w 274"/>
                <a:gd name="T91" fmla="*/ 106 h 267"/>
                <a:gd name="T92" fmla="*/ 161 w 274"/>
                <a:gd name="T93" fmla="*/ 81 h 267"/>
                <a:gd name="T94" fmla="*/ 134 w 274"/>
                <a:gd name="T95" fmla="*/ 58 h 267"/>
                <a:gd name="T96" fmla="*/ 111 w 274"/>
                <a:gd name="T97" fmla="*/ 57 h 267"/>
                <a:gd name="T98" fmla="*/ 92 w 274"/>
                <a:gd name="T99" fmla="*/ 68 h 267"/>
                <a:gd name="T100" fmla="*/ 69 w 274"/>
                <a:gd name="T101" fmla="*/ 64 h 267"/>
                <a:gd name="T102" fmla="*/ 73 w 274"/>
                <a:gd name="T103" fmla="*/ 56 h 267"/>
                <a:gd name="T104" fmla="*/ 80 w 274"/>
                <a:gd name="T105" fmla="*/ 45 h 267"/>
                <a:gd name="T106" fmla="*/ 81 w 274"/>
                <a:gd name="T107" fmla="*/ 38 h 267"/>
                <a:gd name="T108" fmla="*/ 96 w 274"/>
                <a:gd name="T109" fmla="*/ 49 h 267"/>
                <a:gd name="T110" fmla="*/ 119 w 274"/>
                <a:gd name="T111" fmla="*/ 47 h 267"/>
                <a:gd name="T112" fmla="*/ 137 w 274"/>
                <a:gd name="T113" fmla="*/ 45 h 267"/>
                <a:gd name="T114" fmla="*/ 141 w 274"/>
                <a:gd name="T115" fmla="*/ 28 h 267"/>
                <a:gd name="T116" fmla="*/ 161 w 274"/>
                <a:gd name="T117" fmla="*/ 22 h 267"/>
                <a:gd name="T118" fmla="*/ 132 w 274"/>
                <a:gd name="T119" fmla="*/ 8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4" h="267">
                  <a:moveTo>
                    <a:pt x="161" y="1"/>
                  </a:moveTo>
                  <a:lnTo>
                    <a:pt x="161" y="1"/>
                  </a:lnTo>
                  <a:lnTo>
                    <a:pt x="169" y="3"/>
                  </a:lnTo>
                  <a:lnTo>
                    <a:pt x="178" y="5"/>
                  </a:lnTo>
                  <a:lnTo>
                    <a:pt x="188" y="8"/>
                  </a:lnTo>
                  <a:lnTo>
                    <a:pt x="201" y="14"/>
                  </a:lnTo>
                  <a:lnTo>
                    <a:pt x="214" y="22"/>
                  </a:lnTo>
                  <a:lnTo>
                    <a:pt x="226" y="31"/>
                  </a:lnTo>
                  <a:lnTo>
                    <a:pt x="238" y="43"/>
                  </a:lnTo>
                  <a:lnTo>
                    <a:pt x="238" y="43"/>
                  </a:lnTo>
                  <a:lnTo>
                    <a:pt x="234" y="39"/>
                  </a:lnTo>
                  <a:lnTo>
                    <a:pt x="225" y="31"/>
                  </a:lnTo>
                  <a:lnTo>
                    <a:pt x="213" y="22"/>
                  </a:lnTo>
                  <a:lnTo>
                    <a:pt x="206" y="19"/>
                  </a:lnTo>
                  <a:lnTo>
                    <a:pt x="199" y="18"/>
                  </a:lnTo>
                  <a:lnTo>
                    <a:pt x="197" y="19"/>
                  </a:lnTo>
                  <a:lnTo>
                    <a:pt x="197" y="19"/>
                  </a:lnTo>
                  <a:lnTo>
                    <a:pt x="198" y="22"/>
                  </a:lnTo>
                  <a:lnTo>
                    <a:pt x="198" y="22"/>
                  </a:lnTo>
                  <a:lnTo>
                    <a:pt x="199" y="24"/>
                  </a:lnTo>
                  <a:lnTo>
                    <a:pt x="199" y="24"/>
                  </a:lnTo>
                  <a:lnTo>
                    <a:pt x="199" y="27"/>
                  </a:lnTo>
                  <a:lnTo>
                    <a:pt x="201" y="30"/>
                  </a:lnTo>
                  <a:lnTo>
                    <a:pt x="201" y="30"/>
                  </a:lnTo>
                  <a:lnTo>
                    <a:pt x="202" y="30"/>
                  </a:lnTo>
                  <a:lnTo>
                    <a:pt x="202" y="30"/>
                  </a:lnTo>
                  <a:lnTo>
                    <a:pt x="203" y="33"/>
                  </a:lnTo>
                  <a:lnTo>
                    <a:pt x="203" y="33"/>
                  </a:lnTo>
                  <a:lnTo>
                    <a:pt x="203" y="34"/>
                  </a:lnTo>
                  <a:lnTo>
                    <a:pt x="203" y="37"/>
                  </a:lnTo>
                  <a:lnTo>
                    <a:pt x="203" y="39"/>
                  </a:lnTo>
                  <a:lnTo>
                    <a:pt x="206" y="39"/>
                  </a:lnTo>
                  <a:lnTo>
                    <a:pt x="206" y="39"/>
                  </a:lnTo>
                  <a:lnTo>
                    <a:pt x="209" y="39"/>
                  </a:lnTo>
                  <a:lnTo>
                    <a:pt x="209" y="39"/>
                  </a:lnTo>
                  <a:lnTo>
                    <a:pt x="210" y="38"/>
                  </a:lnTo>
                  <a:lnTo>
                    <a:pt x="210" y="38"/>
                  </a:lnTo>
                  <a:lnTo>
                    <a:pt x="207" y="35"/>
                  </a:lnTo>
                  <a:lnTo>
                    <a:pt x="207" y="35"/>
                  </a:lnTo>
                  <a:lnTo>
                    <a:pt x="207" y="35"/>
                  </a:lnTo>
                  <a:lnTo>
                    <a:pt x="207" y="35"/>
                  </a:lnTo>
                  <a:lnTo>
                    <a:pt x="209" y="34"/>
                  </a:lnTo>
                  <a:lnTo>
                    <a:pt x="210" y="33"/>
                  </a:lnTo>
                  <a:lnTo>
                    <a:pt x="210" y="33"/>
                  </a:lnTo>
                  <a:lnTo>
                    <a:pt x="214" y="35"/>
                  </a:lnTo>
                  <a:lnTo>
                    <a:pt x="215" y="37"/>
                  </a:lnTo>
                  <a:lnTo>
                    <a:pt x="215" y="37"/>
                  </a:lnTo>
                  <a:lnTo>
                    <a:pt x="217" y="39"/>
                  </a:lnTo>
                  <a:lnTo>
                    <a:pt x="217" y="39"/>
                  </a:lnTo>
                  <a:lnTo>
                    <a:pt x="215" y="41"/>
                  </a:lnTo>
                  <a:lnTo>
                    <a:pt x="215" y="41"/>
                  </a:lnTo>
                  <a:lnTo>
                    <a:pt x="214" y="42"/>
                  </a:lnTo>
                  <a:lnTo>
                    <a:pt x="214" y="42"/>
                  </a:lnTo>
                  <a:lnTo>
                    <a:pt x="215" y="45"/>
                  </a:lnTo>
                  <a:lnTo>
                    <a:pt x="215" y="45"/>
                  </a:lnTo>
                  <a:lnTo>
                    <a:pt x="215" y="45"/>
                  </a:lnTo>
                  <a:lnTo>
                    <a:pt x="217" y="45"/>
                  </a:lnTo>
                  <a:lnTo>
                    <a:pt x="217" y="45"/>
                  </a:lnTo>
                  <a:lnTo>
                    <a:pt x="221" y="43"/>
                  </a:lnTo>
                  <a:lnTo>
                    <a:pt x="221" y="43"/>
                  </a:lnTo>
                  <a:lnTo>
                    <a:pt x="224" y="43"/>
                  </a:lnTo>
                  <a:lnTo>
                    <a:pt x="224" y="43"/>
                  </a:lnTo>
                  <a:lnTo>
                    <a:pt x="225" y="45"/>
                  </a:lnTo>
                  <a:lnTo>
                    <a:pt x="225" y="45"/>
                  </a:lnTo>
                  <a:lnTo>
                    <a:pt x="229" y="47"/>
                  </a:lnTo>
                  <a:lnTo>
                    <a:pt x="229" y="47"/>
                  </a:lnTo>
                  <a:lnTo>
                    <a:pt x="230" y="47"/>
                  </a:lnTo>
                  <a:lnTo>
                    <a:pt x="230" y="47"/>
                  </a:lnTo>
                  <a:lnTo>
                    <a:pt x="232" y="51"/>
                  </a:lnTo>
                  <a:lnTo>
                    <a:pt x="232" y="51"/>
                  </a:lnTo>
                  <a:lnTo>
                    <a:pt x="234" y="53"/>
                  </a:lnTo>
                  <a:lnTo>
                    <a:pt x="234" y="53"/>
                  </a:lnTo>
                  <a:lnTo>
                    <a:pt x="237" y="54"/>
                  </a:lnTo>
                  <a:lnTo>
                    <a:pt x="238" y="56"/>
                  </a:lnTo>
                  <a:lnTo>
                    <a:pt x="238" y="56"/>
                  </a:lnTo>
                  <a:lnTo>
                    <a:pt x="240" y="58"/>
                  </a:lnTo>
                  <a:lnTo>
                    <a:pt x="240" y="58"/>
                  </a:lnTo>
                  <a:lnTo>
                    <a:pt x="245" y="62"/>
                  </a:lnTo>
                  <a:lnTo>
                    <a:pt x="245" y="62"/>
                  </a:lnTo>
                  <a:lnTo>
                    <a:pt x="248" y="65"/>
                  </a:lnTo>
                  <a:lnTo>
                    <a:pt x="248" y="65"/>
                  </a:lnTo>
                  <a:lnTo>
                    <a:pt x="248" y="69"/>
                  </a:lnTo>
                  <a:lnTo>
                    <a:pt x="248" y="69"/>
                  </a:lnTo>
                  <a:lnTo>
                    <a:pt x="249" y="73"/>
                  </a:lnTo>
                  <a:lnTo>
                    <a:pt x="249" y="73"/>
                  </a:lnTo>
                  <a:lnTo>
                    <a:pt x="251" y="76"/>
                  </a:lnTo>
                  <a:lnTo>
                    <a:pt x="251" y="76"/>
                  </a:lnTo>
                  <a:lnTo>
                    <a:pt x="253" y="77"/>
                  </a:lnTo>
                  <a:lnTo>
                    <a:pt x="253" y="77"/>
                  </a:lnTo>
                  <a:lnTo>
                    <a:pt x="257" y="80"/>
                  </a:lnTo>
                  <a:lnTo>
                    <a:pt x="257" y="80"/>
                  </a:lnTo>
                  <a:lnTo>
                    <a:pt x="259" y="81"/>
                  </a:lnTo>
                  <a:lnTo>
                    <a:pt x="259" y="83"/>
                  </a:lnTo>
                  <a:lnTo>
                    <a:pt x="259" y="83"/>
                  </a:lnTo>
                  <a:lnTo>
                    <a:pt x="257" y="84"/>
                  </a:lnTo>
                  <a:lnTo>
                    <a:pt x="257" y="84"/>
                  </a:lnTo>
                  <a:lnTo>
                    <a:pt x="255" y="84"/>
                  </a:lnTo>
                  <a:lnTo>
                    <a:pt x="255" y="84"/>
                  </a:lnTo>
                  <a:lnTo>
                    <a:pt x="255" y="87"/>
                  </a:lnTo>
                  <a:lnTo>
                    <a:pt x="255" y="87"/>
                  </a:lnTo>
                  <a:lnTo>
                    <a:pt x="255" y="88"/>
                  </a:lnTo>
                  <a:lnTo>
                    <a:pt x="255" y="89"/>
                  </a:lnTo>
                  <a:lnTo>
                    <a:pt x="255" y="89"/>
                  </a:lnTo>
                  <a:lnTo>
                    <a:pt x="252" y="91"/>
                  </a:lnTo>
                  <a:lnTo>
                    <a:pt x="251" y="91"/>
                  </a:lnTo>
                  <a:lnTo>
                    <a:pt x="248" y="92"/>
                  </a:lnTo>
                  <a:lnTo>
                    <a:pt x="247" y="93"/>
                  </a:lnTo>
                  <a:lnTo>
                    <a:pt x="247" y="93"/>
                  </a:lnTo>
                  <a:lnTo>
                    <a:pt x="247" y="95"/>
                  </a:lnTo>
                  <a:lnTo>
                    <a:pt x="247" y="95"/>
                  </a:lnTo>
                  <a:lnTo>
                    <a:pt x="249" y="96"/>
                  </a:lnTo>
                  <a:lnTo>
                    <a:pt x="249" y="96"/>
                  </a:lnTo>
                  <a:lnTo>
                    <a:pt x="249" y="95"/>
                  </a:lnTo>
                  <a:lnTo>
                    <a:pt x="249" y="95"/>
                  </a:lnTo>
                  <a:lnTo>
                    <a:pt x="249" y="93"/>
                  </a:lnTo>
                  <a:lnTo>
                    <a:pt x="251" y="93"/>
                  </a:lnTo>
                  <a:lnTo>
                    <a:pt x="251" y="93"/>
                  </a:lnTo>
                  <a:lnTo>
                    <a:pt x="253" y="93"/>
                  </a:lnTo>
                  <a:lnTo>
                    <a:pt x="253" y="93"/>
                  </a:lnTo>
                  <a:lnTo>
                    <a:pt x="256" y="93"/>
                  </a:lnTo>
                  <a:lnTo>
                    <a:pt x="256" y="93"/>
                  </a:lnTo>
                  <a:lnTo>
                    <a:pt x="256" y="92"/>
                  </a:lnTo>
                  <a:lnTo>
                    <a:pt x="256" y="92"/>
                  </a:lnTo>
                  <a:lnTo>
                    <a:pt x="256" y="92"/>
                  </a:lnTo>
                  <a:lnTo>
                    <a:pt x="256" y="89"/>
                  </a:lnTo>
                  <a:lnTo>
                    <a:pt x="256" y="89"/>
                  </a:lnTo>
                  <a:lnTo>
                    <a:pt x="257" y="87"/>
                  </a:lnTo>
                  <a:lnTo>
                    <a:pt x="257" y="87"/>
                  </a:lnTo>
                  <a:lnTo>
                    <a:pt x="257" y="88"/>
                  </a:lnTo>
                  <a:lnTo>
                    <a:pt x="259" y="87"/>
                  </a:lnTo>
                  <a:lnTo>
                    <a:pt x="259" y="87"/>
                  </a:lnTo>
                  <a:lnTo>
                    <a:pt x="260" y="85"/>
                  </a:lnTo>
                  <a:lnTo>
                    <a:pt x="260" y="85"/>
                  </a:lnTo>
                  <a:lnTo>
                    <a:pt x="262" y="85"/>
                  </a:lnTo>
                  <a:lnTo>
                    <a:pt x="262" y="85"/>
                  </a:lnTo>
                  <a:lnTo>
                    <a:pt x="262" y="85"/>
                  </a:lnTo>
                  <a:lnTo>
                    <a:pt x="262" y="83"/>
                  </a:lnTo>
                  <a:lnTo>
                    <a:pt x="262" y="83"/>
                  </a:lnTo>
                  <a:lnTo>
                    <a:pt x="260" y="80"/>
                  </a:lnTo>
                  <a:lnTo>
                    <a:pt x="260" y="80"/>
                  </a:lnTo>
                  <a:lnTo>
                    <a:pt x="260" y="75"/>
                  </a:lnTo>
                  <a:lnTo>
                    <a:pt x="260" y="75"/>
                  </a:lnTo>
                  <a:lnTo>
                    <a:pt x="263" y="80"/>
                  </a:lnTo>
                  <a:lnTo>
                    <a:pt x="266" y="89"/>
                  </a:lnTo>
                  <a:lnTo>
                    <a:pt x="266" y="89"/>
                  </a:lnTo>
                  <a:lnTo>
                    <a:pt x="264" y="89"/>
                  </a:lnTo>
                  <a:lnTo>
                    <a:pt x="264" y="91"/>
                  </a:lnTo>
                  <a:lnTo>
                    <a:pt x="264" y="91"/>
                  </a:lnTo>
                  <a:lnTo>
                    <a:pt x="264" y="93"/>
                  </a:lnTo>
                  <a:lnTo>
                    <a:pt x="264" y="93"/>
                  </a:lnTo>
                  <a:lnTo>
                    <a:pt x="264" y="98"/>
                  </a:lnTo>
                  <a:lnTo>
                    <a:pt x="264" y="98"/>
                  </a:lnTo>
                  <a:lnTo>
                    <a:pt x="264" y="103"/>
                  </a:lnTo>
                  <a:lnTo>
                    <a:pt x="264" y="103"/>
                  </a:lnTo>
                  <a:lnTo>
                    <a:pt x="264" y="107"/>
                  </a:lnTo>
                  <a:lnTo>
                    <a:pt x="264" y="107"/>
                  </a:lnTo>
                  <a:lnTo>
                    <a:pt x="264" y="112"/>
                  </a:lnTo>
                  <a:lnTo>
                    <a:pt x="264" y="112"/>
                  </a:lnTo>
                  <a:lnTo>
                    <a:pt x="263" y="114"/>
                  </a:lnTo>
                  <a:lnTo>
                    <a:pt x="263" y="114"/>
                  </a:lnTo>
                  <a:lnTo>
                    <a:pt x="263" y="115"/>
                  </a:lnTo>
                  <a:lnTo>
                    <a:pt x="262" y="114"/>
                  </a:lnTo>
                  <a:lnTo>
                    <a:pt x="262" y="114"/>
                  </a:lnTo>
                  <a:lnTo>
                    <a:pt x="260" y="110"/>
                  </a:lnTo>
                  <a:lnTo>
                    <a:pt x="259" y="110"/>
                  </a:lnTo>
                  <a:lnTo>
                    <a:pt x="259" y="110"/>
                  </a:lnTo>
                  <a:lnTo>
                    <a:pt x="259" y="108"/>
                  </a:lnTo>
                  <a:lnTo>
                    <a:pt x="256" y="108"/>
                  </a:lnTo>
                  <a:lnTo>
                    <a:pt x="256" y="108"/>
                  </a:lnTo>
                  <a:lnTo>
                    <a:pt x="255" y="108"/>
                  </a:lnTo>
                  <a:lnTo>
                    <a:pt x="253" y="108"/>
                  </a:lnTo>
                  <a:lnTo>
                    <a:pt x="253" y="108"/>
                  </a:lnTo>
                  <a:lnTo>
                    <a:pt x="253" y="111"/>
                  </a:lnTo>
                  <a:lnTo>
                    <a:pt x="253" y="112"/>
                  </a:lnTo>
                  <a:lnTo>
                    <a:pt x="253" y="112"/>
                  </a:lnTo>
                  <a:lnTo>
                    <a:pt x="248" y="111"/>
                  </a:lnTo>
                  <a:lnTo>
                    <a:pt x="248" y="111"/>
                  </a:lnTo>
                  <a:lnTo>
                    <a:pt x="247" y="111"/>
                  </a:lnTo>
                  <a:lnTo>
                    <a:pt x="247" y="112"/>
                  </a:lnTo>
                  <a:lnTo>
                    <a:pt x="247" y="112"/>
                  </a:lnTo>
                  <a:lnTo>
                    <a:pt x="245" y="115"/>
                  </a:lnTo>
                  <a:lnTo>
                    <a:pt x="244" y="116"/>
                  </a:lnTo>
                  <a:lnTo>
                    <a:pt x="244" y="116"/>
                  </a:lnTo>
                  <a:lnTo>
                    <a:pt x="244" y="118"/>
                  </a:lnTo>
                  <a:lnTo>
                    <a:pt x="243" y="121"/>
                  </a:lnTo>
                  <a:lnTo>
                    <a:pt x="243" y="121"/>
                  </a:lnTo>
                  <a:lnTo>
                    <a:pt x="241" y="122"/>
                  </a:lnTo>
                  <a:lnTo>
                    <a:pt x="238" y="122"/>
                  </a:lnTo>
                  <a:lnTo>
                    <a:pt x="238" y="122"/>
                  </a:lnTo>
                  <a:lnTo>
                    <a:pt x="234" y="123"/>
                  </a:lnTo>
                  <a:lnTo>
                    <a:pt x="234" y="123"/>
                  </a:lnTo>
                  <a:lnTo>
                    <a:pt x="234" y="125"/>
                  </a:lnTo>
                  <a:lnTo>
                    <a:pt x="233" y="126"/>
                  </a:lnTo>
                  <a:lnTo>
                    <a:pt x="233" y="126"/>
                  </a:lnTo>
                  <a:lnTo>
                    <a:pt x="232" y="127"/>
                  </a:lnTo>
                  <a:lnTo>
                    <a:pt x="230" y="129"/>
                  </a:lnTo>
                  <a:lnTo>
                    <a:pt x="230" y="129"/>
                  </a:lnTo>
                  <a:lnTo>
                    <a:pt x="230" y="133"/>
                  </a:lnTo>
                  <a:lnTo>
                    <a:pt x="230" y="133"/>
                  </a:lnTo>
                  <a:lnTo>
                    <a:pt x="230" y="134"/>
                  </a:lnTo>
                  <a:lnTo>
                    <a:pt x="230" y="135"/>
                  </a:lnTo>
                  <a:lnTo>
                    <a:pt x="230" y="135"/>
                  </a:lnTo>
                  <a:lnTo>
                    <a:pt x="226" y="137"/>
                  </a:lnTo>
                  <a:lnTo>
                    <a:pt x="226" y="137"/>
                  </a:lnTo>
                  <a:lnTo>
                    <a:pt x="226" y="137"/>
                  </a:lnTo>
                  <a:lnTo>
                    <a:pt x="226" y="138"/>
                  </a:lnTo>
                  <a:lnTo>
                    <a:pt x="225" y="139"/>
                  </a:lnTo>
                  <a:lnTo>
                    <a:pt x="225" y="139"/>
                  </a:lnTo>
                  <a:lnTo>
                    <a:pt x="220" y="141"/>
                  </a:lnTo>
                  <a:lnTo>
                    <a:pt x="220" y="141"/>
                  </a:lnTo>
                  <a:lnTo>
                    <a:pt x="220" y="142"/>
                  </a:lnTo>
                  <a:lnTo>
                    <a:pt x="220" y="144"/>
                  </a:lnTo>
                  <a:lnTo>
                    <a:pt x="218" y="144"/>
                  </a:lnTo>
                  <a:lnTo>
                    <a:pt x="218" y="144"/>
                  </a:lnTo>
                  <a:lnTo>
                    <a:pt x="215" y="144"/>
                  </a:lnTo>
                  <a:lnTo>
                    <a:pt x="213" y="144"/>
                  </a:lnTo>
                  <a:lnTo>
                    <a:pt x="213" y="144"/>
                  </a:lnTo>
                  <a:lnTo>
                    <a:pt x="211" y="145"/>
                  </a:lnTo>
                  <a:lnTo>
                    <a:pt x="209" y="148"/>
                  </a:lnTo>
                  <a:lnTo>
                    <a:pt x="209" y="148"/>
                  </a:lnTo>
                  <a:lnTo>
                    <a:pt x="203" y="152"/>
                  </a:lnTo>
                  <a:lnTo>
                    <a:pt x="203" y="152"/>
                  </a:lnTo>
                  <a:lnTo>
                    <a:pt x="202" y="152"/>
                  </a:lnTo>
                  <a:lnTo>
                    <a:pt x="202" y="154"/>
                  </a:lnTo>
                  <a:lnTo>
                    <a:pt x="202" y="154"/>
                  </a:lnTo>
                  <a:lnTo>
                    <a:pt x="202" y="157"/>
                  </a:lnTo>
                  <a:lnTo>
                    <a:pt x="203" y="158"/>
                  </a:lnTo>
                  <a:lnTo>
                    <a:pt x="203" y="158"/>
                  </a:lnTo>
                  <a:lnTo>
                    <a:pt x="207" y="164"/>
                  </a:lnTo>
                  <a:lnTo>
                    <a:pt x="207" y="164"/>
                  </a:lnTo>
                  <a:lnTo>
                    <a:pt x="209" y="167"/>
                  </a:lnTo>
                  <a:lnTo>
                    <a:pt x="207" y="169"/>
                  </a:lnTo>
                  <a:lnTo>
                    <a:pt x="207" y="169"/>
                  </a:lnTo>
                  <a:lnTo>
                    <a:pt x="206" y="173"/>
                  </a:lnTo>
                  <a:lnTo>
                    <a:pt x="206" y="173"/>
                  </a:lnTo>
                  <a:lnTo>
                    <a:pt x="206" y="176"/>
                  </a:lnTo>
                  <a:lnTo>
                    <a:pt x="206" y="179"/>
                  </a:lnTo>
                  <a:lnTo>
                    <a:pt x="206" y="179"/>
                  </a:lnTo>
                  <a:lnTo>
                    <a:pt x="209" y="183"/>
                  </a:lnTo>
                  <a:lnTo>
                    <a:pt x="209" y="183"/>
                  </a:lnTo>
                  <a:lnTo>
                    <a:pt x="207" y="184"/>
                  </a:lnTo>
                  <a:lnTo>
                    <a:pt x="207" y="186"/>
                  </a:lnTo>
                  <a:lnTo>
                    <a:pt x="207" y="187"/>
                  </a:lnTo>
                  <a:lnTo>
                    <a:pt x="207" y="187"/>
                  </a:lnTo>
                  <a:lnTo>
                    <a:pt x="213" y="191"/>
                  </a:lnTo>
                  <a:lnTo>
                    <a:pt x="213" y="191"/>
                  </a:lnTo>
                  <a:lnTo>
                    <a:pt x="217" y="194"/>
                  </a:lnTo>
                  <a:lnTo>
                    <a:pt x="217" y="194"/>
                  </a:lnTo>
                  <a:lnTo>
                    <a:pt x="217" y="199"/>
                  </a:lnTo>
                  <a:lnTo>
                    <a:pt x="217" y="199"/>
                  </a:lnTo>
                  <a:lnTo>
                    <a:pt x="220" y="204"/>
                  </a:lnTo>
                  <a:lnTo>
                    <a:pt x="221" y="209"/>
                  </a:lnTo>
                  <a:lnTo>
                    <a:pt x="220" y="211"/>
                  </a:lnTo>
                  <a:lnTo>
                    <a:pt x="220" y="211"/>
                  </a:lnTo>
                  <a:lnTo>
                    <a:pt x="218" y="214"/>
                  </a:lnTo>
                  <a:lnTo>
                    <a:pt x="218" y="215"/>
                  </a:lnTo>
                  <a:lnTo>
                    <a:pt x="218" y="215"/>
                  </a:lnTo>
                  <a:lnTo>
                    <a:pt x="220" y="218"/>
                  </a:lnTo>
                  <a:lnTo>
                    <a:pt x="220" y="218"/>
                  </a:lnTo>
                  <a:lnTo>
                    <a:pt x="222" y="219"/>
                  </a:lnTo>
                  <a:lnTo>
                    <a:pt x="222" y="219"/>
                  </a:lnTo>
                  <a:lnTo>
                    <a:pt x="222" y="221"/>
                  </a:lnTo>
                  <a:lnTo>
                    <a:pt x="222" y="221"/>
                  </a:lnTo>
                  <a:lnTo>
                    <a:pt x="218" y="226"/>
                  </a:lnTo>
                  <a:lnTo>
                    <a:pt x="218" y="226"/>
                  </a:lnTo>
                  <a:lnTo>
                    <a:pt x="217" y="230"/>
                  </a:lnTo>
                  <a:lnTo>
                    <a:pt x="217" y="230"/>
                  </a:lnTo>
                  <a:lnTo>
                    <a:pt x="213" y="236"/>
                  </a:lnTo>
                  <a:lnTo>
                    <a:pt x="213" y="236"/>
                  </a:lnTo>
                  <a:lnTo>
                    <a:pt x="210" y="237"/>
                  </a:lnTo>
                  <a:lnTo>
                    <a:pt x="210" y="238"/>
                  </a:lnTo>
                  <a:lnTo>
                    <a:pt x="210" y="238"/>
                  </a:lnTo>
                  <a:lnTo>
                    <a:pt x="209" y="241"/>
                  </a:lnTo>
                  <a:lnTo>
                    <a:pt x="209" y="242"/>
                  </a:lnTo>
                  <a:lnTo>
                    <a:pt x="210" y="241"/>
                  </a:lnTo>
                  <a:lnTo>
                    <a:pt x="210" y="241"/>
                  </a:lnTo>
                  <a:lnTo>
                    <a:pt x="215" y="237"/>
                  </a:lnTo>
                  <a:lnTo>
                    <a:pt x="215" y="237"/>
                  </a:lnTo>
                  <a:lnTo>
                    <a:pt x="221" y="234"/>
                  </a:lnTo>
                  <a:lnTo>
                    <a:pt x="224" y="232"/>
                  </a:lnTo>
                  <a:lnTo>
                    <a:pt x="224" y="232"/>
                  </a:lnTo>
                  <a:lnTo>
                    <a:pt x="225" y="232"/>
                  </a:lnTo>
                  <a:lnTo>
                    <a:pt x="225" y="233"/>
                  </a:lnTo>
                  <a:lnTo>
                    <a:pt x="226" y="228"/>
                  </a:lnTo>
                  <a:lnTo>
                    <a:pt x="226" y="228"/>
                  </a:lnTo>
                  <a:lnTo>
                    <a:pt x="230" y="219"/>
                  </a:lnTo>
                  <a:lnTo>
                    <a:pt x="233" y="217"/>
                  </a:lnTo>
                  <a:lnTo>
                    <a:pt x="233" y="217"/>
                  </a:lnTo>
                  <a:lnTo>
                    <a:pt x="236" y="211"/>
                  </a:lnTo>
                  <a:lnTo>
                    <a:pt x="236" y="211"/>
                  </a:lnTo>
                  <a:lnTo>
                    <a:pt x="238" y="206"/>
                  </a:lnTo>
                  <a:lnTo>
                    <a:pt x="238" y="206"/>
                  </a:lnTo>
                  <a:lnTo>
                    <a:pt x="240" y="204"/>
                  </a:lnTo>
                  <a:lnTo>
                    <a:pt x="241" y="204"/>
                  </a:lnTo>
                  <a:lnTo>
                    <a:pt x="243" y="204"/>
                  </a:lnTo>
                  <a:lnTo>
                    <a:pt x="243" y="200"/>
                  </a:lnTo>
                  <a:lnTo>
                    <a:pt x="243" y="200"/>
                  </a:lnTo>
                  <a:lnTo>
                    <a:pt x="244" y="196"/>
                  </a:lnTo>
                  <a:lnTo>
                    <a:pt x="247" y="192"/>
                  </a:lnTo>
                  <a:lnTo>
                    <a:pt x="247" y="192"/>
                  </a:lnTo>
                  <a:lnTo>
                    <a:pt x="247" y="188"/>
                  </a:lnTo>
                  <a:lnTo>
                    <a:pt x="247" y="186"/>
                  </a:lnTo>
                  <a:lnTo>
                    <a:pt x="247" y="184"/>
                  </a:lnTo>
                  <a:lnTo>
                    <a:pt x="248" y="181"/>
                  </a:lnTo>
                  <a:lnTo>
                    <a:pt x="248" y="181"/>
                  </a:lnTo>
                  <a:lnTo>
                    <a:pt x="252" y="179"/>
                  </a:lnTo>
                  <a:lnTo>
                    <a:pt x="253" y="177"/>
                  </a:lnTo>
                  <a:lnTo>
                    <a:pt x="253" y="177"/>
                  </a:lnTo>
                  <a:lnTo>
                    <a:pt x="256" y="172"/>
                  </a:lnTo>
                  <a:lnTo>
                    <a:pt x="256" y="172"/>
                  </a:lnTo>
                  <a:lnTo>
                    <a:pt x="262" y="164"/>
                  </a:lnTo>
                  <a:lnTo>
                    <a:pt x="263" y="160"/>
                  </a:lnTo>
                  <a:lnTo>
                    <a:pt x="264" y="153"/>
                  </a:lnTo>
                  <a:lnTo>
                    <a:pt x="264" y="153"/>
                  </a:lnTo>
                  <a:lnTo>
                    <a:pt x="264" y="141"/>
                  </a:lnTo>
                  <a:lnTo>
                    <a:pt x="264" y="141"/>
                  </a:lnTo>
                  <a:lnTo>
                    <a:pt x="266" y="138"/>
                  </a:lnTo>
                  <a:lnTo>
                    <a:pt x="267" y="135"/>
                  </a:lnTo>
                  <a:lnTo>
                    <a:pt x="267" y="131"/>
                  </a:lnTo>
                  <a:lnTo>
                    <a:pt x="267" y="131"/>
                  </a:lnTo>
                  <a:lnTo>
                    <a:pt x="266" y="127"/>
                  </a:lnTo>
                  <a:lnTo>
                    <a:pt x="266" y="126"/>
                  </a:lnTo>
                  <a:lnTo>
                    <a:pt x="266" y="126"/>
                  </a:lnTo>
                  <a:lnTo>
                    <a:pt x="267" y="123"/>
                  </a:lnTo>
                  <a:lnTo>
                    <a:pt x="268" y="122"/>
                  </a:lnTo>
                  <a:lnTo>
                    <a:pt x="268" y="122"/>
                  </a:lnTo>
                  <a:lnTo>
                    <a:pt x="271" y="118"/>
                  </a:lnTo>
                  <a:lnTo>
                    <a:pt x="271" y="118"/>
                  </a:lnTo>
                  <a:lnTo>
                    <a:pt x="272" y="114"/>
                  </a:lnTo>
                  <a:lnTo>
                    <a:pt x="274" y="115"/>
                  </a:lnTo>
                  <a:lnTo>
                    <a:pt x="274" y="115"/>
                  </a:lnTo>
                  <a:lnTo>
                    <a:pt x="274" y="121"/>
                  </a:lnTo>
                  <a:lnTo>
                    <a:pt x="274" y="135"/>
                  </a:lnTo>
                  <a:lnTo>
                    <a:pt x="270" y="157"/>
                  </a:lnTo>
                  <a:lnTo>
                    <a:pt x="267" y="171"/>
                  </a:lnTo>
                  <a:lnTo>
                    <a:pt x="263" y="183"/>
                  </a:lnTo>
                  <a:lnTo>
                    <a:pt x="257" y="196"/>
                  </a:lnTo>
                  <a:lnTo>
                    <a:pt x="249" y="210"/>
                  </a:lnTo>
                  <a:lnTo>
                    <a:pt x="240" y="223"/>
                  </a:lnTo>
                  <a:lnTo>
                    <a:pt x="229" y="234"/>
                  </a:lnTo>
                  <a:lnTo>
                    <a:pt x="214" y="245"/>
                  </a:lnTo>
                  <a:lnTo>
                    <a:pt x="198" y="255"/>
                  </a:lnTo>
                  <a:lnTo>
                    <a:pt x="178" y="261"/>
                  </a:lnTo>
                  <a:lnTo>
                    <a:pt x="155" y="267"/>
                  </a:lnTo>
                  <a:lnTo>
                    <a:pt x="155" y="267"/>
                  </a:lnTo>
                  <a:lnTo>
                    <a:pt x="169" y="263"/>
                  </a:lnTo>
                  <a:lnTo>
                    <a:pt x="182" y="259"/>
                  </a:lnTo>
                  <a:lnTo>
                    <a:pt x="186" y="256"/>
                  </a:lnTo>
                  <a:lnTo>
                    <a:pt x="187" y="255"/>
                  </a:lnTo>
                  <a:lnTo>
                    <a:pt x="187" y="255"/>
                  </a:lnTo>
                  <a:lnTo>
                    <a:pt x="187" y="252"/>
                  </a:lnTo>
                  <a:lnTo>
                    <a:pt x="187" y="249"/>
                  </a:lnTo>
                  <a:lnTo>
                    <a:pt x="187" y="249"/>
                  </a:lnTo>
                  <a:lnTo>
                    <a:pt x="187" y="249"/>
                  </a:lnTo>
                  <a:lnTo>
                    <a:pt x="184" y="249"/>
                  </a:lnTo>
                  <a:lnTo>
                    <a:pt x="182" y="248"/>
                  </a:lnTo>
                  <a:lnTo>
                    <a:pt x="182" y="248"/>
                  </a:lnTo>
                  <a:lnTo>
                    <a:pt x="178" y="245"/>
                  </a:lnTo>
                  <a:lnTo>
                    <a:pt x="178" y="246"/>
                  </a:lnTo>
                  <a:lnTo>
                    <a:pt x="178" y="246"/>
                  </a:lnTo>
                  <a:lnTo>
                    <a:pt x="173" y="246"/>
                  </a:lnTo>
                  <a:lnTo>
                    <a:pt x="173" y="246"/>
                  </a:lnTo>
                  <a:lnTo>
                    <a:pt x="168" y="246"/>
                  </a:lnTo>
                  <a:lnTo>
                    <a:pt x="165" y="245"/>
                  </a:lnTo>
                  <a:lnTo>
                    <a:pt x="165" y="245"/>
                  </a:lnTo>
                  <a:lnTo>
                    <a:pt x="161" y="242"/>
                  </a:lnTo>
                  <a:lnTo>
                    <a:pt x="160" y="241"/>
                  </a:lnTo>
                  <a:lnTo>
                    <a:pt x="159" y="242"/>
                  </a:lnTo>
                  <a:lnTo>
                    <a:pt x="159" y="242"/>
                  </a:lnTo>
                  <a:lnTo>
                    <a:pt x="159" y="244"/>
                  </a:lnTo>
                  <a:lnTo>
                    <a:pt x="159" y="244"/>
                  </a:lnTo>
                  <a:lnTo>
                    <a:pt x="157" y="245"/>
                  </a:lnTo>
                  <a:lnTo>
                    <a:pt x="157" y="245"/>
                  </a:lnTo>
                  <a:lnTo>
                    <a:pt x="156" y="245"/>
                  </a:lnTo>
                  <a:lnTo>
                    <a:pt x="153" y="245"/>
                  </a:lnTo>
                  <a:lnTo>
                    <a:pt x="149" y="245"/>
                  </a:lnTo>
                  <a:lnTo>
                    <a:pt x="149" y="245"/>
                  </a:lnTo>
                  <a:lnTo>
                    <a:pt x="145" y="245"/>
                  </a:lnTo>
                  <a:lnTo>
                    <a:pt x="140" y="244"/>
                  </a:lnTo>
                  <a:lnTo>
                    <a:pt x="140" y="244"/>
                  </a:lnTo>
                  <a:lnTo>
                    <a:pt x="138" y="242"/>
                  </a:lnTo>
                  <a:lnTo>
                    <a:pt x="137" y="242"/>
                  </a:lnTo>
                  <a:lnTo>
                    <a:pt x="137" y="242"/>
                  </a:lnTo>
                  <a:lnTo>
                    <a:pt x="136" y="244"/>
                  </a:lnTo>
                  <a:lnTo>
                    <a:pt x="134" y="245"/>
                  </a:lnTo>
                  <a:lnTo>
                    <a:pt x="140" y="248"/>
                  </a:lnTo>
                  <a:lnTo>
                    <a:pt x="144" y="251"/>
                  </a:lnTo>
                  <a:lnTo>
                    <a:pt x="144" y="251"/>
                  </a:lnTo>
                  <a:lnTo>
                    <a:pt x="145" y="252"/>
                  </a:lnTo>
                  <a:lnTo>
                    <a:pt x="145" y="252"/>
                  </a:lnTo>
                  <a:lnTo>
                    <a:pt x="145" y="253"/>
                  </a:lnTo>
                  <a:lnTo>
                    <a:pt x="145" y="253"/>
                  </a:lnTo>
                  <a:lnTo>
                    <a:pt x="142" y="253"/>
                  </a:lnTo>
                  <a:lnTo>
                    <a:pt x="140" y="253"/>
                  </a:lnTo>
                  <a:lnTo>
                    <a:pt x="140" y="253"/>
                  </a:lnTo>
                  <a:lnTo>
                    <a:pt x="134" y="256"/>
                  </a:lnTo>
                  <a:lnTo>
                    <a:pt x="133" y="256"/>
                  </a:lnTo>
                  <a:lnTo>
                    <a:pt x="130" y="256"/>
                  </a:lnTo>
                  <a:lnTo>
                    <a:pt x="130" y="256"/>
                  </a:lnTo>
                  <a:lnTo>
                    <a:pt x="127" y="251"/>
                  </a:lnTo>
                  <a:lnTo>
                    <a:pt x="127" y="251"/>
                  </a:lnTo>
                  <a:lnTo>
                    <a:pt x="127" y="249"/>
                  </a:lnTo>
                  <a:lnTo>
                    <a:pt x="126" y="248"/>
                  </a:lnTo>
                  <a:lnTo>
                    <a:pt x="125" y="248"/>
                  </a:lnTo>
                  <a:lnTo>
                    <a:pt x="125" y="248"/>
                  </a:lnTo>
                  <a:lnTo>
                    <a:pt x="121" y="248"/>
                  </a:lnTo>
                  <a:lnTo>
                    <a:pt x="123" y="252"/>
                  </a:lnTo>
                  <a:lnTo>
                    <a:pt x="123" y="252"/>
                  </a:lnTo>
                  <a:lnTo>
                    <a:pt x="118" y="252"/>
                  </a:lnTo>
                  <a:lnTo>
                    <a:pt x="118" y="252"/>
                  </a:lnTo>
                  <a:lnTo>
                    <a:pt x="115" y="253"/>
                  </a:lnTo>
                  <a:lnTo>
                    <a:pt x="115" y="253"/>
                  </a:lnTo>
                  <a:lnTo>
                    <a:pt x="114" y="252"/>
                  </a:lnTo>
                  <a:lnTo>
                    <a:pt x="114" y="252"/>
                  </a:lnTo>
                  <a:lnTo>
                    <a:pt x="111" y="251"/>
                  </a:lnTo>
                  <a:lnTo>
                    <a:pt x="108" y="251"/>
                  </a:lnTo>
                  <a:lnTo>
                    <a:pt x="108" y="251"/>
                  </a:lnTo>
                  <a:lnTo>
                    <a:pt x="102" y="249"/>
                  </a:lnTo>
                  <a:lnTo>
                    <a:pt x="102" y="249"/>
                  </a:lnTo>
                  <a:lnTo>
                    <a:pt x="99" y="249"/>
                  </a:lnTo>
                  <a:lnTo>
                    <a:pt x="99" y="249"/>
                  </a:lnTo>
                  <a:lnTo>
                    <a:pt x="95" y="252"/>
                  </a:lnTo>
                  <a:lnTo>
                    <a:pt x="92" y="252"/>
                  </a:lnTo>
                  <a:lnTo>
                    <a:pt x="92" y="252"/>
                  </a:lnTo>
                  <a:lnTo>
                    <a:pt x="88" y="252"/>
                  </a:lnTo>
                  <a:lnTo>
                    <a:pt x="85" y="252"/>
                  </a:lnTo>
                  <a:lnTo>
                    <a:pt x="85" y="252"/>
                  </a:lnTo>
                  <a:lnTo>
                    <a:pt x="88" y="255"/>
                  </a:lnTo>
                  <a:lnTo>
                    <a:pt x="98" y="259"/>
                  </a:lnTo>
                  <a:lnTo>
                    <a:pt x="104" y="261"/>
                  </a:lnTo>
                  <a:lnTo>
                    <a:pt x="113" y="264"/>
                  </a:lnTo>
                  <a:lnTo>
                    <a:pt x="122" y="265"/>
                  </a:lnTo>
                  <a:lnTo>
                    <a:pt x="133" y="267"/>
                  </a:lnTo>
                  <a:lnTo>
                    <a:pt x="133" y="267"/>
                  </a:lnTo>
                  <a:lnTo>
                    <a:pt x="121" y="267"/>
                  </a:lnTo>
                  <a:lnTo>
                    <a:pt x="108" y="264"/>
                  </a:lnTo>
                  <a:lnTo>
                    <a:pt x="92" y="260"/>
                  </a:lnTo>
                  <a:lnTo>
                    <a:pt x="73" y="252"/>
                  </a:lnTo>
                  <a:lnTo>
                    <a:pt x="64" y="246"/>
                  </a:lnTo>
                  <a:lnTo>
                    <a:pt x="54" y="240"/>
                  </a:lnTo>
                  <a:lnTo>
                    <a:pt x="45" y="232"/>
                  </a:lnTo>
                  <a:lnTo>
                    <a:pt x="35" y="222"/>
                  </a:lnTo>
                  <a:lnTo>
                    <a:pt x="27" y="211"/>
                  </a:lnTo>
                  <a:lnTo>
                    <a:pt x="19" y="199"/>
                  </a:lnTo>
                  <a:lnTo>
                    <a:pt x="19" y="199"/>
                  </a:lnTo>
                  <a:lnTo>
                    <a:pt x="12" y="186"/>
                  </a:lnTo>
                  <a:lnTo>
                    <a:pt x="7" y="172"/>
                  </a:lnTo>
                  <a:lnTo>
                    <a:pt x="3" y="157"/>
                  </a:lnTo>
                  <a:lnTo>
                    <a:pt x="2" y="142"/>
                  </a:lnTo>
                  <a:lnTo>
                    <a:pt x="0" y="129"/>
                  </a:lnTo>
                  <a:lnTo>
                    <a:pt x="2" y="114"/>
                  </a:lnTo>
                  <a:lnTo>
                    <a:pt x="4" y="100"/>
                  </a:lnTo>
                  <a:lnTo>
                    <a:pt x="10" y="87"/>
                  </a:lnTo>
                  <a:lnTo>
                    <a:pt x="15" y="73"/>
                  </a:lnTo>
                  <a:lnTo>
                    <a:pt x="23" y="61"/>
                  </a:lnTo>
                  <a:lnTo>
                    <a:pt x="31" y="49"/>
                  </a:lnTo>
                  <a:lnTo>
                    <a:pt x="42" y="38"/>
                  </a:lnTo>
                  <a:lnTo>
                    <a:pt x="54" y="28"/>
                  </a:lnTo>
                  <a:lnTo>
                    <a:pt x="68" y="19"/>
                  </a:lnTo>
                  <a:lnTo>
                    <a:pt x="84" y="11"/>
                  </a:lnTo>
                  <a:lnTo>
                    <a:pt x="100" y="4"/>
                  </a:lnTo>
                  <a:lnTo>
                    <a:pt x="100" y="4"/>
                  </a:lnTo>
                  <a:lnTo>
                    <a:pt x="90" y="10"/>
                  </a:lnTo>
                  <a:lnTo>
                    <a:pt x="77" y="16"/>
                  </a:lnTo>
                  <a:lnTo>
                    <a:pt x="62" y="26"/>
                  </a:lnTo>
                  <a:lnTo>
                    <a:pt x="48" y="38"/>
                  </a:lnTo>
                  <a:lnTo>
                    <a:pt x="41" y="46"/>
                  </a:lnTo>
                  <a:lnTo>
                    <a:pt x="33" y="54"/>
                  </a:lnTo>
                  <a:lnTo>
                    <a:pt x="27" y="64"/>
                  </a:lnTo>
                  <a:lnTo>
                    <a:pt x="20" y="75"/>
                  </a:lnTo>
                  <a:lnTo>
                    <a:pt x="15" y="85"/>
                  </a:lnTo>
                  <a:lnTo>
                    <a:pt x="11" y="98"/>
                  </a:lnTo>
                  <a:lnTo>
                    <a:pt x="12" y="99"/>
                  </a:lnTo>
                  <a:lnTo>
                    <a:pt x="12" y="99"/>
                  </a:lnTo>
                  <a:lnTo>
                    <a:pt x="14" y="98"/>
                  </a:lnTo>
                  <a:lnTo>
                    <a:pt x="15" y="95"/>
                  </a:lnTo>
                  <a:lnTo>
                    <a:pt x="15" y="95"/>
                  </a:lnTo>
                  <a:lnTo>
                    <a:pt x="18" y="89"/>
                  </a:lnTo>
                  <a:lnTo>
                    <a:pt x="18" y="89"/>
                  </a:lnTo>
                  <a:lnTo>
                    <a:pt x="19" y="87"/>
                  </a:lnTo>
                  <a:lnTo>
                    <a:pt x="19" y="87"/>
                  </a:lnTo>
                  <a:lnTo>
                    <a:pt x="23" y="84"/>
                  </a:lnTo>
                  <a:lnTo>
                    <a:pt x="23" y="84"/>
                  </a:lnTo>
                  <a:lnTo>
                    <a:pt x="26" y="77"/>
                  </a:lnTo>
                  <a:lnTo>
                    <a:pt x="26" y="77"/>
                  </a:lnTo>
                  <a:lnTo>
                    <a:pt x="29" y="76"/>
                  </a:lnTo>
                  <a:lnTo>
                    <a:pt x="31" y="76"/>
                  </a:lnTo>
                  <a:lnTo>
                    <a:pt x="31" y="76"/>
                  </a:lnTo>
                  <a:lnTo>
                    <a:pt x="33" y="75"/>
                  </a:lnTo>
                  <a:lnTo>
                    <a:pt x="33" y="75"/>
                  </a:lnTo>
                  <a:lnTo>
                    <a:pt x="33" y="75"/>
                  </a:lnTo>
                  <a:lnTo>
                    <a:pt x="31" y="77"/>
                  </a:lnTo>
                  <a:lnTo>
                    <a:pt x="31" y="80"/>
                  </a:lnTo>
                  <a:lnTo>
                    <a:pt x="31" y="84"/>
                  </a:lnTo>
                  <a:lnTo>
                    <a:pt x="31" y="84"/>
                  </a:lnTo>
                  <a:lnTo>
                    <a:pt x="29" y="91"/>
                  </a:lnTo>
                  <a:lnTo>
                    <a:pt x="29" y="91"/>
                  </a:lnTo>
                  <a:lnTo>
                    <a:pt x="30" y="95"/>
                  </a:lnTo>
                  <a:lnTo>
                    <a:pt x="30" y="95"/>
                  </a:lnTo>
                  <a:lnTo>
                    <a:pt x="31" y="98"/>
                  </a:lnTo>
                  <a:lnTo>
                    <a:pt x="33" y="99"/>
                  </a:lnTo>
                  <a:lnTo>
                    <a:pt x="33" y="99"/>
                  </a:lnTo>
                  <a:lnTo>
                    <a:pt x="41" y="102"/>
                  </a:lnTo>
                  <a:lnTo>
                    <a:pt x="41" y="102"/>
                  </a:lnTo>
                  <a:lnTo>
                    <a:pt x="45" y="96"/>
                  </a:lnTo>
                  <a:lnTo>
                    <a:pt x="45" y="96"/>
                  </a:lnTo>
                  <a:lnTo>
                    <a:pt x="48" y="95"/>
                  </a:lnTo>
                  <a:lnTo>
                    <a:pt x="50" y="93"/>
                  </a:lnTo>
                  <a:lnTo>
                    <a:pt x="50" y="93"/>
                  </a:lnTo>
                  <a:lnTo>
                    <a:pt x="50" y="91"/>
                  </a:lnTo>
                  <a:lnTo>
                    <a:pt x="50" y="89"/>
                  </a:lnTo>
                  <a:lnTo>
                    <a:pt x="52" y="88"/>
                  </a:lnTo>
                  <a:lnTo>
                    <a:pt x="52" y="88"/>
                  </a:lnTo>
                  <a:lnTo>
                    <a:pt x="53" y="85"/>
                  </a:lnTo>
                  <a:lnTo>
                    <a:pt x="54" y="84"/>
                  </a:lnTo>
                  <a:lnTo>
                    <a:pt x="54" y="84"/>
                  </a:lnTo>
                  <a:lnTo>
                    <a:pt x="56" y="81"/>
                  </a:lnTo>
                  <a:lnTo>
                    <a:pt x="56" y="81"/>
                  </a:lnTo>
                  <a:lnTo>
                    <a:pt x="58" y="81"/>
                  </a:lnTo>
                  <a:lnTo>
                    <a:pt x="60" y="81"/>
                  </a:lnTo>
                  <a:lnTo>
                    <a:pt x="60" y="83"/>
                  </a:lnTo>
                  <a:lnTo>
                    <a:pt x="60" y="83"/>
                  </a:lnTo>
                  <a:lnTo>
                    <a:pt x="60" y="85"/>
                  </a:lnTo>
                  <a:lnTo>
                    <a:pt x="60" y="87"/>
                  </a:lnTo>
                  <a:lnTo>
                    <a:pt x="60" y="88"/>
                  </a:lnTo>
                  <a:lnTo>
                    <a:pt x="58" y="89"/>
                  </a:lnTo>
                  <a:lnTo>
                    <a:pt x="58" y="89"/>
                  </a:lnTo>
                  <a:lnTo>
                    <a:pt x="57" y="89"/>
                  </a:lnTo>
                  <a:lnTo>
                    <a:pt x="56" y="91"/>
                  </a:lnTo>
                  <a:lnTo>
                    <a:pt x="56" y="91"/>
                  </a:lnTo>
                  <a:lnTo>
                    <a:pt x="53" y="96"/>
                  </a:lnTo>
                  <a:lnTo>
                    <a:pt x="53" y="96"/>
                  </a:lnTo>
                  <a:lnTo>
                    <a:pt x="52" y="99"/>
                  </a:lnTo>
                  <a:lnTo>
                    <a:pt x="50" y="102"/>
                  </a:lnTo>
                  <a:lnTo>
                    <a:pt x="50" y="102"/>
                  </a:lnTo>
                  <a:lnTo>
                    <a:pt x="48" y="102"/>
                  </a:lnTo>
                  <a:lnTo>
                    <a:pt x="46" y="103"/>
                  </a:lnTo>
                  <a:lnTo>
                    <a:pt x="46" y="103"/>
                  </a:lnTo>
                  <a:lnTo>
                    <a:pt x="46" y="103"/>
                  </a:lnTo>
                  <a:lnTo>
                    <a:pt x="46" y="106"/>
                  </a:lnTo>
                  <a:lnTo>
                    <a:pt x="46" y="107"/>
                  </a:lnTo>
                  <a:lnTo>
                    <a:pt x="46" y="107"/>
                  </a:lnTo>
                  <a:lnTo>
                    <a:pt x="46" y="107"/>
                  </a:lnTo>
                  <a:lnTo>
                    <a:pt x="43" y="108"/>
                  </a:lnTo>
                  <a:lnTo>
                    <a:pt x="42" y="108"/>
                  </a:lnTo>
                  <a:lnTo>
                    <a:pt x="42" y="108"/>
                  </a:lnTo>
                  <a:lnTo>
                    <a:pt x="39" y="108"/>
                  </a:lnTo>
                  <a:lnTo>
                    <a:pt x="39" y="108"/>
                  </a:lnTo>
                  <a:lnTo>
                    <a:pt x="34" y="107"/>
                  </a:lnTo>
                  <a:lnTo>
                    <a:pt x="34" y="107"/>
                  </a:lnTo>
                  <a:lnTo>
                    <a:pt x="33" y="108"/>
                  </a:lnTo>
                  <a:lnTo>
                    <a:pt x="31" y="111"/>
                  </a:lnTo>
                  <a:lnTo>
                    <a:pt x="31" y="111"/>
                  </a:lnTo>
                  <a:lnTo>
                    <a:pt x="33" y="116"/>
                  </a:lnTo>
                  <a:lnTo>
                    <a:pt x="35" y="122"/>
                  </a:lnTo>
                  <a:lnTo>
                    <a:pt x="35" y="122"/>
                  </a:lnTo>
                  <a:lnTo>
                    <a:pt x="35" y="127"/>
                  </a:lnTo>
                  <a:lnTo>
                    <a:pt x="35" y="130"/>
                  </a:lnTo>
                  <a:lnTo>
                    <a:pt x="37" y="131"/>
                  </a:lnTo>
                  <a:lnTo>
                    <a:pt x="37" y="131"/>
                  </a:lnTo>
                  <a:lnTo>
                    <a:pt x="39" y="134"/>
                  </a:lnTo>
                  <a:lnTo>
                    <a:pt x="41" y="137"/>
                  </a:lnTo>
                  <a:lnTo>
                    <a:pt x="41" y="137"/>
                  </a:lnTo>
                  <a:lnTo>
                    <a:pt x="42" y="139"/>
                  </a:lnTo>
                  <a:lnTo>
                    <a:pt x="42" y="144"/>
                  </a:lnTo>
                  <a:lnTo>
                    <a:pt x="45" y="146"/>
                  </a:lnTo>
                  <a:lnTo>
                    <a:pt x="45" y="146"/>
                  </a:lnTo>
                  <a:lnTo>
                    <a:pt x="45" y="153"/>
                  </a:lnTo>
                  <a:lnTo>
                    <a:pt x="45" y="153"/>
                  </a:lnTo>
                  <a:lnTo>
                    <a:pt x="45" y="157"/>
                  </a:lnTo>
                  <a:lnTo>
                    <a:pt x="45" y="161"/>
                  </a:lnTo>
                  <a:lnTo>
                    <a:pt x="45" y="161"/>
                  </a:lnTo>
                  <a:lnTo>
                    <a:pt x="48" y="165"/>
                  </a:lnTo>
                  <a:lnTo>
                    <a:pt x="49" y="167"/>
                  </a:lnTo>
                  <a:lnTo>
                    <a:pt x="49" y="167"/>
                  </a:lnTo>
                  <a:lnTo>
                    <a:pt x="46" y="169"/>
                  </a:lnTo>
                  <a:lnTo>
                    <a:pt x="46" y="171"/>
                  </a:lnTo>
                  <a:lnTo>
                    <a:pt x="46" y="172"/>
                  </a:lnTo>
                  <a:lnTo>
                    <a:pt x="46" y="172"/>
                  </a:lnTo>
                  <a:lnTo>
                    <a:pt x="50" y="175"/>
                  </a:lnTo>
                  <a:lnTo>
                    <a:pt x="52" y="177"/>
                  </a:lnTo>
                  <a:lnTo>
                    <a:pt x="52" y="177"/>
                  </a:lnTo>
                  <a:lnTo>
                    <a:pt x="53" y="179"/>
                  </a:lnTo>
                  <a:lnTo>
                    <a:pt x="54" y="180"/>
                  </a:lnTo>
                  <a:lnTo>
                    <a:pt x="54" y="180"/>
                  </a:lnTo>
                  <a:lnTo>
                    <a:pt x="57" y="180"/>
                  </a:lnTo>
                  <a:lnTo>
                    <a:pt x="58" y="181"/>
                  </a:lnTo>
                  <a:lnTo>
                    <a:pt x="58" y="181"/>
                  </a:lnTo>
                  <a:lnTo>
                    <a:pt x="58" y="187"/>
                  </a:lnTo>
                  <a:lnTo>
                    <a:pt x="64" y="194"/>
                  </a:lnTo>
                  <a:lnTo>
                    <a:pt x="69" y="199"/>
                  </a:lnTo>
                  <a:lnTo>
                    <a:pt x="69" y="199"/>
                  </a:lnTo>
                  <a:lnTo>
                    <a:pt x="69" y="200"/>
                  </a:lnTo>
                  <a:lnTo>
                    <a:pt x="69" y="202"/>
                  </a:lnTo>
                  <a:lnTo>
                    <a:pt x="71" y="202"/>
                  </a:lnTo>
                  <a:lnTo>
                    <a:pt x="71" y="202"/>
                  </a:lnTo>
                  <a:lnTo>
                    <a:pt x="80" y="206"/>
                  </a:lnTo>
                  <a:lnTo>
                    <a:pt x="80" y="206"/>
                  </a:lnTo>
                  <a:lnTo>
                    <a:pt x="83" y="209"/>
                  </a:lnTo>
                  <a:lnTo>
                    <a:pt x="87" y="210"/>
                  </a:lnTo>
                  <a:lnTo>
                    <a:pt x="87" y="210"/>
                  </a:lnTo>
                  <a:lnTo>
                    <a:pt x="88" y="210"/>
                  </a:lnTo>
                  <a:lnTo>
                    <a:pt x="88" y="211"/>
                  </a:lnTo>
                  <a:lnTo>
                    <a:pt x="88" y="210"/>
                  </a:lnTo>
                  <a:lnTo>
                    <a:pt x="88" y="210"/>
                  </a:lnTo>
                  <a:lnTo>
                    <a:pt x="91" y="206"/>
                  </a:lnTo>
                  <a:lnTo>
                    <a:pt x="92" y="203"/>
                  </a:lnTo>
                  <a:lnTo>
                    <a:pt x="92" y="203"/>
                  </a:lnTo>
                  <a:lnTo>
                    <a:pt x="94" y="199"/>
                  </a:lnTo>
                  <a:lnTo>
                    <a:pt x="94" y="198"/>
                  </a:lnTo>
                  <a:lnTo>
                    <a:pt x="94" y="198"/>
                  </a:lnTo>
                  <a:lnTo>
                    <a:pt x="94" y="194"/>
                  </a:lnTo>
                  <a:lnTo>
                    <a:pt x="94" y="194"/>
                  </a:lnTo>
                  <a:lnTo>
                    <a:pt x="94" y="191"/>
                  </a:lnTo>
                  <a:lnTo>
                    <a:pt x="95" y="188"/>
                  </a:lnTo>
                  <a:lnTo>
                    <a:pt x="95" y="188"/>
                  </a:lnTo>
                  <a:lnTo>
                    <a:pt x="96" y="186"/>
                  </a:lnTo>
                  <a:lnTo>
                    <a:pt x="99" y="183"/>
                  </a:lnTo>
                  <a:lnTo>
                    <a:pt x="99" y="183"/>
                  </a:lnTo>
                  <a:lnTo>
                    <a:pt x="100" y="183"/>
                  </a:lnTo>
                  <a:lnTo>
                    <a:pt x="102" y="181"/>
                  </a:lnTo>
                  <a:lnTo>
                    <a:pt x="102" y="181"/>
                  </a:lnTo>
                  <a:lnTo>
                    <a:pt x="102" y="179"/>
                  </a:lnTo>
                  <a:lnTo>
                    <a:pt x="102" y="179"/>
                  </a:lnTo>
                  <a:lnTo>
                    <a:pt x="100" y="177"/>
                  </a:lnTo>
                  <a:lnTo>
                    <a:pt x="100" y="175"/>
                  </a:lnTo>
                  <a:lnTo>
                    <a:pt x="100" y="175"/>
                  </a:lnTo>
                  <a:lnTo>
                    <a:pt x="99" y="171"/>
                  </a:lnTo>
                  <a:lnTo>
                    <a:pt x="98" y="169"/>
                  </a:lnTo>
                  <a:lnTo>
                    <a:pt x="98" y="169"/>
                  </a:lnTo>
                  <a:lnTo>
                    <a:pt x="95" y="167"/>
                  </a:lnTo>
                  <a:lnTo>
                    <a:pt x="94" y="165"/>
                  </a:lnTo>
                  <a:lnTo>
                    <a:pt x="94" y="164"/>
                  </a:lnTo>
                  <a:lnTo>
                    <a:pt x="94" y="164"/>
                  </a:lnTo>
                  <a:lnTo>
                    <a:pt x="95" y="158"/>
                  </a:lnTo>
                  <a:lnTo>
                    <a:pt x="95" y="158"/>
                  </a:lnTo>
                  <a:lnTo>
                    <a:pt x="98" y="154"/>
                  </a:lnTo>
                  <a:lnTo>
                    <a:pt x="98" y="154"/>
                  </a:lnTo>
                  <a:lnTo>
                    <a:pt x="100" y="150"/>
                  </a:lnTo>
                  <a:lnTo>
                    <a:pt x="100" y="150"/>
                  </a:lnTo>
                  <a:lnTo>
                    <a:pt x="103" y="146"/>
                  </a:lnTo>
                  <a:lnTo>
                    <a:pt x="103" y="146"/>
                  </a:lnTo>
                  <a:lnTo>
                    <a:pt x="104" y="137"/>
                  </a:lnTo>
                  <a:lnTo>
                    <a:pt x="104" y="137"/>
                  </a:lnTo>
                  <a:lnTo>
                    <a:pt x="104" y="137"/>
                  </a:lnTo>
                  <a:lnTo>
                    <a:pt x="104" y="137"/>
                  </a:lnTo>
                  <a:lnTo>
                    <a:pt x="104" y="134"/>
                  </a:lnTo>
                  <a:lnTo>
                    <a:pt x="104" y="134"/>
                  </a:lnTo>
                  <a:lnTo>
                    <a:pt x="103" y="129"/>
                  </a:lnTo>
                  <a:lnTo>
                    <a:pt x="103" y="129"/>
                  </a:lnTo>
                  <a:lnTo>
                    <a:pt x="106" y="126"/>
                  </a:lnTo>
                  <a:lnTo>
                    <a:pt x="110" y="125"/>
                  </a:lnTo>
                  <a:lnTo>
                    <a:pt x="110" y="125"/>
                  </a:lnTo>
                  <a:lnTo>
                    <a:pt x="111" y="126"/>
                  </a:lnTo>
                  <a:lnTo>
                    <a:pt x="113" y="127"/>
                  </a:lnTo>
                  <a:lnTo>
                    <a:pt x="114" y="126"/>
                  </a:lnTo>
                  <a:lnTo>
                    <a:pt x="114" y="126"/>
                  </a:lnTo>
                  <a:lnTo>
                    <a:pt x="115" y="123"/>
                  </a:lnTo>
                  <a:lnTo>
                    <a:pt x="117" y="122"/>
                  </a:lnTo>
                  <a:lnTo>
                    <a:pt x="117" y="122"/>
                  </a:lnTo>
                  <a:lnTo>
                    <a:pt x="119" y="121"/>
                  </a:lnTo>
                  <a:lnTo>
                    <a:pt x="121" y="122"/>
                  </a:lnTo>
                  <a:lnTo>
                    <a:pt x="121" y="122"/>
                  </a:lnTo>
                  <a:lnTo>
                    <a:pt x="125" y="123"/>
                  </a:lnTo>
                  <a:lnTo>
                    <a:pt x="129" y="125"/>
                  </a:lnTo>
                  <a:lnTo>
                    <a:pt x="129" y="125"/>
                  </a:lnTo>
                  <a:lnTo>
                    <a:pt x="133" y="126"/>
                  </a:lnTo>
                  <a:lnTo>
                    <a:pt x="137" y="126"/>
                  </a:lnTo>
                  <a:lnTo>
                    <a:pt x="137" y="126"/>
                  </a:lnTo>
                  <a:lnTo>
                    <a:pt x="142" y="126"/>
                  </a:lnTo>
                  <a:lnTo>
                    <a:pt x="145" y="126"/>
                  </a:lnTo>
                  <a:lnTo>
                    <a:pt x="148" y="125"/>
                  </a:lnTo>
                  <a:lnTo>
                    <a:pt x="148" y="125"/>
                  </a:lnTo>
                  <a:lnTo>
                    <a:pt x="150" y="125"/>
                  </a:lnTo>
                  <a:lnTo>
                    <a:pt x="152" y="125"/>
                  </a:lnTo>
                  <a:lnTo>
                    <a:pt x="152" y="123"/>
                  </a:lnTo>
                  <a:lnTo>
                    <a:pt x="152" y="123"/>
                  </a:lnTo>
                  <a:lnTo>
                    <a:pt x="153" y="121"/>
                  </a:lnTo>
                  <a:lnTo>
                    <a:pt x="155" y="118"/>
                  </a:lnTo>
                  <a:lnTo>
                    <a:pt x="155" y="118"/>
                  </a:lnTo>
                  <a:lnTo>
                    <a:pt x="157" y="118"/>
                  </a:lnTo>
                  <a:lnTo>
                    <a:pt x="159" y="115"/>
                  </a:lnTo>
                  <a:lnTo>
                    <a:pt x="159" y="115"/>
                  </a:lnTo>
                  <a:lnTo>
                    <a:pt x="159" y="112"/>
                  </a:lnTo>
                  <a:lnTo>
                    <a:pt x="160" y="111"/>
                  </a:lnTo>
                  <a:lnTo>
                    <a:pt x="160" y="111"/>
                  </a:lnTo>
                  <a:lnTo>
                    <a:pt x="161" y="108"/>
                  </a:lnTo>
                  <a:lnTo>
                    <a:pt x="161" y="108"/>
                  </a:lnTo>
                  <a:lnTo>
                    <a:pt x="164" y="106"/>
                  </a:lnTo>
                  <a:lnTo>
                    <a:pt x="165" y="106"/>
                  </a:lnTo>
                  <a:lnTo>
                    <a:pt x="165" y="106"/>
                  </a:lnTo>
                  <a:lnTo>
                    <a:pt x="165" y="104"/>
                  </a:lnTo>
                  <a:lnTo>
                    <a:pt x="165" y="104"/>
                  </a:lnTo>
                  <a:lnTo>
                    <a:pt x="164" y="102"/>
                  </a:lnTo>
                  <a:lnTo>
                    <a:pt x="163" y="99"/>
                  </a:lnTo>
                  <a:lnTo>
                    <a:pt x="163" y="99"/>
                  </a:lnTo>
                  <a:lnTo>
                    <a:pt x="163" y="98"/>
                  </a:lnTo>
                  <a:lnTo>
                    <a:pt x="161" y="98"/>
                  </a:lnTo>
                  <a:lnTo>
                    <a:pt x="160" y="96"/>
                  </a:lnTo>
                  <a:lnTo>
                    <a:pt x="161" y="93"/>
                  </a:lnTo>
                  <a:lnTo>
                    <a:pt x="161" y="93"/>
                  </a:lnTo>
                  <a:lnTo>
                    <a:pt x="164" y="87"/>
                  </a:lnTo>
                  <a:lnTo>
                    <a:pt x="164" y="84"/>
                  </a:lnTo>
                  <a:lnTo>
                    <a:pt x="161" y="81"/>
                  </a:lnTo>
                  <a:lnTo>
                    <a:pt x="161" y="81"/>
                  </a:lnTo>
                  <a:lnTo>
                    <a:pt x="160" y="77"/>
                  </a:lnTo>
                  <a:lnTo>
                    <a:pt x="157" y="76"/>
                  </a:lnTo>
                  <a:lnTo>
                    <a:pt x="155" y="73"/>
                  </a:lnTo>
                  <a:lnTo>
                    <a:pt x="155" y="73"/>
                  </a:lnTo>
                  <a:lnTo>
                    <a:pt x="153" y="70"/>
                  </a:lnTo>
                  <a:lnTo>
                    <a:pt x="150" y="68"/>
                  </a:lnTo>
                  <a:lnTo>
                    <a:pt x="150" y="68"/>
                  </a:lnTo>
                  <a:lnTo>
                    <a:pt x="149" y="66"/>
                  </a:lnTo>
                  <a:lnTo>
                    <a:pt x="148" y="66"/>
                  </a:lnTo>
                  <a:lnTo>
                    <a:pt x="148" y="66"/>
                  </a:lnTo>
                  <a:lnTo>
                    <a:pt x="144" y="65"/>
                  </a:lnTo>
                  <a:lnTo>
                    <a:pt x="140" y="62"/>
                  </a:lnTo>
                  <a:lnTo>
                    <a:pt x="140" y="62"/>
                  </a:lnTo>
                  <a:lnTo>
                    <a:pt x="137" y="60"/>
                  </a:lnTo>
                  <a:lnTo>
                    <a:pt x="134" y="58"/>
                  </a:lnTo>
                  <a:lnTo>
                    <a:pt x="134" y="58"/>
                  </a:lnTo>
                  <a:lnTo>
                    <a:pt x="130" y="57"/>
                  </a:lnTo>
                  <a:lnTo>
                    <a:pt x="130" y="57"/>
                  </a:lnTo>
                  <a:lnTo>
                    <a:pt x="125" y="57"/>
                  </a:lnTo>
                  <a:lnTo>
                    <a:pt x="125" y="57"/>
                  </a:lnTo>
                  <a:lnTo>
                    <a:pt x="122" y="57"/>
                  </a:lnTo>
                  <a:lnTo>
                    <a:pt x="122" y="57"/>
                  </a:lnTo>
                  <a:lnTo>
                    <a:pt x="117" y="56"/>
                  </a:lnTo>
                  <a:lnTo>
                    <a:pt x="117" y="56"/>
                  </a:lnTo>
                  <a:lnTo>
                    <a:pt x="114" y="56"/>
                  </a:lnTo>
                  <a:lnTo>
                    <a:pt x="114" y="56"/>
                  </a:lnTo>
                  <a:lnTo>
                    <a:pt x="113" y="56"/>
                  </a:lnTo>
                  <a:lnTo>
                    <a:pt x="111" y="54"/>
                  </a:lnTo>
                  <a:lnTo>
                    <a:pt x="111" y="57"/>
                  </a:lnTo>
                  <a:lnTo>
                    <a:pt x="111" y="57"/>
                  </a:lnTo>
                  <a:lnTo>
                    <a:pt x="111" y="61"/>
                  </a:lnTo>
                  <a:lnTo>
                    <a:pt x="111" y="62"/>
                  </a:lnTo>
                  <a:lnTo>
                    <a:pt x="110" y="64"/>
                  </a:lnTo>
                  <a:lnTo>
                    <a:pt x="110" y="64"/>
                  </a:lnTo>
                  <a:lnTo>
                    <a:pt x="106" y="64"/>
                  </a:lnTo>
                  <a:lnTo>
                    <a:pt x="106" y="64"/>
                  </a:lnTo>
                  <a:lnTo>
                    <a:pt x="103" y="64"/>
                  </a:lnTo>
                  <a:lnTo>
                    <a:pt x="100" y="65"/>
                  </a:lnTo>
                  <a:lnTo>
                    <a:pt x="100" y="65"/>
                  </a:lnTo>
                  <a:lnTo>
                    <a:pt x="99" y="66"/>
                  </a:lnTo>
                  <a:lnTo>
                    <a:pt x="95" y="68"/>
                  </a:lnTo>
                  <a:lnTo>
                    <a:pt x="95" y="68"/>
                  </a:lnTo>
                  <a:lnTo>
                    <a:pt x="95" y="68"/>
                  </a:lnTo>
                  <a:lnTo>
                    <a:pt x="95" y="69"/>
                  </a:lnTo>
                  <a:lnTo>
                    <a:pt x="92" y="68"/>
                  </a:lnTo>
                  <a:lnTo>
                    <a:pt x="92" y="68"/>
                  </a:lnTo>
                  <a:lnTo>
                    <a:pt x="91" y="65"/>
                  </a:lnTo>
                  <a:lnTo>
                    <a:pt x="92" y="64"/>
                  </a:lnTo>
                  <a:lnTo>
                    <a:pt x="91" y="64"/>
                  </a:lnTo>
                  <a:lnTo>
                    <a:pt x="88" y="64"/>
                  </a:lnTo>
                  <a:lnTo>
                    <a:pt x="88" y="64"/>
                  </a:lnTo>
                  <a:lnTo>
                    <a:pt x="81" y="65"/>
                  </a:lnTo>
                  <a:lnTo>
                    <a:pt x="79" y="65"/>
                  </a:lnTo>
                  <a:lnTo>
                    <a:pt x="79" y="65"/>
                  </a:lnTo>
                  <a:lnTo>
                    <a:pt x="77" y="65"/>
                  </a:lnTo>
                  <a:lnTo>
                    <a:pt x="75" y="64"/>
                  </a:lnTo>
                  <a:lnTo>
                    <a:pt x="75" y="64"/>
                  </a:lnTo>
                  <a:lnTo>
                    <a:pt x="71" y="62"/>
                  </a:lnTo>
                  <a:lnTo>
                    <a:pt x="69" y="64"/>
                  </a:lnTo>
                  <a:lnTo>
                    <a:pt x="69" y="64"/>
                  </a:lnTo>
                  <a:lnTo>
                    <a:pt x="68" y="65"/>
                  </a:lnTo>
                  <a:lnTo>
                    <a:pt x="68" y="65"/>
                  </a:lnTo>
                  <a:lnTo>
                    <a:pt x="67" y="64"/>
                  </a:lnTo>
                  <a:lnTo>
                    <a:pt x="67" y="64"/>
                  </a:lnTo>
                  <a:lnTo>
                    <a:pt x="65" y="61"/>
                  </a:lnTo>
                  <a:lnTo>
                    <a:pt x="67" y="60"/>
                  </a:lnTo>
                  <a:lnTo>
                    <a:pt x="67" y="60"/>
                  </a:lnTo>
                  <a:lnTo>
                    <a:pt x="71" y="60"/>
                  </a:lnTo>
                  <a:lnTo>
                    <a:pt x="72" y="60"/>
                  </a:lnTo>
                  <a:lnTo>
                    <a:pt x="73" y="58"/>
                  </a:lnTo>
                  <a:lnTo>
                    <a:pt x="73" y="58"/>
                  </a:lnTo>
                  <a:lnTo>
                    <a:pt x="72" y="57"/>
                  </a:lnTo>
                  <a:lnTo>
                    <a:pt x="72" y="56"/>
                  </a:lnTo>
                  <a:lnTo>
                    <a:pt x="73" y="56"/>
                  </a:lnTo>
                  <a:lnTo>
                    <a:pt x="73" y="56"/>
                  </a:lnTo>
                  <a:lnTo>
                    <a:pt x="79" y="54"/>
                  </a:lnTo>
                  <a:lnTo>
                    <a:pt x="79" y="54"/>
                  </a:lnTo>
                  <a:lnTo>
                    <a:pt x="81" y="54"/>
                  </a:lnTo>
                  <a:lnTo>
                    <a:pt x="83" y="54"/>
                  </a:lnTo>
                  <a:lnTo>
                    <a:pt x="85" y="54"/>
                  </a:lnTo>
                  <a:lnTo>
                    <a:pt x="85" y="54"/>
                  </a:lnTo>
                  <a:lnTo>
                    <a:pt x="85" y="54"/>
                  </a:lnTo>
                  <a:lnTo>
                    <a:pt x="87" y="53"/>
                  </a:lnTo>
                  <a:lnTo>
                    <a:pt x="88" y="53"/>
                  </a:lnTo>
                  <a:lnTo>
                    <a:pt x="87" y="51"/>
                  </a:lnTo>
                  <a:lnTo>
                    <a:pt x="87" y="51"/>
                  </a:lnTo>
                  <a:lnTo>
                    <a:pt x="84" y="47"/>
                  </a:lnTo>
                  <a:lnTo>
                    <a:pt x="83" y="46"/>
                  </a:lnTo>
                  <a:lnTo>
                    <a:pt x="81" y="45"/>
                  </a:lnTo>
                  <a:lnTo>
                    <a:pt x="80" y="45"/>
                  </a:lnTo>
                  <a:lnTo>
                    <a:pt x="80" y="45"/>
                  </a:lnTo>
                  <a:lnTo>
                    <a:pt x="79" y="46"/>
                  </a:lnTo>
                  <a:lnTo>
                    <a:pt x="77" y="47"/>
                  </a:lnTo>
                  <a:lnTo>
                    <a:pt x="77" y="47"/>
                  </a:lnTo>
                  <a:lnTo>
                    <a:pt x="76" y="47"/>
                  </a:lnTo>
                  <a:lnTo>
                    <a:pt x="76" y="47"/>
                  </a:lnTo>
                  <a:lnTo>
                    <a:pt x="72" y="45"/>
                  </a:lnTo>
                  <a:lnTo>
                    <a:pt x="72" y="43"/>
                  </a:lnTo>
                  <a:lnTo>
                    <a:pt x="73" y="42"/>
                  </a:lnTo>
                  <a:lnTo>
                    <a:pt x="73" y="42"/>
                  </a:lnTo>
                  <a:lnTo>
                    <a:pt x="76" y="39"/>
                  </a:lnTo>
                  <a:lnTo>
                    <a:pt x="79" y="38"/>
                  </a:lnTo>
                  <a:lnTo>
                    <a:pt x="79" y="38"/>
                  </a:lnTo>
                  <a:lnTo>
                    <a:pt x="80" y="38"/>
                  </a:lnTo>
                  <a:lnTo>
                    <a:pt x="81" y="38"/>
                  </a:lnTo>
                  <a:lnTo>
                    <a:pt x="84" y="41"/>
                  </a:lnTo>
                  <a:lnTo>
                    <a:pt x="87" y="43"/>
                  </a:lnTo>
                  <a:lnTo>
                    <a:pt x="88" y="43"/>
                  </a:lnTo>
                  <a:lnTo>
                    <a:pt x="88" y="43"/>
                  </a:lnTo>
                  <a:lnTo>
                    <a:pt x="91" y="42"/>
                  </a:lnTo>
                  <a:lnTo>
                    <a:pt x="92" y="42"/>
                  </a:lnTo>
                  <a:lnTo>
                    <a:pt x="92" y="42"/>
                  </a:lnTo>
                  <a:lnTo>
                    <a:pt x="94" y="45"/>
                  </a:lnTo>
                  <a:lnTo>
                    <a:pt x="94" y="49"/>
                  </a:lnTo>
                  <a:lnTo>
                    <a:pt x="94" y="49"/>
                  </a:lnTo>
                  <a:lnTo>
                    <a:pt x="94" y="51"/>
                  </a:lnTo>
                  <a:lnTo>
                    <a:pt x="96" y="50"/>
                  </a:lnTo>
                  <a:lnTo>
                    <a:pt x="96" y="50"/>
                  </a:lnTo>
                  <a:lnTo>
                    <a:pt x="98" y="49"/>
                  </a:lnTo>
                  <a:lnTo>
                    <a:pt x="96" y="49"/>
                  </a:lnTo>
                  <a:lnTo>
                    <a:pt x="96" y="47"/>
                  </a:lnTo>
                  <a:lnTo>
                    <a:pt x="100" y="46"/>
                  </a:lnTo>
                  <a:lnTo>
                    <a:pt x="100" y="46"/>
                  </a:lnTo>
                  <a:lnTo>
                    <a:pt x="107" y="45"/>
                  </a:lnTo>
                  <a:lnTo>
                    <a:pt x="110" y="43"/>
                  </a:lnTo>
                  <a:lnTo>
                    <a:pt x="113" y="43"/>
                  </a:lnTo>
                  <a:lnTo>
                    <a:pt x="114" y="45"/>
                  </a:lnTo>
                  <a:lnTo>
                    <a:pt x="114" y="45"/>
                  </a:lnTo>
                  <a:lnTo>
                    <a:pt x="117" y="46"/>
                  </a:lnTo>
                  <a:lnTo>
                    <a:pt x="118" y="46"/>
                  </a:lnTo>
                  <a:lnTo>
                    <a:pt x="118" y="46"/>
                  </a:lnTo>
                  <a:lnTo>
                    <a:pt x="118" y="47"/>
                  </a:lnTo>
                  <a:lnTo>
                    <a:pt x="118" y="49"/>
                  </a:lnTo>
                  <a:lnTo>
                    <a:pt x="119" y="47"/>
                  </a:lnTo>
                  <a:lnTo>
                    <a:pt x="119" y="47"/>
                  </a:lnTo>
                  <a:lnTo>
                    <a:pt x="122" y="46"/>
                  </a:lnTo>
                  <a:lnTo>
                    <a:pt x="125" y="47"/>
                  </a:lnTo>
                  <a:lnTo>
                    <a:pt x="127" y="49"/>
                  </a:lnTo>
                  <a:lnTo>
                    <a:pt x="127" y="49"/>
                  </a:lnTo>
                  <a:lnTo>
                    <a:pt x="127" y="49"/>
                  </a:lnTo>
                  <a:lnTo>
                    <a:pt x="130" y="49"/>
                  </a:lnTo>
                  <a:lnTo>
                    <a:pt x="130" y="49"/>
                  </a:lnTo>
                  <a:lnTo>
                    <a:pt x="133" y="51"/>
                  </a:lnTo>
                  <a:lnTo>
                    <a:pt x="137" y="51"/>
                  </a:lnTo>
                  <a:lnTo>
                    <a:pt x="137" y="51"/>
                  </a:lnTo>
                  <a:lnTo>
                    <a:pt x="140" y="50"/>
                  </a:lnTo>
                  <a:lnTo>
                    <a:pt x="140" y="50"/>
                  </a:lnTo>
                  <a:lnTo>
                    <a:pt x="138" y="47"/>
                  </a:lnTo>
                  <a:lnTo>
                    <a:pt x="138" y="47"/>
                  </a:lnTo>
                  <a:lnTo>
                    <a:pt x="137" y="45"/>
                  </a:lnTo>
                  <a:lnTo>
                    <a:pt x="133" y="43"/>
                  </a:lnTo>
                  <a:lnTo>
                    <a:pt x="133" y="43"/>
                  </a:lnTo>
                  <a:lnTo>
                    <a:pt x="125" y="41"/>
                  </a:lnTo>
                  <a:lnTo>
                    <a:pt x="123" y="39"/>
                  </a:lnTo>
                  <a:lnTo>
                    <a:pt x="126" y="39"/>
                  </a:lnTo>
                  <a:lnTo>
                    <a:pt x="126" y="39"/>
                  </a:lnTo>
                  <a:lnTo>
                    <a:pt x="129" y="38"/>
                  </a:lnTo>
                  <a:lnTo>
                    <a:pt x="127" y="37"/>
                  </a:lnTo>
                  <a:lnTo>
                    <a:pt x="127" y="35"/>
                  </a:lnTo>
                  <a:lnTo>
                    <a:pt x="132" y="33"/>
                  </a:lnTo>
                  <a:lnTo>
                    <a:pt x="132" y="33"/>
                  </a:lnTo>
                  <a:lnTo>
                    <a:pt x="137" y="31"/>
                  </a:lnTo>
                  <a:lnTo>
                    <a:pt x="140" y="31"/>
                  </a:lnTo>
                  <a:lnTo>
                    <a:pt x="141" y="31"/>
                  </a:lnTo>
                  <a:lnTo>
                    <a:pt x="141" y="28"/>
                  </a:lnTo>
                  <a:lnTo>
                    <a:pt x="141" y="28"/>
                  </a:lnTo>
                  <a:lnTo>
                    <a:pt x="141" y="23"/>
                  </a:lnTo>
                  <a:lnTo>
                    <a:pt x="142" y="23"/>
                  </a:lnTo>
                  <a:lnTo>
                    <a:pt x="144" y="23"/>
                  </a:lnTo>
                  <a:lnTo>
                    <a:pt x="144" y="23"/>
                  </a:lnTo>
                  <a:lnTo>
                    <a:pt x="153" y="24"/>
                  </a:lnTo>
                  <a:lnTo>
                    <a:pt x="153" y="24"/>
                  </a:lnTo>
                  <a:lnTo>
                    <a:pt x="155" y="24"/>
                  </a:lnTo>
                  <a:lnTo>
                    <a:pt x="155" y="26"/>
                  </a:lnTo>
                  <a:lnTo>
                    <a:pt x="157" y="24"/>
                  </a:lnTo>
                  <a:lnTo>
                    <a:pt x="157" y="24"/>
                  </a:lnTo>
                  <a:lnTo>
                    <a:pt x="160" y="23"/>
                  </a:lnTo>
                  <a:lnTo>
                    <a:pt x="161" y="23"/>
                  </a:lnTo>
                  <a:lnTo>
                    <a:pt x="161" y="23"/>
                  </a:lnTo>
                  <a:lnTo>
                    <a:pt x="161" y="22"/>
                  </a:lnTo>
                  <a:lnTo>
                    <a:pt x="161" y="22"/>
                  </a:lnTo>
                  <a:lnTo>
                    <a:pt x="159" y="18"/>
                  </a:lnTo>
                  <a:lnTo>
                    <a:pt x="156" y="15"/>
                  </a:lnTo>
                  <a:lnTo>
                    <a:pt x="156" y="15"/>
                  </a:lnTo>
                  <a:lnTo>
                    <a:pt x="155" y="12"/>
                  </a:lnTo>
                  <a:lnTo>
                    <a:pt x="153" y="10"/>
                  </a:lnTo>
                  <a:lnTo>
                    <a:pt x="152" y="7"/>
                  </a:lnTo>
                  <a:lnTo>
                    <a:pt x="150" y="7"/>
                  </a:lnTo>
                  <a:lnTo>
                    <a:pt x="148" y="8"/>
                  </a:lnTo>
                  <a:lnTo>
                    <a:pt x="148" y="8"/>
                  </a:lnTo>
                  <a:lnTo>
                    <a:pt x="144" y="10"/>
                  </a:lnTo>
                  <a:lnTo>
                    <a:pt x="140" y="11"/>
                  </a:lnTo>
                  <a:lnTo>
                    <a:pt x="140" y="11"/>
                  </a:lnTo>
                  <a:lnTo>
                    <a:pt x="134" y="10"/>
                  </a:lnTo>
                  <a:lnTo>
                    <a:pt x="132" y="8"/>
                  </a:lnTo>
                  <a:lnTo>
                    <a:pt x="132" y="8"/>
                  </a:lnTo>
                  <a:lnTo>
                    <a:pt x="136" y="7"/>
                  </a:lnTo>
                  <a:lnTo>
                    <a:pt x="138" y="5"/>
                  </a:lnTo>
                  <a:lnTo>
                    <a:pt x="138" y="5"/>
                  </a:lnTo>
                  <a:lnTo>
                    <a:pt x="138" y="5"/>
                  </a:lnTo>
                  <a:lnTo>
                    <a:pt x="140" y="4"/>
                  </a:lnTo>
                  <a:lnTo>
                    <a:pt x="140" y="4"/>
                  </a:lnTo>
                  <a:lnTo>
                    <a:pt x="137" y="1"/>
                  </a:lnTo>
                  <a:lnTo>
                    <a:pt x="140" y="0"/>
                  </a:lnTo>
                  <a:lnTo>
                    <a:pt x="140" y="0"/>
                  </a:lnTo>
                  <a:lnTo>
                    <a:pt x="149" y="0"/>
                  </a:lnTo>
                  <a:lnTo>
                    <a:pt x="161" y="1"/>
                  </a:lnTo>
                  <a:lnTo>
                    <a:pt x="161"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4" name="Freeform 132"/>
            <p:cNvSpPr/>
            <p:nvPr/>
          </p:nvSpPr>
          <p:spPr bwMode="auto">
            <a:xfrm>
              <a:off x="2139951" y="4786313"/>
              <a:ext cx="136525" cy="163513"/>
            </a:xfrm>
            <a:custGeom>
              <a:avLst/>
              <a:gdLst>
                <a:gd name="T0" fmla="*/ 27 w 86"/>
                <a:gd name="T1" fmla="*/ 6 h 103"/>
                <a:gd name="T2" fmla="*/ 27 w 86"/>
                <a:gd name="T3" fmla="*/ 38 h 103"/>
                <a:gd name="T4" fmla="*/ 27 w 86"/>
                <a:gd name="T5" fmla="*/ 38 h 103"/>
                <a:gd name="T6" fmla="*/ 28 w 86"/>
                <a:gd name="T7" fmla="*/ 41 h 103"/>
                <a:gd name="T8" fmla="*/ 34 w 86"/>
                <a:gd name="T9" fmla="*/ 47 h 103"/>
                <a:gd name="T10" fmla="*/ 42 w 86"/>
                <a:gd name="T11" fmla="*/ 55 h 103"/>
                <a:gd name="T12" fmla="*/ 47 w 86"/>
                <a:gd name="T13" fmla="*/ 57 h 103"/>
                <a:gd name="T14" fmla="*/ 54 w 86"/>
                <a:gd name="T15" fmla="*/ 60 h 103"/>
                <a:gd name="T16" fmla="*/ 54 w 86"/>
                <a:gd name="T17" fmla="*/ 60 h 103"/>
                <a:gd name="T18" fmla="*/ 66 w 86"/>
                <a:gd name="T19" fmla="*/ 65 h 103"/>
                <a:gd name="T20" fmla="*/ 78 w 86"/>
                <a:gd name="T21" fmla="*/ 72 h 103"/>
                <a:gd name="T22" fmla="*/ 82 w 86"/>
                <a:gd name="T23" fmla="*/ 75 h 103"/>
                <a:gd name="T24" fmla="*/ 85 w 86"/>
                <a:gd name="T25" fmla="*/ 79 h 103"/>
                <a:gd name="T26" fmla="*/ 86 w 86"/>
                <a:gd name="T27" fmla="*/ 82 h 103"/>
                <a:gd name="T28" fmla="*/ 86 w 86"/>
                <a:gd name="T29" fmla="*/ 86 h 103"/>
                <a:gd name="T30" fmla="*/ 86 w 86"/>
                <a:gd name="T31" fmla="*/ 86 h 103"/>
                <a:gd name="T32" fmla="*/ 85 w 86"/>
                <a:gd name="T33" fmla="*/ 90 h 103"/>
                <a:gd name="T34" fmla="*/ 81 w 86"/>
                <a:gd name="T35" fmla="*/ 93 h 103"/>
                <a:gd name="T36" fmla="*/ 76 w 86"/>
                <a:gd name="T37" fmla="*/ 95 h 103"/>
                <a:gd name="T38" fmla="*/ 66 w 86"/>
                <a:gd name="T39" fmla="*/ 98 h 103"/>
                <a:gd name="T40" fmla="*/ 55 w 86"/>
                <a:gd name="T41" fmla="*/ 101 h 103"/>
                <a:gd name="T42" fmla="*/ 40 w 86"/>
                <a:gd name="T43" fmla="*/ 102 h 103"/>
                <a:gd name="T44" fmla="*/ 21 w 86"/>
                <a:gd name="T45" fmla="*/ 103 h 103"/>
                <a:gd name="T46" fmla="*/ 0 w 86"/>
                <a:gd name="T47" fmla="*/ 103 h 103"/>
                <a:gd name="T48" fmla="*/ 0 w 86"/>
                <a:gd name="T49" fmla="*/ 0 h 103"/>
                <a:gd name="T50" fmla="*/ 27 w 86"/>
                <a:gd name="T51" fmla="*/ 6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03">
                  <a:moveTo>
                    <a:pt x="27" y="6"/>
                  </a:moveTo>
                  <a:lnTo>
                    <a:pt x="27" y="38"/>
                  </a:lnTo>
                  <a:lnTo>
                    <a:pt x="27" y="38"/>
                  </a:lnTo>
                  <a:lnTo>
                    <a:pt x="28" y="41"/>
                  </a:lnTo>
                  <a:lnTo>
                    <a:pt x="34" y="47"/>
                  </a:lnTo>
                  <a:lnTo>
                    <a:pt x="42" y="55"/>
                  </a:lnTo>
                  <a:lnTo>
                    <a:pt x="47" y="57"/>
                  </a:lnTo>
                  <a:lnTo>
                    <a:pt x="54" y="60"/>
                  </a:lnTo>
                  <a:lnTo>
                    <a:pt x="54" y="60"/>
                  </a:lnTo>
                  <a:lnTo>
                    <a:pt x="66" y="65"/>
                  </a:lnTo>
                  <a:lnTo>
                    <a:pt x="78" y="72"/>
                  </a:lnTo>
                  <a:lnTo>
                    <a:pt x="82" y="75"/>
                  </a:lnTo>
                  <a:lnTo>
                    <a:pt x="85" y="79"/>
                  </a:lnTo>
                  <a:lnTo>
                    <a:pt x="86" y="82"/>
                  </a:lnTo>
                  <a:lnTo>
                    <a:pt x="86" y="86"/>
                  </a:lnTo>
                  <a:lnTo>
                    <a:pt x="86" y="86"/>
                  </a:lnTo>
                  <a:lnTo>
                    <a:pt x="85" y="90"/>
                  </a:lnTo>
                  <a:lnTo>
                    <a:pt x="81" y="93"/>
                  </a:lnTo>
                  <a:lnTo>
                    <a:pt x="76" y="95"/>
                  </a:lnTo>
                  <a:lnTo>
                    <a:pt x="66" y="98"/>
                  </a:lnTo>
                  <a:lnTo>
                    <a:pt x="55" y="101"/>
                  </a:lnTo>
                  <a:lnTo>
                    <a:pt x="40" y="102"/>
                  </a:lnTo>
                  <a:lnTo>
                    <a:pt x="21" y="103"/>
                  </a:lnTo>
                  <a:lnTo>
                    <a:pt x="0" y="103"/>
                  </a:lnTo>
                  <a:lnTo>
                    <a:pt x="0" y="0"/>
                  </a:lnTo>
                  <a:lnTo>
                    <a:pt x="27"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5" name="Freeform 133"/>
            <p:cNvSpPr/>
            <p:nvPr/>
          </p:nvSpPr>
          <p:spPr bwMode="auto">
            <a:xfrm>
              <a:off x="2024063" y="4786313"/>
              <a:ext cx="130175" cy="163513"/>
            </a:xfrm>
            <a:custGeom>
              <a:avLst/>
              <a:gdLst>
                <a:gd name="T0" fmla="*/ 63 w 82"/>
                <a:gd name="T1" fmla="*/ 6 h 103"/>
                <a:gd name="T2" fmla="*/ 63 w 82"/>
                <a:gd name="T3" fmla="*/ 38 h 103"/>
                <a:gd name="T4" fmla="*/ 63 w 82"/>
                <a:gd name="T5" fmla="*/ 38 h 103"/>
                <a:gd name="T6" fmla="*/ 62 w 82"/>
                <a:gd name="T7" fmla="*/ 41 h 103"/>
                <a:gd name="T8" fmla="*/ 58 w 82"/>
                <a:gd name="T9" fmla="*/ 47 h 103"/>
                <a:gd name="T10" fmla="*/ 51 w 82"/>
                <a:gd name="T11" fmla="*/ 55 h 103"/>
                <a:gd name="T12" fmla="*/ 46 w 82"/>
                <a:gd name="T13" fmla="*/ 57 h 103"/>
                <a:gd name="T14" fmla="*/ 39 w 82"/>
                <a:gd name="T15" fmla="*/ 60 h 103"/>
                <a:gd name="T16" fmla="*/ 39 w 82"/>
                <a:gd name="T17" fmla="*/ 60 h 103"/>
                <a:gd name="T18" fmla="*/ 25 w 82"/>
                <a:gd name="T19" fmla="*/ 65 h 103"/>
                <a:gd name="T20" fmla="*/ 12 w 82"/>
                <a:gd name="T21" fmla="*/ 72 h 103"/>
                <a:gd name="T22" fmla="*/ 6 w 82"/>
                <a:gd name="T23" fmla="*/ 75 h 103"/>
                <a:gd name="T24" fmla="*/ 4 w 82"/>
                <a:gd name="T25" fmla="*/ 79 h 103"/>
                <a:gd name="T26" fmla="*/ 1 w 82"/>
                <a:gd name="T27" fmla="*/ 82 h 103"/>
                <a:gd name="T28" fmla="*/ 0 w 82"/>
                <a:gd name="T29" fmla="*/ 86 h 103"/>
                <a:gd name="T30" fmla="*/ 0 w 82"/>
                <a:gd name="T31" fmla="*/ 86 h 103"/>
                <a:gd name="T32" fmla="*/ 2 w 82"/>
                <a:gd name="T33" fmla="*/ 90 h 103"/>
                <a:gd name="T34" fmla="*/ 8 w 82"/>
                <a:gd name="T35" fmla="*/ 93 h 103"/>
                <a:gd name="T36" fmla="*/ 15 w 82"/>
                <a:gd name="T37" fmla="*/ 95 h 103"/>
                <a:gd name="T38" fmla="*/ 24 w 82"/>
                <a:gd name="T39" fmla="*/ 98 h 103"/>
                <a:gd name="T40" fmla="*/ 36 w 82"/>
                <a:gd name="T41" fmla="*/ 101 h 103"/>
                <a:gd name="T42" fmla="*/ 50 w 82"/>
                <a:gd name="T43" fmla="*/ 102 h 103"/>
                <a:gd name="T44" fmla="*/ 82 w 82"/>
                <a:gd name="T45" fmla="*/ 103 h 103"/>
                <a:gd name="T46" fmla="*/ 82 w 82"/>
                <a:gd name="T47" fmla="*/ 0 h 103"/>
                <a:gd name="T48" fmla="*/ 63 w 82"/>
                <a:gd name="T49" fmla="*/ 6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2" h="103">
                  <a:moveTo>
                    <a:pt x="63" y="6"/>
                  </a:moveTo>
                  <a:lnTo>
                    <a:pt x="63" y="38"/>
                  </a:lnTo>
                  <a:lnTo>
                    <a:pt x="63" y="38"/>
                  </a:lnTo>
                  <a:lnTo>
                    <a:pt x="62" y="41"/>
                  </a:lnTo>
                  <a:lnTo>
                    <a:pt x="58" y="47"/>
                  </a:lnTo>
                  <a:lnTo>
                    <a:pt x="51" y="55"/>
                  </a:lnTo>
                  <a:lnTo>
                    <a:pt x="46" y="57"/>
                  </a:lnTo>
                  <a:lnTo>
                    <a:pt x="39" y="60"/>
                  </a:lnTo>
                  <a:lnTo>
                    <a:pt x="39" y="60"/>
                  </a:lnTo>
                  <a:lnTo>
                    <a:pt x="25" y="65"/>
                  </a:lnTo>
                  <a:lnTo>
                    <a:pt x="12" y="72"/>
                  </a:lnTo>
                  <a:lnTo>
                    <a:pt x="6" y="75"/>
                  </a:lnTo>
                  <a:lnTo>
                    <a:pt x="4" y="79"/>
                  </a:lnTo>
                  <a:lnTo>
                    <a:pt x="1" y="82"/>
                  </a:lnTo>
                  <a:lnTo>
                    <a:pt x="0" y="86"/>
                  </a:lnTo>
                  <a:lnTo>
                    <a:pt x="0" y="86"/>
                  </a:lnTo>
                  <a:lnTo>
                    <a:pt x="2" y="90"/>
                  </a:lnTo>
                  <a:lnTo>
                    <a:pt x="8" y="93"/>
                  </a:lnTo>
                  <a:lnTo>
                    <a:pt x="15" y="95"/>
                  </a:lnTo>
                  <a:lnTo>
                    <a:pt x="24" y="98"/>
                  </a:lnTo>
                  <a:lnTo>
                    <a:pt x="36" y="101"/>
                  </a:lnTo>
                  <a:lnTo>
                    <a:pt x="50" y="102"/>
                  </a:lnTo>
                  <a:lnTo>
                    <a:pt x="82" y="103"/>
                  </a:lnTo>
                  <a:lnTo>
                    <a:pt x="82" y="0"/>
                  </a:lnTo>
                  <a:lnTo>
                    <a:pt x="63"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6" name="Freeform 134"/>
            <p:cNvSpPr/>
            <p:nvPr/>
          </p:nvSpPr>
          <p:spPr bwMode="auto">
            <a:xfrm>
              <a:off x="1893888" y="4305300"/>
              <a:ext cx="495300" cy="496888"/>
            </a:xfrm>
            <a:custGeom>
              <a:avLst/>
              <a:gdLst>
                <a:gd name="T0" fmla="*/ 83 w 312"/>
                <a:gd name="T1" fmla="*/ 16 h 313"/>
                <a:gd name="T2" fmla="*/ 57 w 312"/>
                <a:gd name="T3" fmla="*/ 41 h 313"/>
                <a:gd name="T4" fmla="*/ 37 w 312"/>
                <a:gd name="T5" fmla="*/ 71 h 313"/>
                <a:gd name="T6" fmla="*/ 25 w 312"/>
                <a:gd name="T7" fmla="*/ 103 h 313"/>
                <a:gd name="T8" fmla="*/ 21 w 312"/>
                <a:gd name="T9" fmla="*/ 140 h 313"/>
                <a:gd name="T10" fmla="*/ 21 w 312"/>
                <a:gd name="T11" fmla="*/ 156 h 313"/>
                <a:gd name="T12" fmla="*/ 27 w 312"/>
                <a:gd name="T13" fmla="*/ 186 h 313"/>
                <a:gd name="T14" fmla="*/ 40 w 312"/>
                <a:gd name="T15" fmla="*/ 213 h 313"/>
                <a:gd name="T16" fmla="*/ 56 w 312"/>
                <a:gd name="T17" fmla="*/ 237 h 313"/>
                <a:gd name="T18" fmla="*/ 76 w 312"/>
                <a:gd name="T19" fmla="*/ 259 h 313"/>
                <a:gd name="T20" fmla="*/ 101 w 312"/>
                <a:gd name="T21" fmla="*/ 275 h 313"/>
                <a:gd name="T22" fmla="*/ 128 w 312"/>
                <a:gd name="T23" fmla="*/ 287 h 313"/>
                <a:gd name="T24" fmla="*/ 157 w 312"/>
                <a:gd name="T25" fmla="*/ 293 h 313"/>
                <a:gd name="T26" fmla="*/ 174 w 312"/>
                <a:gd name="T27" fmla="*/ 294 h 313"/>
                <a:gd name="T28" fmla="*/ 210 w 312"/>
                <a:gd name="T29" fmla="*/ 289 h 313"/>
                <a:gd name="T30" fmla="*/ 243 w 312"/>
                <a:gd name="T31" fmla="*/ 276 h 313"/>
                <a:gd name="T32" fmla="*/ 273 w 312"/>
                <a:gd name="T33" fmla="*/ 257 h 313"/>
                <a:gd name="T34" fmla="*/ 296 w 312"/>
                <a:gd name="T35" fmla="*/ 233 h 313"/>
                <a:gd name="T36" fmla="*/ 312 w 312"/>
                <a:gd name="T37" fmla="*/ 245 h 313"/>
                <a:gd name="T38" fmla="*/ 285 w 312"/>
                <a:gd name="T39" fmla="*/ 274 h 313"/>
                <a:gd name="T40" fmla="*/ 252 w 312"/>
                <a:gd name="T41" fmla="*/ 295 h 313"/>
                <a:gd name="T42" fmla="*/ 214 w 312"/>
                <a:gd name="T43" fmla="*/ 309 h 313"/>
                <a:gd name="T44" fmla="*/ 174 w 312"/>
                <a:gd name="T45" fmla="*/ 313 h 313"/>
                <a:gd name="T46" fmla="*/ 156 w 312"/>
                <a:gd name="T47" fmla="*/ 313 h 313"/>
                <a:gd name="T48" fmla="*/ 122 w 312"/>
                <a:gd name="T49" fmla="*/ 306 h 313"/>
                <a:gd name="T50" fmla="*/ 91 w 312"/>
                <a:gd name="T51" fmla="*/ 293 h 313"/>
                <a:gd name="T52" fmla="*/ 64 w 312"/>
                <a:gd name="T53" fmla="*/ 274 h 313"/>
                <a:gd name="T54" fmla="*/ 40 w 312"/>
                <a:gd name="T55" fmla="*/ 251 h 313"/>
                <a:gd name="T56" fmla="*/ 21 w 312"/>
                <a:gd name="T57" fmla="*/ 222 h 313"/>
                <a:gd name="T58" fmla="*/ 8 w 312"/>
                <a:gd name="T59" fmla="*/ 191 h 313"/>
                <a:gd name="T60" fmla="*/ 2 w 312"/>
                <a:gd name="T61" fmla="*/ 159 h 313"/>
                <a:gd name="T62" fmla="*/ 0 w 312"/>
                <a:gd name="T63" fmla="*/ 140 h 313"/>
                <a:gd name="T64" fmla="*/ 6 w 312"/>
                <a:gd name="T65" fmla="*/ 99 h 313"/>
                <a:gd name="T66" fmla="*/ 19 w 312"/>
                <a:gd name="T67" fmla="*/ 61 h 313"/>
                <a:gd name="T68" fmla="*/ 42 w 312"/>
                <a:gd name="T69" fmla="*/ 27 h 313"/>
                <a:gd name="T70" fmla="*/ 71 w 312"/>
                <a:gd name="T71"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12" h="313">
                  <a:moveTo>
                    <a:pt x="83" y="16"/>
                  </a:moveTo>
                  <a:lnTo>
                    <a:pt x="83" y="16"/>
                  </a:lnTo>
                  <a:lnTo>
                    <a:pt x="69" y="29"/>
                  </a:lnTo>
                  <a:lnTo>
                    <a:pt x="57" y="41"/>
                  </a:lnTo>
                  <a:lnTo>
                    <a:pt x="46" y="54"/>
                  </a:lnTo>
                  <a:lnTo>
                    <a:pt x="37" y="71"/>
                  </a:lnTo>
                  <a:lnTo>
                    <a:pt x="30" y="87"/>
                  </a:lnTo>
                  <a:lnTo>
                    <a:pt x="25" y="103"/>
                  </a:lnTo>
                  <a:lnTo>
                    <a:pt x="22" y="122"/>
                  </a:lnTo>
                  <a:lnTo>
                    <a:pt x="21" y="140"/>
                  </a:lnTo>
                  <a:lnTo>
                    <a:pt x="21" y="140"/>
                  </a:lnTo>
                  <a:lnTo>
                    <a:pt x="21" y="156"/>
                  </a:lnTo>
                  <a:lnTo>
                    <a:pt x="23" y="171"/>
                  </a:lnTo>
                  <a:lnTo>
                    <a:pt x="27" y="186"/>
                  </a:lnTo>
                  <a:lnTo>
                    <a:pt x="33" y="199"/>
                  </a:lnTo>
                  <a:lnTo>
                    <a:pt x="40" y="213"/>
                  </a:lnTo>
                  <a:lnTo>
                    <a:pt x="46" y="226"/>
                  </a:lnTo>
                  <a:lnTo>
                    <a:pt x="56" y="237"/>
                  </a:lnTo>
                  <a:lnTo>
                    <a:pt x="65" y="248"/>
                  </a:lnTo>
                  <a:lnTo>
                    <a:pt x="76" y="259"/>
                  </a:lnTo>
                  <a:lnTo>
                    <a:pt x="88" y="267"/>
                  </a:lnTo>
                  <a:lnTo>
                    <a:pt x="101" y="275"/>
                  </a:lnTo>
                  <a:lnTo>
                    <a:pt x="114" y="282"/>
                  </a:lnTo>
                  <a:lnTo>
                    <a:pt x="128" y="287"/>
                  </a:lnTo>
                  <a:lnTo>
                    <a:pt x="143" y="290"/>
                  </a:lnTo>
                  <a:lnTo>
                    <a:pt x="157" y="293"/>
                  </a:lnTo>
                  <a:lnTo>
                    <a:pt x="174" y="294"/>
                  </a:lnTo>
                  <a:lnTo>
                    <a:pt x="174" y="294"/>
                  </a:lnTo>
                  <a:lnTo>
                    <a:pt x="193" y="293"/>
                  </a:lnTo>
                  <a:lnTo>
                    <a:pt x="210" y="289"/>
                  </a:lnTo>
                  <a:lnTo>
                    <a:pt x="227" y="285"/>
                  </a:lnTo>
                  <a:lnTo>
                    <a:pt x="243" y="276"/>
                  </a:lnTo>
                  <a:lnTo>
                    <a:pt x="258" y="268"/>
                  </a:lnTo>
                  <a:lnTo>
                    <a:pt x="273" y="257"/>
                  </a:lnTo>
                  <a:lnTo>
                    <a:pt x="285" y="247"/>
                  </a:lnTo>
                  <a:lnTo>
                    <a:pt x="296" y="233"/>
                  </a:lnTo>
                  <a:lnTo>
                    <a:pt x="312" y="245"/>
                  </a:lnTo>
                  <a:lnTo>
                    <a:pt x="312" y="245"/>
                  </a:lnTo>
                  <a:lnTo>
                    <a:pt x="298" y="260"/>
                  </a:lnTo>
                  <a:lnTo>
                    <a:pt x="285" y="274"/>
                  </a:lnTo>
                  <a:lnTo>
                    <a:pt x="268" y="285"/>
                  </a:lnTo>
                  <a:lnTo>
                    <a:pt x="252" y="295"/>
                  </a:lnTo>
                  <a:lnTo>
                    <a:pt x="233" y="303"/>
                  </a:lnTo>
                  <a:lnTo>
                    <a:pt x="214" y="309"/>
                  </a:lnTo>
                  <a:lnTo>
                    <a:pt x="194" y="312"/>
                  </a:lnTo>
                  <a:lnTo>
                    <a:pt x="174" y="313"/>
                  </a:lnTo>
                  <a:lnTo>
                    <a:pt x="174" y="313"/>
                  </a:lnTo>
                  <a:lnTo>
                    <a:pt x="156" y="313"/>
                  </a:lnTo>
                  <a:lnTo>
                    <a:pt x="138" y="310"/>
                  </a:lnTo>
                  <a:lnTo>
                    <a:pt x="122" y="306"/>
                  </a:lnTo>
                  <a:lnTo>
                    <a:pt x="106" y="299"/>
                  </a:lnTo>
                  <a:lnTo>
                    <a:pt x="91" y="293"/>
                  </a:lnTo>
                  <a:lnTo>
                    <a:pt x="76" y="285"/>
                  </a:lnTo>
                  <a:lnTo>
                    <a:pt x="64" y="274"/>
                  </a:lnTo>
                  <a:lnTo>
                    <a:pt x="52" y="263"/>
                  </a:lnTo>
                  <a:lnTo>
                    <a:pt x="40" y="251"/>
                  </a:lnTo>
                  <a:lnTo>
                    <a:pt x="30" y="237"/>
                  </a:lnTo>
                  <a:lnTo>
                    <a:pt x="21" y="222"/>
                  </a:lnTo>
                  <a:lnTo>
                    <a:pt x="14" y="207"/>
                  </a:lnTo>
                  <a:lnTo>
                    <a:pt x="8" y="191"/>
                  </a:lnTo>
                  <a:lnTo>
                    <a:pt x="4" y="175"/>
                  </a:lnTo>
                  <a:lnTo>
                    <a:pt x="2" y="159"/>
                  </a:lnTo>
                  <a:lnTo>
                    <a:pt x="0" y="140"/>
                  </a:lnTo>
                  <a:lnTo>
                    <a:pt x="0" y="140"/>
                  </a:lnTo>
                  <a:lnTo>
                    <a:pt x="2" y="119"/>
                  </a:lnTo>
                  <a:lnTo>
                    <a:pt x="6" y="99"/>
                  </a:lnTo>
                  <a:lnTo>
                    <a:pt x="11" y="79"/>
                  </a:lnTo>
                  <a:lnTo>
                    <a:pt x="19" y="61"/>
                  </a:lnTo>
                  <a:lnTo>
                    <a:pt x="30" y="44"/>
                  </a:lnTo>
                  <a:lnTo>
                    <a:pt x="42" y="27"/>
                  </a:lnTo>
                  <a:lnTo>
                    <a:pt x="56" y="14"/>
                  </a:lnTo>
                  <a:lnTo>
                    <a:pt x="71" y="0"/>
                  </a:lnTo>
                  <a:lnTo>
                    <a:pt x="83" y="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7" name="Freeform 135"/>
            <p:cNvSpPr>
              <a:spLocks noEditPoints="1"/>
            </p:cNvSpPr>
            <p:nvPr/>
          </p:nvSpPr>
          <p:spPr bwMode="auto">
            <a:xfrm>
              <a:off x="1947863" y="4314825"/>
              <a:ext cx="436563" cy="434975"/>
            </a:xfrm>
            <a:custGeom>
              <a:avLst/>
              <a:gdLst>
                <a:gd name="T0" fmla="*/ 152 w 275"/>
                <a:gd name="T1" fmla="*/ 1 h 274"/>
                <a:gd name="T2" fmla="*/ 191 w 275"/>
                <a:gd name="T3" fmla="*/ 10 h 274"/>
                <a:gd name="T4" fmla="*/ 225 w 275"/>
                <a:gd name="T5" fmla="*/ 32 h 274"/>
                <a:gd name="T6" fmla="*/ 252 w 275"/>
                <a:gd name="T7" fmla="*/ 61 h 274"/>
                <a:gd name="T8" fmla="*/ 268 w 275"/>
                <a:gd name="T9" fmla="*/ 97 h 274"/>
                <a:gd name="T10" fmla="*/ 275 w 275"/>
                <a:gd name="T11" fmla="*/ 138 h 274"/>
                <a:gd name="T12" fmla="*/ 272 w 275"/>
                <a:gd name="T13" fmla="*/ 165 h 274"/>
                <a:gd name="T14" fmla="*/ 259 w 275"/>
                <a:gd name="T15" fmla="*/ 203 h 274"/>
                <a:gd name="T16" fmla="*/ 234 w 275"/>
                <a:gd name="T17" fmla="*/ 235 h 274"/>
                <a:gd name="T18" fmla="*/ 203 w 275"/>
                <a:gd name="T19" fmla="*/ 258 h 274"/>
                <a:gd name="T20" fmla="*/ 165 w 275"/>
                <a:gd name="T21" fmla="*/ 272 h 274"/>
                <a:gd name="T22" fmla="*/ 137 w 275"/>
                <a:gd name="T23" fmla="*/ 274 h 274"/>
                <a:gd name="T24" fmla="*/ 137 w 275"/>
                <a:gd name="T25" fmla="*/ 269 h 274"/>
                <a:gd name="T26" fmla="*/ 164 w 275"/>
                <a:gd name="T27" fmla="*/ 266 h 274"/>
                <a:gd name="T28" fmla="*/ 201 w 275"/>
                <a:gd name="T29" fmla="*/ 253 h 274"/>
                <a:gd name="T30" fmla="*/ 230 w 275"/>
                <a:gd name="T31" fmla="*/ 230 h 274"/>
                <a:gd name="T32" fmla="*/ 253 w 275"/>
                <a:gd name="T33" fmla="*/ 200 h 274"/>
                <a:gd name="T34" fmla="*/ 266 w 275"/>
                <a:gd name="T35" fmla="*/ 163 h 274"/>
                <a:gd name="T36" fmla="*/ 268 w 275"/>
                <a:gd name="T37" fmla="*/ 138 h 274"/>
                <a:gd name="T38" fmla="*/ 263 w 275"/>
                <a:gd name="T39" fmla="*/ 98 h 274"/>
                <a:gd name="T40" fmla="*/ 247 w 275"/>
                <a:gd name="T41" fmla="*/ 65 h 274"/>
                <a:gd name="T42" fmla="*/ 221 w 275"/>
                <a:gd name="T43" fmla="*/ 36 h 274"/>
                <a:gd name="T44" fmla="*/ 188 w 275"/>
                <a:gd name="T45" fmla="*/ 17 h 274"/>
                <a:gd name="T46" fmla="*/ 151 w 275"/>
                <a:gd name="T47" fmla="*/ 8 h 274"/>
                <a:gd name="T48" fmla="*/ 137 w 275"/>
                <a:gd name="T49" fmla="*/ 0 h 274"/>
                <a:gd name="T50" fmla="*/ 137 w 275"/>
                <a:gd name="T51" fmla="*/ 274 h 274"/>
                <a:gd name="T52" fmla="*/ 96 w 275"/>
                <a:gd name="T53" fmla="*/ 269 h 274"/>
                <a:gd name="T54" fmla="*/ 61 w 275"/>
                <a:gd name="T55" fmla="*/ 251 h 274"/>
                <a:gd name="T56" fmla="*/ 31 w 275"/>
                <a:gd name="T57" fmla="*/ 224 h 274"/>
                <a:gd name="T58" fmla="*/ 11 w 275"/>
                <a:gd name="T59" fmla="*/ 191 h 274"/>
                <a:gd name="T60" fmla="*/ 2 w 275"/>
                <a:gd name="T61" fmla="*/ 151 h 274"/>
                <a:gd name="T62" fmla="*/ 2 w 275"/>
                <a:gd name="T63" fmla="*/ 123 h 274"/>
                <a:gd name="T64" fmla="*/ 11 w 275"/>
                <a:gd name="T65" fmla="*/ 84 h 274"/>
                <a:gd name="T66" fmla="*/ 31 w 275"/>
                <a:gd name="T67" fmla="*/ 50 h 274"/>
                <a:gd name="T68" fmla="*/ 61 w 275"/>
                <a:gd name="T69" fmla="*/ 24 h 274"/>
                <a:gd name="T70" fmla="*/ 96 w 275"/>
                <a:gd name="T71" fmla="*/ 6 h 274"/>
                <a:gd name="T72" fmla="*/ 137 w 275"/>
                <a:gd name="T73" fmla="*/ 0 h 274"/>
                <a:gd name="T74" fmla="*/ 125 w 275"/>
                <a:gd name="T75" fmla="*/ 8 h 274"/>
                <a:gd name="T76" fmla="*/ 87 w 275"/>
                <a:gd name="T77" fmla="*/ 17 h 274"/>
                <a:gd name="T78" fmla="*/ 54 w 275"/>
                <a:gd name="T79" fmla="*/ 36 h 274"/>
                <a:gd name="T80" fmla="*/ 29 w 275"/>
                <a:gd name="T81" fmla="*/ 65 h 274"/>
                <a:gd name="T82" fmla="*/ 12 w 275"/>
                <a:gd name="T83" fmla="*/ 98 h 274"/>
                <a:gd name="T84" fmla="*/ 7 w 275"/>
                <a:gd name="T85" fmla="*/ 138 h 274"/>
                <a:gd name="T86" fmla="*/ 10 w 275"/>
                <a:gd name="T87" fmla="*/ 163 h 274"/>
                <a:gd name="T88" fmla="*/ 22 w 275"/>
                <a:gd name="T89" fmla="*/ 200 h 274"/>
                <a:gd name="T90" fmla="*/ 45 w 275"/>
                <a:gd name="T91" fmla="*/ 230 h 274"/>
                <a:gd name="T92" fmla="*/ 75 w 275"/>
                <a:gd name="T93" fmla="*/ 253 h 274"/>
                <a:gd name="T94" fmla="*/ 111 w 275"/>
                <a:gd name="T95" fmla="*/ 266 h 274"/>
                <a:gd name="T96" fmla="*/ 137 w 275"/>
                <a:gd name="T97" fmla="*/ 274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5" h="274">
                  <a:moveTo>
                    <a:pt x="137" y="0"/>
                  </a:moveTo>
                  <a:lnTo>
                    <a:pt x="137" y="0"/>
                  </a:lnTo>
                  <a:lnTo>
                    <a:pt x="152" y="1"/>
                  </a:lnTo>
                  <a:lnTo>
                    <a:pt x="165" y="2"/>
                  </a:lnTo>
                  <a:lnTo>
                    <a:pt x="179" y="6"/>
                  </a:lnTo>
                  <a:lnTo>
                    <a:pt x="191" y="10"/>
                  </a:lnTo>
                  <a:lnTo>
                    <a:pt x="203" y="17"/>
                  </a:lnTo>
                  <a:lnTo>
                    <a:pt x="214" y="24"/>
                  </a:lnTo>
                  <a:lnTo>
                    <a:pt x="225" y="32"/>
                  </a:lnTo>
                  <a:lnTo>
                    <a:pt x="234" y="40"/>
                  </a:lnTo>
                  <a:lnTo>
                    <a:pt x="244" y="50"/>
                  </a:lnTo>
                  <a:lnTo>
                    <a:pt x="252" y="61"/>
                  </a:lnTo>
                  <a:lnTo>
                    <a:pt x="259" y="71"/>
                  </a:lnTo>
                  <a:lnTo>
                    <a:pt x="264" y="84"/>
                  </a:lnTo>
                  <a:lnTo>
                    <a:pt x="268" y="97"/>
                  </a:lnTo>
                  <a:lnTo>
                    <a:pt x="272" y="109"/>
                  </a:lnTo>
                  <a:lnTo>
                    <a:pt x="274" y="123"/>
                  </a:lnTo>
                  <a:lnTo>
                    <a:pt x="275" y="138"/>
                  </a:lnTo>
                  <a:lnTo>
                    <a:pt x="275" y="138"/>
                  </a:lnTo>
                  <a:lnTo>
                    <a:pt x="274" y="151"/>
                  </a:lnTo>
                  <a:lnTo>
                    <a:pt x="272" y="165"/>
                  </a:lnTo>
                  <a:lnTo>
                    <a:pt x="268" y="178"/>
                  </a:lnTo>
                  <a:lnTo>
                    <a:pt x="264" y="191"/>
                  </a:lnTo>
                  <a:lnTo>
                    <a:pt x="259" y="203"/>
                  </a:lnTo>
                  <a:lnTo>
                    <a:pt x="252" y="215"/>
                  </a:lnTo>
                  <a:lnTo>
                    <a:pt x="244" y="224"/>
                  </a:lnTo>
                  <a:lnTo>
                    <a:pt x="234" y="235"/>
                  </a:lnTo>
                  <a:lnTo>
                    <a:pt x="225" y="243"/>
                  </a:lnTo>
                  <a:lnTo>
                    <a:pt x="214" y="251"/>
                  </a:lnTo>
                  <a:lnTo>
                    <a:pt x="203" y="258"/>
                  </a:lnTo>
                  <a:lnTo>
                    <a:pt x="191" y="264"/>
                  </a:lnTo>
                  <a:lnTo>
                    <a:pt x="179" y="269"/>
                  </a:lnTo>
                  <a:lnTo>
                    <a:pt x="165" y="272"/>
                  </a:lnTo>
                  <a:lnTo>
                    <a:pt x="152" y="274"/>
                  </a:lnTo>
                  <a:lnTo>
                    <a:pt x="137" y="274"/>
                  </a:lnTo>
                  <a:lnTo>
                    <a:pt x="137" y="274"/>
                  </a:lnTo>
                  <a:lnTo>
                    <a:pt x="137" y="269"/>
                  </a:lnTo>
                  <a:lnTo>
                    <a:pt x="137" y="269"/>
                  </a:lnTo>
                  <a:lnTo>
                    <a:pt x="137" y="269"/>
                  </a:lnTo>
                  <a:lnTo>
                    <a:pt x="137" y="269"/>
                  </a:lnTo>
                  <a:lnTo>
                    <a:pt x="151" y="268"/>
                  </a:lnTo>
                  <a:lnTo>
                    <a:pt x="164" y="266"/>
                  </a:lnTo>
                  <a:lnTo>
                    <a:pt x="176" y="262"/>
                  </a:lnTo>
                  <a:lnTo>
                    <a:pt x="188" y="258"/>
                  </a:lnTo>
                  <a:lnTo>
                    <a:pt x="201" y="253"/>
                  </a:lnTo>
                  <a:lnTo>
                    <a:pt x="211" y="246"/>
                  </a:lnTo>
                  <a:lnTo>
                    <a:pt x="221" y="238"/>
                  </a:lnTo>
                  <a:lnTo>
                    <a:pt x="230" y="230"/>
                  </a:lnTo>
                  <a:lnTo>
                    <a:pt x="239" y="220"/>
                  </a:lnTo>
                  <a:lnTo>
                    <a:pt x="247" y="211"/>
                  </a:lnTo>
                  <a:lnTo>
                    <a:pt x="253" y="200"/>
                  </a:lnTo>
                  <a:lnTo>
                    <a:pt x="259" y="188"/>
                  </a:lnTo>
                  <a:lnTo>
                    <a:pt x="263" y="177"/>
                  </a:lnTo>
                  <a:lnTo>
                    <a:pt x="266" y="163"/>
                  </a:lnTo>
                  <a:lnTo>
                    <a:pt x="268" y="151"/>
                  </a:lnTo>
                  <a:lnTo>
                    <a:pt x="268" y="138"/>
                  </a:lnTo>
                  <a:lnTo>
                    <a:pt x="268" y="138"/>
                  </a:lnTo>
                  <a:lnTo>
                    <a:pt x="268" y="124"/>
                  </a:lnTo>
                  <a:lnTo>
                    <a:pt x="266" y="111"/>
                  </a:lnTo>
                  <a:lnTo>
                    <a:pt x="263" y="98"/>
                  </a:lnTo>
                  <a:lnTo>
                    <a:pt x="259" y="86"/>
                  </a:lnTo>
                  <a:lnTo>
                    <a:pt x="253" y="75"/>
                  </a:lnTo>
                  <a:lnTo>
                    <a:pt x="247" y="65"/>
                  </a:lnTo>
                  <a:lnTo>
                    <a:pt x="239" y="54"/>
                  </a:lnTo>
                  <a:lnTo>
                    <a:pt x="230" y="44"/>
                  </a:lnTo>
                  <a:lnTo>
                    <a:pt x="221" y="36"/>
                  </a:lnTo>
                  <a:lnTo>
                    <a:pt x="211" y="29"/>
                  </a:lnTo>
                  <a:lnTo>
                    <a:pt x="201" y="23"/>
                  </a:lnTo>
                  <a:lnTo>
                    <a:pt x="188" y="17"/>
                  </a:lnTo>
                  <a:lnTo>
                    <a:pt x="176" y="12"/>
                  </a:lnTo>
                  <a:lnTo>
                    <a:pt x="164" y="9"/>
                  </a:lnTo>
                  <a:lnTo>
                    <a:pt x="151" y="8"/>
                  </a:lnTo>
                  <a:lnTo>
                    <a:pt x="137" y="6"/>
                  </a:lnTo>
                  <a:lnTo>
                    <a:pt x="137" y="6"/>
                  </a:lnTo>
                  <a:lnTo>
                    <a:pt x="137" y="0"/>
                  </a:lnTo>
                  <a:lnTo>
                    <a:pt x="137" y="0"/>
                  </a:lnTo>
                  <a:close/>
                  <a:moveTo>
                    <a:pt x="137" y="274"/>
                  </a:moveTo>
                  <a:lnTo>
                    <a:pt x="137" y="274"/>
                  </a:lnTo>
                  <a:lnTo>
                    <a:pt x="123" y="274"/>
                  </a:lnTo>
                  <a:lnTo>
                    <a:pt x="110" y="272"/>
                  </a:lnTo>
                  <a:lnTo>
                    <a:pt x="96" y="269"/>
                  </a:lnTo>
                  <a:lnTo>
                    <a:pt x="84" y="264"/>
                  </a:lnTo>
                  <a:lnTo>
                    <a:pt x="72" y="258"/>
                  </a:lnTo>
                  <a:lnTo>
                    <a:pt x="61" y="251"/>
                  </a:lnTo>
                  <a:lnTo>
                    <a:pt x="50" y="243"/>
                  </a:lnTo>
                  <a:lnTo>
                    <a:pt x="41" y="235"/>
                  </a:lnTo>
                  <a:lnTo>
                    <a:pt x="31" y="224"/>
                  </a:lnTo>
                  <a:lnTo>
                    <a:pt x="23" y="215"/>
                  </a:lnTo>
                  <a:lnTo>
                    <a:pt x="16" y="203"/>
                  </a:lnTo>
                  <a:lnTo>
                    <a:pt x="11" y="191"/>
                  </a:lnTo>
                  <a:lnTo>
                    <a:pt x="7" y="178"/>
                  </a:lnTo>
                  <a:lnTo>
                    <a:pt x="3" y="165"/>
                  </a:lnTo>
                  <a:lnTo>
                    <a:pt x="2" y="151"/>
                  </a:lnTo>
                  <a:lnTo>
                    <a:pt x="0" y="138"/>
                  </a:lnTo>
                  <a:lnTo>
                    <a:pt x="0" y="138"/>
                  </a:lnTo>
                  <a:lnTo>
                    <a:pt x="2" y="123"/>
                  </a:lnTo>
                  <a:lnTo>
                    <a:pt x="3" y="109"/>
                  </a:lnTo>
                  <a:lnTo>
                    <a:pt x="7" y="97"/>
                  </a:lnTo>
                  <a:lnTo>
                    <a:pt x="11" y="84"/>
                  </a:lnTo>
                  <a:lnTo>
                    <a:pt x="16" y="71"/>
                  </a:lnTo>
                  <a:lnTo>
                    <a:pt x="23" y="61"/>
                  </a:lnTo>
                  <a:lnTo>
                    <a:pt x="31" y="50"/>
                  </a:lnTo>
                  <a:lnTo>
                    <a:pt x="41" y="40"/>
                  </a:lnTo>
                  <a:lnTo>
                    <a:pt x="50" y="32"/>
                  </a:lnTo>
                  <a:lnTo>
                    <a:pt x="61" y="24"/>
                  </a:lnTo>
                  <a:lnTo>
                    <a:pt x="72" y="17"/>
                  </a:lnTo>
                  <a:lnTo>
                    <a:pt x="84" y="10"/>
                  </a:lnTo>
                  <a:lnTo>
                    <a:pt x="96" y="6"/>
                  </a:lnTo>
                  <a:lnTo>
                    <a:pt x="110" y="2"/>
                  </a:lnTo>
                  <a:lnTo>
                    <a:pt x="123" y="1"/>
                  </a:lnTo>
                  <a:lnTo>
                    <a:pt x="137" y="0"/>
                  </a:lnTo>
                  <a:lnTo>
                    <a:pt x="137" y="6"/>
                  </a:lnTo>
                  <a:lnTo>
                    <a:pt x="137" y="6"/>
                  </a:lnTo>
                  <a:lnTo>
                    <a:pt x="125" y="8"/>
                  </a:lnTo>
                  <a:lnTo>
                    <a:pt x="111" y="9"/>
                  </a:lnTo>
                  <a:lnTo>
                    <a:pt x="99" y="12"/>
                  </a:lnTo>
                  <a:lnTo>
                    <a:pt x="87" y="17"/>
                  </a:lnTo>
                  <a:lnTo>
                    <a:pt x="75" y="23"/>
                  </a:lnTo>
                  <a:lnTo>
                    <a:pt x="64" y="29"/>
                  </a:lnTo>
                  <a:lnTo>
                    <a:pt x="54" y="36"/>
                  </a:lnTo>
                  <a:lnTo>
                    <a:pt x="45" y="44"/>
                  </a:lnTo>
                  <a:lnTo>
                    <a:pt x="37" y="54"/>
                  </a:lnTo>
                  <a:lnTo>
                    <a:pt x="29" y="65"/>
                  </a:lnTo>
                  <a:lnTo>
                    <a:pt x="22" y="75"/>
                  </a:lnTo>
                  <a:lnTo>
                    <a:pt x="16" y="86"/>
                  </a:lnTo>
                  <a:lnTo>
                    <a:pt x="12" y="98"/>
                  </a:lnTo>
                  <a:lnTo>
                    <a:pt x="10" y="111"/>
                  </a:lnTo>
                  <a:lnTo>
                    <a:pt x="7" y="124"/>
                  </a:lnTo>
                  <a:lnTo>
                    <a:pt x="7" y="138"/>
                  </a:lnTo>
                  <a:lnTo>
                    <a:pt x="7" y="138"/>
                  </a:lnTo>
                  <a:lnTo>
                    <a:pt x="7" y="151"/>
                  </a:lnTo>
                  <a:lnTo>
                    <a:pt x="10" y="163"/>
                  </a:lnTo>
                  <a:lnTo>
                    <a:pt x="12" y="177"/>
                  </a:lnTo>
                  <a:lnTo>
                    <a:pt x="16" y="188"/>
                  </a:lnTo>
                  <a:lnTo>
                    <a:pt x="22" y="200"/>
                  </a:lnTo>
                  <a:lnTo>
                    <a:pt x="29" y="211"/>
                  </a:lnTo>
                  <a:lnTo>
                    <a:pt x="37" y="220"/>
                  </a:lnTo>
                  <a:lnTo>
                    <a:pt x="45" y="230"/>
                  </a:lnTo>
                  <a:lnTo>
                    <a:pt x="54" y="238"/>
                  </a:lnTo>
                  <a:lnTo>
                    <a:pt x="64" y="246"/>
                  </a:lnTo>
                  <a:lnTo>
                    <a:pt x="75" y="253"/>
                  </a:lnTo>
                  <a:lnTo>
                    <a:pt x="87" y="258"/>
                  </a:lnTo>
                  <a:lnTo>
                    <a:pt x="99" y="262"/>
                  </a:lnTo>
                  <a:lnTo>
                    <a:pt x="111" y="266"/>
                  </a:lnTo>
                  <a:lnTo>
                    <a:pt x="125" y="268"/>
                  </a:lnTo>
                  <a:lnTo>
                    <a:pt x="137" y="269"/>
                  </a:lnTo>
                  <a:lnTo>
                    <a:pt x="137" y="27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8" name="Freeform 136"/>
            <p:cNvSpPr/>
            <p:nvPr/>
          </p:nvSpPr>
          <p:spPr bwMode="auto">
            <a:xfrm>
              <a:off x="1941513" y="4322763"/>
              <a:ext cx="434975" cy="423863"/>
            </a:xfrm>
            <a:custGeom>
              <a:avLst/>
              <a:gdLst>
                <a:gd name="T0" fmla="*/ 199 w 274"/>
                <a:gd name="T1" fmla="*/ 18 h 267"/>
                <a:gd name="T2" fmla="*/ 203 w 274"/>
                <a:gd name="T3" fmla="*/ 37 h 267"/>
                <a:gd name="T4" fmla="*/ 214 w 274"/>
                <a:gd name="T5" fmla="*/ 35 h 267"/>
                <a:gd name="T6" fmla="*/ 221 w 274"/>
                <a:gd name="T7" fmla="*/ 43 h 267"/>
                <a:gd name="T8" fmla="*/ 238 w 274"/>
                <a:gd name="T9" fmla="*/ 56 h 267"/>
                <a:gd name="T10" fmla="*/ 257 w 274"/>
                <a:gd name="T11" fmla="*/ 80 h 267"/>
                <a:gd name="T12" fmla="*/ 251 w 274"/>
                <a:gd name="T13" fmla="*/ 91 h 267"/>
                <a:gd name="T14" fmla="*/ 256 w 274"/>
                <a:gd name="T15" fmla="*/ 93 h 267"/>
                <a:gd name="T16" fmla="*/ 262 w 274"/>
                <a:gd name="T17" fmla="*/ 85 h 267"/>
                <a:gd name="T18" fmla="*/ 264 w 274"/>
                <a:gd name="T19" fmla="*/ 93 h 267"/>
                <a:gd name="T20" fmla="*/ 259 w 274"/>
                <a:gd name="T21" fmla="*/ 110 h 267"/>
                <a:gd name="T22" fmla="*/ 247 w 274"/>
                <a:gd name="T23" fmla="*/ 112 h 267"/>
                <a:gd name="T24" fmla="*/ 232 w 274"/>
                <a:gd name="T25" fmla="*/ 127 h 267"/>
                <a:gd name="T26" fmla="*/ 220 w 274"/>
                <a:gd name="T27" fmla="*/ 141 h 267"/>
                <a:gd name="T28" fmla="*/ 202 w 274"/>
                <a:gd name="T29" fmla="*/ 154 h 267"/>
                <a:gd name="T30" fmla="*/ 209 w 274"/>
                <a:gd name="T31" fmla="*/ 183 h 267"/>
                <a:gd name="T32" fmla="*/ 218 w 274"/>
                <a:gd name="T33" fmla="*/ 214 h 267"/>
                <a:gd name="T34" fmla="*/ 210 w 274"/>
                <a:gd name="T35" fmla="*/ 237 h 267"/>
                <a:gd name="T36" fmla="*/ 226 w 274"/>
                <a:gd name="T37" fmla="*/ 228 h 267"/>
                <a:gd name="T38" fmla="*/ 247 w 274"/>
                <a:gd name="T39" fmla="*/ 192 h 267"/>
                <a:gd name="T40" fmla="*/ 264 w 274"/>
                <a:gd name="T41" fmla="*/ 141 h 267"/>
                <a:gd name="T42" fmla="*/ 274 w 274"/>
                <a:gd name="T43" fmla="*/ 115 h 267"/>
                <a:gd name="T44" fmla="*/ 155 w 274"/>
                <a:gd name="T45" fmla="*/ 267 h 267"/>
                <a:gd name="T46" fmla="*/ 178 w 274"/>
                <a:gd name="T47" fmla="*/ 246 h 267"/>
                <a:gd name="T48" fmla="*/ 153 w 274"/>
                <a:gd name="T49" fmla="*/ 245 h 267"/>
                <a:gd name="T50" fmla="*/ 145 w 274"/>
                <a:gd name="T51" fmla="*/ 252 h 267"/>
                <a:gd name="T52" fmla="*/ 125 w 274"/>
                <a:gd name="T53" fmla="*/ 248 h 267"/>
                <a:gd name="T54" fmla="*/ 99 w 274"/>
                <a:gd name="T55" fmla="*/ 249 h 267"/>
                <a:gd name="T56" fmla="*/ 121 w 274"/>
                <a:gd name="T57" fmla="*/ 267 h 267"/>
                <a:gd name="T58" fmla="*/ 0 w 274"/>
                <a:gd name="T59" fmla="*/ 129 h 267"/>
                <a:gd name="T60" fmla="*/ 62 w 274"/>
                <a:gd name="T61" fmla="*/ 26 h 267"/>
                <a:gd name="T62" fmla="*/ 19 w 274"/>
                <a:gd name="T63" fmla="*/ 87 h 267"/>
                <a:gd name="T64" fmla="*/ 31 w 274"/>
                <a:gd name="T65" fmla="*/ 84 h 267"/>
                <a:gd name="T66" fmla="*/ 50 w 274"/>
                <a:gd name="T67" fmla="*/ 91 h 267"/>
                <a:gd name="T68" fmla="*/ 60 w 274"/>
                <a:gd name="T69" fmla="*/ 88 h 267"/>
                <a:gd name="T70" fmla="*/ 46 w 274"/>
                <a:gd name="T71" fmla="*/ 106 h 267"/>
                <a:gd name="T72" fmla="*/ 35 w 274"/>
                <a:gd name="T73" fmla="*/ 122 h 267"/>
                <a:gd name="T74" fmla="*/ 45 w 274"/>
                <a:gd name="T75" fmla="*/ 157 h 267"/>
                <a:gd name="T76" fmla="*/ 54 w 274"/>
                <a:gd name="T77" fmla="*/ 180 h 267"/>
                <a:gd name="T78" fmla="*/ 87 w 274"/>
                <a:gd name="T79" fmla="*/ 210 h 267"/>
                <a:gd name="T80" fmla="*/ 95 w 274"/>
                <a:gd name="T81" fmla="*/ 188 h 267"/>
                <a:gd name="T82" fmla="*/ 98 w 274"/>
                <a:gd name="T83" fmla="*/ 169 h 267"/>
                <a:gd name="T84" fmla="*/ 104 w 274"/>
                <a:gd name="T85" fmla="*/ 137 h 267"/>
                <a:gd name="T86" fmla="*/ 117 w 274"/>
                <a:gd name="T87" fmla="*/ 122 h 267"/>
                <a:gd name="T88" fmla="*/ 152 w 274"/>
                <a:gd name="T89" fmla="*/ 125 h 267"/>
                <a:gd name="T90" fmla="*/ 165 w 274"/>
                <a:gd name="T91" fmla="*/ 106 h 267"/>
                <a:gd name="T92" fmla="*/ 161 w 274"/>
                <a:gd name="T93" fmla="*/ 81 h 267"/>
                <a:gd name="T94" fmla="*/ 134 w 274"/>
                <a:gd name="T95" fmla="*/ 58 h 267"/>
                <a:gd name="T96" fmla="*/ 111 w 274"/>
                <a:gd name="T97" fmla="*/ 57 h 267"/>
                <a:gd name="T98" fmla="*/ 92 w 274"/>
                <a:gd name="T99" fmla="*/ 68 h 267"/>
                <a:gd name="T100" fmla="*/ 69 w 274"/>
                <a:gd name="T101" fmla="*/ 64 h 267"/>
                <a:gd name="T102" fmla="*/ 73 w 274"/>
                <a:gd name="T103" fmla="*/ 56 h 267"/>
                <a:gd name="T104" fmla="*/ 80 w 274"/>
                <a:gd name="T105" fmla="*/ 45 h 267"/>
                <a:gd name="T106" fmla="*/ 81 w 274"/>
                <a:gd name="T107" fmla="*/ 38 h 267"/>
                <a:gd name="T108" fmla="*/ 96 w 274"/>
                <a:gd name="T109" fmla="*/ 49 h 267"/>
                <a:gd name="T110" fmla="*/ 119 w 274"/>
                <a:gd name="T111" fmla="*/ 47 h 267"/>
                <a:gd name="T112" fmla="*/ 137 w 274"/>
                <a:gd name="T113" fmla="*/ 45 h 267"/>
                <a:gd name="T114" fmla="*/ 141 w 274"/>
                <a:gd name="T115" fmla="*/ 28 h 267"/>
                <a:gd name="T116" fmla="*/ 161 w 274"/>
                <a:gd name="T117" fmla="*/ 22 h 267"/>
                <a:gd name="T118" fmla="*/ 132 w 274"/>
                <a:gd name="T119" fmla="*/ 8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4" h="267">
                  <a:moveTo>
                    <a:pt x="161" y="1"/>
                  </a:moveTo>
                  <a:lnTo>
                    <a:pt x="161" y="1"/>
                  </a:lnTo>
                  <a:lnTo>
                    <a:pt x="169" y="3"/>
                  </a:lnTo>
                  <a:lnTo>
                    <a:pt x="178" y="5"/>
                  </a:lnTo>
                  <a:lnTo>
                    <a:pt x="188" y="8"/>
                  </a:lnTo>
                  <a:lnTo>
                    <a:pt x="201" y="14"/>
                  </a:lnTo>
                  <a:lnTo>
                    <a:pt x="214" y="22"/>
                  </a:lnTo>
                  <a:lnTo>
                    <a:pt x="226" y="31"/>
                  </a:lnTo>
                  <a:lnTo>
                    <a:pt x="238" y="43"/>
                  </a:lnTo>
                  <a:lnTo>
                    <a:pt x="238" y="43"/>
                  </a:lnTo>
                  <a:lnTo>
                    <a:pt x="234" y="39"/>
                  </a:lnTo>
                  <a:lnTo>
                    <a:pt x="225" y="31"/>
                  </a:lnTo>
                  <a:lnTo>
                    <a:pt x="213" y="22"/>
                  </a:lnTo>
                  <a:lnTo>
                    <a:pt x="206" y="19"/>
                  </a:lnTo>
                  <a:lnTo>
                    <a:pt x="199" y="18"/>
                  </a:lnTo>
                  <a:lnTo>
                    <a:pt x="197" y="19"/>
                  </a:lnTo>
                  <a:lnTo>
                    <a:pt x="197" y="19"/>
                  </a:lnTo>
                  <a:lnTo>
                    <a:pt x="198" y="22"/>
                  </a:lnTo>
                  <a:lnTo>
                    <a:pt x="198" y="22"/>
                  </a:lnTo>
                  <a:lnTo>
                    <a:pt x="199" y="24"/>
                  </a:lnTo>
                  <a:lnTo>
                    <a:pt x="199" y="24"/>
                  </a:lnTo>
                  <a:lnTo>
                    <a:pt x="199" y="27"/>
                  </a:lnTo>
                  <a:lnTo>
                    <a:pt x="201" y="30"/>
                  </a:lnTo>
                  <a:lnTo>
                    <a:pt x="201" y="30"/>
                  </a:lnTo>
                  <a:lnTo>
                    <a:pt x="202" y="30"/>
                  </a:lnTo>
                  <a:lnTo>
                    <a:pt x="202" y="30"/>
                  </a:lnTo>
                  <a:lnTo>
                    <a:pt x="203" y="33"/>
                  </a:lnTo>
                  <a:lnTo>
                    <a:pt x="203" y="33"/>
                  </a:lnTo>
                  <a:lnTo>
                    <a:pt x="203" y="34"/>
                  </a:lnTo>
                  <a:lnTo>
                    <a:pt x="203" y="37"/>
                  </a:lnTo>
                  <a:lnTo>
                    <a:pt x="203" y="39"/>
                  </a:lnTo>
                  <a:lnTo>
                    <a:pt x="206" y="39"/>
                  </a:lnTo>
                  <a:lnTo>
                    <a:pt x="206" y="39"/>
                  </a:lnTo>
                  <a:lnTo>
                    <a:pt x="209" y="39"/>
                  </a:lnTo>
                  <a:lnTo>
                    <a:pt x="209" y="39"/>
                  </a:lnTo>
                  <a:lnTo>
                    <a:pt x="210" y="38"/>
                  </a:lnTo>
                  <a:lnTo>
                    <a:pt x="210" y="38"/>
                  </a:lnTo>
                  <a:lnTo>
                    <a:pt x="207" y="35"/>
                  </a:lnTo>
                  <a:lnTo>
                    <a:pt x="207" y="35"/>
                  </a:lnTo>
                  <a:lnTo>
                    <a:pt x="207" y="35"/>
                  </a:lnTo>
                  <a:lnTo>
                    <a:pt x="207" y="35"/>
                  </a:lnTo>
                  <a:lnTo>
                    <a:pt x="209" y="34"/>
                  </a:lnTo>
                  <a:lnTo>
                    <a:pt x="210" y="33"/>
                  </a:lnTo>
                  <a:lnTo>
                    <a:pt x="210" y="33"/>
                  </a:lnTo>
                  <a:lnTo>
                    <a:pt x="214" y="35"/>
                  </a:lnTo>
                  <a:lnTo>
                    <a:pt x="215" y="37"/>
                  </a:lnTo>
                  <a:lnTo>
                    <a:pt x="215" y="37"/>
                  </a:lnTo>
                  <a:lnTo>
                    <a:pt x="217" y="39"/>
                  </a:lnTo>
                  <a:lnTo>
                    <a:pt x="217" y="39"/>
                  </a:lnTo>
                  <a:lnTo>
                    <a:pt x="215" y="41"/>
                  </a:lnTo>
                  <a:lnTo>
                    <a:pt x="215" y="41"/>
                  </a:lnTo>
                  <a:lnTo>
                    <a:pt x="214" y="42"/>
                  </a:lnTo>
                  <a:lnTo>
                    <a:pt x="214" y="42"/>
                  </a:lnTo>
                  <a:lnTo>
                    <a:pt x="215" y="45"/>
                  </a:lnTo>
                  <a:lnTo>
                    <a:pt x="215" y="45"/>
                  </a:lnTo>
                  <a:lnTo>
                    <a:pt x="215" y="45"/>
                  </a:lnTo>
                  <a:lnTo>
                    <a:pt x="217" y="45"/>
                  </a:lnTo>
                  <a:lnTo>
                    <a:pt x="217" y="45"/>
                  </a:lnTo>
                  <a:lnTo>
                    <a:pt x="221" y="43"/>
                  </a:lnTo>
                  <a:lnTo>
                    <a:pt x="221" y="43"/>
                  </a:lnTo>
                  <a:lnTo>
                    <a:pt x="224" y="43"/>
                  </a:lnTo>
                  <a:lnTo>
                    <a:pt x="224" y="43"/>
                  </a:lnTo>
                  <a:lnTo>
                    <a:pt x="225" y="45"/>
                  </a:lnTo>
                  <a:lnTo>
                    <a:pt x="225" y="45"/>
                  </a:lnTo>
                  <a:lnTo>
                    <a:pt x="229" y="47"/>
                  </a:lnTo>
                  <a:lnTo>
                    <a:pt x="229" y="47"/>
                  </a:lnTo>
                  <a:lnTo>
                    <a:pt x="230" y="47"/>
                  </a:lnTo>
                  <a:lnTo>
                    <a:pt x="230" y="47"/>
                  </a:lnTo>
                  <a:lnTo>
                    <a:pt x="232" y="51"/>
                  </a:lnTo>
                  <a:lnTo>
                    <a:pt x="232" y="51"/>
                  </a:lnTo>
                  <a:lnTo>
                    <a:pt x="234" y="53"/>
                  </a:lnTo>
                  <a:lnTo>
                    <a:pt x="234" y="53"/>
                  </a:lnTo>
                  <a:lnTo>
                    <a:pt x="237" y="54"/>
                  </a:lnTo>
                  <a:lnTo>
                    <a:pt x="238" y="56"/>
                  </a:lnTo>
                  <a:lnTo>
                    <a:pt x="238" y="56"/>
                  </a:lnTo>
                  <a:lnTo>
                    <a:pt x="240" y="58"/>
                  </a:lnTo>
                  <a:lnTo>
                    <a:pt x="240" y="58"/>
                  </a:lnTo>
                  <a:lnTo>
                    <a:pt x="245" y="62"/>
                  </a:lnTo>
                  <a:lnTo>
                    <a:pt x="245" y="62"/>
                  </a:lnTo>
                  <a:lnTo>
                    <a:pt x="248" y="65"/>
                  </a:lnTo>
                  <a:lnTo>
                    <a:pt x="248" y="65"/>
                  </a:lnTo>
                  <a:lnTo>
                    <a:pt x="248" y="69"/>
                  </a:lnTo>
                  <a:lnTo>
                    <a:pt x="248" y="69"/>
                  </a:lnTo>
                  <a:lnTo>
                    <a:pt x="249" y="73"/>
                  </a:lnTo>
                  <a:lnTo>
                    <a:pt x="249" y="73"/>
                  </a:lnTo>
                  <a:lnTo>
                    <a:pt x="251" y="76"/>
                  </a:lnTo>
                  <a:lnTo>
                    <a:pt x="251" y="76"/>
                  </a:lnTo>
                  <a:lnTo>
                    <a:pt x="253" y="77"/>
                  </a:lnTo>
                  <a:lnTo>
                    <a:pt x="253" y="77"/>
                  </a:lnTo>
                  <a:lnTo>
                    <a:pt x="257" y="80"/>
                  </a:lnTo>
                  <a:lnTo>
                    <a:pt x="257" y="80"/>
                  </a:lnTo>
                  <a:lnTo>
                    <a:pt x="259" y="81"/>
                  </a:lnTo>
                  <a:lnTo>
                    <a:pt x="259" y="83"/>
                  </a:lnTo>
                  <a:lnTo>
                    <a:pt x="259" y="83"/>
                  </a:lnTo>
                  <a:lnTo>
                    <a:pt x="257" y="84"/>
                  </a:lnTo>
                  <a:lnTo>
                    <a:pt x="257" y="84"/>
                  </a:lnTo>
                  <a:lnTo>
                    <a:pt x="255" y="84"/>
                  </a:lnTo>
                  <a:lnTo>
                    <a:pt x="255" y="84"/>
                  </a:lnTo>
                  <a:lnTo>
                    <a:pt x="255" y="87"/>
                  </a:lnTo>
                  <a:lnTo>
                    <a:pt x="255" y="87"/>
                  </a:lnTo>
                  <a:lnTo>
                    <a:pt x="255" y="88"/>
                  </a:lnTo>
                  <a:lnTo>
                    <a:pt x="255" y="89"/>
                  </a:lnTo>
                  <a:lnTo>
                    <a:pt x="255" y="89"/>
                  </a:lnTo>
                  <a:lnTo>
                    <a:pt x="252" y="91"/>
                  </a:lnTo>
                  <a:lnTo>
                    <a:pt x="251" y="91"/>
                  </a:lnTo>
                  <a:lnTo>
                    <a:pt x="248" y="92"/>
                  </a:lnTo>
                  <a:lnTo>
                    <a:pt x="247" y="93"/>
                  </a:lnTo>
                  <a:lnTo>
                    <a:pt x="247" y="93"/>
                  </a:lnTo>
                  <a:lnTo>
                    <a:pt x="247" y="95"/>
                  </a:lnTo>
                  <a:lnTo>
                    <a:pt x="247" y="95"/>
                  </a:lnTo>
                  <a:lnTo>
                    <a:pt x="249" y="96"/>
                  </a:lnTo>
                  <a:lnTo>
                    <a:pt x="249" y="96"/>
                  </a:lnTo>
                  <a:lnTo>
                    <a:pt x="249" y="95"/>
                  </a:lnTo>
                  <a:lnTo>
                    <a:pt x="249" y="95"/>
                  </a:lnTo>
                  <a:lnTo>
                    <a:pt x="249" y="93"/>
                  </a:lnTo>
                  <a:lnTo>
                    <a:pt x="251" y="93"/>
                  </a:lnTo>
                  <a:lnTo>
                    <a:pt x="251" y="93"/>
                  </a:lnTo>
                  <a:lnTo>
                    <a:pt x="253" y="93"/>
                  </a:lnTo>
                  <a:lnTo>
                    <a:pt x="253" y="93"/>
                  </a:lnTo>
                  <a:lnTo>
                    <a:pt x="256" y="93"/>
                  </a:lnTo>
                  <a:lnTo>
                    <a:pt x="256" y="93"/>
                  </a:lnTo>
                  <a:lnTo>
                    <a:pt x="256" y="92"/>
                  </a:lnTo>
                  <a:lnTo>
                    <a:pt x="256" y="92"/>
                  </a:lnTo>
                  <a:lnTo>
                    <a:pt x="256" y="92"/>
                  </a:lnTo>
                  <a:lnTo>
                    <a:pt x="256" y="89"/>
                  </a:lnTo>
                  <a:lnTo>
                    <a:pt x="256" y="89"/>
                  </a:lnTo>
                  <a:lnTo>
                    <a:pt x="257" y="87"/>
                  </a:lnTo>
                  <a:lnTo>
                    <a:pt x="257" y="87"/>
                  </a:lnTo>
                  <a:lnTo>
                    <a:pt x="257" y="88"/>
                  </a:lnTo>
                  <a:lnTo>
                    <a:pt x="259" y="87"/>
                  </a:lnTo>
                  <a:lnTo>
                    <a:pt x="259" y="87"/>
                  </a:lnTo>
                  <a:lnTo>
                    <a:pt x="260" y="85"/>
                  </a:lnTo>
                  <a:lnTo>
                    <a:pt x="260" y="85"/>
                  </a:lnTo>
                  <a:lnTo>
                    <a:pt x="262" y="85"/>
                  </a:lnTo>
                  <a:lnTo>
                    <a:pt x="262" y="85"/>
                  </a:lnTo>
                  <a:lnTo>
                    <a:pt x="262" y="85"/>
                  </a:lnTo>
                  <a:lnTo>
                    <a:pt x="262" y="83"/>
                  </a:lnTo>
                  <a:lnTo>
                    <a:pt x="262" y="83"/>
                  </a:lnTo>
                  <a:lnTo>
                    <a:pt x="260" y="80"/>
                  </a:lnTo>
                  <a:lnTo>
                    <a:pt x="260" y="80"/>
                  </a:lnTo>
                  <a:lnTo>
                    <a:pt x="260" y="75"/>
                  </a:lnTo>
                  <a:lnTo>
                    <a:pt x="260" y="75"/>
                  </a:lnTo>
                  <a:lnTo>
                    <a:pt x="263" y="80"/>
                  </a:lnTo>
                  <a:lnTo>
                    <a:pt x="266" y="89"/>
                  </a:lnTo>
                  <a:lnTo>
                    <a:pt x="266" y="89"/>
                  </a:lnTo>
                  <a:lnTo>
                    <a:pt x="264" y="89"/>
                  </a:lnTo>
                  <a:lnTo>
                    <a:pt x="264" y="91"/>
                  </a:lnTo>
                  <a:lnTo>
                    <a:pt x="264" y="91"/>
                  </a:lnTo>
                  <a:lnTo>
                    <a:pt x="264" y="93"/>
                  </a:lnTo>
                  <a:lnTo>
                    <a:pt x="264" y="93"/>
                  </a:lnTo>
                  <a:lnTo>
                    <a:pt x="264" y="98"/>
                  </a:lnTo>
                  <a:lnTo>
                    <a:pt x="264" y="98"/>
                  </a:lnTo>
                  <a:lnTo>
                    <a:pt x="264" y="103"/>
                  </a:lnTo>
                  <a:lnTo>
                    <a:pt x="264" y="103"/>
                  </a:lnTo>
                  <a:lnTo>
                    <a:pt x="264" y="107"/>
                  </a:lnTo>
                  <a:lnTo>
                    <a:pt x="264" y="107"/>
                  </a:lnTo>
                  <a:lnTo>
                    <a:pt x="264" y="112"/>
                  </a:lnTo>
                  <a:lnTo>
                    <a:pt x="264" y="112"/>
                  </a:lnTo>
                  <a:lnTo>
                    <a:pt x="263" y="114"/>
                  </a:lnTo>
                  <a:lnTo>
                    <a:pt x="263" y="114"/>
                  </a:lnTo>
                  <a:lnTo>
                    <a:pt x="263" y="115"/>
                  </a:lnTo>
                  <a:lnTo>
                    <a:pt x="262" y="114"/>
                  </a:lnTo>
                  <a:lnTo>
                    <a:pt x="262" y="114"/>
                  </a:lnTo>
                  <a:lnTo>
                    <a:pt x="260" y="110"/>
                  </a:lnTo>
                  <a:lnTo>
                    <a:pt x="259" y="110"/>
                  </a:lnTo>
                  <a:lnTo>
                    <a:pt x="259" y="110"/>
                  </a:lnTo>
                  <a:lnTo>
                    <a:pt x="259" y="108"/>
                  </a:lnTo>
                  <a:lnTo>
                    <a:pt x="256" y="108"/>
                  </a:lnTo>
                  <a:lnTo>
                    <a:pt x="256" y="108"/>
                  </a:lnTo>
                  <a:lnTo>
                    <a:pt x="255" y="108"/>
                  </a:lnTo>
                  <a:lnTo>
                    <a:pt x="253" y="108"/>
                  </a:lnTo>
                  <a:lnTo>
                    <a:pt x="253" y="108"/>
                  </a:lnTo>
                  <a:lnTo>
                    <a:pt x="253" y="111"/>
                  </a:lnTo>
                  <a:lnTo>
                    <a:pt x="253" y="112"/>
                  </a:lnTo>
                  <a:lnTo>
                    <a:pt x="253" y="112"/>
                  </a:lnTo>
                  <a:lnTo>
                    <a:pt x="248" y="111"/>
                  </a:lnTo>
                  <a:lnTo>
                    <a:pt x="248" y="111"/>
                  </a:lnTo>
                  <a:lnTo>
                    <a:pt x="247" y="111"/>
                  </a:lnTo>
                  <a:lnTo>
                    <a:pt x="247" y="112"/>
                  </a:lnTo>
                  <a:lnTo>
                    <a:pt x="247" y="112"/>
                  </a:lnTo>
                  <a:lnTo>
                    <a:pt x="245" y="115"/>
                  </a:lnTo>
                  <a:lnTo>
                    <a:pt x="244" y="116"/>
                  </a:lnTo>
                  <a:lnTo>
                    <a:pt x="244" y="116"/>
                  </a:lnTo>
                  <a:lnTo>
                    <a:pt x="244" y="118"/>
                  </a:lnTo>
                  <a:lnTo>
                    <a:pt x="243" y="121"/>
                  </a:lnTo>
                  <a:lnTo>
                    <a:pt x="243" y="121"/>
                  </a:lnTo>
                  <a:lnTo>
                    <a:pt x="241" y="122"/>
                  </a:lnTo>
                  <a:lnTo>
                    <a:pt x="238" y="122"/>
                  </a:lnTo>
                  <a:lnTo>
                    <a:pt x="238" y="122"/>
                  </a:lnTo>
                  <a:lnTo>
                    <a:pt x="234" y="123"/>
                  </a:lnTo>
                  <a:lnTo>
                    <a:pt x="234" y="123"/>
                  </a:lnTo>
                  <a:lnTo>
                    <a:pt x="234" y="125"/>
                  </a:lnTo>
                  <a:lnTo>
                    <a:pt x="233" y="126"/>
                  </a:lnTo>
                  <a:lnTo>
                    <a:pt x="233" y="126"/>
                  </a:lnTo>
                  <a:lnTo>
                    <a:pt x="232" y="127"/>
                  </a:lnTo>
                  <a:lnTo>
                    <a:pt x="230" y="129"/>
                  </a:lnTo>
                  <a:lnTo>
                    <a:pt x="230" y="129"/>
                  </a:lnTo>
                  <a:lnTo>
                    <a:pt x="230" y="133"/>
                  </a:lnTo>
                  <a:lnTo>
                    <a:pt x="230" y="133"/>
                  </a:lnTo>
                  <a:lnTo>
                    <a:pt x="230" y="134"/>
                  </a:lnTo>
                  <a:lnTo>
                    <a:pt x="230" y="135"/>
                  </a:lnTo>
                  <a:lnTo>
                    <a:pt x="230" y="135"/>
                  </a:lnTo>
                  <a:lnTo>
                    <a:pt x="226" y="137"/>
                  </a:lnTo>
                  <a:lnTo>
                    <a:pt x="226" y="137"/>
                  </a:lnTo>
                  <a:lnTo>
                    <a:pt x="226" y="137"/>
                  </a:lnTo>
                  <a:lnTo>
                    <a:pt x="226" y="138"/>
                  </a:lnTo>
                  <a:lnTo>
                    <a:pt x="225" y="139"/>
                  </a:lnTo>
                  <a:lnTo>
                    <a:pt x="225" y="139"/>
                  </a:lnTo>
                  <a:lnTo>
                    <a:pt x="220" y="141"/>
                  </a:lnTo>
                  <a:lnTo>
                    <a:pt x="220" y="141"/>
                  </a:lnTo>
                  <a:lnTo>
                    <a:pt x="220" y="142"/>
                  </a:lnTo>
                  <a:lnTo>
                    <a:pt x="220" y="144"/>
                  </a:lnTo>
                  <a:lnTo>
                    <a:pt x="218" y="144"/>
                  </a:lnTo>
                  <a:lnTo>
                    <a:pt x="218" y="144"/>
                  </a:lnTo>
                  <a:lnTo>
                    <a:pt x="215" y="144"/>
                  </a:lnTo>
                  <a:lnTo>
                    <a:pt x="213" y="144"/>
                  </a:lnTo>
                  <a:lnTo>
                    <a:pt x="213" y="144"/>
                  </a:lnTo>
                  <a:lnTo>
                    <a:pt x="211" y="145"/>
                  </a:lnTo>
                  <a:lnTo>
                    <a:pt x="209" y="148"/>
                  </a:lnTo>
                  <a:lnTo>
                    <a:pt x="209" y="148"/>
                  </a:lnTo>
                  <a:lnTo>
                    <a:pt x="203" y="152"/>
                  </a:lnTo>
                  <a:lnTo>
                    <a:pt x="203" y="152"/>
                  </a:lnTo>
                  <a:lnTo>
                    <a:pt x="202" y="152"/>
                  </a:lnTo>
                  <a:lnTo>
                    <a:pt x="202" y="154"/>
                  </a:lnTo>
                  <a:lnTo>
                    <a:pt x="202" y="154"/>
                  </a:lnTo>
                  <a:lnTo>
                    <a:pt x="202" y="157"/>
                  </a:lnTo>
                  <a:lnTo>
                    <a:pt x="203" y="158"/>
                  </a:lnTo>
                  <a:lnTo>
                    <a:pt x="203" y="158"/>
                  </a:lnTo>
                  <a:lnTo>
                    <a:pt x="207" y="164"/>
                  </a:lnTo>
                  <a:lnTo>
                    <a:pt x="207" y="164"/>
                  </a:lnTo>
                  <a:lnTo>
                    <a:pt x="209" y="167"/>
                  </a:lnTo>
                  <a:lnTo>
                    <a:pt x="207" y="169"/>
                  </a:lnTo>
                  <a:lnTo>
                    <a:pt x="207" y="169"/>
                  </a:lnTo>
                  <a:lnTo>
                    <a:pt x="206" y="173"/>
                  </a:lnTo>
                  <a:lnTo>
                    <a:pt x="206" y="173"/>
                  </a:lnTo>
                  <a:lnTo>
                    <a:pt x="206" y="176"/>
                  </a:lnTo>
                  <a:lnTo>
                    <a:pt x="206" y="179"/>
                  </a:lnTo>
                  <a:lnTo>
                    <a:pt x="206" y="179"/>
                  </a:lnTo>
                  <a:lnTo>
                    <a:pt x="209" y="183"/>
                  </a:lnTo>
                  <a:lnTo>
                    <a:pt x="209" y="183"/>
                  </a:lnTo>
                  <a:lnTo>
                    <a:pt x="207" y="184"/>
                  </a:lnTo>
                  <a:lnTo>
                    <a:pt x="207" y="186"/>
                  </a:lnTo>
                  <a:lnTo>
                    <a:pt x="207" y="187"/>
                  </a:lnTo>
                  <a:lnTo>
                    <a:pt x="207" y="187"/>
                  </a:lnTo>
                  <a:lnTo>
                    <a:pt x="213" y="191"/>
                  </a:lnTo>
                  <a:lnTo>
                    <a:pt x="213" y="191"/>
                  </a:lnTo>
                  <a:lnTo>
                    <a:pt x="217" y="194"/>
                  </a:lnTo>
                  <a:lnTo>
                    <a:pt x="217" y="194"/>
                  </a:lnTo>
                  <a:lnTo>
                    <a:pt x="217" y="199"/>
                  </a:lnTo>
                  <a:lnTo>
                    <a:pt x="217" y="199"/>
                  </a:lnTo>
                  <a:lnTo>
                    <a:pt x="220" y="204"/>
                  </a:lnTo>
                  <a:lnTo>
                    <a:pt x="221" y="209"/>
                  </a:lnTo>
                  <a:lnTo>
                    <a:pt x="220" y="211"/>
                  </a:lnTo>
                  <a:lnTo>
                    <a:pt x="220" y="211"/>
                  </a:lnTo>
                  <a:lnTo>
                    <a:pt x="218" y="214"/>
                  </a:lnTo>
                  <a:lnTo>
                    <a:pt x="218" y="215"/>
                  </a:lnTo>
                  <a:lnTo>
                    <a:pt x="218" y="215"/>
                  </a:lnTo>
                  <a:lnTo>
                    <a:pt x="220" y="218"/>
                  </a:lnTo>
                  <a:lnTo>
                    <a:pt x="220" y="218"/>
                  </a:lnTo>
                  <a:lnTo>
                    <a:pt x="222" y="219"/>
                  </a:lnTo>
                  <a:lnTo>
                    <a:pt x="222" y="219"/>
                  </a:lnTo>
                  <a:lnTo>
                    <a:pt x="222" y="221"/>
                  </a:lnTo>
                  <a:lnTo>
                    <a:pt x="222" y="221"/>
                  </a:lnTo>
                  <a:lnTo>
                    <a:pt x="218" y="226"/>
                  </a:lnTo>
                  <a:lnTo>
                    <a:pt x="218" y="226"/>
                  </a:lnTo>
                  <a:lnTo>
                    <a:pt x="217" y="230"/>
                  </a:lnTo>
                  <a:lnTo>
                    <a:pt x="217" y="230"/>
                  </a:lnTo>
                  <a:lnTo>
                    <a:pt x="213" y="236"/>
                  </a:lnTo>
                  <a:lnTo>
                    <a:pt x="213" y="236"/>
                  </a:lnTo>
                  <a:lnTo>
                    <a:pt x="210" y="237"/>
                  </a:lnTo>
                  <a:lnTo>
                    <a:pt x="210" y="238"/>
                  </a:lnTo>
                  <a:lnTo>
                    <a:pt x="210" y="238"/>
                  </a:lnTo>
                  <a:lnTo>
                    <a:pt x="209" y="241"/>
                  </a:lnTo>
                  <a:lnTo>
                    <a:pt x="209" y="242"/>
                  </a:lnTo>
                  <a:lnTo>
                    <a:pt x="210" y="241"/>
                  </a:lnTo>
                  <a:lnTo>
                    <a:pt x="210" y="241"/>
                  </a:lnTo>
                  <a:lnTo>
                    <a:pt x="215" y="237"/>
                  </a:lnTo>
                  <a:lnTo>
                    <a:pt x="215" y="237"/>
                  </a:lnTo>
                  <a:lnTo>
                    <a:pt x="221" y="234"/>
                  </a:lnTo>
                  <a:lnTo>
                    <a:pt x="224" y="232"/>
                  </a:lnTo>
                  <a:lnTo>
                    <a:pt x="224" y="232"/>
                  </a:lnTo>
                  <a:lnTo>
                    <a:pt x="225" y="232"/>
                  </a:lnTo>
                  <a:lnTo>
                    <a:pt x="225" y="233"/>
                  </a:lnTo>
                  <a:lnTo>
                    <a:pt x="226" y="228"/>
                  </a:lnTo>
                  <a:lnTo>
                    <a:pt x="226" y="228"/>
                  </a:lnTo>
                  <a:lnTo>
                    <a:pt x="230" y="219"/>
                  </a:lnTo>
                  <a:lnTo>
                    <a:pt x="233" y="217"/>
                  </a:lnTo>
                  <a:lnTo>
                    <a:pt x="233" y="217"/>
                  </a:lnTo>
                  <a:lnTo>
                    <a:pt x="236" y="211"/>
                  </a:lnTo>
                  <a:lnTo>
                    <a:pt x="236" y="211"/>
                  </a:lnTo>
                  <a:lnTo>
                    <a:pt x="238" y="206"/>
                  </a:lnTo>
                  <a:lnTo>
                    <a:pt x="238" y="206"/>
                  </a:lnTo>
                  <a:lnTo>
                    <a:pt x="240" y="204"/>
                  </a:lnTo>
                  <a:lnTo>
                    <a:pt x="241" y="204"/>
                  </a:lnTo>
                  <a:lnTo>
                    <a:pt x="243" y="204"/>
                  </a:lnTo>
                  <a:lnTo>
                    <a:pt x="243" y="200"/>
                  </a:lnTo>
                  <a:lnTo>
                    <a:pt x="243" y="200"/>
                  </a:lnTo>
                  <a:lnTo>
                    <a:pt x="244" y="196"/>
                  </a:lnTo>
                  <a:lnTo>
                    <a:pt x="247" y="192"/>
                  </a:lnTo>
                  <a:lnTo>
                    <a:pt x="247" y="192"/>
                  </a:lnTo>
                  <a:lnTo>
                    <a:pt x="247" y="188"/>
                  </a:lnTo>
                  <a:lnTo>
                    <a:pt x="247" y="186"/>
                  </a:lnTo>
                  <a:lnTo>
                    <a:pt x="247" y="184"/>
                  </a:lnTo>
                  <a:lnTo>
                    <a:pt x="248" y="181"/>
                  </a:lnTo>
                  <a:lnTo>
                    <a:pt x="248" y="181"/>
                  </a:lnTo>
                  <a:lnTo>
                    <a:pt x="252" y="179"/>
                  </a:lnTo>
                  <a:lnTo>
                    <a:pt x="253" y="177"/>
                  </a:lnTo>
                  <a:lnTo>
                    <a:pt x="253" y="177"/>
                  </a:lnTo>
                  <a:lnTo>
                    <a:pt x="256" y="172"/>
                  </a:lnTo>
                  <a:lnTo>
                    <a:pt x="256" y="172"/>
                  </a:lnTo>
                  <a:lnTo>
                    <a:pt x="262" y="164"/>
                  </a:lnTo>
                  <a:lnTo>
                    <a:pt x="263" y="160"/>
                  </a:lnTo>
                  <a:lnTo>
                    <a:pt x="264" y="153"/>
                  </a:lnTo>
                  <a:lnTo>
                    <a:pt x="264" y="153"/>
                  </a:lnTo>
                  <a:lnTo>
                    <a:pt x="264" y="141"/>
                  </a:lnTo>
                  <a:lnTo>
                    <a:pt x="264" y="141"/>
                  </a:lnTo>
                  <a:lnTo>
                    <a:pt x="266" y="138"/>
                  </a:lnTo>
                  <a:lnTo>
                    <a:pt x="267" y="135"/>
                  </a:lnTo>
                  <a:lnTo>
                    <a:pt x="267" y="131"/>
                  </a:lnTo>
                  <a:lnTo>
                    <a:pt x="267" y="131"/>
                  </a:lnTo>
                  <a:lnTo>
                    <a:pt x="266" y="127"/>
                  </a:lnTo>
                  <a:lnTo>
                    <a:pt x="266" y="126"/>
                  </a:lnTo>
                  <a:lnTo>
                    <a:pt x="266" y="126"/>
                  </a:lnTo>
                  <a:lnTo>
                    <a:pt x="267" y="123"/>
                  </a:lnTo>
                  <a:lnTo>
                    <a:pt x="268" y="122"/>
                  </a:lnTo>
                  <a:lnTo>
                    <a:pt x="268" y="122"/>
                  </a:lnTo>
                  <a:lnTo>
                    <a:pt x="271" y="118"/>
                  </a:lnTo>
                  <a:lnTo>
                    <a:pt x="271" y="118"/>
                  </a:lnTo>
                  <a:lnTo>
                    <a:pt x="272" y="114"/>
                  </a:lnTo>
                  <a:lnTo>
                    <a:pt x="274" y="115"/>
                  </a:lnTo>
                  <a:lnTo>
                    <a:pt x="274" y="115"/>
                  </a:lnTo>
                  <a:lnTo>
                    <a:pt x="274" y="121"/>
                  </a:lnTo>
                  <a:lnTo>
                    <a:pt x="274" y="135"/>
                  </a:lnTo>
                  <a:lnTo>
                    <a:pt x="270" y="157"/>
                  </a:lnTo>
                  <a:lnTo>
                    <a:pt x="267" y="171"/>
                  </a:lnTo>
                  <a:lnTo>
                    <a:pt x="263" y="183"/>
                  </a:lnTo>
                  <a:lnTo>
                    <a:pt x="257" y="196"/>
                  </a:lnTo>
                  <a:lnTo>
                    <a:pt x="249" y="210"/>
                  </a:lnTo>
                  <a:lnTo>
                    <a:pt x="240" y="223"/>
                  </a:lnTo>
                  <a:lnTo>
                    <a:pt x="229" y="234"/>
                  </a:lnTo>
                  <a:lnTo>
                    <a:pt x="214" y="245"/>
                  </a:lnTo>
                  <a:lnTo>
                    <a:pt x="198" y="255"/>
                  </a:lnTo>
                  <a:lnTo>
                    <a:pt x="178" y="261"/>
                  </a:lnTo>
                  <a:lnTo>
                    <a:pt x="155" y="267"/>
                  </a:lnTo>
                  <a:lnTo>
                    <a:pt x="155" y="267"/>
                  </a:lnTo>
                  <a:lnTo>
                    <a:pt x="169" y="263"/>
                  </a:lnTo>
                  <a:lnTo>
                    <a:pt x="182" y="259"/>
                  </a:lnTo>
                  <a:lnTo>
                    <a:pt x="186" y="256"/>
                  </a:lnTo>
                  <a:lnTo>
                    <a:pt x="187" y="255"/>
                  </a:lnTo>
                  <a:lnTo>
                    <a:pt x="187" y="255"/>
                  </a:lnTo>
                  <a:lnTo>
                    <a:pt x="187" y="252"/>
                  </a:lnTo>
                  <a:lnTo>
                    <a:pt x="187" y="249"/>
                  </a:lnTo>
                  <a:lnTo>
                    <a:pt x="187" y="249"/>
                  </a:lnTo>
                  <a:lnTo>
                    <a:pt x="187" y="249"/>
                  </a:lnTo>
                  <a:lnTo>
                    <a:pt x="184" y="249"/>
                  </a:lnTo>
                  <a:lnTo>
                    <a:pt x="182" y="248"/>
                  </a:lnTo>
                  <a:lnTo>
                    <a:pt x="182" y="248"/>
                  </a:lnTo>
                  <a:lnTo>
                    <a:pt x="178" y="245"/>
                  </a:lnTo>
                  <a:lnTo>
                    <a:pt x="178" y="246"/>
                  </a:lnTo>
                  <a:lnTo>
                    <a:pt x="178" y="246"/>
                  </a:lnTo>
                  <a:lnTo>
                    <a:pt x="173" y="246"/>
                  </a:lnTo>
                  <a:lnTo>
                    <a:pt x="173" y="246"/>
                  </a:lnTo>
                  <a:lnTo>
                    <a:pt x="168" y="246"/>
                  </a:lnTo>
                  <a:lnTo>
                    <a:pt x="165" y="245"/>
                  </a:lnTo>
                  <a:lnTo>
                    <a:pt x="165" y="245"/>
                  </a:lnTo>
                  <a:lnTo>
                    <a:pt x="161" y="242"/>
                  </a:lnTo>
                  <a:lnTo>
                    <a:pt x="160" y="241"/>
                  </a:lnTo>
                  <a:lnTo>
                    <a:pt x="159" y="242"/>
                  </a:lnTo>
                  <a:lnTo>
                    <a:pt x="159" y="242"/>
                  </a:lnTo>
                  <a:lnTo>
                    <a:pt x="159" y="244"/>
                  </a:lnTo>
                  <a:lnTo>
                    <a:pt x="159" y="244"/>
                  </a:lnTo>
                  <a:lnTo>
                    <a:pt x="157" y="245"/>
                  </a:lnTo>
                  <a:lnTo>
                    <a:pt x="157" y="245"/>
                  </a:lnTo>
                  <a:lnTo>
                    <a:pt x="156" y="245"/>
                  </a:lnTo>
                  <a:lnTo>
                    <a:pt x="153" y="245"/>
                  </a:lnTo>
                  <a:lnTo>
                    <a:pt x="149" y="245"/>
                  </a:lnTo>
                  <a:lnTo>
                    <a:pt x="149" y="245"/>
                  </a:lnTo>
                  <a:lnTo>
                    <a:pt x="145" y="245"/>
                  </a:lnTo>
                  <a:lnTo>
                    <a:pt x="140" y="244"/>
                  </a:lnTo>
                  <a:lnTo>
                    <a:pt x="140" y="244"/>
                  </a:lnTo>
                  <a:lnTo>
                    <a:pt x="138" y="242"/>
                  </a:lnTo>
                  <a:lnTo>
                    <a:pt x="137" y="242"/>
                  </a:lnTo>
                  <a:lnTo>
                    <a:pt x="137" y="242"/>
                  </a:lnTo>
                  <a:lnTo>
                    <a:pt x="136" y="244"/>
                  </a:lnTo>
                  <a:lnTo>
                    <a:pt x="134" y="245"/>
                  </a:lnTo>
                  <a:lnTo>
                    <a:pt x="140" y="248"/>
                  </a:lnTo>
                  <a:lnTo>
                    <a:pt x="144" y="251"/>
                  </a:lnTo>
                  <a:lnTo>
                    <a:pt x="144" y="251"/>
                  </a:lnTo>
                  <a:lnTo>
                    <a:pt x="145" y="252"/>
                  </a:lnTo>
                  <a:lnTo>
                    <a:pt x="145" y="252"/>
                  </a:lnTo>
                  <a:lnTo>
                    <a:pt x="145" y="253"/>
                  </a:lnTo>
                  <a:lnTo>
                    <a:pt x="145" y="253"/>
                  </a:lnTo>
                  <a:lnTo>
                    <a:pt x="142" y="253"/>
                  </a:lnTo>
                  <a:lnTo>
                    <a:pt x="140" y="253"/>
                  </a:lnTo>
                  <a:lnTo>
                    <a:pt x="140" y="253"/>
                  </a:lnTo>
                  <a:lnTo>
                    <a:pt x="134" y="256"/>
                  </a:lnTo>
                  <a:lnTo>
                    <a:pt x="133" y="256"/>
                  </a:lnTo>
                  <a:lnTo>
                    <a:pt x="130" y="256"/>
                  </a:lnTo>
                  <a:lnTo>
                    <a:pt x="130" y="256"/>
                  </a:lnTo>
                  <a:lnTo>
                    <a:pt x="127" y="251"/>
                  </a:lnTo>
                  <a:lnTo>
                    <a:pt x="127" y="251"/>
                  </a:lnTo>
                  <a:lnTo>
                    <a:pt x="127" y="249"/>
                  </a:lnTo>
                  <a:lnTo>
                    <a:pt x="126" y="248"/>
                  </a:lnTo>
                  <a:lnTo>
                    <a:pt x="125" y="248"/>
                  </a:lnTo>
                  <a:lnTo>
                    <a:pt x="125" y="248"/>
                  </a:lnTo>
                  <a:lnTo>
                    <a:pt x="121" y="248"/>
                  </a:lnTo>
                  <a:lnTo>
                    <a:pt x="123" y="252"/>
                  </a:lnTo>
                  <a:lnTo>
                    <a:pt x="123" y="252"/>
                  </a:lnTo>
                  <a:lnTo>
                    <a:pt x="118" y="252"/>
                  </a:lnTo>
                  <a:lnTo>
                    <a:pt x="118" y="252"/>
                  </a:lnTo>
                  <a:lnTo>
                    <a:pt x="115" y="253"/>
                  </a:lnTo>
                  <a:lnTo>
                    <a:pt x="115" y="253"/>
                  </a:lnTo>
                  <a:lnTo>
                    <a:pt x="114" y="252"/>
                  </a:lnTo>
                  <a:lnTo>
                    <a:pt x="114" y="252"/>
                  </a:lnTo>
                  <a:lnTo>
                    <a:pt x="111" y="251"/>
                  </a:lnTo>
                  <a:lnTo>
                    <a:pt x="108" y="251"/>
                  </a:lnTo>
                  <a:lnTo>
                    <a:pt x="108" y="251"/>
                  </a:lnTo>
                  <a:lnTo>
                    <a:pt x="102" y="249"/>
                  </a:lnTo>
                  <a:lnTo>
                    <a:pt x="102" y="249"/>
                  </a:lnTo>
                  <a:lnTo>
                    <a:pt x="99" y="249"/>
                  </a:lnTo>
                  <a:lnTo>
                    <a:pt x="99" y="249"/>
                  </a:lnTo>
                  <a:lnTo>
                    <a:pt x="95" y="252"/>
                  </a:lnTo>
                  <a:lnTo>
                    <a:pt x="92" y="252"/>
                  </a:lnTo>
                  <a:lnTo>
                    <a:pt x="92" y="252"/>
                  </a:lnTo>
                  <a:lnTo>
                    <a:pt x="88" y="252"/>
                  </a:lnTo>
                  <a:lnTo>
                    <a:pt x="85" y="252"/>
                  </a:lnTo>
                  <a:lnTo>
                    <a:pt x="85" y="252"/>
                  </a:lnTo>
                  <a:lnTo>
                    <a:pt x="88" y="255"/>
                  </a:lnTo>
                  <a:lnTo>
                    <a:pt x="98" y="259"/>
                  </a:lnTo>
                  <a:lnTo>
                    <a:pt x="104" y="261"/>
                  </a:lnTo>
                  <a:lnTo>
                    <a:pt x="113" y="264"/>
                  </a:lnTo>
                  <a:lnTo>
                    <a:pt x="122" y="265"/>
                  </a:lnTo>
                  <a:lnTo>
                    <a:pt x="133" y="267"/>
                  </a:lnTo>
                  <a:lnTo>
                    <a:pt x="133" y="267"/>
                  </a:lnTo>
                  <a:lnTo>
                    <a:pt x="121" y="267"/>
                  </a:lnTo>
                  <a:lnTo>
                    <a:pt x="108" y="264"/>
                  </a:lnTo>
                  <a:lnTo>
                    <a:pt x="92" y="260"/>
                  </a:lnTo>
                  <a:lnTo>
                    <a:pt x="73" y="252"/>
                  </a:lnTo>
                  <a:lnTo>
                    <a:pt x="64" y="246"/>
                  </a:lnTo>
                  <a:lnTo>
                    <a:pt x="54" y="240"/>
                  </a:lnTo>
                  <a:lnTo>
                    <a:pt x="45" y="232"/>
                  </a:lnTo>
                  <a:lnTo>
                    <a:pt x="35" y="222"/>
                  </a:lnTo>
                  <a:lnTo>
                    <a:pt x="27" y="211"/>
                  </a:lnTo>
                  <a:lnTo>
                    <a:pt x="19" y="199"/>
                  </a:lnTo>
                  <a:lnTo>
                    <a:pt x="19" y="199"/>
                  </a:lnTo>
                  <a:lnTo>
                    <a:pt x="12" y="186"/>
                  </a:lnTo>
                  <a:lnTo>
                    <a:pt x="7" y="172"/>
                  </a:lnTo>
                  <a:lnTo>
                    <a:pt x="3" y="157"/>
                  </a:lnTo>
                  <a:lnTo>
                    <a:pt x="2" y="142"/>
                  </a:lnTo>
                  <a:lnTo>
                    <a:pt x="0" y="129"/>
                  </a:lnTo>
                  <a:lnTo>
                    <a:pt x="2" y="114"/>
                  </a:lnTo>
                  <a:lnTo>
                    <a:pt x="4" y="100"/>
                  </a:lnTo>
                  <a:lnTo>
                    <a:pt x="10" y="87"/>
                  </a:lnTo>
                  <a:lnTo>
                    <a:pt x="15" y="73"/>
                  </a:lnTo>
                  <a:lnTo>
                    <a:pt x="23" y="61"/>
                  </a:lnTo>
                  <a:lnTo>
                    <a:pt x="31" y="49"/>
                  </a:lnTo>
                  <a:lnTo>
                    <a:pt x="42" y="38"/>
                  </a:lnTo>
                  <a:lnTo>
                    <a:pt x="54" y="28"/>
                  </a:lnTo>
                  <a:lnTo>
                    <a:pt x="68" y="19"/>
                  </a:lnTo>
                  <a:lnTo>
                    <a:pt x="84" y="11"/>
                  </a:lnTo>
                  <a:lnTo>
                    <a:pt x="100" y="4"/>
                  </a:lnTo>
                  <a:lnTo>
                    <a:pt x="100" y="4"/>
                  </a:lnTo>
                  <a:lnTo>
                    <a:pt x="90" y="10"/>
                  </a:lnTo>
                  <a:lnTo>
                    <a:pt x="77" y="16"/>
                  </a:lnTo>
                  <a:lnTo>
                    <a:pt x="62" y="26"/>
                  </a:lnTo>
                  <a:lnTo>
                    <a:pt x="48" y="38"/>
                  </a:lnTo>
                  <a:lnTo>
                    <a:pt x="41" y="46"/>
                  </a:lnTo>
                  <a:lnTo>
                    <a:pt x="33" y="54"/>
                  </a:lnTo>
                  <a:lnTo>
                    <a:pt x="27" y="64"/>
                  </a:lnTo>
                  <a:lnTo>
                    <a:pt x="20" y="75"/>
                  </a:lnTo>
                  <a:lnTo>
                    <a:pt x="15" y="85"/>
                  </a:lnTo>
                  <a:lnTo>
                    <a:pt x="11" y="98"/>
                  </a:lnTo>
                  <a:lnTo>
                    <a:pt x="12" y="99"/>
                  </a:lnTo>
                  <a:lnTo>
                    <a:pt x="12" y="99"/>
                  </a:lnTo>
                  <a:lnTo>
                    <a:pt x="14" y="98"/>
                  </a:lnTo>
                  <a:lnTo>
                    <a:pt x="15" y="95"/>
                  </a:lnTo>
                  <a:lnTo>
                    <a:pt x="15" y="95"/>
                  </a:lnTo>
                  <a:lnTo>
                    <a:pt x="18" y="89"/>
                  </a:lnTo>
                  <a:lnTo>
                    <a:pt x="18" y="89"/>
                  </a:lnTo>
                  <a:lnTo>
                    <a:pt x="19" y="87"/>
                  </a:lnTo>
                  <a:lnTo>
                    <a:pt x="19" y="87"/>
                  </a:lnTo>
                  <a:lnTo>
                    <a:pt x="23" y="84"/>
                  </a:lnTo>
                  <a:lnTo>
                    <a:pt x="23" y="84"/>
                  </a:lnTo>
                  <a:lnTo>
                    <a:pt x="26" y="77"/>
                  </a:lnTo>
                  <a:lnTo>
                    <a:pt x="26" y="77"/>
                  </a:lnTo>
                  <a:lnTo>
                    <a:pt x="29" y="76"/>
                  </a:lnTo>
                  <a:lnTo>
                    <a:pt x="31" y="76"/>
                  </a:lnTo>
                  <a:lnTo>
                    <a:pt x="31" y="76"/>
                  </a:lnTo>
                  <a:lnTo>
                    <a:pt x="33" y="75"/>
                  </a:lnTo>
                  <a:lnTo>
                    <a:pt x="33" y="75"/>
                  </a:lnTo>
                  <a:lnTo>
                    <a:pt x="33" y="75"/>
                  </a:lnTo>
                  <a:lnTo>
                    <a:pt x="31" y="77"/>
                  </a:lnTo>
                  <a:lnTo>
                    <a:pt x="31" y="80"/>
                  </a:lnTo>
                  <a:lnTo>
                    <a:pt x="31" y="84"/>
                  </a:lnTo>
                  <a:lnTo>
                    <a:pt x="31" y="84"/>
                  </a:lnTo>
                  <a:lnTo>
                    <a:pt x="29" y="91"/>
                  </a:lnTo>
                  <a:lnTo>
                    <a:pt x="29" y="91"/>
                  </a:lnTo>
                  <a:lnTo>
                    <a:pt x="30" y="95"/>
                  </a:lnTo>
                  <a:lnTo>
                    <a:pt x="30" y="95"/>
                  </a:lnTo>
                  <a:lnTo>
                    <a:pt x="31" y="98"/>
                  </a:lnTo>
                  <a:lnTo>
                    <a:pt x="33" y="99"/>
                  </a:lnTo>
                  <a:lnTo>
                    <a:pt x="33" y="99"/>
                  </a:lnTo>
                  <a:lnTo>
                    <a:pt x="41" y="102"/>
                  </a:lnTo>
                  <a:lnTo>
                    <a:pt x="41" y="102"/>
                  </a:lnTo>
                  <a:lnTo>
                    <a:pt x="45" y="96"/>
                  </a:lnTo>
                  <a:lnTo>
                    <a:pt x="45" y="96"/>
                  </a:lnTo>
                  <a:lnTo>
                    <a:pt x="48" y="95"/>
                  </a:lnTo>
                  <a:lnTo>
                    <a:pt x="50" y="93"/>
                  </a:lnTo>
                  <a:lnTo>
                    <a:pt x="50" y="93"/>
                  </a:lnTo>
                  <a:lnTo>
                    <a:pt x="50" y="91"/>
                  </a:lnTo>
                  <a:lnTo>
                    <a:pt x="50" y="89"/>
                  </a:lnTo>
                  <a:lnTo>
                    <a:pt x="52" y="88"/>
                  </a:lnTo>
                  <a:lnTo>
                    <a:pt x="52" y="88"/>
                  </a:lnTo>
                  <a:lnTo>
                    <a:pt x="53" y="85"/>
                  </a:lnTo>
                  <a:lnTo>
                    <a:pt x="54" y="84"/>
                  </a:lnTo>
                  <a:lnTo>
                    <a:pt x="54" y="84"/>
                  </a:lnTo>
                  <a:lnTo>
                    <a:pt x="56" y="81"/>
                  </a:lnTo>
                  <a:lnTo>
                    <a:pt x="56" y="81"/>
                  </a:lnTo>
                  <a:lnTo>
                    <a:pt x="58" y="81"/>
                  </a:lnTo>
                  <a:lnTo>
                    <a:pt x="60" y="81"/>
                  </a:lnTo>
                  <a:lnTo>
                    <a:pt x="60" y="83"/>
                  </a:lnTo>
                  <a:lnTo>
                    <a:pt x="60" y="83"/>
                  </a:lnTo>
                  <a:lnTo>
                    <a:pt x="60" y="85"/>
                  </a:lnTo>
                  <a:lnTo>
                    <a:pt x="60" y="87"/>
                  </a:lnTo>
                  <a:lnTo>
                    <a:pt x="60" y="88"/>
                  </a:lnTo>
                  <a:lnTo>
                    <a:pt x="58" y="89"/>
                  </a:lnTo>
                  <a:lnTo>
                    <a:pt x="58" y="89"/>
                  </a:lnTo>
                  <a:lnTo>
                    <a:pt x="57" y="89"/>
                  </a:lnTo>
                  <a:lnTo>
                    <a:pt x="56" y="91"/>
                  </a:lnTo>
                  <a:lnTo>
                    <a:pt x="56" y="91"/>
                  </a:lnTo>
                  <a:lnTo>
                    <a:pt x="53" y="96"/>
                  </a:lnTo>
                  <a:lnTo>
                    <a:pt x="53" y="96"/>
                  </a:lnTo>
                  <a:lnTo>
                    <a:pt x="52" y="99"/>
                  </a:lnTo>
                  <a:lnTo>
                    <a:pt x="50" y="102"/>
                  </a:lnTo>
                  <a:lnTo>
                    <a:pt x="50" y="102"/>
                  </a:lnTo>
                  <a:lnTo>
                    <a:pt x="48" y="102"/>
                  </a:lnTo>
                  <a:lnTo>
                    <a:pt x="46" y="103"/>
                  </a:lnTo>
                  <a:lnTo>
                    <a:pt x="46" y="103"/>
                  </a:lnTo>
                  <a:lnTo>
                    <a:pt x="46" y="103"/>
                  </a:lnTo>
                  <a:lnTo>
                    <a:pt x="46" y="106"/>
                  </a:lnTo>
                  <a:lnTo>
                    <a:pt x="46" y="107"/>
                  </a:lnTo>
                  <a:lnTo>
                    <a:pt x="46" y="107"/>
                  </a:lnTo>
                  <a:lnTo>
                    <a:pt x="46" y="107"/>
                  </a:lnTo>
                  <a:lnTo>
                    <a:pt x="43" y="108"/>
                  </a:lnTo>
                  <a:lnTo>
                    <a:pt x="42" y="108"/>
                  </a:lnTo>
                  <a:lnTo>
                    <a:pt x="42" y="108"/>
                  </a:lnTo>
                  <a:lnTo>
                    <a:pt x="39" y="108"/>
                  </a:lnTo>
                  <a:lnTo>
                    <a:pt x="39" y="108"/>
                  </a:lnTo>
                  <a:lnTo>
                    <a:pt x="34" y="107"/>
                  </a:lnTo>
                  <a:lnTo>
                    <a:pt x="34" y="107"/>
                  </a:lnTo>
                  <a:lnTo>
                    <a:pt x="33" y="108"/>
                  </a:lnTo>
                  <a:lnTo>
                    <a:pt x="31" y="111"/>
                  </a:lnTo>
                  <a:lnTo>
                    <a:pt x="31" y="111"/>
                  </a:lnTo>
                  <a:lnTo>
                    <a:pt x="33" y="116"/>
                  </a:lnTo>
                  <a:lnTo>
                    <a:pt x="35" y="122"/>
                  </a:lnTo>
                  <a:lnTo>
                    <a:pt x="35" y="122"/>
                  </a:lnTo>
                  <a:lnTo>
                    <a:pt x="35" y="127"/>
                  </a:lnTo>
                  <a:lnTo>
                    <a:pt x="35" y="130"/>
                  </a:lnTo>
                  <a:lnTo>
                    <a:pt x="37" y="131"/>
                  </a:lnTo>
                  <a:lnTo>
                    <a:pt x="37" y="131"/>
                  </a:lnTo>
                  <a:lnTo>
                    <a:pt x="39" y="134"/>
                  </a:lnTo>
                  <a:lnTo>
                    <a:pt x="41" y="137"/>
                  </a:lnTo>
                  <a:lnTo>
                    <a:pt x="41" y="137"/>
                  </a:lnTo>
                  <a:lnTo>
                    <a:pt x="42" y="139"/>
                  </a:lnTo>
                  <a:lnTo>
                    <a:pt x="42" y="144"/>
                  </a:lnTo>
                  <a:lnTo>
                    <a:pt x="45" y="146"/>
                  </a:lnTo>
                  <a:lnTo>
                    <a:pt x="45" y="146"/>
                  </a:lnTo>
                  <a:lnTo>
                    <a:pt x="45" y="153"/>
                  </a:lnTo>
                  <a:lnTo>
                    <a:pt x="45" y="153"/>
                  </a:lnTo>
                  <a:lnTo>
                    <a:pt x="45" y="157"/>
                  </a:lnTo>
                  <a:lnTo>
                    <a:pt x="45" y="161"/>
                  </a:lnTo>
                  <a:lnTo>
                    <a:pt x="45" y="161"/>
                  </a:lnTo>
                  <a:lnTo>
                    <a:pt x="48" y="165"/>
                  </a:lnTo>
                  <a:lnTo>
                    <a:pt x="49" y="167"/>
                  </a:lnTo>
                  <a:lnTo>
                    <a:pt x="49" y="167"/>
                  </a:lnTo>
                  <a:lnTo>
                    <a:pt x="46" y="169"/>
                  </a:lnTo>
                  <a:lnTo>
                    <a:pt x="46" y="171"/>
                  </a:lnTo>
                  <a:lnTo>
                    <a:pt x="46" y="172"/>
                  </a:lnTo>
                  <a:lnTo>
                    <a:pt x="46" y="172"/>
                  </a:lnTo>
                  <a:lnTo>
                    <a:pt x="50" y="175"/>
                  </a:lnTo>
                  <a:lnTo>
                    <a:pt x="52" y="177"/>
                  </a:lnTo>
                  <a:lnTo>
                    <a:pt x="52" y="177"/>
                  </a:lnTo>
                  <a:lnTo>
                    <a:pt x="53" y="179"/>
                  </a:lnTo>
                  <a:lnTo>
                    <a:pt x="54" y="180"/>
                  </a:lnTo>
                  <a:lnTo>
                    <a:pt x="54" y="180"/>
                  </a:lnTo>
                  <a:lnTo>
                    <a:pt x="57" y="180"/>
                  </a:lnTo>
                  <a:lnTo>
                    <a:pt x="58" y="181"/>
                  </a:lnTo>
                  <a:lnTo>
                    <a:pt x="58" y="181"/>
                  </a:lnTo>
                  <a:lnTo>
                    <a:pt x="58" y="187"/>
                  </a:lnTo>
                  <a:lnTo>
                    <a:pt x="64" y="194"/>
                  </a:lnTo>
                  <a:lnTo>
                    <a:pt x="69" y="199"/>
                  </a:lnTo>
                  <a:lnTo>
                    <a:pt x="69" y="199"/>
                  </a:lnTo>
                  <a:lnTo>
                    <a:pt x="69" y="200"/>
                  </a:lnTo>
                  <a:lnTo>
                    <a:pt x="69" y="202"/>
                  </a:lnTo>
                  <a:lnTo>
                    <a:pt x="71" y="202"/>
                  </a:lnTo>
                  <a:lnTo>
                    <a:pt x="71" y="202"/>
                  </a:lnTo>
                  <a:lnTo>
                    <a:pt x="80" y="206"/>
                  </a:lnTo>
                  <a:lnTo>
                    <a:pt x="80" y="206"/>
                  </a:lnTo>
                  <a:lnTo>
                    <a:pt x="83" y="209"/>
                  </a:lnTo>
                  <a:lnTo>
                    <a:pt x="87" y="210"/>
                  </a:lnTo>
                  <a:lnTo>
                    <a:pt x="87" y="210"/>
                  </a:lnTo>
                  <a:lnTo>
                    <a:pt x="88" y="210"/>
                  </a:lnTo>
                  <a:lnTo>
                    <a:pt x="88" y="211"/>
                  </a:lnTo>
                  <a:lnTo>
                    <a:pt x="88" y="210"/>
                  </a:lnTo>
                  <a:lnTo>
                    <a:pt x="88" y="210"/>
                  </a:lnTo>
                  <a:lnTo>
                    <a:pt x="91" y="206"/>
                  </a:lnTo>
                  <a:lnTo>
                    <a:pt x="92" y="203"/>
                  </a:lnTo>
                  <a:lnTo>
                    <a:pt x="92" y="203"/>
                  </a:lnTo>
                  <a:lnTo>
                    <a:pt x="94" y="199"/>
                  </a:lnTo>
                  <a:lnTo>
                    <a:pt x="94" y="198"/>
                  </a:lnTo>
                  <a:lnTo>
                    <a:pt x="94" y="198"/>
                  </a:lnTo>
                  <a:lnTo>
                    <a:pt x="94" y="194"/>
                  </a:lnTo>
                  <a:lnTo>
                    <a:pt x="94" y="194"/>
                  </a:lnTo>
                  <a:lnTo>
                    <a:pt x="94" y="191"/>
                  </a:lnTo>
                  <a:lnTo>
                    <a:pt x="95" y="188"/>
                  </a:lnTo>
                  <a:lnTo>
                    <a:pt x="95" y="188"/>
                  </a:lnTo>
                  <a:lnTo>
                    <a:pt x="96" y="186"/>
                  </a:lnTo>
                  <a:lnTo>
                    <a:pt x="99" y="183"/>
                  </a:lnTo>
                  <a:lnTo>
                    <a:pt x="99" y="183"/>
                  </a:lnTo>
                  <a:lnTo>
                    <a:pt x="100" y="183"/>
                  </a:lnTo>
                  <a:lnTo>
                    <a:pt x="102" y="181"/>
                  </a:lnTo>
                  <a:lnTo>
                    <a:pt x="102" y="181"/>
                  </a:lnTo>
                  <a:lnTo>
                    <a:pt x="102" y="179"/>
                  </a:lnTo>
                  <a:lnTo>
                    <a:pt x="102" y="179"/>
                  </a:lnTo>
                  <a:lnTo>
                    <a:pt x="100" y="177"/>
                  </a:lnTo>
                  <a:lnTo>
                    <a:pt x="100" y="175"/>
                  </a:lnTo>
                  <a:lnTo>
                    <a:pt x="100" y="175"/>
                  </a:lnTo>
                  <a:lnTo>
                    <a:pt x="99" y="171"/>
                  </a:lnTo>
                  <a:lnTo>
                    <a:pt x="98" y="169"/>
                  </a:lnTo>
                  <a:lnTo>
                    <a:pt x="98" y="169"/>
                  </a:lnTo>
                  <a:lnTo>
                    <a:pt x="95" y="167"/>
                  </a:lnTo>
                  <a:lnTo>
                    <a:pt x="94" y="165"/>
                  </a:lnTo>
                  <a:lnTo>
                    <a:pt x="94" y="164"/>
                  </a:lnTo>
                  <a:lnTo>
                    <a:pt x="94" y="164"/>
                  </a:lnTo>
                  <a:lnTo>
                    <a:pt x="95" y="158"/>
                  </a:lnTo>
                  <a:lnTo>
                    <a:pt x="95" y="158"/>
                  </a:lnTo>
                  <a:lnTo>
                    <a:pt x="98" y="154"/>
                  </a:lnTo>
                  <a:lnTo>
                    <a:pt x="98" y="154"/>
                  </a:lnTo>
                  <a:lnTo>
                    <a:pt x="100" y="150"/>
                  </a:lnTo>
                  <a:lnTo>
                    <a:pt x="100" y="150"/>
                  </a:lnTo>
                  <a:lnTo>
                    <a:pt x="103" y="146"/>
                  </a:lnTo>
                  <a:lnTo>
                    <a:pt x="103" y="146"/>
                  </a:lnTo>
                  <a:lnTo>
                    <a:pt x="104" y="137"/>
                  </a:lnTo>
                  <a:lnTo>
                    <a:pt x="104" y="137"/>
                  </a:lnTo>
                  <a:lnTo>
                    <a:pt x="104" y="137"/>
                  </a:lnTo>
                  <a:lnTo>
                    <a:pt x="104" y="137"/>
                  </a:lnTo>
                  <a:lnTo>
                    <a:pt x="104" y="134"/>
                  </a:lnTo>
                  <a:lnTo>
                    <a:pt x="104" y="134"/>
                  </a:lnTo>
                  <a:lnTo>
                    <a:pt x="103" y="129"/>
                  </a:lnTo>
                  <a:lnTo>
                    <a:pt x="103" y="129"/>
                  </a:lnTo>
                  <a:lnTo>
                    <a:pt x="106" y="126"/>
                  </a:lnTo>
                  <a:lnTo>
                    <a:pt x="110" y="125"/>
                  </a:lnTo>
                  <a:lnTo>
                    <a:pt x="110" y="125"/>
                  </a:lnTo>
                  <a:lnTo>
                    <a:pt x="111" y="126"/>
                  </a:lnTo>
                  <a:lnTo>
                    <a:pt x="113" y="127"/>
                  </a:lnTo>
                  <a:lnTo>
                    <a:pt x="114" y="126"/>
                  </a:lnTo>
                  <a:lnTo>
                    <a:pt x="114" y="126"/>
                  </a:lnTo>
                  <a:lnTo>
                    <a:pt x="115" y="123"/>
                  </a:lnTo>
                  <a:lnTo>
                    <a:pt x="117" y="122"/>
                  </a:lnTo>
                  <a:lnTo>
                    <a:pt x="117" y="122"/>
                  </a:lnTo>
                  <a:lnTo>
                    <a:pt x="119" y="121"/>
                  </a:lnTo>
                  <a:lnTo>
                    <a:pt x="121" y="122"/>
                  </a:lnTo>
                  <a:lnTo>
                    <a:pt x="121" y="122"/>
                  </a:lnTo>
                  <a:lnTo>
                    <a:pt x="125" y="123"/>
                  </a:lnTo>
                  <a:lnTo>
                    <a:pt x="129" y="125"/>
                  </a:lnTo>
                  <a:lnTo>
                    <a:pt x="129" y="125"/>
                  </a:lnTo>
                  <a:lnTo>
                    <a:pt x="133" y="126"/>
                  </a:lnTo>
                  <a:lnTo>
                    <a:pt x="137" y="126"/>
                  </a:lnTo>
                  <a:lnTo>
                    <a:pt x="137" y="126"/>
                  </a:lnTo>
                  <a:lnTo>
                    <a:pt x="142" y="126"/>
                  </a:lnTo>
                  <a:lnTo>
                    <a:pt x="145" y="126"/>
                  </a:lnTo>
                  <a:lnTo>
                    <a:pt x="148" y="125"/>
                  </a:lnTo>
                  <a:lnTo>
                    <a:pt x="148" y="125"/>
                  </a:lnTo>
                  <a:lnTo>
                    <a:pt x="150" y="125"/>
                  </a:lnTo>
                  <a:lnTo>
                    <a:pt x="152" y="125"/>
                  </a:lnTo>
                  <a:lnTo>
                    <a:pt x="152" y="123"/>
                  </a:lnTo>
                  <a:lnTo>
                    <a:pt x="152" y="123"/>
                  </a:lnTo>
                  <a:lnTo>
                    <a:pt x="153" y="121"/>
                  </a:lnTo>
                  <a:lnTo>
                    <a:pt x="155" y="118"/>
                  </a:lnTo>
                  <a:lnTo>
                    <a:pt x="155" y="118"/>
                  </a:lnTo>
                  <a:lnTo>
                    <a:pt x="157" y="118"/>
                  </a:lnTo>
                  <a:lnTo>
                    <a:pt x="159" y="115"/>
                  </a:lnTo>
                  <a:lnTo>
                    <a:pt x="159" y="115"/>
                  </a:lnTo>
                  <a:lnTo>
                    <a:pt x="159" y="112"/>
                  </a:lnTo>
                  <a:lnTo>
                    <a:pt x="160" y="111"/>
                  </a:lnTo>
                  <a:lnTo>
                    <a:pt x="160" y="111"/>
                  </a:lnTo>
                  <a:lnTo>
                    <a:pt x="161" y="108"/>
                  </a:lnTo>
                  <a:lnTo>
                    <a:pt x="161" y="108"/>
                  </a:lnTo>
                  <a:lnTo>
                    <a:pt x="164" y="106"/>
                  </a:lnTo>
                  <a:lnTo>
                    <a:pt x="165" y="106"/>
                  </a:lnTo>
                  <a:lnTo>
                    <a:pt x="165" y="106"/>
                  </a:lnTo>
                  <a:lnTo>
                    <a:pt x="165" y="104"/>
                  </a:lnTo>
                  <a:lnTo>
                    <a:pt x="165" y="104"/>
                  </a:lnTo>
                  <a:lnTo>
                    <a:pt x="164" y="102"/>
                  </a:lnTo>
                  <a:lnTo>
                    <a:pt x="163" y="99"/>
                  </a:lnTo>
                  <a:lnTo>
                    <a:pt x="163" y="99"/>
                  </a:lnTo>
                  <a:lnTo>
                    <a:pt x="163" y="98"/>
                  </a:lnTo>
                  <a:lnTo>
                    <a:pt x="161" y="98"/>
                  </a:lnTo>
                  <a:lnTo>
                    <a:pt x="160" y="96"/>
                  </a:lnTo>
                  <a:lnTo>
                    <a:pt x="161" y="93"/>
                  </a:lnTo>
                  <a:lnTo>
                    <a:pt x="161" y="93"/>
                  </a:lnTo>
                  <a:lnTo>
                    <a:pt x="164" y="87"/>
                  </a:lnTo>
                  <a:lnTo>
                    <a:pt x="164" y="84"/>
                  </a:lnTo>
                  <a:lnTo>
                    <a:pt x="161" y="81"/>
                  </a:lnTo>
                  <a:lnTo>
                    <a:pt x="161" y="81"/>
                  </a:lnTo>
                  <a:lnTo>
                    <a:pt x="160" y="77"/>
                  </a:lnTo>
                  <a:lnTo>
                    <a:pt x="157" y="76"/>
                  </a:lnTo>
                  <a:lnTo>
                    <a:pt x="155" y="73"/>
                  </a:lnTo>
                  <a:lnTo>
                    <a:pt x="155" y="73"/>
                  </a:lnTo>
                  <a:lnTo>
                    <a:pt x="153" y="70"/>
                  </a:lnTo>
                  <a:lnTo>
                    <a:pt x="150" y="68"/>
                  </a:lnTo>
                  <a:lnTo>
                    <a:pt x="150" y="68"/>
                  </a:lnTo>
                  <a:lnTo>
                    <a:pt x="149" y="66"/>
                  </a:lnTo>
                  <a:lnTo>
                    <a:pt x="148" y="66"/>
                  </a:lnTo>
                  <a:lnTo>
                    <a:pt x="148" y="66"/>
                  </a:lnTo>
                  <a:lnTo>
                    <a:pt x="144" y="65"/>
                  </a:lnTo>
                  <a:lnTo>
                    <a:pt x="140" y="62"/>
                  </a:lnTo>
                  <a:lnTo>
                    <a:pt x="140" y="62"/>
                  </a:lnTo>
                  <a:lnTo>
                    <a:pt x="137" y="60"/>
                  </a:lnTo>
                  <a:lnTo>
                    <a:pt x="134" y="58"/>
                  </a:lnTo>
                  <a:lnTo>
                    <a:pt x="134" y="58"/>
                  </a:lnTo>
                  <a:lnTo>
                    <a:pt x="130" y="57"/>
                  </a:lnTo>
                  <a:lnTo>
                    <a:pt x="130" y="57"/>
                  </a:lnTo>
                  <a:lnTo>
                    <a:pt x="125" y="57"/>
                  </a:lnTo>
                  <a:lnTo>
                    <a:pt x="125" y="57"/>
                  </a:lnTo>
                  <a:lnTo>
                    <a:pt x="122" y="57"/>
                  </a:lnTo>
                  <a:lnTo>
                    <a:pt x="122" y="57"/>
                  </a:lnTo>
                  <a:lnTo>
                    <a:pt x="117" y="56"/>
                  </a:lnTo>
                  <a:lnTo>
                    <a:pt x="117" y="56"/>
                  </a:lnTo>
                  <a:lnTo>
                    <a:pt x="114" y="56"/>
                  </a:lnTo>
                  <a:lnTo>
                    <a:pt x="114" y="56"/>
                  </a:lnTo>
                  <a:lnTo>
                    <a:pt x="113" y="56"/>
                  </a:lnTo>
                  <a:lnTo>
                    <a:pt x="111" y="54"/>
                  </a:lnTo>
                  <a:lnTo>
                    <a:pt x="111" y="57"/>
                  </a:lnTo>
                  <a:lnTo>
                    <a:pt x="111" y="57"/>
                  </a:lnTo>
                  <a:lnTo>
                    <a:pt x="111" y="61"/>
                  </a:lnTo>
                  <a:lnTo>
                    <a:pt x="111" y="62"/>
                  </a:lnTo>
                  <a:lnTo>
                    <a:pt x="110" y="64"/>
                  </a:lnTo>
                  <a:lnTo>
                    <a:pt x="110" y="64"/>
                  </a:lnTo>
                  <a:lnTo>
                    <a:pt x="106" y="64"/>
                  </a:lnTo>
                  <a:lnTo>
                    <a:pt x="106" y="64"/>
                  </a:lnTo>
                  <a:lnTo>
                    <a:pt x="103" y="64"/>
                  </a:lnTo>
                  <a:lnTo>
                    <a:pt x="100" y="65"/>
                  </a:lnTo>
                  <a:lnTo>
                    <a:pt x="100" y="65"/>
                  </a:lnTo>
                  <a:lnTo>
                    <a:pt x="99" y="66"/>
                  </a:lnTo>
                  <a:lnTo>
                    <a:pt x="95" y="68"/>
                  </a:lnTo>
                  <a:lnTo>
                    <a:pt x="95" y="68"/>
                  </a:lnTo>
                  <a:lnTo>
                    <a:pt x="95" y="68"/>
                  </a:lnTo>
                  <a:lnTo>
                    <a:pt x="95" y="69"/>
                  </a:lnTo>
                  <a:lnTo>
                    <a:pt x="92" y="68"/>
                  </a:lnTo>
                  <a:lnTo>
                    <a:pt x="92" y="68"/>
                  </a:lnTo>
                  <a:lnTo>
                    <a:pt x="91" y="65"/>
                  </a:lnTo>
                  <a:lnTo>
                    <a:pt x="92" y="64"/>
                  </a:lnTo>
                  <a:lnTo>
                    <a:pt x="91" y="64"/>
                  </a:lnTo>
                  <a:lnTo>
                    <a:pt x="88" y="64"/>
                  </a:lnTo>
                  <a:lnTo>
                    <a:pt x="88" y="64"/>
                  </a:lnTo>
                  <a:lnTo>
                    <a:pt x="81" y="65"/>
                  </a:lnTo>
                  <a:lnTo>
                    <a:pt x="79" y="65"/>
                  </a:lnTo>
                  <a:lnTo>
                    <a:pt x="79" y="65"/>
                  </a:lnTo>
                  <a:lnTo>
                    <a:pt x="77" y="65"/>
                  </a:lnTo>
                  <a:lnTo>
                    <a:pt x="75" y="64"/>
                  </a:lnTo>
                  <a:lnTo>
                    <a:pt x="75" y="64"/>
                  </a:lnTo>
                  <a:lnTo>
                    <a:pt x="71" y="62"/>
                  </a:lnTo>
                  <a:lnTo>
                    <a:pt x="69" y="64"/>
                  </a:lnTo>
                  <a:lnTo>
                    <a:pt x="69" y="64"/>
                  </a:lnTo>
                  <a:lnTo>
                    <a:pt x="68" y="65"/>
                  </a:lnTo>
                  <a:lnTo>
                    <a:pt x="68" y="65"/>
                  </a:lnTo>
                  <a:lnTo>
                    <a:pt x="67" y="64"/>
                  </a:lnTo>
                  <a:lnTo>
                    <a:pt x="67" y="64"/>
                  </a:lnTo>
                  <a:lnTo>
                    <a:pt x="65" y="61"/>
                  </a:lnTo>
                  <a:lnTo>
                    <a:pt x="67" y="60"/>
                  </a:lnTo>
                  <a:lnTo>
                    <a:pt x="67" y="60"/>
                  </a:lnTo>
                  <a:lnTo>
                    <a:pt x="71" y="60"/>
                  </a:lnTo>
                  <a:lnTo>
                    <a:pt x="72" y="60"/>
                  </a:lnTo>
                  <a:lnTo>
                    <a:pt x="73" y="58"/>
                  </a:lnTo>
                  <a:lnTo>
                    <a:pt x="73" y="58"/>
                  </a:lnTo>
                  <a:lnTo>
                    <a:pt x="72" y="57"/>
                  </a:lnTo>
                  <a:lnTo>
                    <a:pt x="72" y="56"/>
                  </a:lnTo>
                  <a:lnTo>
                    <a:pt x="73" y="56"/>
                  </a:lnTo>
                  <a:lnTo>
                    <a:pt x="73" y="56"/>
                  </a:lnTo>
                  <a:lnTo>
                    <a:pt x="79" y="54"/>
                  </a:lnTo>
                  <a:lnTo>
                    <a:pt x="79" y="54"/>
                  </a:lnTo>
                  <a:lnTo>
                    <a:pt x="81" y="54"/>
                  </a:lnTo>
                  <a:lnTo>
                    <a:pt x="83" y="54"/>
                  </a:lnTo>
                  <a:lnTo>
                    <a:pt x="85" y="54"/>
                  </a:lnTo>
                  <a:lnTo>
                    <a:pt x="85" y="54"/>
                  </a:lnTo>
                  <a:lnTo>
                    <a:pt x="85" y="54"/>
                  </a:lnTo>
                  <a:lnTo>
                    <a:pt x="87" y="53"/>
                  </a:lnTo>
                  <a:lnTo>
                    <a:pt x="88" y="53"/>
                  </a:lnTo>
                  <a:lnTo>
                    <a:pt x="87" y="51"/>
                  </a:lnTo>
                  <a:lnTo>
                    <a:pt x="87" y="51"/>
                  </a:lnTo>
                  <a:lnTo>
                    <a:pt x="84" y="47"/>
                  </a:lnTo>
                  <a:lnTo>
                    <a:pt x="83" y="46"/>
                  </a:lnTo>
                  <a:lnTo>
                    <a:pt x="81" y="45"/>
                  </a:lnTo>
                  <a:lnTo>
                    <a:pt x="80" y="45"/>
                  </a:lnTo>
                  <a:lnTo>
                    <a:pt x="80" y="45"/>
                  </a:lnTo>
                  <a:lnTo>
                    <a:pt x="79" y="46"/>
                  </a:lnTo>
                  <a:lnTo>
                    <a:pt x="77" y="47"/>
                  </a:lnTo>
                  <a:lnTo>
                    <a:pt x="77" y="47"/>
                  </a:lnTo>
                  <a:lnTo>
                    <a:pt x="76" y="47"/>
                  </a:lnTo>
                  <a:lnTo>
                    <a:pt x="76" y="47"/>
                  </a:lnTo>
                  <a:lnTo>
                    <a:pt x="72" y="45"/>
                  </a:lnTo>
                  <a:lnTo>
                    <a:pt x="72" y="43"/>
                  </a:lnTo>
                  <a:lnTo>
                    <a:pt x="73" y="42"/>
                  </a:lnTo>
                  <a:lnTo>
                    <a:pt x="73" y="42"/>
                  </a:lnTo>
                  <a:lnTo>
                    <a:pt x="76" y="39"/>
                  </a:lnTo>
                  <a:lnTo>
                    <a:pt x="79" y="38"/>
                  </a:lnTo>
                  <a:lnTo>
                    <a:pt x="79" y="38"/>
                  </a:lnTo>
                  <a:lnTo>
                    <a:pt x="80" y="38"/>
                  </a:lnTo>
                  <a:lnTo>
                    <a:pt x="81" y="38"/>
                  </a:lnTo>
                  <a:lnTo>
                    <a:pt x="84" y="41"/>
                  </a:lnTo>
                  <a:lnTo>
                    <a:pt x="87" y="43"/>
                  </a:lnTo>
                  <a:lnTo>
                    <a:pt x="88" y="43"/>
                  </a:lnTo>
                  <a:lnTo>
                    <a:pt x="88" y="43"/>
                  </a:lnTo>
                  <a:lnTo>
                    <a:pt x="91" y="42"/>
                  </a:lnTo>
                  <a:lnTo>
                    <a:pt x="92" y="42"/>
                  </a:lnTo>
                  <a:lnTo>
                    <a:pt x="92" y="42"/>
                  </a:lnTo>
                  <a:lnTo>
                    <a:pt x="94" y="45"/>
                  </a:lnTo>
                  <a:lnTo>
                    <a:pt x="94" y="49"/>
                  </a:lnTo>
                  <a:lnTo>
                    <a:pt x="94" y="49"/>
                  </a:lnTo>
                  <a:lnTo>
                    <a:pt x="94" y="51"/>
                  </a:lnTo>
                  <a:lnTo>
                    <a:pt x="96" y="50"/>
                  </a:lnTo>
                  <a:lnTo>
                    <a:pt x="96" y="50"/>
                  </a:lnTo>
                  <a:lnTo>
                    <a:pt x="98" y="49"/>
                  </a:lnTo>
                  <a:lnTo>
                    <a:pt x="96" y="49"/>
                  </a:lnTo>
                  <a:lnTo>
                    <a:pt x="96" y="47"/>
                  </a:lnTo>
                  <a:lnTo>
                    <a:pt x="100" y="46"/>
                  </a:lnTo>
                  <a:lnTo>
                    <a:pt x="100" y="46"/>
                  </a:lnTo>
                  <a:lnTo>
                    <a:pt x="107" y="45"/>
                  </a:lnTo>
                  <a:lnTo>
                    <a:pt x="110" y="43"/>
                  </a:lnTo>
                  <a:lnTo>
                    <a:pt x="113" y="43"/>
                  </a:lnTo>
                  <a:lnTo>
                    <a:pt x="114" y="45"/>
                  </a:lnTo>
                  <a:lnTo>
                    <a:pt x="114" y="45"/>
                  </a:lnTo>
                  <a:lnTo>
                    <a:pt x="117" y="46"/>
                  </a:lnTo>
                  <a:lnTo>
                    <a:pt x="118" y="46"/>
                  </a:lnTo>
                  <a:lnTo>
                    <a:pt x="118" y="46"/>
                  </a:lnTo>
                  <a:lnTo>
                    <a:pt x="118" y="47"/>
                  </a:lnTo>
                  <a:lnTo>
                    <a:pt x="118" y="49"/>
                  </a:lnTo>
                  <a:lnTo>
                    <a:pt x="119" y="47"/>
                  </a:lnTo>
                  <a:lnTo>
                    <a:pt x="119" y="47"/>
                  </a:lnTo>
                  <a:lnTo>
                    <a:pt x="122" y="46"/>
                  </a:lnTo>
                  <a:lnTo>
                    <a:pt x="125" y="47"/>
                  </a:lnTo>
                  <a:lnTo>
                    <a:pt x="127" y="49"/>
                  </a:lnTo>
                  <a:lnTo>
                    <a:pt x="127" y="49"/>
                  </a:lnTo>
                  <a:lnTo>
                    <a:pt x="127" y="49"/>
                  </a:lnTo>
                  <a:lnTo>
                    <a:pt x="130" y="49"/>
                  </a:lnTo>
                  <a:lnTo>
                    <a:pt x="130" y="49"/>
                  </a:lnTo>
                  <a:lnTo>
                    <a:pt x="133" y="51"/>
                  </a:lnTo>
                  <a:lnTo>
                    <a:pt x="137" y="51"/>
                  </a:lnTo>
                  <a:lnTo>
                    <a:pt x="137" y="51"/>
                  </a:lnTo>
                  <a:lnTo>
                    <a:pt x="140" y="50"/>
                  </a:lnTo>
                  <a:lnTo>
                    <a:pt x="140" y="50"/>
                  </a:lnTo>
                  <a:lnTo>
                    <a:pt x="138" y="47"/>
                  </a:lnTo>
                  <a:lnTo>
                    <a:pt x="138" y="47"/>
                  </a:lnTo>
                  <a:lnTo>
                    <a:pt x="137" y="45"/>
                  </a:lnTo>
                  <a:lnTo>
                    <a:pt x="133" y="43"/>
                  </a:lnTo>
                  <a:lnTo>
                    <a:pt x="133" y="43"/>
                  </a:lnTo>
                  <a:lnTo>
                    <a:pt x="125" y="41"/>
                  </a:lnTo>
                  <a:lnTo>
                    <a:pt x="123" y="39"/>
                  </a:lnTo>
                  <a:lnTo>
                    <a:pt x="126" y="39"/>
                  </a:lnTo>
                  <a:lnTo>
                    <a:pt x="126" y="39"/>
                  </a:lnTo>
                  <a:lnTo>
                    <a:pt x="129" y="38"/>
                  </a:lnTo>
                  <a:lnTo>
                    <a:pt x="127" y="37"/>
                  </a:lnTo>
                  <a:lnTo>
                    <a:pt x="127" y="35"/>
                  </a:lnTo>
                  <a:lnTo>
                    <a:pt x="132" y="33"/>
                  </a:lnTo>
                  <a:lnTo>
                    <a:pt x="132" y="33"/>
                  </a:lnTo>
                  <a:lnTo>
                    <a:pt x="137" y="31"/>
                  </a:lnTo>
                  <a:lnTo>
                    <a:pt x="140" y="31"/>
                  </a:lnTo>
                  <a:lnTo>
                    <a:pt x="141" y="31"/>
                  </a:lnTo>
                  <a:lnTo>
                    <a:pt x="141" y="28"/>
                  </a:lnTo>
                  <a:lnTo>
                    <a:pt x="141" y="28"/>
                  </a:lnTo>
                  <a:lnTo>
                    <a:pt x="141" y="23"/>
                  </a:lnTo>
                  <a:lnTo>
                    <a:pt x="142" y="23"/>
                  </a:lnTo>
                  <a:lnTo>
                    <a:pt x="144" y="23"/>
                  </a:lnTo>
                  <a:lnTo>
                    <a:pt x="144" y="23"/>
                  </a:lnTo>
                  <a:lnTo>
                    <a:pt x="153" y="24"/>
                  </a:lnTo>
                  <a:lnTo>
                    <a:pt x="153" y="24"/>
                  </a:lnTo>
                  <a:lnTo>
                    <a:pt x="155" y="24"/>
                  </a:lnTo>
                  <a:lnTo>
                    <a:pt x="155" y="26"/>
                  </a:lnTo>
                  <a:lnTo>
                    <a:pt x="157" y="24"/>
                  </a:lnTo>
                  <a:lnTo>
                    <a:pt x="157" y="24"/>
                  </a:lnTo>
                  <a:lnTo>
                    <a:pt x="160" y="23"/>
                  </a:lnTo>
                  <a:lnTo>
                    <a:pt x="161" y="23"/>
                  </a:lnTo>
                  <a:lnTo>
                    <a:pt x="161" y="23"/>
                  </a:lnTo>
                  <a:lnTo>
                    <a:pt x="161" y="22"/>
                  </a:lnTo>
                  <a:lnTo>
                    <a:pt x="161" y="22"/>
                  </a:lnTo>
                  <a:lnTo>
                    <a:pt x="159" y="18"/>
                  </a:lnTo>
                  <a:lnTo>
                    <a:pt x="156" y="15"/>
                  </a:lnTo>
                  <a:lnTo>
                    <a:pt x="156" y="15"/>
                  </a:lnTo>
                  <a:lnTo>
                    <a:pt x="155" y="12"/>
                  </a:lnTo>
                  <a:lnTo>
                    <a:pt x="153" y="10"/>
                  </a:lnTo>
                  <a:lnTo>
                    <a:pt x="152" y="7"/>
                  </a:lnTo>
                  <a:lnTo>
                    <a:pt x="150" y="7"/>
                  </a:lnTo>
                  <a:lnTo>
                    <a:pt x="148" y="8"/>
                  </a:lnTo>
                  <a:lnTo>
                    <a:pt x="148" y="8"/>
                  </a:lnTo>
                  <a:lnTo>
                    <a:pt x="144" y="10"/>
                  </a:lnTo>
                  <a:lnTo>
                    <a:pt x="140" y="11"/>
                  </a:lnTo>
                  <a:lnTo>
                    <a:pt x="140" y="11"/>
                  </a:lnTo>
                  <a:lnTo>
                    <a:pt x="134" y="10"/>
                  </a:lnTo>
                  <a:lnTo>
                    <a:pt x="132" y="8"/>
                  </a:lnTo>
                  <a:lnTo>
                    <a:pt x="132" y="8"/>
                  </a:lnTo>
                  <a:lnTo>
                    <a:pt x="136" y="7"/>
                  </a:lnTo>
                  <a:lnTo>
                    <a:pt x="138" y="5"/>
                  </a:lnTo>
                  <a:lnTo>
                    <a:pt x="138" y="5"/>
                  </a:lnTo>
                  <a:lnTo>
                    <a:pt x="138" y="5"/>
                  </a:lnTo>
                  <a:lnTo>
                    <a:pt x="140" y="4"/>
                  </a:lnTo>
                  <a:lnTo>
                    <a:pt x="140" y="4"/>
                  </a:lnTo>
                  <a:lnTo>
                    <a:pt x="137" y="1"/>
                  </a:lnTo>
                  <a:lnTo>
                    <a:pt x="140" y="0"/>
                  </a:lnTo>
                  <a:lnTo>
                    <a:pt x="140" y="0"/>
                  </a:lnTo>
                  <a:lnTo>
                    <a:pt x="149" y="0"/>
                  </a:lnTo>
                  <a:lnTo>
                    <a:pt x="161" y="1"/>
                  </a:lnTo>
                  <a:lnTo>
                    <a:pt x="161"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09" name="组合 308"/>
          <p:cNvGrpSpPr/>
          <p:nvPr/>
        </p:nvGrpSpPr>
        <p:grpSpPr>
          <a:xfrm>
            <a:off x="6398658" y="2551459"/>
            <a:ext cx="338890" cy="340773"/>
            <a:chOff x="2157413" y="3054350"/>
            <a:chExt cx="571500" cy="574675"/>
          </a:xfrm>
          <a:solidFill>
            <a:schemeClr val="bg1"/>
          </a:solidFill>
        </p:grpSpPr>
        <p:sp>
          <p:nvSpPr>
            <p:cNvPr id="310" name="Freeform 144"/>
            <p:cNvSpPr>
              <a:spLocks noEditPoints="1"/>
            </p:cNvSpPr>
            <p:nvPr/>
          </p:nvSpPr>
          <p:spPr bwMode="auto">
            <a:xfrm>
              <a:off x="2157413" y="3054350"/>
              <a:ext cx="571500" cy="574675"/>
            </a:xfrm>
            <a:custGeom>
              <a:avLst/>
              <a:gdLst>
                <a:gd name="T0" fmla="*/ 180 w 360"/>
                <a:gd name="T1" fmla="*/ 0 h 362"/>
                <a:gd name="T2" fmla="*/ 232 w 360"/>
                <a:gd name="T3" fmla="*/ 8 h 362"/>
                <a:gd name="T4" fmla="*/ 280 w 360"/>
                <a:gd name="T5" fmla="*/ 31 h 362"/>
                <a:gd name="T6" fmla="*/ 319 w 360"/>
                <a:gd name="T7" fmla="*/ 67 h 362"/>
                <a:gd name="T8" fmla="*/ 346 w 360"/>
                <a:gd name="T9" fmla="*/ 111 h 362"/>
                <a:gd name="T10" fmla="*/ 358 w 360"/>
                <a:gd name="T11" fmla="*/ 163 h 362"/>
                <a:gd name="T12" fmla="*/ 358 w 360"/>
                <a:gd name="T13" fmla="*/ 199 h 362"/>
                <a:gd name="T14" fmla="*/ 346 w 360"/>
                <a:gd name="T15" fmla="*/ 251 h 362"/>
                <a:gd name="T16" fmla="*/ 319 w 360"/>
                <a:gd name="T17" fmla="*/ 295 h 362"/>
                <a:gd name="T18" fmla="*/ 280 w 360"/>
                <a:gd name="T19" fmla="*/ 331 h 362"/>
                <a:gd name="T20" fmla="*/ 232 w 360"/>
                <a:gd name="T21" fmla="*/ 354 h 362"/>
                <a:gd name="T22" fmla="*/ 180 w 360"/>
                <a:gd name="T23" fmla="*/ 362 h 362"/>
                <a:gd name="T24" fmla="*/ 180 w 360"/>
                <a:gd name="T25" fmla="*/ 314 h 362"/>
                <a:gd name="T26" fmla="*/ 193 w 360"/>
                <a:gd name="T27" fmla="*/ 318 h 362"/>
                <a:gd name="T28" fmla="*/ 201 w 360"/>
                <a:gd name="T29" fmla="*/ 329 h 362"/>
                <a:gd name="T30" fmla="*/ 237 w 360"/>
                <a:gd name="T31" fmla="*/ 320 h 362"/>
                <a:gd name="T32" fmla="*/ 268 w 360"/>
                <a:gd name="T33" fmla="*/ 302 h 362"/>
                <a:gd name="T34" fmla="*/ 293 w 360"/>
                <a:gd name="T35" fmla="*/ 278 h 362"/>
                <a:gd name="T36" fmla="*/ 312 w 360"/>
                <a:gd name="T37" fmla="*/ 248 h 362"/>
                <a:gd name="T38" fmla="*/ 325 w 360"/>
                <a:gd name="T39" fmla="*/ 215 h 362"/>
                <a:gd name="T40" fmla="*/ 322 w 360"/>
                <a:gd name="T41" fmla="*/ 199 h 362"/>
                <a:gd name="T42" fmla="*/ 312 w 360"/>
                <a:gd name="T43" fmla="*/ 180 h 362"/>
                <a:gd name="T44" fmla="*/ 316 w 360"/>
                <a:gd name="T45" fmla="*/ 167 h 362"/>
                <a:gd name="T46" fmla="*/ 327 w 360"/>
                <a:gd name="T47" fmla="*/ 159 h 362"/>
                <a:gd name="T48" fmla="*/ 318 w 360"/>
                <a:gd name="T49" fmla="*/ 123 h 362"/>
                <a:gd name="T50" fmla="*/ 300 w 360"/>
                <a:gd name="T51" fmla="*/ 94 h 362"/>
                <a:gd name="T52" fmla="*/ 277 w 360"/>
                <a:gd name="T53" fmla="*/ 67 h 362"/>
                <a:gd name="T54" fmla="*/ 247 w 360"/>
                <a:gd name="T55" fmla="*/ 48 h 362"/>
                <a:gd name="T56" fmla="*/ 214 w 360"/>
                <a:gd name="T57" fmla="*/ 35 h 362"/>
                <a:gd name="T58" fmla="*/ 199 w 360"/>
                <a:gd name="T59" fmla="*/ 39 h 362"/>
                <a:gd name="T60" fmla="*/ 180 w 360"/>
                <a:gd name="T61" fmla="*/ 48 h 362"/>
                <a:gd name="T62" fmla="*/ 180 w 360"/>
                <a:gd name="T63" fmla="*/ 0 h 362"/>
                <a:gd name="T64" fmla="*/ 180 w 360"/>
                <a:gd name="T65" fmla="*/ 48 h 362"/>
                <a:gd name="T66" fmla="*/ 161 w 360"/>
                <a:gd name="T67" fmla="*/ 39 h 362"/>
                <a:gd name="T68" fmla="*/ 146 w 360"/>
                <a:gd name="T69" fmla="*/ 35 h 362"/>
                <a:gd name="T70" fmla="*/ 112 w 360"/>
                <a:gd name="T71" fmla="*/ 48 h 362"/>
                <a:gd name="T72" fmla="*/ 82 w 360"/>
                <a:gd name="T73" fmla="*/ 67 h 362"/>
                <a:gd name="T74" fmla="*/ 59 w 360"/>
                <a:gd name="T75" fmla="*/ 94 h 362"/>
                <a:gd name="T76" fmla="*/ 42 w 360"/>
                <a:gd name="T77" fmla="*/ 123 h 362"/>
                <a:gd name="T78" fmla="*/ 32 w 360"/>
                <a:gd name="T79" fmla="*/ 159 h 362"/>
                <a:gd name="T80" fmla="*/ 43 w 360"/>
                <a:gd name="T81" fmla="*/ 167 h 362"/>
                <a:gd name="T82" fmla="*/ 47 w 360"/>
                <a:gd name="T83" fmla="*/ 180 h 362"/>
                <a:gd name="T84" fmla="*/ 37 w 360"/>
                <a:gd name="T85" fmla="*/ 199 h 362"/>
                <a:gd name="T86" fmla="*/ 33 w 360"/>
                <a:gd name="T87" fmla="*/ 215 h 362"/>
                <a:gd name="T88" fmla="*/ 46 w 360"/>
                <a:gd name="T89" fmla="*/ 248 h 362"/>
                <a:gd name="T90" fmla="*/ 66 w 360"/>
                <a:gd name="T91" fmla="*/ 278 h 362"/>
                <a:gd name="T92" fmla="*/ 92 w 360"/>
                <a:gd name="T93" fmla="*/ 302 h 362"/>
                <a:gd name="T94" fmla="*/ 123 w 360"/>
                <a:gd name="T95" fmla="*/ 320 h 362"/>
                <a:gd name="T96" fmla="*/ 158 w 360"/>
                <a:gd name="T97" fmla="*/ 329 h 362"/>
                <a:gd name="T98" fmla="*/ 161 w 360"/>
                <a:gd name="T99" fmla="*/ 322 h 362"/>
                <a:gd name="T100" fmla="*/ 180 w 360"/>
                <a:gd name="T101" fmla="*/ 314 h 362"/>
                <a:gd name="T102" fmla="*/ 180 w 360"/>
                <a:gd name="T103" fmla="*/ 362 h 362"/>
                <a:gd name="T104" fmla="*/ 126 w 360"/>
                <a:gd name="T105" fmla="*/ 354 h 362"/>
                <a:gd name="T106" fmla="*/ 78 w 360"/>
                <a:gd name="T107" fmla="*/ 331 h 362"/>
                <a:gd name="T108" fmla="*/ 40 w 360"/>
                <a:gd name="T109" fmla="*/ 295 h 362"/>
                <a:gd name="T110" fmla="*/ 13 w 360"/>
                <a:gd name="T111" fmla="*/ 251 h 362"/>
                <a:gd name="T112" fmla="*/ 0 w 360"/>
                <a:gd name="T113" fmla="*/ 199 h 362"/>
                <a:gd name="T114" fmla="*/ 0 w 360"/>
                <a:gd name="T115" fmla="*/ 163 h 362"/>
                <a:gd name="T116" fmla="*/ 13 w 360"/>
                <a:gd name="T117" fmla="*/ 111 h 362"/>
                <a:gd name="T118" fmla="*/ 40 w 360"/>
                <a:gd name="T119" fmla="*/ 67 h 362"/>
                <a:gd name="T120" fmla="*/ 78 w 360"/>
                <a:gd name="T121" fmla="*/ 31 h 362"/>
                <a:gd name="T122" fmla="*/ 126 w 360"/>
                <a:gd name="T123" fmla="*/ 8 h 362"/>
                <a:gd name="T124" fmla="*/ 180 w 360"/>
                <a:gd name="T125" fmla="*/ 0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60" h="362">
                  <a:moveTo>
                    <a:pt x="180" y="0"/>
                  </a:moveTo>
                  <a:lnTo>
                    <a:pt x="180" y="0"/>
                  </a:lnTo>
                  <a:lnTo>
                    <a:pt x="180" y="0"/>
                  </a:lnTo>
                  <a:lnTo>
                    <a:pt x="197" y="2"/>
                  </a:lnTo>
                  <a:lnTo>
                    <a:pt x="216" y="4"/>
                  </a:lnTo>
                  <a:lnTo>
                    <a:pt x="232" y="8"/>
                  </a:lnTo>
                  <a:lnTo>
                    <a:pt x="250" y="15"/>
                  </a:lnTo>
                  <a:lnTo>
                    <a:pt x="265" y="22"/>
                  </a:lnTo>
                  <a:lnTo>
                    <a:pt x="280" y="31"/>
                  </a:lnTo>
                  <a:lnTo>
                    <a:pt x="295" y="42"/>
                  </a:lnTo>
                  <a:lnTo>
                    <a:pt x="307" y="53"/>
                  </a:lnTo>
                  <a:lnTo>
                    <a:pt x="319" y="67"/>
                  </a:lnTo>
                  <a:lnTo>
                    <a:pt x="329" y="80"/>
                  </a:lnTo>
                  <a:lnTo>
                    <a:pt x="338" y="95"/>
                  </a:lnTo>
                  <a:lnTo>
                    <a:pt x="346" y="111"/>
                  </a:lnTo>
                  <a:lnTo>
                    <a:pt x="352" y="127"/>
                  </a:lnTo>
                  <a:lnTo>
                    <a:pt x="356" y="145"/>
                  </a:lnTo>
                  <a:lnTo>
                    <a:pt x="358" y="163"/>
                  </a:lnTo>
                  <a:lnTo>
                    <a:pt x="360" y="180"/>
                  </a:lnTo>
                  <a:lnTo>
                    <a:pt x="360" y="180"/>
                  </a:lnTo>
                  <a:lnTo>
                    <a:pt x="358" y="199"/>
                  </a:lnTo>
                  <a:lnTo>
                    <a:pt x="356" y="217"/>
                  </a:lnTo>
                  <a:lnTo>
                    <a:pt x="352" y="234"/>
                  </a:lnTo>
                  <a:lnTo>
                    <a:pt x="346" y="251"/>
                  </a:lnTo>
                  <a:lnTo>
                    <a:pt x="338" y="267"/>
                  </a:lnTo>
                  <a:lnTo>
                    <a:pt x="329" y="282"/>
                  </a:lnTo>
                  <a:lnTo>
                    <a:pt x="319" y="295"/>
                  </a:lnTo>
                  <a:lnTo>
                    <a:pt x="307" y="309"/>
                  </a:lnTo>
                  <a:lnTo>
                    <a:pt x="295" y="320"/>
                  </a:lnTo>
                  <a:lnTo>
                    <a:pt x="280" y="331"/>
                  </a:lnTo>
                  <a:lnTo>
                    <a:pt x="265" y="340"/>
                  </a:lnTo>
                  <a:lnTo>
                    <a:pt x="250" y="347"/>
                  </a:lnTo>
                  <a:lnTo>
                    <a:pt x="232" y="354"/>
                  </a:lnTo>
                  <a:lnTo>
                    <a:pt x="216" y="358"/>
                  </a:lnTo>
                  <a:lnTo>
                    <a:pt x="197" y="360"/>
                  </a:lnTo>
                  <a:lnTo>
                    <a:pt x="180" y="362"/>
                  </a:lnTo>
                  <a:lnTo>
                    <a:pt x="180" y="362"/>
                  </a:lnTo>
                  <a:lnTo>
                    <a:pt x="180" y="314"/>
                  </a:lnTo>
                  <a:lnTo>
                    <a:pt x="180" y="314"/>
                  </a:lnTo>
                  <a:lnTo>
                    <a:pt x="180" y="314"/>
                  </a:lnTo>
                  <a:lnTo>
                    <a:pt x="186" y="314"/>
                  </a:lnTo>
                  <a:lnTo>
                    <a:pt x="193" y="318"/>
                  </a:lnTo>
                  <a:lnTo>
                    <a:pt x="199" y="322"/>
                  </a:lnTo>
                  <a:lnTo>
                    <a:pt x="201" y="329"/>
                  </a:lnTo>
                  <a:lnTo>
                    <a:pt x="201" y="329"/>
                  </a:lnTo>
                  <a:lnTo>
                    <a:pt x="214" y="327"/>
                  </a:lnTo>
                  <a:lnTo>
                    <a:pt x="226" y="324"/>
                  </a:lnTo>
                  <a:lnTo>
                    <a:pt x="237" y="320"/>
                  </a:lnTo>
                  <a:lnTo>
                    <a:pt x="247" y="314"/>
                  </a:lnTo>
                  <a:lnTo>
                    <a:pt x="258" y="309"/>
                  </a:lnTo>
                  <a:lnTo>
                    <a:pt x="268" y="302"/>
                  </a:lnTo>
                  <a:lnTo>
                    <a:pt x="277" y="294"/>
                  </a:lnTo>
                  <a:lnTo>
                    <a:pt x="285" y="286"/>
                  </a:lnTo>
                  <a:lnTo>
                    <a:pt x="293" y="278"/>
                  </a:lnTo>
                  <a:lnTo>
                    <a:pt x="300" y="268"/>
                  </a:lnTo>
                  <a:lnTo>
                    <a:pt x="307" y="259"/>
                  </a:lnTo>
                  <a:lnTo>
                    <a:pt x="312" y="248"/>
                  </a:lnTo>
                  <a:lnTo>
                    <a:pt x="318" y="237"/>
                  </a:lnTo>
                  <a:lnTo>
                    <a:pt x="322" y="226"/>
                  </a:lnTo>
                  <a:lnTo>
                    <a:pt x="325" y="215"/>
                  </a:lnTo>
                  <a:lnTo>
                    <a:pt x="327" y="203"/>
                  </a:lnTo>
                  <a:lnTo>
                    <a:pt x="327" y="203"/>
                  </a:lnTo>
                  <a:lnTo>
                    <a:pt x="322" y="199"/>
                  </a:lnTo>
                  <a:lnTo>
                    <a:pt x="316" y="194"/>
                  </a:lnTo>
                  <a:lnTo>
                    <a:pt x="314" y="188"/>
                  </a:lnTo>
                  <a:lnTo>
                    <a:pt x="312" y="180"/>
                  </a:lnTo>
                  <a:lnTo>
                    <a:pt x="312" y="180"/>
                  </a:lnTo>
                  <a:lnTo>
                    <a:pt x="314" y="174"/>
                  </a:lnTo>
                  <a:lnTo>
                    <a:pt x="316" y="167"/>
                  </a:lnTo>
                  <a:lnTo>
                    <a:pt x="322" y="163"/>
                  </a:lnTo>
                  <a:lnTo>
                    <a:pt x="327" y="159"/>
                  </a:lnTo>
                  <a:lnTo>
                    <a:pt x="327" y="159"/>
                  </a:lnTo>
                  <a:lnTo>
                    <a:pt x="325" y="146"/>
                  </a:lnTo>
                  <a:lnTo>
                    <a:pt x="322" y="136"/>
                  </a:lnTo>
                  <a:lnTo>
                    <a:pt x="318" y="123"/>
                  </a:lnTo>
                  <a:lnTo>
                    <a:pt x="312" y="113"/>
                  </a:lnTo>
                  <a:lnTo>
                    <a:pt x="307" y="103"/>
                  </a:lnTo>
                  <a:lnTo>
                    <a:pt x="300" y="94"/>
                  </a:lnTo>
                  <a:lnTo>
                    <a:pt x="293" y="84"/>
                  </a:lnTo>
                  <a:lnTo>
                    <a:pt x="285" y="75"/>
                  </a:lnTo>
                  <a:lnTo>
                    <a:pt x="277" y="67"/>
                  </a:lnTo>
                  <a:lnTo>
                    <a:pt x="268" y="60"/>
                  </a:lnTo>
                  <a:lnTo>
                    <a:pt x="258" y="53"/>
                  </a:lnTo>
                  <a:lnTo>
                    <a:pt x="247" y="48"/>
                  </a:lnTo>
                  <a:lnTo>
                    <a:pt x="237" y="42"/>
                  </a:lnTo>
                  <a:lnTo>
                    <a:pt x="226" y="38"/>
                  </a:lnTo>
                  <a:lnTo>
                    <a:pt x="214" y="35"/>
                  </a:lnTo>
                  <a:lnTo>
                    <a:pt x="201" y="33"/>
                  </a:lnTo>
                  <a:lnTo>
                    <a:pt x="201" y="33"/>
                  </a:lnTo>
                  <a:lnTo>
                    <a:pt x="199" y="39"/>
                  </a:lnTo>
                  <a:lnTo>
                    <a:pt x="193" y="44"/>
                  </a:lnTo>
                  <a:lnTo>
                    <a:pt x="186" y="46"/>
                  </a:lnTo>
                  <a:lnTo>
                    <a:pt x="180" y="48"/>
                  </a:lnTo>
                  <a:lnTo>
                    <a:pt x="180" y="48"/>
                  </a:lnTo>
                  <a:lnTo>
                    <a:pt x="180" y="0"/>
                  </a:lnTo>
                  <a:close/>
                  <a:moveTo>
                    <a:pt x="180" y="0"/>
                  </a:moveTo>
                  <a:lnTo>
                    <a:pt x="180" y="0"/>
                  </a:lnTo>
                  <a:lnTo>
                    <a:pt x="180" y="48"/>
                  </a:lnTo>
                  <a:lnTo>
                    <a:pt x="180" y="48"/>
                  </a:lnTo>
                  <a:lnTo>
                    <a:pt x="173" y="46"/>
                  </a:lnTo>
                  <a:lnTo>
                    <a:pt x="166" y="44"/>
                  </a:lnTo>
                  <a:lnTo>
                    <a:pt x="161" y="39"/>
                  </a:lnTo>
                  <a:lnTo>
                    <a:pt x="158" y="33"/>
                  </a:lnTo>
                  <a:lnTo>
                    <a:pt x="158" y="33"/>
                  </a:lnTo>
                  <a:lnTo>
                    <a:pt x="146" y="35"/>
                  </a:lnTo>
                  <a:lnTo>
                    <a:pt x="134" y="38"/>
                  </a:lnTo>
                  <a:lnTo>
                    <a:pt x="123" y="42"/>
                  </a:lnTo>
                  <a:lnTo>
                    <a:pt x="112" y="48"/>
                  </a:lnTo>
                  <a:lnTo>
                    <a:pt x="101" y="53"/>
                  </a:lnTo>
                  <a:lnTo>
                    <a:pt x="92" y="60"/>
                  </a:lnTo>
                  <a:lnTo>
                    <a:pt x="82" y="67"/>
                  </a:lnTo>
                  <a:lnTo>
                    <a:pt x="74" y="75"/>
                  </a:lnTo>
                  <a:lnTo>
                    <a:pt x="66" y="84"/>
                  </a:lnTo>
                  <a:lnTo>
                    <a:pt x="59" y="94"/>
                  </a:lnTo>
                  <a:lnTo>
                    <a:pt x="52" y="103"/>
                  </a:lnTo>
                  <a:lnTo>
                    <a:pt x="46" y="113"/>
                  </a:lnTo>
                  <a:lnTo>
                    <a:pt x="42" y="123"/>
                  </a:lnTo>
                  <a:lnTo>
                    <a:pt x="37" y="136"/>
                  </a:lnTo>
                  <a:lnTo>
                    <a:pt x="33" y="146"/>
                  </a:lnTo>
                  <a:lnTo>
                    <a:pt x="32" y="159"/>
                  </a:lnTo>
                  <a:lnTo>
                    <a:pt x="32" y="159"/>
                  </a:lnTo>
                  <a:lnTo>
                    <a:pt x="37" y="163"/>
                  </a:lnTo>
                  <a:lnTo>
                    <a:pt x="43" y="167"/>
                  </a:lnTo>
                  <a:lnTo>
                    <a:pt x="46" y="174"/>
                  </a:lnTo>
                  <a:lnTo>
                    <a:pt x="47" y="180"/>
                  </a:lnTo>
                  <a:lnTo>
                    <a:pt x="47" y="180"/>
                  </a:lnTo>
                  <a:lnTo>
                    <a:pt x="46" y="188"/>
                  </a:lnTo>
                  <a:lnTo>
                    <a:pt x="43" y="194"/>
                  </a:lnTo>
                  <a:lnTo>
                    <a:pt x="37" y="199"/>
                  </a:lnTo>
                  <a:lnTo>
                    <a:pt x="32" y="203"/>
                  </a:lnTo>
                  <a:lnTo>
                    <a:pt x="32" y="203"/>
                  </a:lnTo>
                  <a:lnTo>
                    <a:pt x="33" y="215"/>
                  </a:lnTo>
                  <a:lnTo>
                    <a:pt x="37" y="226"/>
                  </a:lnTo>
                  <a:lnTo>
                    <a:pt x="42" y="237"/>
                  </a:lnTo>
                  <a:lnTo>
                    <a:pt x="46" y="248"/>
                  </a:lnTo>
                  <a:lnTo>
                    <a:pt x="52" y="259"/>
                  </a:lnTo>
                  <a:lnTo>
                    <a:pt x="59" y="268"/>
                  </a:lnTo>
                  <a:lnTo>
                    <a:pt x="66" y="278"/>
                  </a:lnTo>
                  <a:lnTo>
                    <a:pt x="74" y="286"/>
                  </a:lnTo>
                  <a:lnTo>
                    <a:pt x="82" y="294"/>
                  </a:lnTo>
                  <a:lnTo>
                    <a:pt x="92" y="302"/>
                  </a:lnTo>
                  <a:lnTo>
                    <a:pt x="101" y="309"/>
                  </a:lnTo>
                  <a:lnTo>
                    <a:pt x="112" y="314"/>
                  </a:lnTo>
                  <a:lnTo>
                    <a:pt x="123" y="320"/>
                  </a:lnTo>
                  <a:lnTo>
                    <a:pt x="134" y="324"/>
                  </a:lnTo>
                  <a:lnTo>
                    <a:pt x="146" y="327"/>
                  </a:lnTo>
                  <a:lnTo>
                    <a:pt x="158" y="329"/>
                  </a:lnTo>
                  <a:lnTo>
                    <a:pt x="158" y="329"/>
                  </a:lnTo>
                  <a:lnTo>
                    <a:pt x="158" y="329"/>
                  </a:lnTo>
                  <a:lnTo>
                    <a:pt x="161" y="322"/>
                  </a:lnTo>
                  <a:lnTo>
                    <a:pt x="166" y="318"/>
                  </a:lnTo>
                  <a:lnTo>
                    <a:pt x="173" y="314"/>
                  </a:lnTo>
                  <a:lnTo>
                    <a:pt x="180" y="314"/>
                  </a:lnTo>
                  <a:lnTo>
                    <a:pt x="180" y="362"/>
                  </a:lnTo>
                  <a:lnTo>
                    <a:pt x="180" y="362"/>
                  </a:lnTo>
                  <a:lnTo>
                    <a:pt x="180" y="362"/>
                  </a:lnTo>
                  <a:lnTo>
                    <a:pt x="161" y="360"/>
                  </a:lnTo>
                  <a:lnTo>
                    <a:pt x="143" y="358"/>
                  </a:lnTo>
                  <a:lnTo>
                    <a:pt x="126" y="354"/>
                  </a:lnTo>
                  <a:lnTo>
                    <a:pt x="109" y="347"/>
                  </a:lnTo>
                  <a:lnTo>
                    <a:pt x="93" y="340"/>
                  </a:lnTo>
                  <a:lnTo>
                    <a:pt x="78" y="331"/>
                  </a:lnTo>
                  <a:lnTo>
                    <a:pt x="65" y="320"/>
                  </a:lnTo>
                  <a:lnTo>
                    <a:pt x="52" y="309"/>
                  </a:lnTo>
                  <a:lnTo>
                    <a:pt x="40" y="295"/>
                  </a:lnTo>
                  <a:lnTo>
                    <a:pt x="29" y="282"/>
                  </a:lnTo>
                  <a:lnTo>
                    <a:pt x="21" y="267"/>
                  </a:lnTo>
                  <a:lnTo>
                    <a:pt x="13" y="251"/>
                  </a:lnTo>
                  <a:lnTo>
                    <a:pt x="8" y="234"/>
                  </a:lnTo>
                  <a:lnTo>
                    <a:pt x="2" y="217"/>
                  </a:lnTo>
                  <a:lnTo>
                    <a:pt x="0" y="199"/>
                  </a:lnTo>
                  <a:lnTo>
                    <a:pt x="0" y="180"/>
                  </a:lnTo>
                  <a:lnTo>
                    <a:pt x="0" y="180"/>
                  </a:lnTo>
                  <a:lnTo>
                    <a:pt x="0" y="163"/>
                  </a:lnTo>
                  <a:lnTo>
                    <a:pt x="2" y="145"/>
                  </a:lnTo>
                  <a:lnTo>
                    <a:pt x="8" y="127"/>
                  </a:lnTo>
                  <a:lnTo>
                    <a:pt x="13" y="111"/>
                  </a:lnTo>
                  <a:lnTo>
                    <a:pt x="21" y="95"/>
                  </a:lnTo>
                  <a:lnTo>
                    <a:pt x="29" y="80"/>
                  </a:lnTo>
                  <a:lnTo>
                    <a:pt x="40" y="67"/>
                  </a:lnTo>
                  <a:lnTo>
                    <a:pt x="52" y="53"/>
                  </a:lnTo>
                  <a:lnTo>
                    <a:pt x="65" y="42"/>
                  </a:lnTo>
                  <a:lnTo>
                    <a:pt x="78" y="31"/>
                  </a:lnTo>
                  <a:lnTo>
                    <a:pt x="93" y="22"/>
                  </a:lnTo>
                  <a:lnTo>
                    <a:pt x="109" y="15"/>
                  </a:lnTo>
                  <a:lnTo>
                    <a:pt x="126" y="8"/>
                  </a:lnTo>
                  <a:lnTo>
                    <a:pt x="143" y="4"/>
                  </a:lnTo>
                  <a:lnTo>
                    <a:pt x="161" y="2"/>
                  </a:lnTo>
                  <a:lnTo>
                    <a:pt x="180" y="0"/>
                  </a:lnTo>
                  <a:lnTo>
                    <a:pt x="18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1" name="Freeform 145"/>
            <p:cNvSpPr/>
            <p:nvPr/>
          </p:nvSpPr>
          <p:spPr bwMode="auto">
            <a:xfrm>
              <a:off x="2336801" y="3235325"/>
              <a:ext cx="285750" cy="150813"/>
            </a:xfrm>
            <a:custGeom>
              <a:avLst/>
              <a:gdLst>
                <a:gd name="T0" fmla="*/ 13 w 180"/>
                <a:gd name="T1" fmla="*/ 0 h 95"/>
                <a:gd name="T2" fmla="*/ 54 w 180"/>
                <a:gd name="T3" fmla="*/ 42 h 95"/>
                <a:gd name="T4" fmla="*/ 54 w 180"/>
                <a:gd name="T5" fmla="*/ 42 h 95"/>
                <a:gd name="T6" fmla="*/ 60 w 180"/>
                <a:gd name="T7" fmla="*/ 39 h 95"/>
                <a:gd name="T8" fmla="*/ 67 w 180"/>
                <a:gd name="T9" fmla="*/ 39 h 95"/>
                <a:gd name="T10" fmla="*/ 67 w 180"/>
                <a:gd name="T11" fmla="*/ 39 h 95"/>
                <a:gd name="T12" fmla="*/ 75 w 180"/>
                <a:gd name="T13" fmla="*/ 41 h 95"/>
                <a:gd name="T14" fmla="*/ 83 w 180"/>
                <a:gd name="T15" fmla="*/ 45 h 95"/>
                <a:gd name="T16" fmla="*/ 88 w 180"/>
                <a:gd name="T17" fmla="*/ 50 h 95"/>
                <a:gd name="T18" fmla="*/ 92 w 180"/>
                <a:gd name="T19" fmla="*/ 58 h 95"/>
                <a:gd name="T20" fmla="*/ 180 w 180"/>
                <a:gd name="T21" fmla="*/ 58 h 95"/>
                <a:gd name="T22" fmla="*/ 180 w 180"/>
                <a:gd name="T23" fmla="*/ 76 h 95"/>
                <a:gd name="T24" fmla="*/ 92 w 180"/>
                <a:gd name="T25" fmla="*/ 76 h 95"/>
                <a:gd name="T26" fmla="*/ 92 w 180"/>
                <a:gd name="T27" fmla="*/ 76 h 95"/>
                <a:gd name="T28" fmla="*/ 88 w 180"/>
                <a:gd name="T29" fmla="*/ 84 h 95"/>
                <a:gd name="T30" fmla="*/ 83 w 180"/>
                <a:gd name="T31" fmla="*/ 89 h 95"/>
                <a:gd name="T32" fmla="*/ 75 w 180"/>
                <a:gd name="T33" fmla="*/ 93 h 95"/>
                <a:gd name="T34" fmla="*/ 67 w 180"/>
                <a:gd name="T35" fmla="*/ 95 h 95"/>
                <a:gd name="T36" fmla="*/ 67 w 180"/>
                <a:gd name="T37" fmla="*/ 95 h 95"/>
                <a:gd name="T38" fmla="*/ 61 w 180"/>
                <a:gd name="T39" fmla="*/ 95 h 95"/>
                <a:gd name="T40" fmla="*/ 56 w 180"/>
                <a:gd name="T41" fmla="*/ 92 h 95"/>
                <a:gd name="T42" fmla="*/ 50 w 180"/>
                <a:gd name="T43" fmla="*/ 91 h 95"/>
                <a:gd name="T44" fmla="*/ 46 w 180"/>
                <a:gd name="T45" fmla="*/ 87 h 95"/>
                <a:gd name="T46" fmla="*/ 44 w 180"/>
                <a:gd name="T47" fmla="*/ 83 h 95"/>
                <a:gd name="T48" fmla="*/ 41 w 180"/>
                <a:gd name="T49" fmla="*/ 77 h 95"/>
                <a:gd name="T50" fmla="*/ 40 w 180"/>
                <a:gd name="T51" fmla="*/ 73 h 95"/>
                <a:gd name="T52" fmla="*/ 38 w 180"/>
                <a:gd name="T53" fmla="*/ 66 h 95"/>
                <a:gd name="T54" fmla="*/ 38 w 180"/>
                <a:gd name="T55" fmla="*/ 66 h 95"/>
                <a:gd name="T56" fmla="*/ 40 w 180"/>
                <a:gd name="T57" fmla="*/ 61 h 95"/>
                <a:gd name="T58" fmla="*/ 41 w 180"/>
                <a:gd name="T59" fmla="*/ 54 h 95"/>
                <a:gd name="T60" fmla="*/ 0 w 180"/>
                <a:gd name="T61" fmla="*/ 13 h 95"/>
                <a:gd name="T62" fmla="*/ 13 w 180"/>
                <a:gd name="T63"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0" h="95">
                  <a:moveTo>
                    <a:pt x="13" y="0"/>
                  </a:moveTo>
                  <a:lnTo>
                    <a:pt x="54" y="42"/>
                  </a:lnTo>
                  <a:lnTo>
                    <a:pt x="54" y="42"/>
                  </a:lnTo>
                  <a:lnTo>
                    <a:pt x="60" y="39"/>
                  </a:lnTo>
                  <a:lnTo>
                    <a:pt x="67" y="39"/>
                  </a:lnTo>
                  <a:lnTo>
                    <a:pt x="67" y="39"/>
                  </a:lnTo>
                  <a:lnTo>
                    <a:pt x="75" y="41"/>
                  </a:lnTo>
                  <a:lnTo>
                    <a:pt x="83" y="45"/>
                  </a:lnTo>
                  <a:lnTo>
                    <a:pt x="88" y="50"/>
                  </a:lnTo>
                  <a:lnTo>
                    <a:pt x="92" y="58"/>
                  </a:lnTo>
                  <a:lnTo>
                    <a:pt x="180" y="58"/>
                  </a:lnTo>
                  <a:lnTo>
                    <a:pt x="180" y="76"/>
                  </a:lnTo>
                  <a:lnTo>
                    <a:pt x="92" y="76"/>
                  </a:lnTo>
                  <a:lnTo>
                    <a:pt x="92" y="76"/>
                  </a:lnTo>
                  <a:lnTo>
                    <a:pt x="88" y="84"/>
                  </a:lnTo>
                  <a:lnTo>
                    <a:pt x="83" y="89"/>
                  </a:lnTo>
                  <a:lnTo>
                    <a:pt x="75" y="93"/>
                  </a:lnTo>
                  <a:lnTo>
                    <a:pt x="67" y="95"/>
                  </a:lnTo>
                  <a:lnTo>
                    <a:pt x="67" y="95"/>
                  </a:lnTo>
                  <a:lnTo>
                    <a:pt x="61" y="95"/>
                  </a:lnTo>
                  <a:lnTo>
                    <a:pt x="56" y="92"/>
                  </a:lnTo>
                  <a:lnTo>
                    <a:pt x="50" y="91"/>
                  </a:lnTo>
                  <a:lnTo>
                    <a:pt x="46" y="87"/>
                  </a:lnTo>
                  <a:lnTo>
                    <a:pt x="44" y="83"/>
                  </a:lnTo>
                  <a:lnTo>
                    <a:pt x="41" y="77"/>
                  </a:lnTo>
                  <a:lnTo>
                    <a:pt x="40" y="73"/>
                  </a:lnTo>
                  <a:lnTo>
                    <a:pt x="38" y="66"/>
                  </a:lnTo>
                  <a:lnTo>
                    <a:pt x="38" y="66"/>
                  </a:lnTo>
                  <a:lnTo>
                    <a:pt x="40" y="61"/>
                  </a:lnTo>
                  <a:lnTo>
                    <a:pt x="41" y="54"/>
                  </a:lnTo>
                  <a:lnTo>
                    <a:pt x="0" y="13"/>
                  </a:lnTo>
                  <a:lnTo>
                    <a:pt x="1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312" name="Freeform 128"/>
          <p:cNvSpPr>
            <a:spLocks noEditPoints="1"/>
          </p:cNvSpPr>
          <p:nvPr/>
        </p:nvSpPr>
        <p:spPr bwMode="auto">
          <a:xfrm>
            <a:off x="7607686" y="2637726"/>
            <a:ext cx="301236" cy="235340"/>
          </a:xfrm>
          <a:custGeom>
            <a:avLst/>
            <a:gdLst>
              <a:gd name="T0" fmla="*/ 298 w 320"/>
              <a:gd name="T1" fmla="*/ 57 h 250"/>
              <a:gd name="T2" fmla="*/ 320 w 320"/>
              <a:gd name="T3" fmla="*/ 138 h 250"/>
              <a:gd name="T4" fmla="*/ 303 w 320"/>
              <a:gd name="T5" fmla="*/ 212 h 250"/>
              <a:gd name="T6" fmla="*/ 271 w 320"/>
              <a:gd name="T7" fmla="*/ 245 h 250"/>
              <a:gd name="T8" fmla="*/ 263 w 320"/>
              <a:gd name="T9" fmla="*/ 233 h 250"/>
              <a:gd name="T10" fmla="*/ 279 w 320"/>
              <a:gd name="T11" fmla="*/ 214 h 250"/>
              <a:gd name="T12" fmla="*/ 276 w 320"/>
              <a:gd name="T13" fmla="*/ 191 h 250"/>
              <a:gd name="T14" fmla="*/ 261 w 320"/>
              <a:gd name="T15" fmla="*/ 165 h 250"/>
              <a:gd name="T16" fmla="*/ 287 w 320"/>
              <a:gd name="T17" fmla="*/ 165 h 250"/>
              <a:gd name="T18" fmla="*/ 299 w 320"/>
              <a:gd name="T19" fmla="*/ 153 h 250"/>
              <a:gd name="T20" fmla="*/ 299 w 320"/>
              <a:gd name="T21" fmla="*/ 126 h 250"/>
              <a:gd name="T22" fmla="*/ 283 w 320"/>
              <a:gd name="T23" fmla="*/ 112 h 250"/>
              <a:gd name="T24" fmla="*/ 261 w 320"/>
              <a:gd name="T25" fmla="*/ 100 h 250"/>
              <a:gd name="T26" fmla="*/ 278 w 320"/>
              <a:gd name="T27" fmla="*/ 96 h 250"/>
              <a:gd name="T28" fmla="*/ 287 w 320"/>
              <a:gd name="T29" fmla="*/ 74 h 250"/>
              <a:gd name="T30" fmla="*/ 280 w 320"/>
              <a:gd name="T31" fmla="*/ 58 h 250"/>
              <a:gd name="T32" fmla="*/ 238 w 320"/>
              <a:gd name="T33" fmla="*/ 8 h 250"/>
              <a:gd name="T34" fmla="*/ 261 w 320"/>
              <a:gd name="T35" fmla="*/ 50 h 250"/>
              <a:gd name="T36" fmla="*/ 242 w 320"/>
              <a:gd name="T37" fmla="*/ 59 h 250"/>
              <a:gd name="T38" fmla="*/ 238 w 320"/>
              <a:gd name="T39" fmla="*/ 34 h 250"/>
              <a:gd name="T40" fmla="*/ 261 w 320"/>
              <a:gd name="T41" fmla="*/ 247 h 250"/>
              <a:gd name="T42" fmla="*/ 244 w 320"/>
              <a:gd name="T43" fmla="*/ 235 h 250"/>
              <a:gd name="T44" fmla="*/ 261 w 320"/>
              <a:gd name="T45" fmla="*/ 247 h 250"/>
              <a:gd name="T46" fmla="*/ 261 w 320"/>
              <a:gd name="T47" fmla="*/ 113 h 250"/>
              <a:gd name="T48" fmla="*/ 245 w 320"/>
              <a:gd name="T49" fmla="*/ 135 h 250"/>
              <a:gd name="T50" fmla="*/ 252 w 320"/>
              <a:gd name="T51" fmla="*/ 155 h 250"/>
              <a:gd name="T52" fmla="*/ 256 w 320"/>
              <a:gd name="T53" fmla="*/ 174 h 250"/>
              <a:gd name="T54" fmla="*/ 238 w 320"/>
              <a:gd name="T55" fmla="*/ 82 h 250"/>
              <a:gd name="T56" fmla="*/ 255 w 320"/>
              <a:gd name="T57" fmla="*/ 100 h 250"/>
              <a:gd name="T58" fmla="*/ 238 w 320"/>
              <a:gd name="T59" fmla="*/ 8 h 250"/>
              <a:gd name="T60" fmla="*/ 234 w 320"/>
              <a:gd name="T61" fmla="*/ 20 h 250"/>
              <a:gd name="T62" fmla="*/ 219 w 320"/>
              <a:gd name="T63" fmla="*/ 2 h 250"/>
              <a:gd name="T64" fmla="*/ 219 w 320"/>
              <a:gd name="T65" fmla="*/ 215 h 250"/>
              <a:gd name="T66" fmla="*/ 229 w 320"/>
              <a:gd name="T67" fmla="*/ 227 h 250"/>
              <a:gd name="T68" fmla="*/ 238 w 320"/>
              <a:gd name="T69" fmla="*/ 39 h 250"/>
              <a:gd name="T70" fmla="*/ 238 w 320"/>
              <a:gd name="T71" fmla="*/ 174 h 250"/>
              <a:gd name="T72" fmla="*/ 226 w 320"/>
              <a:gd name="T73" fmla="*/ 184 h 250"/>
              <a:gd name="T74" fmla="*/ 225 w 320"/>
              <a:gd name="T75" fmla="*/ 51 h 250"/>
              <a:gd name="T76" fmla="*/ 238 w 320"/>
              <a:gd name="T77" fmla="*/ 39 h 250"/>
              <a:gd name="T78" fmla="*/ 134 w 320"/>
              <a:gd name="T79" fmla="*/ 8 h 250"/>
              <a:gd name="T80" fmla="*/ 219 w 320"/>
              <a:gd name="T81" fmla="*/ 2 h 250"/>
              <a:gd name="T82" fmla="*/ 211 w 320"/>
              <a:gd name="T83" fmla="*/ 16 h 250"/>
              <a:gd name="T84" fmla="*/ 203 w 320"/>
              <a:gd name="T85" fmla="*/ 42 h 250"/>
              <a:gd name="T86" fmla="*/ 219 w 320"/>
              <a:gd name="T87" fmla="*/ 53 h 250"/>
              <a:gd name="T88" fmla="*/ 218 w 320"/>
              <a:gd name="T89" fmla="*/ 210 h 250"/>
              <a:gd name="T90" fmla="*/ 194 w 320"/>
              <a:gd name="T91" fmla="*/ 230 h 250"/>
              <a:gd name="T92" fmla="*/ 125 w 320"/>
              <a:gd name="T93" fmla="*/ 192 h 250"/>
              <a:gd name="T94" fmla="*/ 68 w 320"/>
              <a:gd name="T95" fmla="*/ 164 h 250"/>
              <a:gd name="T96" fmla="*/ 84 w 320"/>
              <a:gd name="T97" fmla="*/ 159 h 250"/>
              <a:gd name="T98" fmla="*/ 104 w 320"/>
              <a:gd name="T99" fmla="*/ 131 h 250"/>
              <a:gd name="T100" fmla="*/ 95 w 320"/>
              <a:gd name="T101" fmla="*/ 100 h 250"/>
              <a:gd name="T102" fmla="*/ 0 w 320"/>
              <a:gd name="T103" fmla="*/ 136 h 250"/>
              <a:gd name="T104" fmla="*/ 5 w 320"/>
              <a:gd name="T105" fmla="*/ 96 h 250"/>
              <a:gd name="T106" fmla="*/ 45 w 320"/>
              <a:gd name="T107" fmla="*/ 44 h 250"/>
              <a:gd name="T108" fmla="*/ 68 w 320"/>
              <a:gd name="T109" fmla="*/ 88 h 250"/>
              <a:gd name="T110" fmla="*/ 38 w 320"/>
              <a:gd name="T111" fmla="*/ 101 h 250"/>
              <a:gd name="T112" fmla="*/ 31 w 320"/>
              <a:gd name="T113" fmla="*/ 135 h 250"/>
              <a:gd name="T114" fmla="*/ 57 w 320"/>
              <a:gd name="T115" fmla="*/ 162 h 250"/>
              <a:gd name="T116" fmla="*/ 42 w 320"/>
              <a:gd name="T117" fmla="*/ 189 h 250"/>
              <a:gd name="T118" fmla="*/ 3 w 320"/>
              <a:gd name="T119" fmla="*/ 15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20" h="250">
                <a:moveTo>
                  <a:pt x="261" y="19"/>
                </a:moveTo>
                <a:lnTo>
                  <a:pt x="261" y="19"/>
                </a:lnTo>
                <a:lnTo>
                  <a:pt x="276" y="30"/>
                </a:lnTo>
                <a:lnTo>
                  <a:pt x="288" y="42"/>
                </a:lnTo>
                <a:lnTo>
                  <a:pt x="298" y="57"/>
                </a:lnTo>
                <a:lnTo>
                  <a:pt x="306" y="71"/>
                </a:lnTo>
                <a:lnTo>
                  <a:pt x="312" y="88"/>
                </a:lnTo>
                <a:lnTo>
                  <a:pt x="316" y="104"/>
                </a:lnTo>
                <a:lnTo>
                  <a:pt x="318" y="120"/>
                </a:lnTo>
                <a:lnTo>
                  <a:pt x="320" y="138"/>
                </a:lnTo>
                <a:lnTo>
                  <a:pt x="320" y="154"/>
                </a:lnTo>
                <a:lnTo>
                  <a:pt x="317" y="170"/>
                </a:lnTo>
                <a:lnTo>
                  <a:pt x="314" y="185"/>
                </a:lnTo>
                <a:lnTo>
                  <a:pt x="310" y="200"/>
                </a:lnTo>
                <a:lnTo>
                  <a:pt x="303" y="212"/>
                </a:lnTo>
                <a:lnTo>
                  <a:pt x="297" y="223"/>
                </a:lnTo>
                <a:lnTo>
                  <a:pt x="290" y="233"/>
                </a:lnTo>
                <a:lnTo>
                  <a:pt x="282" y="239"/>
                </a:lnTo>
                <a:lnTo>
                  <a:pt x="282" y="239"/>
                </a:lnTo>
                <a:lnTo>
                  <a:pt x="271" y="245"/>
                </a:lnTo>
                <a:lnTo>
                  <a:pt x="261" y="247"/>
                </a:lnTo>
                <a:lnTo>
                  <a:pt x="261" y="233"/>
                </a:lnTo>
                <a:lnTo>
                  <a:pt x="261" y="233"/>
                </a:lnTo>
                <a:lnTo>
                  <a:pt x="263" y="233"/>
                </a:lnTo>
                <a:lnTo>
                  <a:pt x="263" y="233"/>
                </a:lnTo>
                <a:lnTo>
                  <a:pt x="263" y="233"/>
                </a:lnTo>
                <a:lnTo>
                  <a:pt x="268" y="229"/>
                </a:lnTo>
                <a:lnTo>
                  <a:pt x="272" y="224"/>
                </a:lnTo>
                <a:lnTo>
                  <a:pt x="276" y="219"/>
                </a:lnTo>
                <a:lnTo>
                  <a:pt x="279" y="214"/>
                </a:lnTo>
                <a:lnTo>
                  <a:pt x="280" y="208"/>
                </a:lnTo>
                <a:lnTo>
                  <a:pt x="280" y="203"/>
                </a:lnTo>
                <a:lnTo>
                  <a:pt x="279" y="196"/>
                </a:lnTo>
                <a:lnTo>
                  <a:pt x="276" y="191"/>
                </a:lnTo>
                <a:lnTo>
                  <a:pt x="276" y="191"/>
                </a:lnTo>
                <a:lnTo>
                  <a:pt x="274" y="185"/>
                </a:lnTo>
                <a:lnTo>
                  <a:pt x="271" y="181"/>
                </a:lnTo>
                <a:lnTo>
                  <a:pt x="267" y="178"/>
                </a:lnTo>
                <a:lnTo>
                  <a:pt x="261" y="176"/>
                </a:lnTo>
                <a:lnTo>
                  <a:pt x="261" y="165"/>
                </a:lnTo>
                <a:lnTo>
                  <a:pt x="261" y="165"/>
                </a:lnTo>
                <a:lnTo>
                  <a:pt x="268" y="168"/>
                </a:lnTo>
                <a:lnTo>
                  <a:pt x="275" y="168"/>
                </a:lnTo>
                <a:lnTo>
                  <a:pt x="280" y="168"/>
                </a:lnTo>
                <a:lnTo>
                  <a:pt x="287" y="165"/>
                </a:lnTo>
                <a:lnTo>
                  <a:pt x="287" y="165"/>
                </a:lnTo>
                <a:lnTo>
                  <a:pt x="287" y="165"/>
                </a:lnTo>
                <a:lnTo>
                  <a:pt x="293" y="162"/>
                </a:lnTo>
                <a:lnTo>
                  <a:pt x="297" y="158"/>
                </a:lnTo>
                <a:lnTo>
                  <a:pt x="299" y="153"/>
                </a:lnTo>
                <a:lnTo>
                  <a:pt x="302" y="149"/>
                </a:lnTo>
                <a:lnTo>
                  <a:pt x="303" y="143"/>
                </a:lnTo>
                <a:lnTo>
                  <a:pt x="303" y="136"/>
                </a:lnTo>
                <a:lnTo>
                  <a:pt x="302" y="131"/>
                </a:lnTo>
                <a:lnTo>
                  <a:pt x="299" y="126"/>
                </a:lnTo>
                <a:lnTo>
                  <a:pt x="299" y="126"/>
                </a:lnTo>
                <a:lnTo>
                  <a:pt x="297" y="122"/>
                </a:lnTo>
                <a:lnTo>
                  <a:pt x="293" y="118"/>
                </a:lnTo>
                <a:lnTo>
                  <a:pt x="288" y="113"/>
                </a:lnTo>
                <a:lnTo>
                  <a:pt x="283" y="112"/>
                </a:lnTo>
                <a:lnTo>
                  <a:pt x="279" y="111"/>
                </a:lnTo>
                <a:lnTo>
                  <a:pt x="272" y="109"/>
                </a:lnTo>
                <a:lnTo>
                  <a:pt x="267" y="111"/>
                </a:lnTo>
                <a:lnTo>
                  <a:pt x="261" y="112"/>
                </a:lnTo>
                <a:lnTo>
                  <a:pt x="261" y="100"/>
                </a:lnTo>
                <a:lnTo>
                  <a:pt x="261" y="100"/>
                </a:lnTo>
                <a:lnTo>
                  <a:pt x="268" y="100"/>
                </a:lnTo>
                <a:lnTo>
                  <a:pt x="274" y="99"/>
                </a:lnTo>
                <a:lnTo>
                  <a:pt x="274" y="99"/>
                </a:lnTo>
                <a:lnTo>
                  <a:pt x="278" y="96"/>
                </a:lnTo>
                <a:lnTo>
                  <a:pt x="282" y="92"/>
                </a:lnTo>
                <a:lnTo>
                  <a:pt x="284" y="88"/>
                </a:lnTo>
                <a:lnTo>
                  <a:pt x="286" y="84"/>
                </a:lnTo>
                <a:lnTo>
                  <a:pt x="287" y="78"/>
                </a:lnTo>
                <a:lnTo>
                  <a:pt x="287" y="74"/>
                </a:lnTo>
                <a:lnTo>
                  <a:pt x="286" y="69"/>
                </a:lnTo>
                <a:lnTo>
                  <a:pt x="284" y="63"/>
                </a:lnTo>
                <a:lnTo>
                  <a:pt x="284" y="63"/>
                </a:lnTo>
                <a:lnTo>
                  <a:pt x="284" y="63"/>
                </a:lnTo>
                <a:lnTo>
                  <a:pt x="280" y="58"/>
                </a:lnTo>
                <a:lnTo>
                  <a:pt x="275" y="54"/>
                </a:lnTo>
                <a:lnTo>
                  <a:pt x="270" y="51"/>
                </a:lnTo>
                <a:lnTo>
                  <a:pt x="261" y="50"/>
                </a:lnTo>
                <a:lnTo>
                  <a:pt x="261" y="19"/>
                </a:lnTo>
                <a:close/>
                <a:moveTo>
                  <a:pt x="238" y="8"/>
                </a:moveTo>
                <a:lnTo>
                  <a:pt x="238" y="8"/>
                </a:lnTo>
                <a:lnTo>
                  <a:pt x="251" y="12"/>
                </a:lnTo>
                <a:lnTo>
                  <a:pt x="261" y="19"/>
                </a:lnTo>
                <a:lnTo>
                  <a:pt x="261" y="50"/>
                </a:lnTo>
                <a:lnTo>
                  <a:pt x="261" y="50"/>
                </a:lnTo>
                <a:lnTo>
                  <a:pt x="256" y="50"/>
                </a:lnTo>
                <a:lnTo>
                  <a:pt x="251" y="53"/>
                </a:lnTo>
                <a:lnTo>
                  <a:pt x="251" y="53"/>
                </a:lnTo>
                <a:lnTo>
                  <a:pt x="247" y="55"/>
                </a:lnTo>
                <a:lnTo>
                  <a:pt x="242" y="59"/>
                </a:lnTo>
                <a:lnTo>
                  <a:pt x="240" y="63"/>
                </a:lnTo>
                <a:lnTo>
                  <a:pt x="238" y="67"/>
                </a:lnTo>
                <a:lnTo>
                  <a:pt x="238" y="39"/>
                </a:lnTo>
                <a:lnTo>
                  <a:pt x="238" y="39"/>
                </a:lnTo>
                <a:lnTo>
                  <a:pt x="238" y="34"/>
                </a:lnTo>
                <a:lnTo>
                  <a:pt x="238" y="27"/>
                </a:lnTo>
                <a:lnTo>
                  <a:pt x="238" y="8"/>
                </a:lnTo>
                <a:lnTo>
                  <a:pt x="238" y="8"/>
                </a:lnTo>
                <a:close/>
                <a:moveTo>
                  <a:pt x="261" y="247"/>
                </a:moveTo>
                <a:lnTo>
                  <a:pt x="261" y="247"/>
                </a:lnTo>
                <a:lnTo>
                  <a:pt x="249" y="250"/>
                </a:lnTo>
                <a:lnTo>
                  <a:pt x="238" y="250"/>
                </a:lnTo>
                <a:lnTo>
                  <a:pt x="238" y="233"/>
                </a:lnTo>
                <a:lnTo>
                  <a:pt x="238" y="233"/>
                </a:lnTo>
                <a:lnTo>
                  <a:pt x="244" y="235"/>
                </a:lnTo>
                <a:lnTo>
                  <a:pt x="249" y="235"/>
                </a:lnTo>
                <a:lnTo>
                  <a:pt x="256" y="235"/>
                </a:lnTo>
                <a:lnTo>
                  <a:pt x="261" y="233"/>
                </a:lnTo>
                <a:lnTo>
                  <a:pt x="261" y="247"/>
                </a:lnTo>
                <a:lnTo>
                  <a:pt x="261" y="247"/>
                </a:lnTo>
                <a:close/>
                <a:moveTo>
                  <a:pt x="261" y="100"/>
                </a:moveTo>
                <a:lnTo>
                  <a:pt x="261" y="112"/>
                </a:lnTo>
                <a:lnTo>
                  <a:pt x="261" y="112"/>
                </a:lnTo>
                <a:lnTo>
                  <a:pt x="261" y="113"/>
                </a:lnTo>
                <a:lnTo>
                  <a:pt x="261" y="113"/>
                </a:lnTo>
                <a:lnTo>
                  <a:pt x="256" y="116"/>
                </a:lnTo>
                <a:lnTo>
                  <a:pt x="252" y="120"/>
                </a:lnTo>
                <a:lnTo>
                  <a:pt x="249" y="124"/>
                </a:lnTo>
                <a:lnTo>
                  <a:pt x="247" y="130"/>
                </a:lnTo>
                <a:lnTo>
                  <a:pt x="245" y="135"/>
                </a:lnTo>
                <a:lnTo>
                  <a:pt x="245" y="141"/>
                </a:lnTo>
                <a:lnTo>
                  <a:pt x="247" y="146"/>
                </a:lnTo>
                <a:lnTo>
                  <a:pt x="249" y="151"/>
                </a:lnTo>
                <a:lnTo>
                  <a:pt x="249" y="151"/>
                </a:lnTo>
                <a:lnTo>
                  <a:pt x="252" y="155"/>
                </a:lnTo>
                <a:lnTo>
                  <a:pt x="255" y="159"/>
                </a:lnTo>
                <a:lnTo>
                  <a:pt x="261" y="165"/>
                </a:lnTo>
                <a:lnTo>
                  <a:pt x="261" y="176"/>
                </a:lnTo>
                <a:lnTo>
                  <a:pt x="261" y="176"/>
                </a:lnTo>
                <a:lnTo>
                  <a:pt x="256" y="174"/>
                </a:lnTo>
                <a:lnTo>
                  <a:pt x="251" y="173"/>
                </a:lnTo>
                <a:lnTo>
                  <a:pt x="244" y="173"/>
                </a:lnTo>
                <a:lnTo>
                  <a:pt x="238" y="174"/>
                </a:lnTo>
                <a:lnTo>
                  <a:pt x="238" y="82"/>
                </a:lnTo>
                <a:lnTo>
                  <a:pt x="238" y="82"/>
                </a:lnTo>
                <a:lnTo>
                  <a:pt x="240" y="86"/>
                </a:lnTo>
                <a:lnTo>
                  <a:pt x="240" y="86"/>
                </a:lnTo>
                <a:lnTo>
                  <a:pt x="244" y="92"/>
                </a:lnTo>
                <a:lnTo>
                  <a:pt x="249" y="97"/>
                </a:lnTo>
                <a:lnTo>
                  <a:pt x="255" y="100"/>
                </a:lnTo>
                <a:lnTo>
                  <a:pt x="261" y="100"/>
                </a:lnTo>
                <a:lnTo>
                  <a:pt x="261" y="100"/>
                </a:lnTo>
                <a:close/>
                <a:moveTo>
                  <a:pt x="219" y="2"/>
                </a:moveTo>
                <a:lnTo>
                  <a:pt x="219" y="2"/>
                </a:lnTo>
                <a:lnTo>
                  <a:pt x="238" y="8"/>
                </a:lnTo>
                <a:lnTo>
                  <a:pt x="238" y="27"/>
                </a:lnTo>
                <a:lnTo>
                  <a:pt x="238" y="27"/>
                </a:lnTo>
                <a:lnTo>
                  <a:pt x="237" y="24"/>
                </a:lnTo>
                <a:lnTo>
                  <a:pt x="237" y="24"/>
                </a:lnTo>
                <a:lnTo>
                  <a:pt x="234" y="20"/>
                </a:lnTo>
                <a:lnTo>
                  <a:pt x="230" y="17"/>
                </a:lnTo>
                <a:lnTo>
                  <a:pt x="225" y="15"/>
                </a:lnTo>
                <a:lnTo>
                  <a:pt x="219" y="15"/>
                </a:lnTo>
                <a:lnTo>
                  <a:pt x="219" y="2"/>
                </a:lnTo>
                <a:lnTo>
                  <a:pt x="219" y="2"/>
                </a:lnTo>
                <a:close/>
                <a:moveTo>
                  <a:pt x="238" y="250"/>
                </a:moveTo>
                <a:lnTo>
                  <a:pt x="238" y="250"/>
                </a:lnTo>
                <a:lnTo>
                  <a:pt x="229" y="247"/>
                </a:lnTo>
                <a:lnTo>
                  <a:pt x="219" y="245"/>
                </a:lnTo>
                <a:lnTo>
                  <a:pt x="219" y="215"/>
                </a:lnTo>
                <a:lnTo>
                  <a:pt x="219" y="215"/>
                </a:lnTo>
                <a:lnTo>
                  <a:pt x="221" y="218"/>
                </a:lnTo>
                <a:lnTo>
                  <a:pt x="221" y="218"/>
                </a:lnTo>
                <a:lnTo>
                  <a:pt x="225" y="223"/>
                </a:lnTo>
                <a:lnTo>
                  <a:pt x="229" y="227"/>
                </a:lnTo>
                <a:lnTo>
                  <a:pt x="233" y="231"/>
                </a:lnTo>
                <a:lnTo>
                  <a:pt x="238" y="233"/>
                </a:lnTo>
                <a:lnTo>
                  <a:pt x="238" y="250"/>
                </a:lnTo>
                <a:lnTo>
                  <a:pt x="238" y="250"/>
                </a:lnTo>
                <a:close/>
                <a:moveTo>
                  <a:pt x="238" y="39"/>
                </a:moveTo>
                <a:lnTo>
                  <a:pt x="238" y="67"/>
                </a:lnTo>
                <a:lnTo>
                  <a:pt x="238" y="67"/>
                </a:lnTo>
                <a:lnTo>
                  <a:pt x="237" y="74"/>
                </a:lnTo>
                <a:lnTo>
                  <a:pt x="238" y="82"/>
                </a:lnTo>
                <a:lnTo>
                  <a:pt x="238" y="174"/>
                </a:lnTo>
                <a:lnTo>
                  <a:pt x="238" y="174"/>
                </a:lnTo>
                <a:lnTo>
                  <a:pt x="236" y="176"/>
                </a:lnTo>
                <a:lnTo>
                  <a:pt x="236" y="176"/>
                </a:lnTo>
                <a:lnTo>
                  <a:pt x="230" y="180"/>
                </a:lnTo>
                <a:lnTo>
                  <a:pt x="226" y="184"/>
                </a:lnTo>
                <a:lnTo>
                  <a:pt x="222" y="188"/>
                </a:lnTo>
                <a:lnTo>
                  <a:pt x="219" y="193"/>
                </a:lnTo>
                <a:lnTo>
                  <a:pt x="219" y="53"/>
                </a:lnTo>
                <a:lnTo>
                  <a:pt x="219" y="53"/>
                </a:lnTo>
                <a:lnTo>
                  <a:pt x="225" y="51"/>
                </a:lnTo>
                <a:lnTo>
                  <a:pt x="229" y="50"/>
                </a:lnTo>
                <a:lnTo>
                  <a:pt x="229" y="50"/>
                </a:lnTo>
                <a:lnTo>
                  <a:pt x="234" y="46"/>
                </a:lnTo>
                <a:lnTo>
                  <a:pt x="238" y="39"/>
                </a:lnTo>
                <a:lnTo>
                  <a:pt x="238" y="39"/>
                </a:lnTo>
                <a:close/>
                <a:moveTo>
                  <a:pt x="68" y="31"/>
                </a:moveTo>
                <a:lnTo>
                  <a:pt x="68" y="31"/>
                </a:lnTo>
                <a:lnTo>
                  <a:pt x="91" y="21"/>
                </a:lnTo>
                <a:lnTo>
                  <a:pt x="112" y="13"/>
                </a:lnTo>
                <a:lnTo>
                  <a:pt x="134" y="8"/>
                </a:lnTo>
                <a:lnTo>
                  <a:pt x="153" y="4"/>
                </a:lnTo>
                <a:lnTo>
                  <a:pt x="172" y="1"/>
                </a:lnTo>
                <a:lnTo>
                  <a:pt x="190" y="0"/>
                </a:lnTo>
                <a:lnTo>
                  <a:pt x="205" y="1"/>
                </a:lnTo>
                <a:lnTo>
                  <a:pt x="219" y="2"/>
                </a:lnTo>
                <a:lnTo>
                  <a:pt x="219" y="15"/>
                </a:lnTo>
                <a:lnTo>
                  <a:pt x="219" y="15"/>
                </a:lnTo>
                <a:lnTo>
                  <a:pt x="215" y="15"/>
                </a:lnTo>
                <a:lnTo>
                  <a:pt x="211" y="16"/>
                </a:lnTo>
                <a:lnTo>
                  <a:pt x="211" y="16"/>
                </a:lnTo>
                <a:lnTo>
                  <a:pt x="211" y="16"/>
                </a:lnTo>
                <a:lnTo>
                  <a:pt x="206" y="20"/>
                </a:lnTo>
                <a:lnTo>
                  <a:pt x="202" y="27"/>
                </a:lnTo>
                <a:lnTo>
                  <a:pt x="200" y="34"/>
                </a:lnTo>
                <a:lnTo>
                  <a:pt x="203" y="42"/>
                </a:lnTo>
                <a:lnTo>
                  <a:pt x="203" y="42"/>
                </a:lnTo>
                <a:lnTo>
                  <a:pt x="206" y="46"/>
                </a:lnTo>
                <a:lnTo>
                  <a:pt x="210" y="50"/>
                </a:lnTo>
                <a:lnTo>
                  <a:pt x="215" y="51"/>
                </a:lnTo>
                <a:lnTo>
                  <a:pt x="219" y="53"/>
                </a:lnTo>
                <a:lnTo>
                  <a:pt x="219" y="193"/>
                </a:lnTo>
                <a:lnTo>
                  <a:pt x="219" y="193"/>
                </a:lnTo>
                <a:lnTo>
                  <a:pt x="218" y="199"/>
                </a:lnTo>
                <a:lnTo>
                  <a:pt x="218" y="204"/>
                </a:lnTo>
                <a:lnTo>
                  <a:pt x="218" y="210"/>
                </a:lnTo>
                <a:lnTo>
                  <a:pt x="219" y="215"/>
                </a:lnTo>
                <a:lnTo>
                  <a:pt x="219" y="245"/>
                </a:lnTo>
                <a:lnTo>
                  <a:pt x="219" y="245"/>
                </a:lnTo>
                <a:lnTo>
                  <a:pt x="207" y="238"/>
                </a:lnTo>
                <a:lnTo>
                  <a:pt x="194" y="230"/>
                </a:lnTo>
                <a:lnTo>
                  <a:pt x="169" y="212"/>
                </a:lnTo>
                <a:lnTo>
                  <a:pt x="157" y="203"/>
                </a:lnTo>
                <a:lnTo>
                  <a:pt x="145" y="196"/>
                </a:lnTo>
                <a:lnTo>
                  <a:pt x="131" y="192"/>
                </a:lnTo>
                <a:lnTo>
                  <a:pt x="125" y="192"/>
                </a:lnTo>
                <a:lnTo>
                  <a:pt x="118" y="192"/>
                </a:lnTo>
                <a:lnTo>
                  <a:pt x="118" y="192"/>
                </a:lnTo>
                <a:lnTo>
                  <a:pt x="92" y="193"/>
                </a:lnTo>
                <a:lnTo>
                  <a:pt x="68" y="193"/>
                </a:lnTo>
                <a:lnTo>
                  <a:pt x="68" y="164"/>
                </a:lnTo>
                <a:lnTo>
                  <a:pt x="68" y="164"/>
                </a:lnTo>
                <a:lnTo>
                  <a:pt x="76" y="162"/>
                </a:lnTo>
                <a:lnTo>
                  <a:pt x="84" y="159"/>
                </a:lnTo>
                <a:lnTo>
                  <a:pt x="84" y="159"/>
                </a:lnTo>
                <a:lnTo>
                  <a:pt x="84" y="159"/>
                </a:lnTo>
                <a:lnTo>
                  <a:pt x="91" y="155"/>
                </a:lnTo>
                <a:lnTo>
                  <a:pt x="96" y="150"/>
                </a:lnTo>
                <a:lnTo>
                  <a:pt x="100" y="145"/>
                </a:lnTo>
                <a:lnTo>
                  <a:pt x="103" y="138"/>
                </a:lnTo>
                <a:lnTo>
                  <a:pt x="104" y="131"/>
                </a:lnTo>
                <a:lnTo>
                  <a:pt x="104" y="123"/>
                </a:lnTo>
                <a:lnTo>
                  <a:pt x="103" y="116"/>
                </a:lnTo>
                <a:lnTo>
                  <a:pt x="100" y="109"/>
                </a:lnTo>
                <a:lnTo>
                  <a:pt x="100" y="109"/>
                </a:lnTo>
                <a:lnTo>
                  <a:pt x="95" y="100"/>
                </a:lnTo>
                <a:lnTo>
                  <a:pt x="87" y="93"/>
                </a:lnTo>
                <a:lnTo>
                  <a:pt x="77" y="89"/>
                </a:lnTo>
                <a:lnTo>
                  <a:pt x="68" y="88"/>
                </a:lnTo>
                <a:lnTo>
                  <a:pt x="68" y="31"/>
                </a:lnTo>
                <a:close/>
                <a:moveTo>
                  <a:pt x="0" y="136"/>
                </a:moveTo>
                <a:lnTo>
                  <a:pt x="0" y="136"/>
                </a:lnTo>
                <a:lnTo>
                  <a:pt x="0" y="124"/>
                </a:lnTo>
                <a:lnTo>
                  <a:pt x="0" y="115"/>
                </a:lnTo>
                <a:lnTo>
                  <a:pt x="3" y="104"/>
                </a:lnTo>
                <a:lnTo>
                  <a:pt x="5" y="96"/>
                </a:lnTo>
                <a:lnTo>
                  <a:pt x="10" y="86"/>
                </a:lnTo>
                <a:lnTo>
                  <a:pt x="14" y="78"/>
                </a:lnTo>
                <a:lnTo>
                  <a:pt x="24" y="65"/>
                </a:lnTo>
                <a:lnTo>
                  <a:pt x="35" y="53"/>
                </a:lnTo>
                <a:lnTo>
                  <a:pt x="45" y="44"/>
                </a:lnTo>
                <a:lnTo>
                  <a:pt x="54" y="38"/>
                </a:lnTo>
                <a:lnTo>
                  <a:pt x="54" y="38"/>
                </a:lnTo>
                <a:lnTo>
                  <a:pt x="68" y="31"/>
                </a:lnTo>
                <a:lnTo>
                  <a:pt x="68" y="88"/>
                </a:lnTo>
                <a:lnTo>
                  <a:pt x="68" y="88"/>
                </a:lnTo>
                <a:lnTo>
                  <a:pt x="58" y="89"/>
                </a:lnTo>
                <a:lnTo>
                  <a:pt x="50" y="92"/>
                </a:lnTo>
                <a:lnTo>
                  <a:pt x="50" y="92"/>
                </a:lnTo>
                <a:lnTo>
                  <a:pt x="43" y="96"/>
                </a:lnTo>
                <a:lnTo>
                  <a:pt x="38" y="101"/>
                </a:lnTo>
                <a:lnTo>
                  <a:pt x="34" y="108"/>
                </a:lnTo>
                <a:lnTo>
                  <a:pt x="31" y="113"/>
                </a:lnTo>
                <a:lnTo>
                  <a:pt x="30" y="122"/>
                </a:lnTo>
                <a:lnTo>
                  <a:pt x="30" y="128"/>
                </a:lnTo>
                <a:lnTo>
                  <a:pt x="31" y="135"/>
                </a:lnTo>
                <a:lnTo>
                  <a:pt x="34" y="143"/>
                </a:lnTo>
                <a:lnTo>
                  <a:pt x="34" y="143"/>
                </a:lnTo>
                <a:lnTo>
                  <a:pt x="39" y="151"/>
                </a:lnTo>
                <a:lnTo>
                  <a:pt x="47" y="158"/>
                </a:lnTo>
                <a:lnTo>
                  <a:pt x="57" y="162"/>
                </a:lnTo>
                <a:lnTo>
                  <a:pt x="68" y="164"/>
                </a:lnTo>
                <a:lnTo>
                  <a:pt x="68" y="193"/>
                </a:lnTo>
                <a:lnTo>
                  <a:pt x="68" y="193"/>
                </a:lnTo>
                <a:lnTo>
                  <a:pt x="54" y="192"/>
                </a:lnTo>
                <a:lnTo>
                  <a:pt x="42" y="189"/>
                </a:lnTo>
                <a:lnTo>
                  <a:pt x="31" y="185"/>
                </a:lnTo>
                <a:lnTo>
                  <a:pt x="22" y="178"/>
                </a:lnTo>
                <a:lnTo>
                  <a:pt x="14" y="172"/>
                </a:lnTo>
                <a:lnTo>
                  <a:pt x="8" y="162"/>
                </a:lnTo>
                <a:lnTo>
                  <a:pt x="3" y="150"/>
                </a:lnTo>
                <a:lnTo>
                  <a:pt x="0" y="136"/>
                </a:lnTo>
                <a:lnTo>
                  <a:pt x="0" y="136"/>
                </a:lnTo>
                <a:close/>
              </a:path>
            </a:pathLst>
          </a:custGeom>
          <a:solidFill>
            <a:schemeClr val="bg1"/>
          </a:solidFill>
          <a:ln>
            <a:noFill/>
          </a:ln>
        </p:spPr>
        <p:txBody>
          <a:bodyPr vert="horz" wrap="square" lIns="91438" tIns="45719" rIns="91438" bIns="45719" numCol="1" anchor="t" anchorCtr="0" compatLnSpc="1"/>
          <a:lstStyle/>
          <a:p>
            <a:endParaRPr lang="zh-CN" altLang="en-US"/>
          </a:p>
        </p:txBody>
      </p:sp>
      <p:sp>
        <p:nvSpPr>
          <p:cNvPr id="313" name="矩形 312"/>
          <p:cNvSpPr/>
          <p:nvPr/>
        </p:nvSpPr>
        <p:spPr>
          <a:xfrm>
            <a:off x="3760013" y="2984425"/>
            <a:ext cx="838691" cy="246221"/>
          </a:xfrm>
          <a:prstGeom prst="rect">
            <a:avLst/>
          </a:prstGeom>
        </p:spPr>
        <p:txBody>
          <a:bodyPr wrap="none" lIns="91438" tIns="45719" rIns="91438" bIns="45719">
            <a:spAutoFit/>
          </a:bodyPr>
          <a:lstStyle/>
          <a:p>
            <a:r>
              <a:rPr lang="en-US" altLang="zh-CN" sz="1000" dirty="0">
                <a:solidFill>
                  <a:schemeClr val="bg1"/>
                </a:solidFill>
              </a:rPr>
              <a:t>Actual </a:t>
            </a:r>
            <a:r>
              <a:rPr lang="en-US" altLang="zh-CN" sz="1000" dirty="0" err="1">
                <a:solidFill>
                  <a:schemeClr val="bg1"/>
                </a:solidFill>
              </a:rPr>
              <a:t>Proce</a:t>
            </a:r>
            <a:endParaRPr lang="zh-CN" altLang="en-US" sz="1000" dirty="0">
              <a:solidFill>
                <a:schemeClr val="bg1"/>
              </a:solidFill>
            </a:endParaRPr>
          </a:p>
        </p:txBody>
      </p:sp>
      <p:sp>
        <p:nvSpPr>
          <p:cNvPr id="314" name="矩形 313"/>
          <p:cNvSpPr/>
          <p:nvPr/>
        </p:nvSpPr>
        <p:spPr>
          <a:xfrm>
            <a:off x="4957616" y="2978984"/>
            <a:ext cx="788999" cy="246221"/>
          </a:xfrm>
          <a:prstGeom prst="rect">
            <a:avLst/>
          </a:prstGeom>
        </p:spPr>
        <p:txBody>
          <a:bodyPr wrap="none" lIns="91438" tIns="45719" rIns="91438" bIns="45719">
            <a:spAutoFit/>
          </a:bodyPr>
          <a:lstStyle/>
          <a:p>
            <a:r>
              <a:rPr lang="en-US" altLang="zh-CN" sz="1000" dirty="0">
                <a:solidFill>
                  <a:schemeClr val="bg1"/>
                </a:solidFill>
              </a:rPr>
              <a:t>Perspective</a:t>
            </a:r>
            <a:endParaRPr lang="zh-CN" altLang="en-US" sz="1000" dirty="0">
              <a:solidFill>
                <a:schemeClr val="bg1"/>
              </a:solidFill>
            </a:endParaRPr>
          </a:p>
        </p:txBody>
      </p:sp>
      <p:sp>
        <p:nvSpPr>
          <p:cNvPr id="315" name="矩形 314"/>
          <p:cNvSpPr/>
          <p:nvPr/>
        </p:nvSpPr>
        <p:spPr>
          <a:xfrm>
            <a:off x="6188834" y="2978984"/>
            <a:ext cx="758541" cy="246221"/>
          </a:xfrm>
          <a:prstGeom prst="rect">
            <a:avLst/>
          </a:prstGeom>
        </p:spPr>
        <p:txBody>
          <a:bodyPr wrap="none" lIns="91438" tIns="45719" rIns="91438" bIns="45719">
            <a:spAutoFit/>
          </a:bodyPr>
          <a:lstStyle/>
          <a:p>
            <a:r>
              <a:rPr lang="en-US" altLang="zh-CN" sz="1000" dirty="0">
                <a:solidFill>
                  <a:schemeClr val="bg1"/>
                </a:solidFill>
              </a:rPr>
              <a:t>Production</a:t>
            </a:r>
            <a:endParaRPr lang="zh-CN" altLang="en-US" sz="1000" dirty="0">
              <a:solidFill>
                <a:schemeClr val="bg1"/>
              </a:solidFill>
            </a:endParaRPr>
          </a:p>
        </p:txBody>
      </p:sp>
      <p:sp>
        <p:nvSpPr>
          <p:cNvPr id="316" name="矩形 315"/>
          <p:cNvSpPr/>
          <p:nvPr/>
        </p:nvSpPr>
        <p:spPr>
          <a:xfrm>
            <a:off x="7379033" y="2978984"/>
            <a:ext cx="729683" cy="246219"/>
          </a:xfrm>
          <a:prstGeom prst="rect">
            <a:avLst/>
          </a:prstGeom>
        </p:spPr>
        <p:txBody>
          <a:bodyPr wrap="none" lIns="91438" tIns="45719" rIns="91438" bIns="45719">
            <a:spAutoFit/>
          </a:bodyPr>
          <a:lstStyle/>
          <a:p>
            <a:r>
              <a:rPr lang="en-US" altLang="zh-CN" sz="1000" dirty="0">
                <a:solidFill>
                  <a:schemeClr val="bg1"/>
                </a:solidFill>
              </a:rPr>
              <a:t>Evaluation</a:t>
            </a:r>
            <a:endParaRPr lang="zh-CN" altLang="en-US" sz="1000" dirty="0">
              <a:solidFill>
                <a:schemeClr val="bg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31697"/>
          <a:stretch>
            <a:fillRect/>
          </a:stretch>
        </p:blipFill>
        <p:spPr bwMode="auto">
          <a:xfrm>
            <a:off x="0" y="-1"/>
            <a:ext cx="9144000" cy="5143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937692" y="144686"/>
            <a:ext cx="3024335" cy="400110"/>
          </a:xfrm>
          <a:prstGeom prst="rect">
            <a:avLst/>
          </a:prstGeom>
          <a:noFill/>
        </p:spPr>
        <p:txBody>
          <a:bodyPr wrap="square" rtlCol="0">
            <a:spAutoFit/>
          </a:bodyPr>
          <a:lstStyle/>
          <a:p>
            <a:r>
              <a:rPr lang="en-US" altLang="zh-CN" sz="2000" b="1" dirty="0">
                <a:solidFill>
                  <a:srgbClr val="2D221B"/>
                </a:solidFill>
                <a:latin typeface="微软雅黑" panose="020B0503020204020204" pitchFamily="34" charset="-122"/>
                <a:ea typeface="微软雅黑" panose="020B0503020204020204" pitchFamily="34" charset="-122"/>
                <a:cs typeface="Vrinda" panose="020B0502040204020203" pitchFamily="34" charset="0"/>
              </a:rPr>
              <a:t>EMPLOYEE  DESKTOP</a:t>
            </a:r>
          </a:p>
        </p:txBody>
      </p:sp>
      <p:sp>
        <p:nvSpPr>
          <p:cNvPr id="15" name="TextBox 14"/>
          <p:cNvSpPr txBox="1"/>
          <p:nvPr/>
        </p:nvSpPr>
        <p:spPr>
          <a:xfrm>
            <a:off x="959654" y="432718"/>
            <a:ext cx="7716802" cy="267124"/>
          </a:xfrm>
          <a:prstGeom prst="rect">
            <a:avLst/>
          </a:prstGeom>
          <a:noFill/>
        </p:spPr>
        <p:txBody>
          <a:bodyPr wrap="square" rtlCol="0">
            <a:spAutoFit/>
          </a:bodyPr>
          <a:lstStyle/>
          <a:p>
            <a:pPr>
              <a:lnSpc>
                <a:spcPts val="1500"/>
              </a:lnSpc>
            </a:pP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Sed</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ut</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perspiciatis</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undSed</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ut</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perspiciatis</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unde</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omnis</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iste</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natus</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error sit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voluptatem</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accusantiuSed</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ut</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perspiciatis</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unde</a:t>
            </a:r>
            <a:endPar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endParaRPr>
          </a:p>
        </p:txBody>
      </p:sp>
      <p:grpSp>
        <p:nvGrpSpPr>
          <p:cNvPr id="6" name="Group 3"/>
          <p:cNvGrpSpPr/>
          <p:nvPr/>
        </p:nvGrpSpPr>
        <p:grpSpPr>
          <a:xfrm rot="21388552" flipH="1">
            <a:off x="242579" y="27865"/>
            <a:ext cx="689534" cy="625672"/>
            <a:chOff x="7930034" y="1635267"/>
            <a:chExt cx="3330788" cy="3022303"/>
          </a:xfrm>
          <a:solidFill>
            <a:srgbClr val="01A89E"/>
          </a:solidFill>
        </p:grpSpPr>
        <p:sp>
          <p:nvSpPr>
            <p:cNvPr id="7" name="Isosceles Triangle 7"/>
            <p:cNvSpPr/>
            <p:nvPr/>
          </p:nvSpPr>
          <p:spPr>
            <a:xfrm rot="2881072" flipV="1">
              <a:off x="8019596" y="3910238"/>
              <a:ext cx="657770" cy="836894"/>
            </a:xfrm>
            <a:prstGeom prst="triangl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9" name="Isosceles Triangle 8"/>
            <p:cNvSpPr/>
            <p:nvPr/>
          </p:nvSpPr>
          <p:spPr>
            <a:xfrm rot="2881072" flipV="1">
              <a:off x="8030238" y="4326992"/>
              <a:ext cx="265230" cy="337457"/>
            </a:xfrm>
            <a:prstGeom prst="triangl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10" name="Oval 9"/>
            <p:cNvSpPr/>
            <p:nvPr/>
          </p:nvSpPr>
          <p:spPr>
            <a:xfrm rot="2881072">
              <a:off x="8580663" y="3515722"/>
              <a:ext cx="170121" cy="170121"/>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11" name="Oval 10"/>
            <p:cNvSpPr/>
            <p:nvPr/>
          </p:nvSpPr>
          <p:spPr>
            <a:xfrm rot="2881072">
              <a:off x="8794981" y="3751961"/>
              <a:ext cx="95276" cy="95276"/>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12" name="Oval 11"/>
            <p:cNvSpPr/>
            <p:nvPr/>
          </p:nvSpPr>
          <p:spPr>
            <a:xfrm rot="2881072">
              <a:off x="9017027" y="4000657"/>
              <a:ext cx="170121" cy="170121"/>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13" name="Oval 12"/>
            <p:cNvSpPr/>
            <p:nvPr/>
          </p:nvSpPr>
          <p:spPr>
            <a:xfrm rot="2881072">
              <a:off x="8917084" y="3212998"/>
              <a:ext cx="170121" cy="170121"/>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14" name="Oval 13"/>
            <p:cNvSpPr/>
            <p:nvPr/>
          </p:nvSpPr>
          <p:spPr>
            <a:xfrm rot="2881072">
              <a:off x="9276075" y="2947576"/>
              <a:ext cx="105312" cy="105312"/>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16" name="Oval 14"/>
            <p:cNvSpPr/>
            <p:nvPr/>
          </p:nvSpPr>
          <p:spPr>
            <a:xfrm rot="2881072">
              <a:off x="9632596" y="2569151"/>
              <a:ext cx="170121" cy="170121"/>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17" name="Oval 15"/>
            <p:cNvSpPr/>
            <p:nvPr/>
          </p:nvSpPr>
          <p:spPr>
            <a:xfrm rot="2881072">
              <a:off x="10670430" y="1635267"/>
              <a:ext cx="170121" cy="170121"/>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18" name="Oval 16"/>
            <p:cNvSpPr/>
            <p:nvPr/>
          </p:nvSpPr>
          <p:spPr>
            <a:xfrm rot="2881072">
              <a:off x="10354311" y="1919723"/>
              <a:ext cx="170121" cy="170121"/>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19" name="Oval 17"/>
            <p:cNvSpPr/>
            <p:nvPr/>
          </p:nvSpPr>
          <p:spPr>
            <a:xfrm rot="2881072">
              <a:off x="10038597" y="2253810"/>
              <a:ext cx="105312" cy="105312"/>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20" name="Oval 18"/>
            <p:cNvSpPr/>
            <p:nvPr/>
          </p:nvSpPr>
          <p:spPr>
            <a:xfrm rot="2881072">
              <a:off x="11090701" y="2102318"/>
              <a:ext cx="170121" cy="170121"/>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21" name="Oval 19"/>
            <p:cNvSpPr/>
            <p:nvPr/>
          </p:nvSpPr>
          <p:spPr>
            <a:xfrm rot="2881072">
              <a:off x="10927069" y="1888511"/>
              <a:ext cx="105312" cy="105312"/>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22" name="Oval 20"/>
            <p:cNvSpPr/>
            <p:nvPr/>
          </p:nvSpPr>
          <p:spPr>
            <a:xfrm rot="2881072">
              <a:off x="10521112" y="2708784"/>
              <a:ext cx="105312" cy="105312"/>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23" name="Oval 21"/>
            <p:cNvSpPr/>
            <p:nvPr/>
          </p:nvSpPr>
          <p:spPr>
            <a:xfrm rot="2881072">
              <a:off x="10773401" y="2395452"/>
              <a:ext cx="170121" cy="170121"/>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24" name="Oval 22"/>
            <p:cNvSpPr/>
            <p:nvPr/>
          </p:nvSpPr>
          <p:spPr>
            <a:xfrm rot="2881072">
              <a:off x="10296370" y="2849452"/>
              <a:ext cx="170121" cy="170121"/>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25" name="Oval 23"/>
            <p:cNvSpPr/>
            <p:nvPr/>
          </p:nvSpPr>
          <p:spPr>
            <a:xfrm rot="2881072">
              <a:off x="9902669" y="3265284"/>
              <a:ext cx="105312" cy="105312"/>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26" name="Oval 24"/>
            <p:cNvSpPr/>
            <p:nvPr/>
          </p:nvSpPr>
          <p:spPr>
            <a:xfrm rot="2881072">
              <a:off x="9632463" y="3446861"/>
              <a:ext cx="170121" cy="170121"/>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27" name="Oval 25"/>
            <p:cNvSpPr/>
            <p:nvPr/>
          </p:nvSpPr>
          <p:spPr>
            <a:xfrm rot="2881072">
              <a:off x="9314753" y="3794314"/>
              <a:ext cx="105312" cy="105312"/>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28" name="Oval 26"/>
            <p:cNvSpPr/>
            <p:nvPr/>
          </p:nvSpPr>
          <p:spPr>
            <a:xfrm rot="2881072">
              <a:off x="10112396" y="2598419"/>
              <a:ext cx="105312" cy="105312"/>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29" name="Oval 27"/>
            <p:cNvSpPr/>
            <p:nvPr/>
          </p:nvSpPr>
          <p:spPr>
            <a:xfrm rot="2881072">
              <a:off x="9877954" y="2841818"/>
              <a:ext cx="170121" cy="170121"/>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30" name="Oval 28"/>
            <p:cNvSpPr/>
            <p:nvPr/>
          </p:nvSpPr>
          <p:spPr>
            <a:xfrm rot="2881072">
              <a:off x="9254321" y="3121514"/>
              <a:ext cx="247155" cy="247155"/>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31" name="Oval 29"/>
            <p:cNvSpPr/>
            <p:nvPr/>
          </p:nvSpPr>
          <p:spPr>
            <a:xfrm rot="2881072">
              <a:off x="10591845" y="2011825"/>
              <a:ext cx="247155" cy="247155"/>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32" name="Oval 30"/>
            <p:cNvSpPr/>
            <p:nvPr/>
          </p:nvSpPr>
          <p:spPr>
            <a:xfrm rot="2881072">
              <a:off x="10473364" y="2438442"/>
              <a:ext cx="105312" cy="105312"/>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33" name="Oval 31"/>
            <p:cNvSpPr/>
            <p:nvPr/>
          </p:nvSpPr>
          <p:spPr>
            <a:xfrm rot="2881072">
              <a:off x="9067241" y="3634743"/>
              <a:ext cx="170121" cy="170121"/>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34" name="Oval 32"/>
            <p:cNvSpPr/>
            <p:nvPr/>
          </p:nvSpPr>
          <p:spPr>
            <a:xfrm rot="2881072">
              <a:off x="9610135" y="2931868"/>
              <a:ext cx="105312" cy="105312"/>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cxnSp>
          <p:nvCxnSpPr>
            <p:cNvPr id="35" name="Straight Connector 33"/>
            <p:cNvCxnSpPr>
              <a:stCxn id="10" idx="6"/>
              <a:endCxn id="11" idx="2"/>
            </p:cNvCxnSpPr>
            <p:nvPr/>
          </p:nvCxnSpPr>
          <p:spPr>
            <a:xfrm rot="2881072">
              <a:off x="8699978" y="3713354"/>
              <a:ext cx="133418" cy="1492"/>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36" name="Straight Connector 34"/>
            <p:cNvCxnSpPr>
              <a:stCxn id="11" idx="6"/>
              <a:endCxn id="12" idx="2"/>
            </p:cNvCxnSpPr>
            <p:nvPr/>
          </p:nvCxnSpPr>
          <p:spPr>
            <a:xfrm rot="2881072" flipV="1">
              <a:off x="8833064" y="3928003"/>
              <a:ext cx="253546" cy="1492"/>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37" name="Straight Connector 35"/>
            <p:cNvCxnSpPr>
              <a:stCxn id="12" idx="0"/>
              <a:endCxn id="27" idx="4"/>
            </p:cNvCxnSpPr>
            <p:nvPr/>
          </p:nvCxnSpPr>
          <p:spPr>
            <a:xfrm rot="2881072" flipH="1" flipV="1">
              <a:off x="9246792" y="3845901"/>
              <a:ext cx="1" cy="219209"/>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38" name="Straight Connector 36"/>
            <p:cNvCxnSpPr>
              <a:stCxn id="27" idx="0"/>
              <a:endCxn id="26" idx="4"/>
            </p:cNvCxnSpPr>
            <p:nvPr/>
          </p:nvCxnSpPr>
          <p:spPr>
            <a:xfrm rot="2881072" flipV="1">
              <a:off x="9530423" y="3533644"/>
              <a:ext cx="0" cy="333279"/>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39" name="Straight Connector 37"/>
            <p:cNvCxnSpPr>
              <a:stCxn id="26" idx="0"/>
              <a:endCxn id="25" idx="4"/>
            </p:cNvCxnSpPr>
            <p:nvPr/>
          </p:nvCxnSpPr>
          <p:spPr>
            <a:xfrm rot="2881072" flipV="1">
              <a:off x="9848469" y="3323000"/>
              <a:ext cx="0" cy="182185"/>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40" name="Straight Connector 38"/>
            <p:cNvCxnSpPr>
              <a:stCxn id="25" idx="0"/>
              <a:endCxn id="24" idx="4"/>
            </p:cNvCxnSpPr>
            <p:nvPr/>
          </p:nvCxnSpPr>
          <p:spPr>
            <a:xfrm rot="2881072" flipV="1">
              <a:off x="10156334" y="2919312"/>
              <a:ext cx="1" cy="435505"/>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41" name="Straight Connector 39"/>
            <p:cNvCxnSpPr>
              <a:stCxn id="24" idx="0"/>
              <a:endCxn id="22" idx="4"/>
            </p:cNvCxnSpPr>
            <p:nvPr/>
          </p:nvCxnSpPr>
          <p:spPr>
            <a:xfrm rot="2881072" flipH="1" flipV="1">
              <a:off x="10489643" y="2776626"/>
              <a:ext cx="1" cy="121026"/>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42" name="Straight Connector 40"/>
            <p:cNvCxnSpPr>
              <a:stCxn id="22" idx="0"/>
              <a:endCxn id="23" idx="4"/>
            </p:cNvCxnSpPr>
            <p:nvPr/>
          </p:nvCxnSpPr>
          <p:spPr>
            <a:xfrm rot="2881072" flipH="1" flipV="1">
              <a:off x="10694872" y="2500903"/>
              <a:ext cx="18397" cy="261823"/>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43" name="Straight Connector 41"/>
            <p:cNvCxnSpPr>
              <a:stCxn id="23" idx="0"/>
              <a:endCxn id="20" idx="4"/>
            </p:cNvCxnSpPr>
            <p:nvPr/>
          </p:nvCxnSpPr>
          <p:spPr>
            <a:xfrm rot="2881072" flipH="1" flipV="1">
              <a:off x="11014282" y="2203035"/>
              <a:ext cx="5660" cy="261822"/>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44" name="Straight Connector 42"/>
            <p:cNvCxnSpPr>
              <a:stCxn id="20" idx="2"/>
              <a:endCxn id="21" idx="6"/>
            </p:cNvCxnSpPr>
            <p:nvPr/>
          </p:nvCxnSpPr>
          <p:spPr>
            <a:xfrm rot="2881072" flipH="1" flipV="1">
              <a:off x="10978688" y="2042746"/>
              <a:ext cx="176435" cy="18967"/>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45" name="Straight Connector 43"/>
            <p:cNvCxnSpPr>
              <a:stCxn id="21" idx="2"/>
              <a:endCxn id="17" idx="6"/>
            </p:cNvCxnSpPr>
            <p:nvPr/>
          </p:nvCxnSpPr>
          <p:spPr>
            <a:xfrm rot="2881072" flipH="1">
              <a:off x="10790228" y="1833308"/>
              <a:ext cx="176435" cy="18967"/>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46" name="Straight Connector 44"/>
            <p:cNvCxnSpPr>
              <a:stCxn id="17" idx="4"/>
              <a:endCxn id="18" idx="0"/>
            </p:cNvCxnSpPr>
            <p:nvPr/>
          </p:nvCxnSpPr>
          <p:spPr>
            <a:xfrm rot="2881072">
              <a:off x="10597431" y="1734987"/>
              <a:ext cx="0" cy="255139"/>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47" name="Straight Connector 45"/>
            <p:cNvCxnSpPr>
              <a:stCxn id="18" idx="4"/>
              <a:endCxn id="19" idx="0"/>
            </p:cNvCxnSpPr>
            <p:nvPr/>
          </p:nvCxnSpPr>
          <p:spPr>
            <a:xfrm rot="2881072" flipH="1">
              <a:off x="10248969" y="2005036"/>
              <a:ext cx="8600" cy="322854"/>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48" name="Straight Connector 46"/>
            <p:cNvCxnSpPr>
              <a:stCxn id="19" idx="4"/>
              <a:endCxn id="16" idx="0"/>
            </p:cNvCxnSpPr>
            <p:nvPr/>
          </p:nvCxnSpPr>
          <p:spPr>
            <a:xfrm rot="2881072">
              <a:off x="9912199" y="2283199"/>
              <a:ext cx="8600" cy="372604"/>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49" name="Straight Connector 47"/>
            <p:cNvCxnSpPr>
              <a:stCxn id="16" idx="4"/>
              <a:endCxn id="14" idx="0"/>
            </p:cNvCxnSpPr>
            <p:nvPr/>
          </p:nvCxnSpPr>
          <p:spPr>
            <a:xfrm rot="2881072" flipH="1">
              <a:off x="9509682" y="2646637"/>
              <a:ext cx="2937" cy="382845"/>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50" name="Straight Connector 48"/>
            <p:cNvCxnSpPr>
              <a:stCxn id="14" idx="4"/>
              <a:endCxn id="13" idx="0"/>
            </p:cNvCxnSpPr>
            <p:nvPr/>
          </p:nvCxnSpPr>
          <p:spPr>
            <a:xfrm rot="2881072">
              <a:off x="9176013" y="2986173"/>
              <a:ext cx="2937" cy="304269"/>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51" name="Straight Connector 49"/>
            <p:cNvCxnSpPr>
              <a:stCxn id="13" idx="4"/>
              <a:endCxn id="10" idx="0"/>
            </p:cNvCxnSpPr>
            <p:nvPr/>
          </p:nvCxnSpPr>
          <p:spPr>
            <a:xfrm rot="2881072">
              <a:off x="8833934" y="3308196"/>
              <a:ext cx="0" cy="282450"/>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52" name="Straight Connector 50"/>
            <p:cNvCxnSpPr>
              <a:stCxn id="10" idx="7"/>
              <a:endCxn id="33" idx="2"/>
            </p:cNvCxnSpPr>
            <p:nvPr/>
          </p:nvCxnSpPr>
          <p:spPr>
            <a:xfrm rot="2881072" flipV="1">
              <a:off x="8788666" y="3519948"/>
              <a:ext cx="268739" cy="221939"/>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53" name="Straight Connector 51"/>
            <p:cNvCxnSpPr>
              <a:stCxn id="33" idx="6"/>
              <a:endCxn id="12" idx="1"/>
            </p:cNvCxnSpPr>
            <p:nvPr/>
          </p:nvCxnSpPr>
          <p:spPr>
            <a:xfrm rot="2881072">
              <a:off x="9111278" y="3780935"/>
              <a:ext cx="93208" cy="221939"/>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54" name="Straight Connector 52"/>
            <p:cNvCxnSpPr>
              <a:stCxn id="33" idx="4"/>
              <a:endCxn id="11" idx="7"/>
            </p:cNvCxnSpPr>
            <p:nvPr/>
          </p:nvCxnSpPr>
          <p:spPr>
            <a:xfrm rot="2881072" flipH="1">
              <a:off x="8932559" y="3706988"/>
              <a:ext cx="114145" cy="164833"/>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55" name="Straight Connector 53"/>
            <p:cNvCxnSpPr>
              <a:stCxn id="33" idx="1"/>
              <a:endCxn id="13" idx="6"/>
            </p:cNvCxnSpPr>
            <p:nvPr/>
          </p:nvCxnSpPr>
          <p:spPr>
            <a:xfrm rot="2881072" flipH="1" flipV="1">
              <a:off x="8973541" y="3442906"/>
              <a:ext cx="268739" cy="110338"/>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56" name="Straight Connector 54"/>
            <p:cNvCxnSpPr>
              <a:stCxn id="13" idx="7"/>
              <a:endCxn id="30" idx="3"/>
            </p:cNvCxnSpPr>
            <p:nvPr/>
          </p:nvCxnSpPr>
          <p:spPr>
            <a:xfrm rot="2881072" flipV="1">
              <a:off x="9138569" y="3186951"/>
              <a:ext cx="64440" cy="167219"/>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57" name="Straight Connector 55"/>
            <p:cNvCxnSpPr>
              <a:stCxn id="30" idx="6"/>
              <a:endCxn id="26" idx="2"/>
            </p:cNvCxnSpPr>
            <p:nvPr/>
          </p:nvCxnSpPr>
          <p:spPr>
            <a:xfrm rot="2881072" flipV="1">
              <a:off x="9444717" y="3372521"/>
              <a:ext cx="231753" cy="60602"/>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58" name="Straight Connector 56"/>
            <p:cNvCxnSpPr>
              <a:stCxn id="27" idx="1"/>
              <a:endCxn id="30" idx="5"/>
            </p:cNvCxnSpPr>
            <p:nvPr/>
          </p:nvCxnSpPr>
          <p:spPr>
            <a:xfrm rot="2881072" flipH="1" flipV="1">
              <a:off x="9212899" y="3438553"/>
              <a:ext cx="315776" cy="285778"/>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59" name="Straight Connector 57"/>
            <p:cNvCxnSpPr>
              <a:stCxn id="33" idx="0"/>
              <a:endCxn id="26" idx="3"/>
            </p:cNvCxnSpPr>
            <p:nvPr/>
          </p:nvCxnSpPr>
          <p:spPr>
            <a:xfrm rot="2881072" flipV="1">
              <a:off x="9334924" y="3394861"/>
              <a:ext cx="178267" cy="400628"/>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60" name="Straight Connector 58"/>
            <p:cNvCxnSpPr>
              <a:stCxn id="26" idx="1"/>
              <a:endCxn id="34" idx="5"/>
            </p:cNvCxnSpPr>
            <p:nvPr/>
          </p:nvCxnSpPr>
          <p:spPr>
            <a:xfrm rot="2881072" flipH="1" flipV="1">
              <a:off x="9517940" y="3127999"/>
              <a:ext cx="346141" cy="228087"/>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61" name="Straight Connector 59"/>
            <p:cNvCxnSpPr>
              <a:stCxn id="14" idx="7"/>
              <a:endCxn id="34" idx="3"/>
            </p:cNvCxnSpPr>
            <p:nvPr/>
          </p:nvCxnSpPr>
          <p:spPr>
            <a:xfrm rot="2881072" flipV="1">
              <a:off x="9427106" y="2900196"/>
              <a:ext cx="137310" cy="184365"/>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62" name="Straight Connector 60"/>
            <p:cNvCxnSpPr>
              <a:stCxn id="34" idx="7"/>
              <a:endCxn id="29" idx="3"/>
            </p:cNvCxnSpPr>
            <p:nvPr/>
          </p:nvCxnSpPr>
          <p:spPr>
            <a:xfrm rot="2881072" flipV="1">
              <a:off x="9766429" y="2872672"/>
              <a:ext cx="60588" cy="164352"/>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63" name="Straight Connector 61"/>
            <p:cNvCxnSpPr>
              <a:stCxn id="25" idx="1"/>
              <a:endCxn id="29" idx="5"/>
            </p:cNvCxnSpPr>
            <p:nvPr/>
          </p:nvCxnSpPr>
          <p:spPr>
            <a:xfrm rot="2881072" flipH="1" flipV="1">
              <a:off x="9864230" y="3053630"/>
              <a:ext cx="188174" cy="169917"/>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64" name="Straight Connector 62"/>
            <p:cNvCxnSpPr>
              <a:stCxn id="30" idx="0"/>
              <a:endCxn id="34" idx="4"/>
            </p:cNvCxnSpPr>
            <p:nvPr/>
          </p:nvCxnSpPr>
          <p:spPr>
            <a:xfrm rot="2881072" flipH="1" flipV="1">
              <a:off x="9545140" y="2986171"/>
              <a:ext cx="3130" cy="209835"/>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65" name="Straight Connector 63"/>
            <p:cNvCxnSpPr>
              <a:stCxn id="34" idx="0"/>
              <a:endCxn id="16" idx="5"/>
            </p:cNvCxnSpPr>
            <p:nvPr/>
          </p:nvCxnSpPr>
          <p:spPr>
            <a:xfrm rot="2881072" flipH="1" flipV="1">
              <a:off x="9633209" y="2769764"/>
              <a:ext cx="148693" cy="148928"/>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66" name="Straight Connector 64"/>
            <p:cNvCxnSpPr>
              <a:stCxn id="16" idx="7"/>
              <a:endCxn id="28" idx="3"/>
            </p:cNvCxnSpPr>
            <p:nvPr/>
          </p:nvCxnSpPr>
          <p:spPr>
            <a:xfrm rot="2881072" flipV="1">
              <a:off x="9857759" y="2534851"/>
              <a:ext cx="199551" cy="237291"/>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67" name="Straight Connector 65"/>
            <p:cNvCxnSpPr>
              <a:stCxn id="28" idx="1"/>
              <a:endCxn id="19" idx="6"/>
            </p:cNvCxnSpPr>
            <p:nvPr/>
          </p:nvCxnSpPr>
          <p:spPr>
            <a:xfrm rot="2881072" flipH="1" flipV="1">
              <a:off x="10039329" y="2402842"/>
              <a:ext cx="215641" cy="138417"/>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68" name="Straight Connector 66"/>
            <p:cNvCxnSpPr>
              <a:stCxn id="19" idx="7"/>
              <a:endCxn id="32" idx="2"/>
            </p:cNvCxnSpPr>
            <p:nvPr/>
          </p:nvCxnSpPr>
          <p:spPr>
            <a:xfrm rot="2881072" flipV="1">
              <a:off x="10148231" y="2299371"/>
              <a:ext cx="338173" cy="162453"/>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69" name="Straight Connector 67"/>
            <p:cNvCxnSpPr>
              <a:stCxn id="28" idx="0"/>
              <a:endCxn id="32" idx="4"/>
            </p:cNvCxnSpPr>
            <p:nvPr/>
          </p:nvCxnSpPr>
          <p:spPr>
            <a:xfrm rot="2881072" flipV="1">
              <a:off x="10284270" y="2436075"/>
              <a:ext cx="122532" cy="270024"/>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70" name="Straight Connector 68"/>
            <p:cNvCxnSpPr>
              <a:stCxn id="29" idx="0"/>
              <a:endCxn id="28" idx="5"/>
            </p:cNvCxnSpPr>
            <p:nvPr/>
          </p:nvCxnSpPr>
          <p:spPr>
            <a:xfrm rot="2881072" flipH="1" flipV="1">
              <a:off x="10077940" y="2680632"/>
              <a:ext cx="32644" cy="212376"/>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71" name="Straight Connector 69"/>
            <p:cNvCxnSpPr>
              <a:stCxn id="28" idx="7"/>
              <a:endCxn id="22" idx="2"/>
            </p:cNvCxnSpPr>
            <p:nvPr/>
          </p:nvCxnSpPr>
          <p:spPr>
            <a:xfrm rot="2881072" flipV="1">
              <a:off x="10245320" y="2591690"/>
              <a:ext cx="265541" cy="192765"/>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72" name="Straight Connector 70"/>
            <p:cNvCxnSpPr>
              <a:stCxn id="22" idx="1"/>
              <a:endCxn id="32" idx="6"/>
            </p:cNvCxnSpPr>
            <p:nvPr/>
          </p:nvCxnSpPr>
          <p:spPr>
            <a:xfrm rot="2881072" flipH="1" flipV="1">
              <a:off x="10497387" y="2565496"/>
              <a:ext cx="143009" cy="108105"/>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73" name="Straight Connector 71"/>
            <p:cNvCxnSpPr>
              <a:stCxn id="32" idx="7"/>
              <a:endCxn id="23" idx="3"/>
            </p:cNvCxnSpPr>
            <p:nvPr/>
          </p:nvCxnSpPr>
          <p:spPr>
            <a:xfrm rot="2881072" flipV="1">
              <a:off x="10617501" y="2406541"/>
              <a:ext cx="117121" cy="156822"/>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74" name="Straight Connector 72"/>
            <p:cNvCxnSpPr>
              <a:stCxn id="32" idx="1"/>
              <a:endCxn id="31" idx="4"/>
            </p:cNvCxnSpPr>
            <p:nvPr/>
          </p:nvCxnSpPr>
          <p:spPr>
            <a:xfrm rot="2881072" flipH="1" flipV="1">
              <a:off x="10525935" y="2219337"/>
              <a:ext cx="100483" cy="217906"/>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75" name="Straight Connector 73"/>
            <p:cNvCxnSpPr>
              <a:stCxn id="18" idx="7"/>
              <a:endCxn id="31" idx="2"/>
            </p:cNvCxnSpPr>
            <p:nvPr/>
          </p:nvCxnSpPr>
          <p:spPr>
            <a:xfrm rot="2881072" flipV="1">
              <a:off x="10529527" y="1997559"/>
              <a:ext cx="98022" cy="57685"/>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76" name="Straight Connector 74"/>
            <p:cNvCxnSpPr>
              <a:stCxn id="31" idx="1"/>
              <a:endCxn id="17" idx="5"/>
            </p:cNvCxnSpPr>
            <p:nvPr/>
          </p:nvCxnSpPr>
          <p:spPr>
            <a:xfrm rot="2881072" flipH="1" flipV="1">
              <a:off x="10669362" y="1828684"/>
              <a:ext cx="134217" cy="159899"/>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77" name="Straight Connector 75"/>
            <p:cNvCxnSpPr>
              <a:stCxn id="31" idx="0"/>
              <a:endCxn id="21" idx="4"/>
            </p:cNvCxnSpPr>
            <p:nvPr/>
          </p:nvCxnSpPr>
          <p:spPr>
            <a:xfrm rot="2881072" flipV="1">
              <a:off x="10857731" y="1939485"/>
              <a:ext cx="32405" cy="150161"/>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78" name="Straight Connector 76"/>
            <p:cNvCxnSpPr>
              <a:stCxn id="31" idx="7"/>
              <a:endCxn id="20" idx="3"/>
            </p:cNvCxnSpPr>
            <p:nvPr/>
          </p:nvCxnSpPr>
          <p:spPr>
            <a:xfrm rot="2881072" flipV="1">
              <a:off x="10865310" y="2082455"/>
              <a:ext cx="199028" cy="159899"/>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79" name="Straight Connector 77"/>
            <p:cNvCxnSpPr>
              <a:stCxn id="31" idx="6"/>
              <a:endCxn id="23" idx="1"/>
            </p:cNvCxnSpPr>
            <p:nvPr/>
          </p:nvCxnSpPr>
          <p:spPr>
            <a:xfrm rot="2881072">
              <a:off x="10746265" y="2279234"/>
              <a:ext cx="168493" cy="64368"/>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sp>
          <p:nvSpPr>
            <p:cNvPr id="80" name="Oval 78"/>
            <p:cNvSpPr/>
            <p:nvPr/>
          </p:nvSpPr>
          <p:spPr>
            <a:xfrm rot="2881072">
              <a:off x="8158138" y="4339718"/>
              <a:ext cx="260282" cy="86280"/>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grpSp>
      <p:sp>
        <p:nvSpPr>
          <p:cNvPr id="81" name="矩形 80"/>
          <p:cNvSpPr/>
          <p:nvPr/>
        </p:nvSpPr>
        <p:spPr>
          <a:xfrm>
            <a:off x="861493" y="1903937"/>
            <a:ext cx="1016171" cy="1016171"/>
          </a:xfrm>
          <a:prstGeom prst="rect">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p>
        </p:txBody>
      </p:sp>
      <p:grpSp>
        <p:nvGrpSpPr>
          <p:cNvPr id="82" name="组合 81"/>
          <p:cNvGrpSpPr/>
          <p:nvPr/>
        </p:nvGrpSpPr>
        <p:grpSpPr>
          <a:xfrm>
            <a:off x="1037505" y="2203573"/>
            <a:ext cx="664145" cy="410613"/>
            <a:chOff x="8513763" y="2622551"/>
            <a:chExt cx="765175" cy="473075"/>
          </a:xfrm>
          <a:solidFill>
            <a:schemeClr val="bg1"/>
          </a:solidFill>
        </p:grpSpPr>
        <p:sp>
          <p:nvSpPr>
            <p:cNvPr id="83" name="Freeform 36"/>
            <p:cNvSpPr/>
            <p:nvPr/>
          </p:nvSpPr>
          <p:spPr bwMode="auto">
            <a:xfrm>
              <a:off x="8704263" y="2622551"/>
              <a:ext cx="382587" cy="473075"/>
            </a:xfrm>
            <a:custGeom>
              <a:avLst/>
              <a:gdLst>
                <a:gd name="T0" fmla="*/ 126 w 132"/>
                <a:gd name="T1" fmla="*/ 135 h 163"/>
                <a:gd name="T2" fmla="*/ 89 w 132"/>
                <a:gd name="T3" fmla="*/ 73 h 163"/>
                <a:gd name="T4" fmla="*/ 79 w 132"/>
                <a:gd name="T5" fmla="*/ 73 h 163"/>
                <a:gd name="T6" fmla="*/ 104 w 132"/>
                <a:gd name="T7" fmla="*/ 38 h 163"/>
                <a:gd name="T8" fmla="*/ 66 w 132"/>
                <a:gd name="T9" fmla="*/ 0 h 163"/>
                <a:gd name="T10" fmla="*/ 28 w 132"/>
                <a:gd name="T11" fmla="*/ 38 h 163"/>
                <a:gd name="T12" fmla="*/ 53 w 132"/>
                <a:gd name="T13" fmla="*/ 73 h 163"/>
                <a:gd name="T14" fmla="*/ 43 w 132"/>
                <a:gd name="T15" fmla="*/ 73 h 163"/>
                <a:gd name="T16" fmla="*/ 6 w 132"/>
                <a:gd name="T17" fmla="*/ 135 h 163"/>
                <a:gd name="T18" fmla="*/ 11 w 132"/>
                <a:gd name="T19" fmla="*/ 163 h 163"/>
                <a:gd name="T20" fmla="*/ 56 w 132"/>
                <a:gd name="T21" fmla="*/ 163 h 163"/>
                <a:gd name="T22" fmla="*/ 65 w 132"/>
                <a:gd name="T23" fmla="*/ 86 h 163"/>
                <a:gd name="T24" fmla="*/ 55 w 132"/>
                <a:gd name="T25" fmla="*/ 76 h 163"/>
                <a:gd name="T26" fmla="*/ 77 w 132"/>
                <a:gd name="T27" fmla="*/ 76 h 163"/>
                <a:gd name="T28" fmla="*/ 67 w 132"/>
                <a:gd name="T29" fmla="*/ 86 h 163"/>
                <a:gd name="T30" fmla="*/ 76 w 132"/>
                <a:gd name="T31" fmla="*/ 163 h 163"/>
                <a:gd name="T32" fmla="*/ 121 w 132"/>
                <a:gd name="T33" fmla="*/ 163 h 163"/>
                <a:gd name="T34" fmla="*/ 126 w 132"/>
                <a:gd name="T35" fmla="*/ 135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2" h="163">
                  <a:moveTo>
                    <a:pt x="126" y="135"/>
                  </a:moveTo>
                  <a:cubicBezTo>
                    <a:pt x="121" y="123"/>
                    <a:pt x="109" y="73"/>
                    <a:pt x="89" y="73"/>
                  </a:cubicBezTo>
                  <a:cubicBezTo>
                    <a:pt x="79" y="73"/>
                    <a:pt x="79" y="73"/>
                    <a:pt x="79" y="73"/>
                  </a:cubicBezTo>
                  <a:cubicBezTo>
                    <a:pt x="93" y="68"/>
                    <a:pt x="104" y="54"/>
                    <a:pt x="104" y="38"/>
                  </a:cubicBezTo>
                  <a:cubicBezTo>
                    <a:pt x="104" y="17"/>
                    <a:pt x="87" y="0"/>
                    <a:pt x="66" y="0"/>
                  </a:cubicBezTo>
                  <a:cubicBezTo>
                    <a:pt x="45" y="0"/>
                    <a:pt x="28" y="17"/>
                    <a:pt x="28" y="38"/>
                  </a:cubicBezTo>
                  <a:cubicBezTo>
                    <a:pt x="28" y="54"/>
                    <a:pt x="39" y="68"/>
                    <a:pt x="53" y="73"/>
                  </a:cubicBezTo>
                  <a:cubicBezTo>
                    <a:pt x="43" y="73"/>
                    <a:pt x="43" y="73"/>
                    <a:pt x="43" y="73"/>
                  </a:cubicBezTo>
                  <a:cubicBezTo>
                    <a:pt x="23" y="73"/>
                    <a:pt x="11" y="123"/>
                    <a:pt x="6" y="135"/>
                  </a:cubicBezTo>
                  <a:cubicBezTo>
                    <a:pt x="0" y="153"/>
                    <a:pt x="11" y="163"/>
                    <a:pt x="11" y="163"/>
                  </a:cubicBezTo>
                  <a:cubicBezTo>
                    <a:pt x="56" y="163"/>
                    <a:pt x="56" y="163"/>
                    <a:pt x="56" y="163"/>
                  </a:cubicBezTo>
                  <a:cubicBezTo>
                    <a:pt x="65" y="86"/>
                    <a:pt x="65" y="86"/>
                    <a:pt x="65" y="86"/>
                  </a:cubicBezTo>
                  <a:cubicBezTo>
                    <a:pt x="55" y="76"/>
                    <a:pt x="55" y="76"/>
                    <a:pt x="55" y="76"/>
                  </a:cubicBezTo>
                  <a:cubicBezTo>
                    <a:pt x="77" y="76"/>
                    <a:pt x="77" y="76"/>
                    <a:pt x="77" y="76"/>
                  </a:cubicBezTo>
                  <a:cubicBezTo>
                    <a:pt x="67" y="86"/>
                    <a:pt x="67" y="86"/>
                    <a:pt x="67" y="86"/>
                  </a:cubicBezTo>
                  <a:cubicBezTo>
                    <a:pt x="76" y="163"/>
                    <a:pt x="76" y="163"/>
                    <a:pt x="76" y="163"/>
                  </a:cubicBezTo>
                  <a:cubicBezTo>
                    <a:pt x="121" y="163"/>
                    <a:pt x="121" y="163"/>
                    <a:pt x="121" y="163"/>
                  </a:cubicBezTo>
                  <a:cubicBezTo>
                    <a:pt x="121" y="163"/>
                    <a:pt x="132" y="153"/>
                    <a:pt x="126" y="1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p>
          </p:txBody>
        </p:sp>
        <p:sp>
          <p:nvSpPr>
            <p:cNvPr id="84" name="Freeform 37"/>
            <p:cNvSpPr/>
            <p:nvPr/>
          </p:nvSpPr>
          <p:spPr bwMode="auto">
            <a:xfrm>
              <a:off x="8513763" y="2709863"/>
              <a:ext cx="242887" cy="385763"/>
            </a:xfrm>
            <a:custGeom>
              <a:avLst/>
              <a:gdLst>
                <a:gd name="T0" fmla="*/ 68 w 84"/>
                <a:gd name="T1" fmla="*/ 104 h 133"/>
                <a:gd name="T2" fmla="*/ 70 w 84"/>
                <a:gd name="T3" fmla="*/ 96 h 133"/>
                <a:gd name="T4" fmla="*/ 82 w 84"/>
                <a:gd name="T5" fmla="*/ 64 h 133"/>
                <a:gd name="T6" fmla="*/ 72 w 84"/>
                <a:gd name="T7" fmla="*/ 60 h 133"/>
                <a:gd name="T8" fmla="*/ 64 w 84"/>
                <a:gd name="T9" fmla="*/ 60 h 133"/>
                <a:gd name="T10" fmla="*/ 84 w 84"/>
                <a:gd name="T11" fmla="*/ 31 h 133"/>
                <a:gd name="T12" fmla="*/ 54 w 84"/>
                <a:gd name="T13" fmla="*/ 0 h 133"/>
                <a:gd name="T14" fmla="*/ 23 w 84"/>
                <a:gd name="T15" fmla="*/ 31 h 133"/>
                <a:gd name="T16" fmla="*/ 43 w 84"/>
                <a:gd name="T17" fmla="*/ 60 h 133"/>
                <a:gd name="T18" fmla="*/ 35 w 84"/>
                <a:gd name="T19" fmla="*/ 60 h 133"/>
                <a:gd name="T20" fmla="*/ 5 w 84"/>
                <a:gd name="T21" fmla="*/ 110 h 133"/>
                <a:gd name="T22" fmla="*/ 9 w 84"/>
                <a:gd name="T23" fmla="*/ 133 h 133"/>
                <a:gd name="T24" fmla="*/ 45 w 84"/>
                <a:gd name="T25" fmla="*/ 133 h 133"/>
                <a:gd name="T26" fmla="*/ 53 w 84"/>
                <a:gd name="T27" fmla="*/ 70 h 133"/>
                <a:gd name="T28" fmla="*/ 45 w 84"/>
                <a:gd name="T29" fmla="*/ 62 h 133"/>
                <a:gd name="T30" fmla="*/ 62 w 84"/>
                <a:gd name="T31" fmla="*/ 62 h 133"/>
                <a:gd name="T32" fmla="*/ 55 w 84"/>
                <a:gd name="T33" fmla="*/ 70 h 133"/>
                <a:gd name="T34" fmla="*/ 62 w 84"/>
                <a:gd name="T35" fmla="*/ 133 h 133"/>
                <a:gd name="T36" fmla="*/ 71 w 84"/>
                <a:gd name="T37" fmla="*/ 133 h 133"/>
                <a:gd name="T38" fmla="*/ 68 w 84"/>
                <a:gd name="T39" fmla="*/ 10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133">
                  <a:moveTo>
                    <a:pt x="68" y="104"/>
                  </a:moveTo>
                  <a:cubicBezTo>
                    <a:pt x="68" y="102"/>
                    <a:pt x="69" y="99"/>
                    <a:pt x="70" y="96"/>
                  </a:cubicBezTo>
                  <a:cubicBezTo>
                    <a:pt x="73" y="87"/>
                    <a:pt x="77" y="75"/>
                    <a:pt x="82" y="64"/>
                  </a:cubicBezTo>
                  <a:cubicBezTo>
                    <a:pt x="79" y="61"/>
                    <a:pt x="76" y="60"/>
                    <a:pt x="72" y="60"/>
                  </a:cubicBezTo>
                  <a:cubicBezTo>
                    <a:pt x="64" y="60"/>
                    <a:pt x="64" y="60"/>
                    <a:pt x="64" y="60"/>
                  </a:cubicBezTo>
                  <a:cubicBezTo>
                    <a:pt x="76" y="55"/>
                    <a:pt x="84" y="44"/>
                    <a:pt x="84" y="31"/>
                  </a:cubicBezTo>
                  <a:cubicBezTo>
                    <a:pt x="84" y="14"/>
                    <a:pt x="71" y="0"/>
                    <a:pt x="54" y="0"/>
                  </a:cubicBezTo>
                  <a:cubicBezTo>
                    <a:pt x="37" y="0"/>
                    <a:pt x="23" y="14"/>
                    <a:pt x="23" y="31"/>
                  </a:cubicBezTo>
                  <a:cubicBezTo>
                    <a:pt x="23" y="44"/>
                    <a:pt x="32" y="55"/>
                    <a:pt x="43" y="60"/>
                  </a:cubicBezTo>
                  <a:cubicBezTo>
                    <a:pt x="35" y="60"/>
                    <a:pt x="35" y="60"/>
                    <a:pt x="35" y="60"/>
                  </a:cubicBezTo>
                  <a:cubicBezTo>
                    <a:pt x="19" y="60"/>
                    <a:pt x="9" y="100"/>
                    <a:pt x="5" y="110"/>
                  </a:cubicBezTo>
                  <a:cubicBezTo>
                    <a:pt x="0" y="125"/>
                    <a:pt x="9" y="133"/>
                    <a:pt x="9" y="133"/>
                  </a:cubicBezTo>
                  <a:cubicBezTo>
                    <a:pt x="45" y="133"/>
                    <a:pt x="45" y="133"/>
                    <a:pt x="45" y="133"/>
                  </a:cubicBezTo>
                  <a:cubicBezTo>
                    <a:pt x="53" y="70"/>
                    <a:pt x="53" y="70"/>
                    <a:pt x="53" y="70"/>
                  </a:cubicBezTo>
                  <a:cubicBezTo>
                    <a:pt x="45" y="62"/>
                    <a:pt x="45" y="62"/>
                    <a:pt x="45" y="62"/>
                  </a:cubicBezTo>
                  <a:cubicBezTo>
                    <a:pt x="62" y="62"/>
                    <a:pt x="62" y="62"/>
                    <a:pt x="62" y="62"/>
                  </a:cubicBezTo>
                  <a:cubicBezTo>
                    <a:pt x="55" y="70"/>
                    <a:pt x="55" y="70"/>
                    <a:pt x="55" y="70"/>
                  </a:cubicBezTo>
                  <a:cubicBezTo>
                    <a:pt x="62" y="133"/>
                    <a:pt x="62" y="133"/>
                    <a:pt x="62" y="133"/>
                  </a:cubicBezTo>
                  <a:cubicBezTo>
                    <a:pt x="71" y="133"/>
                    <a:pt x="71" y="133"/>
                    <a:pt x="71" y="133"/>
                  </a:cubicBezTo>
                  <a:cubicBezTo>
                    <a:pt x="67" y="128"/>
                    <a:pt x="62" y="118"/>
                    <a:pt x="68" y="10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p>
          </p:txBody>
        </p:sp>
        <p:sp>
          <p:nvSpPr>
            <p:cNvPr id="85" name="Freeform 38"/>
            <p:cNvSpPr/>
            <p:nvPr/>
          </p:nvSpPr>
          <p:spPr bwMode="auto">
            <a:xfrm>
              <a:off x="9034463" y="2709863"/>
              <a:ext cx="244475" cy="385763"/>
            </a:xfrm>
            <a:custGeom>
              <a:avLst/>
              <a:gdLst>
                <a:gd name="T0" fmla="*/ 79 w 84"/>
                <a:gd name="T1" fmla="*/ 110 h 133"/>
                <a:gd name="T2" fmla="*/ 49 w 84"/>
                <a:gd name="T3" fmla="*/ 60 h 133"/>
                <a:gd name="T4" fmla="*/ 41 w 84"/>
                <a:gd name="T5" fmla="*/ 60 h 133"/>
                <a:gd name="T6" fmla="*/ 61 w 84"/>
                <a:gd name="T7" fmla="*/ 31 h 133"/>
                <a:gd name="T8" fmla="*/ 30 w 84"/>
                <a:gd name="T9" fmla="*/ 0 h 133"/>
                <a:gd name="T10" fmla="*/ 0 w 84"/>
                <a:gd name="T11" fmla="*/ 31 h 133"/>
                <a:gd name="T12" fmla="*/ 20 w 84"/>
                <a:gd name="T13" fmla="*/ 60 h 133"/>
                <a:gd name="T14" fmla="*/ 12 w 84"/>
                <a:gd name="T15" fmla="*/ 60 h 133"/>
                <a:gd name="T16" fmla="*/ 2 w 84"/>
                <a:gd name="T17" fmla="*/ 64 h 133"/>
                <a:gd name="T18" fmla="*/ 14 w 84"/>
                <a:gd name="T19" fmla="*/ 96 h 133"/>
                <a:gd name="T20" fmla="*/ 16 w 84"/>
                <a:gd name="T21" fmla="*/ 104 h 133"/>
                <a:gd name="T22" fmla="*/ 13 w 84"/>
                <a:gd name="T23" fmla="*/ 133 h 133"/>
                <a:gd name="T24" fmla="*/ 22 w 84"/>
                <a:gd name="T25" fmla="*/ 133 h 133"/>
                <a:gd name="T26" fmla="*/ 29 w 84"/>
                <a:gd name="T27" fmla="*/ 70 h 133"/>
                <a:gd name="T28" fmla="*/ 22 w 84"/>
                <a:gd name="T29" fmla="*/ 62 h 133"/>
                <a:gd name="T30" fmla="*/ 39 w 84"/>
                <a:gd name="T31" fmla="*/ 62 h 133"/>
                <a:gd name="T32" fmla="*/ 31 w 84"/>
                <a:gd name="T33" fmla="*/ 70 h 133"/>
                <a:gd name="T34" fmla="*/ 39 w 84"/>
                <a:gd name="T35" fmla="*/ 133 h 133"/>
                <a:gd name="T36" fmla="*/ 75 w 84"/>
                <a:gd name="T37" fmla="*/ 133 h 133"/>
                <a:gd name="T38" fmla="*/ 79 w 84"/>
                <a:gd name="T39" fmla="*/ 11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133">
                  <a:moveTo>
                    <a:pt x="79" y="110"/>
                  </a:moveTo>
                  <a:cubicBezTo>
                    <a:pt x="75" y="100"/>
                    <a:pt x="65" y="60"/>
                    <a:pt x="49" y="60"/>
                  </a:cubicBezTo>
                  <a:cubicBezTo>
                    <a:pt x="41" y="60"/>
                    <a:pt x="41" y="60"/>
                    <a:pt x="41" y="60"/>
                  </a:cubicBezTo>
                  <a:cubicBezTo>
                    <a:pt x="52" y="55"/>
                    <a:pt x="61" y="44"/>
                    <a:pt x="61" y="31"/>
                  </a:cubicBezTo>
                  <a:cubicBezTo>
                    <a:pt x="61" y="14"/>
                    <a:pt x="47" y="0"/>
                    <a:pt x="30" y="0"/>
                  </a:cubicBezTo>
                  <a:cubicBezTo>
                    <a:pt x="13" y="0"/>
                    <a:pt x="0" y="14"/>
                    <a:pt x="0" y="31"/>
                  </a:cubicBezTo>
                  <a:cubicBezTo>
                    <a:pt x="0" y="44"/>
                    <a:pt x="8" y="55"/>
                    <a:pt x="20" y="60"/>
                  </a:cubicBezTo>
                  <a:cubicBezTo>
                    <a:pt x="12" y="60"/>
                    <a:pt x="12" y="60"/>
                    <a:pt x="12" y="60"/>
                  </a:cubicBezTo>
                  <a:cubicBezTo>
                    <a:pt x="8" y="60"/>
                    <a:pt x="5" y="61"/>
                    <a:pt x="2" y="64"/>
                  </a:cubicBezTo>
                  <a:cubicBezTo>
                    <a:pt x="7" y="75"/>
                    <a:pt x="11" y="87"/>
                    <a:pt x="14" y="96"/>
                  </a:cubicBezTo>
                  <a:cubicBezTo>
                    <a:pt x="15" y="99"/>
                    <a:pt x="16" y="102"/>
                    <a:pt x="16" y="104"/>
                  </a:cubicBezTo>
                  <a:cubicBezTo>
                    <a:pt x="22" y="118"/>
                    <a:pt x="17" y="128"/>
                    <a:pt x="13" y="133"/>
                  </a:cubicBezTo>
                  <a:cubicBezTo>
                    <a:pt x="22" y="133"/>
                    <a:pt x="22" y="133"/>
                    <a:pt x="22" y="133"/>
                  </a:cubicBezTo>
                  <a:cubicBezTo>
                    <a:pt x="29" y="70"/>
                    <a:pt x="29" y="70"/>
                    <a:pt x="29" y="70"/>
                  </a:cubicBezTo>
                  <a:cubicBezTo>
                    <a:pt x="22" y="62"/>
                    <a:pt x="22" y="62"/>
                    <a:pt x="22" y="62"/>
                  </a:cubicBezTo>
                  <a:cubicBezTo>
                    <a:pt x="39" y="62"/>
                    <a:pt x="39" y="62"/>
                    <a:pt x="39" y="62"/>
                  </a:cubicBezTo>
                  <a:cubicBezTo>
                    <a:pt x="31" y="70"/>
                    <a:pt x="31" y="70"/>
                    <a:pt x="31" y="70"/>
                  </a:cubicBezTo>
                  <a:cubicBezTo>
                    <a:pt x="39" y="133"/>
                    <a:pt x="39" y="133"/>
                    <a:pt x="39" y="133"/>
                  </a:cubicBezTo>
                  <a:cubicBezTo>
                    <a:pt x="75" y="133"/>
                    <a:pt x="75" y="133"/>
                    <a:pt x="75" y="133"/>
                  </a:cubicBezTo>
                  <a:cubicBezTo>
                    <a:pt x="75" y="133"/>
                    <a:pt x="84" y="125"/>
                    <a:pt x="79" y="1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p>
          </p:txBody>
        </p:sp>
        <p:sp>
          <p:nvSpPr>
            <p:cNvPr id="86" name="Freeform 39"/>
            <p:cNvSpPr/>
            <p:nvPr/>
          </p:nvSpPr>
          <p:spPr bwMode="auto">
            <a:xfrm>
              <a:off x="8704263" y="2622551"/>
              <a:ext cx="382587" cy="473075"/>
            </a:xfrm>
            <a:custGeom>
              <a:avLst/>
              <a:gdLst>
                <a:gd name="T0" fmla="*/ 126 w 132"/>
                <a:gd name="T1" fmla="*/ 135 h 163"/>
                <a:gd name="T2" fmla="*/ 89 w 132"/>
                <a:gd name="T3" fmla="*/ 73 h 163"/>
                <a:gd name="T4" fmla="*/ 79 w 132"/>
                <a:gd name="T5" fmla="*/ 73 h 163"/>
                <a:gd name="T6" fmla="*/ 104 w 132"/>
                <a:gd name="T7" fmla="*/ 38 h 163"/>
                <a:gd name="T8" fmla="*/ 66 w 132"/>
                <a:gd name="T9" fmla="*/ 0 h 163"/>
                <a:gd name="T10" fmla="*/ 28 w 132"/>
                <a:gd name="T11" fmla="*/ 38 h 163"/>
                <a:gd name="T12" fmla="*/ 53 w 132"/>
                <a:gd name="T13" fmla="*/ 73 h 163"/>
                <a:gd name="T14" fmla="*/ 43 w 132"/>
                <a:gd name="T15" fmla="*/ 73 h 163"/>
                <a:gd name="T16" fmla="*/ 6 w 132"/>
                <a:gd name="T17" fmla="*/ 135 h 163"/>
                <a:gd name="T18" fmla="*/ 11 w 132"/>
                <a:gd name="T19" fmla="*/ 163 h 163"/>
                <a:gd name="T20" fmla="*/ 56 w 132"/>
                <a:gd name="T21" fmla="*/ 163 h 163"/>
                <a:gd name="T22" fmla="*/ 65 w 132"/>
                <a:gd name="T23" fmla="*/ 86 h 163"/>
                <a:gd name="T24" fmla="*/ 55 w 132"/>
                <a:gd name="T25" fmla="*/ 76 h 163"/>
                <a:gd name="T26" fmla="*/ 77 w 132"/>
                <a:gd name="T27" fmla="*/ 76 h 163"/>
                <a:gd name="T28" fmla="*/ 67 w 132"/>
                <a:gd name="T29" fmla="*/ 86 h 163"/>
                <a:gd name="T30" fmla="*/ 76 w 132"/>
                <a:gd name="T31" fmla="*/ 163 h 163"/>
                <a:gd name="T32" fmla="*/ 121 w 132"/>
                <a:gd name="T33" fmla="*/ 163 h 163"/>
                <a:gd name="T34" fmla="*/ 126 w 132"/>
                <a:gd name="T35" fmla="*/ 135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2" h="163">
                  <a:moveTo>
                    <a:pt x="126" y="135"/>
                  </a:moveTo>
                  <a:cubicBezTo>
                    <a:pt x="121" y="123"/>
                    <a:pt x="109" y="73"/>
                    <a:pt x="89" y="73"/>
                  </a:cubicBezTo>
                  <a:cubicBezTo>
                    <a:pt x="79" y="73"/>
                    <a:pt x="79" y="73"/>
                    <a:pt x="79" y="73"/>
                  </a:cubicBezTo>
                  <a:cubicBezTo>
                    <a:pt x="93" y="68"/>
                    <a:pt x="104" y="54"/>
                    <a:pt x="104" y="38"/>
                  </a:cubicBezTo>
                  <a:cubicBezTo>
                    <a:pt x="104" y="17"/>
                    <a:pt x="87" y="0"/>
                    <a:pt x="66" y="0"/>
                  </a:cubicBezTo>
                  <a:cubicBezTo>
                    <a:pt x="45" y="0"/>
                    <a:pt x="28" y="17"/>
                    <a:pt x="28" y="38"/>
                  </a:cubicBezTo>
                  <a:cubicBezTo>
                    <a:pt x="28" y="54"/>
                    <a:pt x="39" y="68"/>
                    <a:pt x="53" y="73"/>
                  </a:cubicBezTo>
                  <a:cubicBezTo>
                    <a:pt x="43" y="73"/>
                    <a:pt x="43" y="73"/>
                    <a:pt x="43" y="73"/>
                  </a:cubicBezTo>
                  <a:cubicBezTo>
                    <a:pt x="23" y="73"/>
                    <a:pt x="11" y="123"/>
                    <a:pt x="6" y="135"/>
                  </a:cubicBezTo>
                  <a:cubicBezTo>
                    <a:pt x="0" y="153"/>
                    <a:pt x="11" y="163"/>
                    <a:pt x="11" y="163"/>
                  </a:cubicBezTo>
                  <a:cubicBezTo>
                    <a:pt x="56" y="163"/>
                    <a:pt x="56" y="163"/>
                    <a:pt x="56" y="163"/>
                  </a:cubicBezTo>
                  <a:cubicBezTo>
                    <a:pt x="65" y="86"/>
                    <a:pt x="65" y="86"/>
                    <a:pt x="65" y="86"/>
                  </a:cubicBezTo>
                  <a:cubicBezTo>
                    <a:pt x="55" y="76"/>
                    <a:pt x="55" y="76"/>
                    <a:pt x="55" y="76"/>
                  </a:cubicBezTo>
                  <a:cubicBezTo>
                    <a:pt x="77" y="76"/>
                    <a:pt x="77" y="76"/>
                    <a:pt x="77" y="76"/>
                  </a:cubicBezTo>
                  <a:cubicBezTo>
                    <a:pt x="67" y="86"/>
                    <a:pt x="67" y="86"/>
                    <a:pt x="67" y="86"/>
                  </a:cubicBezTo>
                  <a:cubicBezTo>
                    <a:pt x="76" y="163"/>
                    <a:pt x="76" y="163"/>
                    <a:pt x="76" y="163"/>
                  </a:cubicBezTo>
                  <a:cubicBezTo>
                    <a:pt x="121" y="163"/>
                    <a:pt x="121" y="163"/>
                    <a:pt x="121" y="163"/>
                  </a:cubicBezTo>
                  <a:cubicBezTo>
                    <a:pt x="121" y="163"/>
                    <a:pt x="132" y="153"/>
                    <a:pt x="126" y="1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p>
          </p:txBody>
        </p:sp>
        <p:sp>
          <p:nvSpPr>
            <p:cNvPr id="87" name="Freeform 40"/>
            <p:cNvSpPr/>
            <p:nvPr/>
          </p:nvSpPr>
          <p:spPr bwMode="auto">
            <a:xfrm>
              <a:off x="8513763" y="2709863"/>
              <a:ext cx="242887" cy="385763"/>
            </a:xfrm>
            <a:custGeom>
              <a:avLst/>
              <a:gdLst>
                <a:gd name="T0" fmla="*/ 68 w 84"/>
                <a:gd name="T1" fmla="*/ 104 h 133"/>
                <a:gd name="T2" fmla="*/ 70 w 84"/>
                <a:gd name="T3" fmla="*/ 96 h 133"/>
                <a:gd name="T4" fmla="*/ 82 w 84"/>
                <a:gd name="T5" fmla="*/ 64 h 133"/>
                <a:gd name="T6" fmla="*/ 72 w 84"/>
                <a:gd name="T7" fmla="*/ 60 h 133"/>
                <a:gd name="T8" fmla="*/ 64 w 84"/>
                <a:gd name="T9" fmla="*/ 60 h 133"/>
                <a:gd name="T10" fmla="*/ 84 w 84"/>
                <a:gd name="T11" fmla="*/ 31 h 133"/>
                <a:gd name="T12" fmla="*/ 54 w 84"/>
                <a:gd name="T13" fmla="*/ 0 h 133"/>
                <a:gd name="T14" fmla="*/ 23 w 84"/>
                <a:gd name="T15" fmla="*/ 31 h 133"/>
                <a:gd name="T16" fmla="*/ 43 w 84"/>
                <a:gd name="T17" fmla="*/ 60 h 133"/>
                <a:gd name="T18" fmla="*/ 35 w 84"/>
                <a:gd name="T19" fmla="*/ 60 h 133"/>
                <a:gd name="T20" fmla="*/ 5 w 84"/>
                <a:gd name="T21" fmla="*/ 110 h 133"/>
                <a:gd name="T22" fmla="*/ 9 w 84"/>
                <a:gd name="T23" fmla="*/ 133 h 133"/>
                <a:gd name="T24" fmla="*/ 45 w 84"/>
                <a:gd name="T25" fmla="*/ 133 h 133"/>
                <a:gd name="T26" fmla="*/ 53 w 84"/>
                <a:gd name="T27" fmla="*/ 70 h 133"/>
                <a:gd name="T28" fmla="*/ 45 w 84"/>
                <a:gd name="T29" fmla="*/ 62 h 133"/>
                <a:gd name="T30" fmla="*/ 62 w 84"/>
                <a:gd name="T31" fmla="*/ 62 h 133"/>
                <a:gd name="T32" fmla="*/ 55 w 84"/>
                <a:gd name="T33" fmla="*/ 70 h 133"/>
                <a:gd name="T34" fmla="*/ 62 w 84"/>
                <a:gd name="T35" fmla="*/ 133 h 133"/>
                <a:gd name="T36" fmla="*/ 71 w 84"/>
                <a:gd name="T37" fmla="*/ 133 h 133"/>
                <a:gd name="T38" fmla="*/ 68 w 84"/>
                <a:gd name="T39" fmla="*/ 10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133">
                  <a:moveTo>
                    <a:pt x="68" y="104"/>
                  </a:moveTo>
                  <a:cubicBezTo>
                    <a:pt x="68" y="102"/>
                    <a:pt x="69" y="99"/>
                    <a:pt x="70" y="96"/>
                  </a:cubicBezTo>
                  <a:cubicBezTo>
                    <a:pt x="73" y="87"/>
                    <a:pt x="77" y="75"/>
                    <a:pt x="82" y="64"/>
                  </a:cubicBezTo>
                  <a:cubicBezTo>
                    <a:pt x="79" y="61"/>
                    <a:pt x="76" y="60"/>
                    <a:pt x="72" y="60"/>
                  </a:cubicBezTo>
                  <a:cubicBezTo>
                    <a:pt x="64" y="60"/>
                    <a:pt x="64" y="60"/>
                    <a:pt x="64" y="60"/>
                  </a:cubicBezTo>
                  <a:cubicBezTo>
                    <a:pt x="76" y="55"/>
                    <a:pt x="84" y="44"/>
                    <a:pt x="84" y="31"/>
                  </a:cubicBezTo>
                  <a:cubicBezTo>
                    <a:pt x="84" y="14"/>
                    <a:pt x="71" y="0"/>
                    <a:pt x="54" y="0"/>
                  </a:cubicBezTo>
                  <a:cubicBezTo>
                    <a:pt x="37" y="0"/>
                    <a:pt x="23" y="14"/>
                    <a:pt x="23" y="31"/>
                  </a:cubicBezTo>
                  <a:cubicBezTo>
                    <a:pt x="23" y="44"/>
                    <a:pt x="32" y="55"/>
                    <a:pt x="43" y="60"/>
                  </a:cubicBezTo>
                  <a:cubicBezTo>
                    <a:pt x="35" y="60"/>
                    <a:pt x="35" y="60"/>
                    <a:pt x="35" y="60"/>
                  </a:cubicBezTo>
                  <a:cubicBezTo>
                    <a:pt x="19" y="60"/>
                    <a:pt x="9" y="100"/>
                    <a:pt x="5" y="110"/>
                  </a:cubicBezTo>
                  <a:cubicBezTo>
                    <a:pt x="0" y="125"/>
                    <a:pt x="9" y="133"/>
                    <a:pt x="9" y="133"/>
                  </a:cubicBezTo>
                  <a:cubicBezTo>
                    <a:pt x="45" y="133"/>
                    <a:pt x="45" y="133"/>
                    <a:pt x="45" y="133"/>
                  </a:cubicBezTo>
                  <a:cubicBezTo>
                    <a:pt x="53" y="70"/>
                    <a:pt x="53" y="70"/>
                    <a:pt x="53" y="70"/>
                  </a:cubicBezTo>
                  <a:cubicBezTo>
                    <a:pt x="45" y="62"/>
                    <a:pt x="45" y="62"/>
                    <a:pt x="45" y="62"/>
                  </a:cubicBezTo>
                  <a:cubicBezTo>
                    <a:pt x="62" y="62"/>
                    <a:pt x="62" y="62"/>
                    <a:pt x="62" y="62"/>
                  </a:cubicBezTo>
                  <a:cubicBezTo>
                    <a:pt x="55" y="70"/>
                    <a:pt x="55" y="70"/>
                    <a:pt x="55" y="70"/>
                  </a:cubicBezTo>
                  <a:cubicBezTo>
                    <a:pt x="62" y="133"/>
                    <a:pt x="62" y="133"/>
                    <a:pt x="62" y="133"/>
                  </a:cubicBezTo>
                  <a:cubicBezTo>
                    <a:pt x="71" y="133"/>
                    <a:pt x="71" y="133"/>
                    <a:pt x="71" y="133"/>
                  </a:cubicBezTo>
                  <a:cubicBezTo>
                    <a:pt x="67" y="128"/>
                    <a:pt x="62" y="118"/>
                    <a:pt x="68" y="10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p>
          </p:txBody>
        </p:sp>
        <p:sp>
          <p:nvSpPr>
            <p:cNvPr id="88" name="Freeform 41"/>
            <p:cNvSpPr/>
            <p:nvPr/>
          </p:nvSpPr>
          <p:spPr bwMode="auto">
            <a:xfrm>
              <a:off x="9034463" y="2709863"/>
              <a:ext cx="244475" cy="385763"/>
            </a:xfrm>
            <a:custGeom>
              <a:avLst/>
              <a:gdLst>
                <a:gd name="T0" fmla="*/ 79 w 84"/>
                <a:gd name="T1" fmla="*/ 110 h 133"/>
                <a:gd name="T2" fmla="*/ 49 w 84"/>
                <a:gd name="T3" fmla="*/ 60 h 133"/>
                <a:gd name="T4" fmla="*/ 41 w 84"/>
                <a:gd name="T5" fmla="*/ 60 h 133"/>
                <a:gd name="T6" fmla="*/ 61 w 84"/>
                <a:gd name="T7" fmla="*/ 31 h 133"/>
                <a:gd name="T8" fmla="*/ 30 w 84"/>
                <a:gd name="T9" fmla="*/ 0 h 133"/>
                <a:gd name="T10" fmla="*/ 0 w 84"/>
                <a:gd name="T11" fmla="*/ 31 h 133"/>
                <a:gd name="T12" fmla="*/ 20 w 84"/>
                <a:gd name="T13" fmla="*/ 60 h 133"/>
                <a:gd name="T14" fmla="*/ 12 w 84"/>
                <a:gd name="T15" fmla="*/ 60 h 133"/>
                <a:gd name="T16" fmla="*/ 2 w 84"/>
                <a:gd name="T17" fmla="*/ 64 h 133"/>
                <a:gd name="T18" fmla="*/ 14 w 84"/>
                <a:gd name="T19" fmla="*/ 96 h 133"/>
                <a:gd name="T20" fmla="*/ 16 w 84"/>
                <a:gd name="T21" fmla="*/ 104 h 133"/>
                <a:gd name="T22" fmla="*/ 13 w 84"/>
                <a:gd name="T23" fmla="*/ 133 h 133"/>
                <a:gd name="T24" fmla="*/ 22 w 84"/>
                <a:gd name="T25" fmla="*/ 133 h 133"/>
                <a:gd name="T26" fmla="*/ 29 w 84"/>
                <a:gd name="T27" fmla="*/ 70 h 133"/>
                <a:gd name="T28" fmla="*/ 22 w 84"/>
                <a:gd name="T29" fmla="*/ 62 h 133"/>
                <a:gd name="T30" fmla="*/ 39 w 84"/>
                <a:gd name="T31" fmla="*/ 62 h 133"/>
                <a:gd name="T32" fmla="*/ 31 w 84"/>
                <a:gd name="T33" fmla="*/ 70 h 133"/>
                <a:gd name="T34" fmla="*/ 39 w 84"/>
                <a:gd name="T35" fmla="*/ 133 h 133"/>
                <a:gd name="T36" fmla="*/ 75 w 84"/>
                <a:gd name="T37" fmla="*/ 133 h 133"/>
                <a:gd name="T38" fmla="*/ 79 w 84"/>
                <a:gd name="T39" fmla="*/ 11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133">
                  <a:moveTo>
                    <a:pt x="79" y="110"/>
                  </a:moveTo>
                  <a:cubicBezTo>
                    <a:pt x="75" y="100"/>
                    <a:pt x="65" y="60"/>
                    <a:pt x="49" y="60"/>
                  </a:cubicBezTo>
                  <a:cubicBezTo>
                    <a:pt x="41" y="60"/>
                    <a:pt x="41" y="60"/>
                    <a:pt x="41" y="60"/>
                  </a:cubicBezTo>
                  <a:cubicBezTo>
                    <a:pt x="52" y="55"/>
                    <a:pt x="61" y="44"/>
                    <a:pt x="61" y="31"/>
                  </a:cubicBezTo>
                  <a:cubicBezTo>
                    <a:pt x="61" y="14"/>
                    <a:pt x="47" y="0"/>
                    <a:pt x="30" y="0"/>
                  </a:cubicBezTo>
                  <a:cubicBezTo>
                    <a:pt x="13" y="0"/>
                    <a:pt x="0" y="14"/>
                    <a:pt x="0" y="31"/>
                  </a:cubicBezTo>
                  <a:cubicBezTo>
                    <a:pt x="0" y="44"/>
                    <a:pt x="8" y="55"/>
                    <a:pt x="20" y="60"/>
                  </a:cubicBezTo>
                  <a:cubicBezTo>
                    <a:pt x="12" y="60"/>
                    <a:pt x="12" y="60"/>
                    <a:pt x="12" y="60"/>
                  </a:cubicBezTo>
                  <a:cubicBezTo>
                    <a:pt x="8" y="60"/>
                    <a:pt x="5" y="61"/>
                    <a:pt x="2" y="64"/>
                  </a:cubicBezTo>
                  <a:cubicBezTo>
                    <a:pt x="7" y="75"/>
                    <a:pt x="11" y="87"/>
                    <a:pt x="14" y="96"/>
                  </a:cubicBezTo>
                  <a:cubicBezTo>
                    <a:pt x="15" y="99"/>
                    <a:pt x="16" y="102"/>
                    <a:pt x="16" y="104"/>
                  </a:cubicBezTo>
                  <a:cubicBezTo>
                    <a:pt x="22" y="118"/>
                    <a:pt x="17" y="128"/>
                    <a:pt x="13" y="133"/>
                  </a:cubicBezTo>
                  <a:cubicBezTo>
                    <a:pt x="22" y="133"/>
                    <a:pt x="22" y="133"/>
                    <a:pt x="22" y="133"/>
                  </a:cubicBezTo>
                  <a:cubicBezTo>
                    <a:pt x="29" y="70"/>
                    <a:pt x="29" y="70"/>
                    <a:pt x="29" y="70"/>
                  </a:cubicBezTo>
                  <a:cubicBezTo>
                    <a:pt x="22" y="62"/>
                    <a:pt x="22" y="62"/>
                    <a:pt x="22" y="62"/>
                  </a:cubicBezTo>
                  <a:cubicBezTo>
                    <a:pt x="39" y="62"/>
                    <a:pt x="39" y="62"/>
                    <a:pt x="39" y="62"/>
                  </a:cubicBezTo>
                  <a:cubicBezTo>
                    <a:pt x="31" y="70"/>
                    <a:pt x="31" y="70"/>
                    <a:pt x="31" y="70"/>
                  </a:cubicBezTo>
                  <a:cubicBezTo>
                    <a:pt x="39" y="133"/>
                    <a:pt x="39" y="133"/>
                    <a:pt x="39" y="133"/>
                  </a:cubicBezTo>
                  <a:cubicBezTo>
                    <a:pt x="75" y="133"/>
                    <a:pt x="75" y="133"/>
                    <a:pt x="75" y="133"/>
                  </a:cubicBezTo>
                  <a:cubicBezTo>
                    <a:pt x="75" y="133"/>
                    <a:pt x="84" y="125"/>
                    <a:pt x="79" y="1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p>
          </p:txBody>
        </p:sp>
      </p:grpSp>
      <p:sp>
        <p:nvSpPr>
          <p:cNvPr id="89" name="矩形 88"/>
          <p:cNvSpPr/>
          <p:nvPr/>
        </p:nvSpPr>
        <p:spPr>
          <a:xfrm>
            <a:off x="1982473" y="1819727"/>
            <a:ext cx="2400012" cy="338552"/>
          </a:xfrm>
          <a:prstGeom prst="rect">
            <a:avLst/>
          </a:prstGeom>
        </p:spPr>
        <p:txBody>
          <a:bodyPr wrap="none" lIns="91438" tIns="45719" rIns="91438" bIns="45719">
            <a:spAutoFit/>
          </a:bodyPr>
          <a:lstStyle/>
          <a:p>
            <a:r>
              <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rPr>
              <a:t>SOME HAPPY CLIENTS</a:t>
            </a: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90" name="矩形 89"/>
          <p:cNvSpPr/>
          <p:nvPr/>
        </p:nvSpPr>
        <p:spPr>
          <a:xfrm>
            <a:off x="1987919" y="2158214"/>
            <a:ext cx="6377341" cy="830997"/>
          </a:xfrm>
          <a:prstGeom prst="rect">
            <a:avLst/>
          </a:prstGeom>
        </p:spPr>
        <p:txBody>
          <a:bodyPr wrap="square" lIns="91438" tIns="45719" rIns="91438" bIns="45719">
            <a:spAutoFit/>
          </a:bodyPr>
          <a:lstStyle/>
          <a:p>
            <a:r>
              <a:rPr lang="en-US" altLang="zh-CN" sz="1200" dirty="0"/>
              <a:t>I’m delighted with the end result, and the customer service I received was exceptional. Throughout the process communication was excellent, and nothing was too much trouble. I’m delighted with the end result, and the customer service I received was exceptional. Throughout the process communication was excellent, and nothing was too much trouble.</a:t>
            </a:r>
          </a:p>
        </p:txBody>
      </p:sp>
      <p:grpSp>
        <p:nvGrpSpPr>
          <p:cNvPr id="91" name="组合 90"/>
          <p:cNvGrpSpPr/>
          <p:nvPr/>
        </p:nvGrpSpPr>
        <p:grpSpPr>
          <a:xfrm>
            <a:off x="7445936" y="3408646"/>
            <a:ext cx="258322" cy="260703"/>
            <a:chOff x="3671888" y="2281238"/>
            <a:chExt cx="344488" cy="347663"/>
          </a:xfrm>
          <a:solidFill>
            <a:srgbClr val="B32229"/>
          </a:solidFill>
        </p:grpSpPr>
        <p:sp>
          <p:nvSpPr>
            <p:cNvPr id="92" name="Freeform 14"/>
            <p:cNvSpPr/>
            <p:nvPr/>
          </p:nvSpPr>
          <p:spPr bwMode="auto">
            <a:xfrm>
              <a:off x="3784600" y="2281238"/>
              <a:ext cx="128588" cy="207963"/>
            </a:xfrm>
            <a:custGeom>
              <a:avLst/>
              <a:gdLst>
                <a:gd name="T0" fmla="*/ 16 w 34"/>
                <a:gd name="T1" fmla="*/ 54 h 54"/>
                <a:gd name="T2" fmla="*/ 18 w 34"/>
                <a:gd name="T3" fmla="*/ 54 h 54"/>
                <a:gd name="T4" fmla="*/ 18 w 34"/>
                <a:gd name="T5" fmla="*/ 54 h 54"/>
                <a:gd name="T6" fmla="*/ 18 w 34"/>
                <a:gd name="T7" fmla="*/ 54 h 54"/>
                <a:gd name="T8" fmla="*/ 20 w 34"/>
                <a:gd name="T9" fmla="*/ 54 h 54"/>
                <a:gd name="T10" fmla="*/ 27 w 34"/>
                <a:gd name="T11" fmla="*/ 47 h 54"/>
                <a:gd name="T12" fmla="*/ 27 w 34"/>
                <a:gd name="T13" fmla="*/ 47 h 54"/>
                <a:gd name="T14" fmla="*/ 26 w 34"/>
                <a:gd name="T15" fmla="*/ 43 h 54"/>
                <a:gd name="T16" fmla="*/ 31 w 34"/>
                <a:gd name="T17" fmla="*/ 32 h 54"/>
                <a:gd name="T18" fmla="*/ 34 w 34"/>
                <a:gd name="T19" fmla="*/ 24 h 54"/>
                <a:gd name="T20" fmla="*/ 32 w 34"/>
                <a:gd name="T21" fmla="*/ 23 h 54"/>
                <a:gd name="T22" fmla="*/ 30 w 34"/>
                <a:gd name="T23" fmla="*/ 15 h 54"/>
                <a:gd name="T24" fmla="*/ 21 w 34"/>
                <a:gd name="T25" fmla="*/ 2 h 54"/>
                <a:gd name="T26" fmla="*/ 10 w 34"/>
                <a:gd name="T27" fmla="*/ 3 h 54"/>
                <a:gd name="T28" fmla="*/ 2 w 34"/>
                <a:gd name="T29" fmla="*/ 22 h 54"/>
                <a:gd name="T30" fmla="*/ 1 w 34"/>
                <a:gd name="T31" fmla="*/ 24 h 54"/>
                <a:gd name="T32" fmla="*/ 1 w 34"/>
                <a:gd name="T33" fmla="*/ 31 h 54"/>
                <a:gd name="T34" fmla="*/ 3 w 34"/>
                <a:gd name="T35" fmla="*/ 33 h 54"/>
                <a:gd name="T36" fmla="*/ 6 w 34"/>
                <a:gd name="T37" fmla="*/ 40 h 54"/>
                <a:gd name="T38" fmla="*/ 7 w 34"/>
                <a:gd name="T39" fmla="*/ 45 h 54"/>
                <a:gd name="T40" fmla="*/ 7 w 34"/>
                <a:gd name="T41" fmla="*/ 45 h 54"/>
                <a:gd name="T42" fmla="*/ 16 w 34"/>
                <a:gd name="T43"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 h="54">
                  <a:moveTo>
                    <a:pt x="16" y="54"/>
                  </a:moveTo>
                  <a:cubicBezTo>
                    <a:pt x="16" y="54"/>
                    <a:pt x="17" y="54"/>
                    <a:pt x="18" y="54"/>
                  </a:cubicBezTo>
                  <a:cubicBezTo>
                    <a:pt x="18" y="54"/>
                    <a:pt x="18" y="54"/>
                    <a:pt x="18" y="54"/>
                  </a:cubicBezTo>
                  <a:cubicBezTo>
                    <a:pt x="18" y="54"/>
                    <a:pt x="18" y="54"/>
                    <a:pt x="18" y="54"/>
                  </a:cubicBezTo>
                  <a:cubicBezTo>
                    <a:pt x="19" y="54"/>
                    <a:pt x="19" y="54"/>
                    <a:pt x="20" y="54"/>
                  </a:cubicBezTo>
                  <a:cubicBezTo>
                    <a:pt x="22" y="53"/>
                    <a:pt x="27" y="47"/>
                    <a:pt x="27" y="47"/>
                  </a:cubicBezTo>
                  <a:cubicBezTo>
                    <a:pt x="27" y="47"/>
                    <a:pt x="27" y="47"/>
                    <a:pt x="27" y="47"/>
                  </a:cubicBezTo>
                  <a:cubicBezTo>
                    <a:pt x="27" y="46"/>
                    <a:pt x="26" y="45"/>
                    <a:pt x="26" y="43"/>
                  </a:cubicBezTo>
                  <a:cubicBezTo>
                    <a:pt x="26" y="38"/>
                    <a:pt x="29" y="32"/>
                    <a:pt x="31" y="32"/>
                  </a:cubicBezTo>
                  <a:cubicBezTo>
                    <a:pt x="33" y="33"/>
                    <a:pt x="33" y="25"/>
                    <a:pt x="34" y="24"/>
                  </a:cubicBezTo>
                  <a:cubicBezTo>
                    <a:pt x="34" y="22"/>
                    <a:pt x="32" y="23"/>
                    <a:pt x="32" y="23"/>
                  </a:cubicBezTo>
                  <a:cubicBezTo>
                    <a:pt x="30" y="15"/>
                    <a:pt x="30" y="15"/>
                    <a:pt x="30" y="15"/>
                  </a:cubicBezTo>
                  <a:cubicBezTo>
                    <a:pt x="31" y="10"/>
                    <a:pt x="27" y="4"/>
                    <a:pt x="21" y="2"/>
                  </a:cubicBezTo>
                  <a:cubicBezTo>
                    <a:pt x="16" y="0"/>
                    <a:pt x="10" y="3"/>
                    <a:pt x="10" y="3"/>
                  </a:cubicBezTo>
                  <a:cubicBezTo>
                    <a:pt x="0" y="2"/>
                    <a:pt x="2" y="20"/>
                    <a:pt x="2" y="22"/>
                  </a:cubicBezTo>
                  <a:cubicBezTo>
                    <a:pt x="2" y="24"/>
                    <a:pt x="2" y="24"/>
                    <a:pt x="1" y="24"/>
                  </a:cubicBezTo>
                  <a:cubicBezTo>
                    <a:pt x="1" y="25"/>
                    <a:pt x="1" y="29"/>
                    <a:pt x="1" y="31"/>
                  </a:cubicBezTo>
                  <a:cubicBezTo>
                    <a:pt x="2" y="32"/>
                    <a:pt x="3" y="32"/>
                    <a:pt x="3" y="33"/>
                  </a:cubicBezTo>
                  <a:cubicBezTo>
                    <a:pt x="3" y="33"/>
                    <a:pt x="3" y="33"/>
                    <a:pt x="6" y="40"/>
                  </a:cubicBezTo>
                  <a:cubicBezTo>
                    <a:pt x="7" y="43"/>
                    <a:pt x="7" y="44"/>
                    <a:pt x="7" y="45"/>
                  </a:cubicBezTo>
                  <a:cubicBezTo>
                    <a:pt x="7" y="45"/>
                    <a:pt x="7" y="45"/>
                    <a:pt x="7" y="45"/>
                  </a:cubicBezTo>
                  <a:cubicBezTo>
                    <a:pt x="7" y="45"/>
                    <a:pt x="13" y="52"/>
                    <a:pt x="16"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15"/>
            <p:cNvSpPr/>
            <p:nvPr/>
          </p:nvSpPr>
          <p:spPr bwMode="auto">
            <a:xfrm>
              <a:off x="3671888" y="2459038"/>
              <a:ext cx="344488" cy="169863"/>
            </a:xfrm>
            <a:custGeom>
              <a:avLst/>
              <a:gdLst>
                <a:gd name="T0" fmla="*/ 89 w 91"/>
                <a:gd name="T1" fmla="*/ 19 h 44"/>
                <a:gd name="T2" fmla="*/ 77 w 91"/>
                <a:gd name="T3" fmla="*/ 10 h 44"/>
                <a:gd name="T4" fmla="*/ 58 w 91"/>
                <a:gd name="T5" fmla="*/ 1 h 44"/>
                <a:gd name="T6" fmla="*/ 58 w 91"/>
                <a:gd name="T7" fmla="*/ 1 h 44"/>
                <a:gd name="T8" fmla="*/ 57 w 91"/>
                <a:gd name="T9" fmla="*/ 15 h 44"/>
                <a:gd name="T10" fmla="*/ 53 w 91"/>
                <a:gd name="T11" fmla="*/ 27 h 44"/>
                <a:gd name="T12" fmla="*/ 53 w 91"/>
                <a:gd name="T13" fmla="*/ 30 h 44"/>
                <a:gd name="T14" fmla="*/ 50 w 91"/>
                <a:gd name="T15" fmla="*/ 40 h 44"/>
                <a:gd name="T16" fmla="*/ 45 w 91"/>
                <a:gd name="T17" fmla="*/ 31 h 44"/>
                <a:gd name="T18" fmla="*/ 46 w 91"/>
                <a:gd name="T19" fmla="*/ 28 h 44"/>
                <a:gd name="T20" fmla="*/ 38 w 91"/>
                <a:gd name="T21" fmla="*/ 11 h 44"/>
                <a:gd name="T22" fmla="*/ 36 w 91"/>
                <a:gd name="T23" fmla="*/ 0 h 44"/>
                <a:gd name="T24" fmla="*/ 36 w 91"/>
                <a:gd name="T25" fmla="*/ 0 h 44"/>
                <a:gd name="T26" fmla="*/ 26 w 91"/>
                <a:gd name="T27" fmla="*/ 5 h 44"/>
                <a:gd name="T28" fmla="*/ 8 w 91"/>
                <a:gd name="T29" fmla="*/ 9 h 44"/>
                <a:gd name="T30" fmla="*/ 4 w 91"/>
                <a:gd name="T31" fmla="*/ 17 h 44"/>
                <a:gd name="T32" fmla="*/ 0 w 91"/>
                <a:gd name="T33" fmla="*/ 44 h 44"/>
                <a:gd name="T34" fmla="*/ 91 w 91"/>
                <a:gd name="T35" fmla="*/ 44 h 44"/>
                <a:gd name="T36" fmla="*/ 89 w 91"/>
                <a:gd name="T37" fmla="*/ 1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1" h="44">
                  <a:moveTo>
                    <a:pt x="89" y="19"/>
                  </a:moveTo>
                  <a:cubicBezTo>
                    <a:pt x="89" y="13"/>
                    <a:pt x="77" y="10"/>
                    <a:pt x="77" y="10"/>
                  </a:cubicBezTo>
                  <a:cubicBezTo>
                    <a:pt x="77" y="10"/>
                    <a:pt x="58" y="1"/>
                    <a:pt x="58" y="1"/>
                  </a:cubicBezTo>
                  <a:cubicBezTo>
                    <a:pt x="58" y="1"/>
                    <a:pt x="58" y="1"/>
                    <a:pt x="58" y="1"/>
                  </a:cubicBezTo>
                  <a:cubicBezTo>
                    <a:pt x="57" y="15"/>
                    <a:pt x="57" y="15"/>
                    <a:pt x="57" y="15"/>
                  </a:cubicBezTo>
                  <a:cubicBezTo>
                    <a:pt x="53" y="27"/>
                    <a:pt x="53" y="27"/>
                    <a:pt x="53" y="27"/>
                  </a:cubicBezTo>
                  <a:cubicBezTo>
                    <a:pt x="53" y="30"/>
                    <a:pt x="53" y="30"/>
                    <a:pt x="53" y="30"/>
                  </a:cubicBezTo>
                  <a:cubicBezTo>
                    <a:pt x="50" y="40"/>
                    <a:pt x="50" y="40"/>
                    <a:pt x="50" y="40"/>
                  </a:cubicBezTo>
                  <a:cubicBezTo>
                    <a:pt x="45" y="31"/>
                    <a:pt x="45" y="31"/>
                    <a:pt x="45" y="31"/>
                  </a:cubicBezTo>
                  <a:cubicBezTo>
                    <a:pt x="46" y="28"/>
                    <a:pt x="46" y="28"/>
                    <a:pt x="46" y="28"/>
                  </a:cubicBezTo>
                  <a:cubicBezTo>
                    <a:pt x="38" y="11"/>
                    <a:pt x="38" y="11"/>
                    <a:pt x="38" y="11"/>
                  </a:cubicBezTo>
                  <a:cubicBezTo>
                    <a:pt x="36" y="0"/>
                    <a:pt x="36" y="0"/>
                    <a:pt x="36" y="0"/>
                  </a:cubicBezTo>
                  <a:cubicBezTo>
                    <a:pt x="36" y="0"/>
                    <a:pt x="36" y="0"/>
                    <a:pt x="36" y="0"/>
                  </a:cubicBezTo>
                  <a:cubicBezTo>
                    <a:pt x="30" y="4"/>
                    <a:pt x="26" y="5"/>
                    <a:pt x="26" y="5"/>
                  </a:cubicBezTo>
                  <a:cubicBezTo>
                    <a:pt x="26" y="5"/>
                    <a:pt x="14" y="7"/>
                    <a:pt x="8" y="9"/>
                  </a:cubicBezTo>
                  <a:cubicBezTo>
                    <a:pt x="3" y="12"/>
                    <a:pt x="4" y="17"/>
                    <a:pt x="4" y="17"/>
                  </a:cubicBezTo>
                  <a:cubicBezTo>
                    <a:pt x="4" y="17"/>
                    <a:pt x="2" y="31"/>
                    <a:pt x="0" y="44"/>
                  </a:cubicBezTo>
                  <a:cubicBezTo>
                    <a:pt x="91" y="44"/>
                    <a:pt x="91" y="44"/>
                    <a:pt x="91" y="44"/>
                  </a:cubicBezTo>
                  <a:cubicBezTo>
                    <a:pt x="90" y="30"/>
                    <a:pt x="89" y="21"/>
                    <a:pt x="89"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16"/>
            <p:cNvSpPr/>
            <p:nvPr/>
          </p:nvSpPr>
          <p:spPr bwMode="auto">
            <a:xfrm>
              <a:off x="3887788" y="2462213"/>
              <a:ext cx="3175" cy="0"/>
            </a:xfrm>
            <a:custGeom>
              <a:avLst/>
              <a:gdLst>
                <a:gd name="T0" fmla="*/ 2 w 2"/>
                <a:gd name="T1" fmla="*/ 0 w 2"/>
                <a:gd name="T2" fmla="*/ 2 w 2"/>
                <a:gd name="T3" fmla="*/ 2 w 2"/>
              </a:gdLst>
              <a:ahLst/>
              <a:cxnLst>
                <a:cxn ang="0">
                  <a:pos x="T0" y="0"/>
                </a:cxn>
                <a:cxn ang="0">
                  <a:pos x="T1" y="0"/>
                </a:cxn>
                <a:cxn ang="0">
                  <a:pos x="T2" y="0"/>
                </a:cxn>
                <a:cxn ang="0">
                  <a:pos x="T3" y="0"/>
                </a:cxn>
              </a:cxnLst>
              <a:rect l="0" t="0" r="r" b="b"/>
              <a:pathLst>
                <a:path w="2">
                  <a:moveTo>
                    <a:pt x="2" y="0"/>
                  </a:moveTo>
                  <a:lnTo>
                    <a:pt x="0" y="0"/>
                  </a:lnTo>
                  <a:lnTo>
                    <a:pt x="2" y="0"/>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17"/>
            <p:cNvSpPr/>
            <p:nvPr/>
          </p:nvSpPr>
          <p:spPr bwMode="auto">
            <a:xfrm>
              <a:off x="3808413" y="2455863"/>
              <a:ext cx="3175" cy="3175"/>
            </a:xfrm>
            <a:custGeom>
              <a:avLst/>
              <a:gdLst>
                <a:gd name="T0" fmla="*/ 1 w 1"/>
                <a:gd name="T1" fmla="*/ 0 h 1"/>
                <a:gd name="T2" fmla="*/ 0 w 1"/>
                <a:gd name="T3" fmla="*/ 1 h 1"/>
                <a:gd name="T4" fmla="*/ 0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0" y="1"/>
                    <a:pt x="0" y="1"/>
                    <a:pt x="0" y="1"/>
                  </a:cubicBezTo>
                  <a:cubicBezTo>
                    <a:pt x="0" y="1"/>
                    <a:pt x="0" y="1"/>
                    <a:pt x="0" y="1"/>
                  </a:cubicBezTo>
                  <a:cubicBezTo>
                    <a:pt x="0" y="1"/>
                    <a:pt x="1"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18"/>
            <p:cNvSpPr/>
            <p:nvPr/>
          </p:nvSpPr>
          <p:spPr bwMode="auto">
            <a:xfrm>
              <a:off x="3833813" y="2489201"/>
              <a:ext cx="38100" cy="115888"/>
            </a:xfrm>
            <a:custGeom>
              <a:avLst/>
              <a:gdLst>
                <a:gd name="T0" fmla="*/ 10 w 10"/>
                <a:gd name="T1" fmla="*/ 5 h 30"/>
                <a:gd name="T2" fmla="*/ 5 w 10"/>
                <a:gd name="T3" fmla="*/ 0 h 30"/>
                <a:gd name="T4" fmla="*/ 5 w 10"/>
                <a:gd name="T5" fmla="*/ 0 h 30"/>
                <a:gd name="T6" fmla="*/ 0 w 10"/>
                <a:gd name="T7" fmla="*/ 5 h 30"/>
                <a:gd name="T8" fmla="*/ 4 w 10"/>
                <a:gd name="T9" fmla="*/ 8 h 30"/>
                <a:gd name="T10" fmla="*/ 4 w 10"/>
                <a:gd name="T11" fmla="*/ 15 h 30"/>
                <a:gd name="T12" fmla="*/ 3 w 10"/>
                <a:gd name="T13" fmla="*/ 20 h 30"/>
                <a:gd name="T14" fmla="*/ 7 w 10"/>
                <a:gd name="T15" fmla="*/ 30 h 30"/>
                <a:gd name="T16" fmla="*/ 10 w 10"/>
                <a:gd name="T17" fmla="*/ 19 h 30"/>
                <a:gd name="T18" fmla="*/ 7 w 10"/>
                <a:gd name="T19" fmla="*/ 8 h 30"/>
                <a:gd name="T20" fmla="*/ 10 w 10"/>
                <a:gd name="T21"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30">
                  <a:moveTo>
                    <a:pt x="10" y="5"/>
                  </a:moveTo>
                  <a:cubicBezTo>
                    <a:pt x="5" y="0"/>
                    <a:pt x="5" y="0"/>
                    <a:pt x="5" y="0"/>
                  </a:cubicBezTo>
                  <a:cubicBezTo>
                    <a:pt x="5" y="0"/>
                    <a:pt x="5" y="0"/>
                    <a:pt x="5" y="0"/>
                  </a:cubicBezTo>
                  <a:cubicBezTo>
                    <a:pt x="4" y="0"/>
                    <a:pt x="0" y="5"/>
                    <a:pt x="0" y="5"/>
                  </a:cubicBezTo>
                  <a:cubicBezTo>
                    <a:pt x="4" y="8"/>
                    <a:pt x="4" y="8"/>
                    <a:pt x="4" y="8"/>
                  </a:cubicBezTo>
                  <a:cubicBezTo>
                    <a:pt x="4" y="15"/>
                    <a:pt x="4" y="15"/>
                    <a:pt x="4" y="15"/>
                  </a:cubicBezTo>
                  <a:cubicBezTo>
                    <a:pt x="3" y="20"/>
                    <a:pt x="3" y="20"/>
                    <a:pt x="3" y="20"/>
                  </a:cubicBezTo>
                  <a:cubicBezTo>
                    <a:pt x="7" y="30"/>
                    <a:pt x="7" y="30"/>
                    <a:pt x="7" y="30"/>
                  </a:cubicBezTo>
                  <a:cubicBezTo>
                    <a:pt x="10" y="19"/>
                    <a:pt x="10" y="19"/>
                    <a:pt x="10" y="19"/>
                  </a:cubicBezTo>
                  <a:cubicBezTo>
                    <a:pt x="7" y="8"/>
                    <a:pt x="7" y="8"/>
                    <a:pt x="7" y="8"/>
                  </a:cubicBezTo>
                  <a:lnTo>
                    <a:pt x="10"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97" name="Freeform 77"/>
          <p:cNvSpPr>
            <a:spLocks noEditPoints="1"/>
          </p:cNvSpPr>
          <p:nvPr/>
        </p:nvSpPr>
        <p:spPr bwMode="auto">
          <a:xfrm flipH="1">
            <a:off x="1339792" y="3370549"/>
            <a:ext cx="357848" cy="336894"/>
          </a:xfrm>
          <a:custGeom>
            <a:avLst/>
            <a:gdLst>
              <a:gd name="T0" fmla="*/ 224 w 272"/>
              <a:gd name="T1" fmla="*/ 0 h 256"/>
              <a:gd name="T2" fmla="*/ 208 w 272"/>
              <a:gd name="T3" fmla="*/ 24 h 256"/>
              <a:gd name="T4" fmla="*/ 48 w 272"/>
              <a:gd name="T5" fmla="*/ 8 h 256"/>
              <a:gd name="T6" fmla="*/ 16 w 272"/>
              <a:gd name="T7" fmla="*/ 0 h 256"/>
              <a:gd name="T8" fmla="*/ 0 w 272"/>
              <a:gd name="T9" fmla="*/ 240 h 256"/>
              <a:gd name="T10" fmla="*/ 48 w 272"/>
              <a:gd name="T11" fmla="*/ 256 h 256"/>
              <a:gd name="T12" fmla="*/ 64 w 272"/>
              <a:gd name="T13" fmla="*/ 232 h 256"/>
              <a:gd name="T14" fmla="*/ 224 w 272"/>
              <a:gd name="T15" fmla="*/ 248 h 256"/>
              <a:gd name="T16" fmla="*/ 256 w 272"/>
              <a:gd name="T17" fmla="*/ 256 h 256"/>
              <a:gd name="T18" fmla="*/ 272 w 272"/>
              <a:gd name="T19" fmla="*/ 16 h 256"/>
              <a:gd name="T20" fmla="*/ 32 w 272"/>
              <a:gd name="T21" fmla="*/ 248 h 256"/>
              <a:gd name="T22" fmla="*/ 16 w 272"/>
              <a:gd name="T23" fmla="*/ 232 h 256"/>
              <a:gd name="T24" fmla="*/ 32 w 272"/>
              <a:gd name="T25" fmla="*/ 248 h 256"/>
              <a:gd name="T26" fmla="*/ 16 w 272"/>
              <a:gd name="T27" fmla="*/ 216 h 256"/>
              <a:gd name="T28" fmla="*/ 32 w 272"/>
              <a:gd name="T29" fmla="*/ 200 h 256"/>
              <a:gd name="T30" fmla="*/ 32 w 272"/>
              <a:gd name="T31" fmla="*/ 184 h 256"/>
              <a:gd name="T32" fmla="*/ 16 w 272"/>
              <a:gd name="T33" fmla="*/ 168 h 256"/>
              <a:gd name="T34" fmla="*/ 32 w 272"/>
              <a:gd name="T35" fmla="*/ 184 h 256"/>
              <a:gd name="T36" fmla="*/ 16 w 272"/>
              <a:gd name="T37" fmla="*/ 152 h 256"/>
              <a:gd name="T38" fmla="*/ 32 w 272"/>
              <a:gd name="T39" fmla="*/ 136 h 256"/>
              <a:gd name="T40" fmla="*/ 32 w 272"/>
              <a:gd name="T41" fmla="*/ 120 h 256"/>
              <a:gd name="T42" fmla="*/ 16 w 272"/>
              <a:gd name="T43" fmla="*/ 104 h 256"/>
              <a:gd name="T44" fmla="*/ 32 w 272"/>
              <a:gd name="T45" fmla="*/ 120 h 256"/>
              <a:gd name="T46" fmla="*/ 16 w 272"/>
              <a:gd name="T47" fmla="*/ 88 h 256"/>
              <a:gd name="T48" fmla="*/ 32 w 272"/>
              <a:gd name="T49" fmla="*/ 72 h 256"/>
              <a:gd name="T50" fmla="*/ 32 w 272"/>
              <a:gd name="T51" fmla="*/ 56 h 256"/>
              <a:gd name="T52" fmla="*/ 16 w 272"/>
              <a:gd name="T53" fmla="*/ 40 h 256"/>
              <a:gd name="T54" fmla="*/ 32 w 272"/>
              <a:gd name="T55" fmla="*/ 56 h 256"/>
              <a:gd name="T56" fmla="*/ 16 w 272"/>
              <a:gd name="T57" fmla="*/ 24 h 256"/>
              <a:gd name="T58" fmla="*/ 32 w 272"/>
              <a:gd name="T59" fmla="*/ 8 h 256"/>
              <a:gd name="T60" fmla="*/ 224 w 272"/>
              <a:gd name="T61" fmla="*/ 200 h 256"/>
              <a:gd name="T62" fmla="*/ 64 w 272"/>
              <a:gd name="T63" fmla="*/ 216 h 256"/>
              <a:gd name="T64" fmla="*/ 48 w 272"/>
              <a:gd name="T65" fmla="*/ 56 h 256"/>
              <a:gd name="T66" fmla="*/ 208 w 272"/>
              <a:gd name="T67" fmla="*/ 40 h 256"/>
              <a:gd name="T68" fmla="*/ 224 w 272"/>
              <a:gd name="T69" fmla="*/ 200 h 256"/>
              <a:gd name="T70" fmla="*/ 240 w 272"/>
              <a:gd name="T71" fmla="*/ 248 h 256"/>
              <a:gd name="T72" fmla="*/ 256 w 272"/>
              <a:gd name="T73" fmla="*/ 232 h 256"/>
              <a:gd name="T74" fmla="*/ 256 w 272"/>
              <a:gd name="T75" fmla="*/ 216 h 256"/>
              <a:gd name="T76" fmla="*/ 240 w 272"/>
              <a:gd name="T77" fmla="*/ 200 h 256"/>
              <a:gd name="T78" fmla="*/ 256 w 272"/>
              <a:gd name="T79" fmla="*/ 216 h 256"/>
              <a:gd name="T80" fmla="*/ 240 w 272"/>
              <a:gd name="T81" fmla="*/ 184 h 256"/>
              <a:gd name="T82" fmla="*/ 256 w 272"/>
              <a:gd name="T83" fmla="*/ 168 h 256"/>
              <a:gd name="T84" fmla="*/ 256 w 272"/>
              <a:gd name="T85" fmla="*/ 152 h 256"/>
              <a:gd name="T86" fmla="*/ 240 w 272"/>
              <a:gd name="T87" fmla="*/ 136 h 256"/>
              <a:gd name="T88" fmla="*/ 256 w 272"/>
              <a:gd name="T89" fmla="*/ 152 h 256"/>
              <a:gd name="T90" fmla="*/ 240 w 272"/>
              <a:gd name="T91" fmla="*/ 120 h 256"/>
              <a:gd name="T92" fmla="*/ 256 w 272"/>
              <a:gd name="T93" fmla="*/ 104 h 256"/>
              <a:gd name="T94" fmla="*/ 256 w 272"/>
              <a:gd name="T95" fmla="*/ 88 h 256"/>
              <a:gd name="T96" fmla="*/ 240 w 272"/>
              <a:gd name="T97" fmla="*/ 72 h 256"/>
              <a:gd name="T98" fmla="*/ 256 w 272"/>
              <a:gd name="T99" fmla="*/ 88 h 256"/>
              <a:gd name="T100" fmla="*/ 240 w 272"/>
              <a:gd name="T101" fmla="*/ 56 h 256"/>
              <a:gd name="T102" fmla="*/ 256 w 272"/>
              <a:gd name="T103" fmla="*/ 40 h 256"/>
              <a:gd name="T104" fmla="*/ 256 w 272"/>
              <a:gd name="T105" fmla="*/ 24 h 256"/>
              <a:gd name="T106" fmla="*/ 240 w 272"/>
              <a:gd name="T107" fmla="*/ 8 h 256"/>
              <a:gd name="T108" fmla="*/ 256 w 272"/>
              <a:gd name="T109" fmla="*/ 24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2" h="256">
                <a:moveTo>
                  <a:pt x="256" y="0"/>
                </a:moveTo>
                <a:cubicBezTo>
                  <a:pt x="224" y="0"/>
                  <a:pt x="224" y="0"/>
                  <a:pt x="224" y="0"/>
                </a:cubicBezTo>
                <a:cubicBezTo>
                  <a:pt x="224" y="8"/>
                  <a:pt x="224" y="8"/>
                  <a:pt x="224" y="8"/>
                </a:cubicBezTo>
                <a:cubicBezTo>
                  <a:pt x="224" y="17"/>
                  <a:pt x="217" y="24"/>
                  <a:pt x="208" y="24"/>
                </a:cubicBezTo>
                <a:cubicBezTo>
                  <a:pt x="64" y="24"/>
                  <a:pt x="64" y="24"/>
                  <a:pt x="64" y="24"/>
                </a:cubicBezTo>
                <a:cubicBezTo>
                  <a:pt x="55" y="24"/>
                  <a:pt x="48" y="17"/>
                  <a:pt x="48" y="8"/>
                </a:cubicBezTo>
                <a:cubicBezTo>
                  <a:pt x="48" y="0"/>
                  <a:pt x="48" y="0"/>
                  <a:pt x="48" y="0"/>
                </a:cubicBezTo>
                <a:cubicBezTo>
                  <a:pt x="16" y="0"/>
                  <a:pt x="16" y="0"/>
                  <a:pt x="16" y="0"/>
                </a:cubicBezTo>
                <a:cubicBezTo>
                  <a:pt x="7" y="0"/>
                  <a:pt x="0" y="7"/>
                  <a:pt x="0" y="16"/>
                </a:cubicBezTo>
                <a:cubicBezTo>
                  <a:pt x="0" y="240"/>
                  <a:pt x="0" y="240"/>
                  <a:pt x="0" y="240"/>
                </a:cubicBezTo>
                <a:cubicBezTo>
                  <a:pt x="0" y="249"/>
                  <a:pt x="7" y="256"/>
                  <a:pt x="16" y="256"/>
                </a:cubicBezTo>
                <a:cubicBezTo>
                  <a:pt x="48" y="256"/>
                  <a:pt x="48" y="256"/>
                  <a:pt x="48" y="256"/>
                </a:cubicBezTo>
                <a:cubicBezTo>
                  <a:pt x="48" y="248"/>
                  <a:pt x="48" y="248"/>
                  <a:pt x="48" y="248"/>
                </a:cubicBezTo>
                <a:cubicBezTo>
                  <a:pt x="48" y="239"/>
                  <a:pt x="55" y="232"/>
                  <a:pt x="64" y="232"/>
                </a:cubicBezTo>
                <a:cubicBezTo>
                  <a:pt x="208" y="232"/>
                  <a:pt x="208" y="232"/>
                  <a:pt x="208" y="232"/>
                </a:cubicBezTo>
                <a:cubicBezTo>
                  <a:pt x="217" y="232"/>
                  <a:pt x="224" y="239"/>
                  <a:pt x="224" y="248"/>
                </a:cubicBezTo>
                <a:cubicBezTo>
                  <a:pt x="224" y="256"/>
                  <a:pt x="224" y="256"/>
                  <a:pt x="224" y="256"/>
                </a:cubicBezTo>
                <a:cubicBezTo>
                  <a:pt x="256" y="256"/>
                  <a:pt x="256" y="256"/>
                  <a:pt x="256" y="256"/>
                </a:cubicBezTo>
                <a:cubicBezTo>
                  <a:pt x="265" y="256"/>
                  <a:pt x="272" y="249"/>
                  <a:pt x="272" y="240"/>
                </a:cubicBezTo>
                <a:cubicBezTo>
                  <a:pt x="272" y="16"/>
                  <a:pt x="272" y="16"/>
                  <a:pt x="272" y="16"/>
                </a:cubicBezTo>
                <a:cubicBezTo>
                  <a:pt x="272" y="7"/>
                  <a:pt x="265" y="0"/>
                  <a:pt x="256" y="0"/>
                </a:cubicBezTo>
                <a:close/>
                <a:moveTo>
                  <a:pt x="32" y="248"/>
                </a:moveTo>
                <a:cubicBezTo>
                  <a:pt x="16" y="248"/>
                  <a:pt x="16" y="248"/>
                  <a:pt x="16" y="248"/>
                </a:cubicBezTo>
                <a:cubicBezTo>
                  <a:pt x="16" y="232"/>
                  <a:pt x="16" y="232"/>
                  <a:pt x="16" y="232"/>
                </a:cubicBezTo>
                <a:cubicBezTo>
                  <a:pt x="32" y="232"/>
                  <a:pt x="32" y="232"/>
                  <a:pt x="32" y="232"/>
                </a:cubicBezTo>
                <a:lnTo>
                  <a:pt x="32" y="248"/>
                </a:lnTo>
                <a:close/>
                <a:moveTo>
                  <a:pt x="32" y="216"/>
                </a:moveTo>
                <a:cubicBezTo>
                  <a:pt x="16" y="216"/>
                  <a:pt x="16" y="216"/>
                  <a:pt x="16" y="216"/>
                </a:cubicBezTo>
                <a:cubicBezTo>
                  <a:pt x="16" y="200"/>
                  <a:pt x="16" y="200"/>
                  <a:pt x="16" y="200"/>
                </a:cubicBezTo>
                <a:cubicBezTo>
                  <a:pt x="32" y="200"/>
                  <a:pt x="32" y="200"/>
                  <a:pt x="32" y="200"/>
                </a:cubicBezTo>
                <a:lnTo>
                  <a:pt x="32" y="216"/>
                </a:lnTo>
                <a:close/>
                <a:moveTo>
                  <a:pt x="32" y="184"/>
                </a:moveTo>
                <a:cubicBezTo>
                  <a:pt x="16" y="184"/>
                  <a:pt x="16" y="184"/>
                  <a:pt x="16" y="184"/>
                </a:cubicBezTo>
                <a:cubicBezTo>
                  <a:pt x="16" y="168"/>
                  <a:pt x="16" y="168"/>
                  <a:pt x="16" y="168"/>
                </a:cubicBezTo>
                <a:cubicBezTo>
                  <a:pt x="32" y="168"/>
                  <a:pt x="32" y="168"/>
                  <a:pt x="32" y="168"/>
                </a:cubicBezTo>
                <a:lnTo>
                  <a:pt x="32" y="184"/>
                </a:lnTo>
                <a:close/>
                <a:moveTo>
                  <a:pt x="32" y="152"/>
                </a:moveTo>
                <a:cubicBezTo>
                  <a:pt x="16" y="152"/>
                  <a:pt x="16" y="152"/>
                  <a:pt x="16" y="152"/>
                </a:cubicBezTo>
                <a:cubicBezTo>
                  <a:pt x="16" y="136"/>
                  <a:pt x="16" y="136"/>
                  <a:pt x="16" y="136"/>
                </a:cubicBezTo>
                <a:cubicBezTo>
                  <a:pt x="32" y="136"/>
                  <a:pt x="32" y="136"/>
                  <a:pt x="32" y="136"/>
                </a:cubicBezTo>
                <a:lnTo>
                  <a:pt x="32" y="152"/>
                </a:lnTo>
                <a:close/>
                <a:moveTo>
                  <a:pt x="32" y="120"/>
                </a:moveTo>
                <a:cubicBezTo>
                  <a:pt x="16" y="120"/>
                  <a:pt x="16" y="120"/>
                  <a:pt x="16" y="120"/>
                </a:cubicBezTo>
                <a:cubicBezTo>
                  <a:pt x="16" y="104"/>
                  <a:pt x="16" y="104"/>
                  <a:pt x="16" y="104"/>
                </a:cubicBezTo>
                <a:cubicBezTo>
                  <a:pt x="32" y="104"/>
                  <a:pt x="32" y="104"/>
                  <a:pt x="32" y="104"/>
                </a:cubicBezTo>
                <a:lnTo>
                  <a:pt x="32" y="120"/>
                </a:lnTo>
                <a:close/>
                <a:moveTo>
                  <a:pt x="32" y="88"/>
                </a:moveTo>
                <a:cubicBezTo>
                  <a:pt x="16" y="88"/>
                  <a:pt x="16" y="88"/>
                  <a:pt x="16" y="88"/>
                </a:cubicBezTo>
                <a:cubicBezTo>
                  <a:pt x="16" y="72"/>
                  <a:pt x="16" y="72"/>
                  <a:pt x="16" y="72"/>
                </a:cubicBezTo>
                <a:cubicBezTo>
                  <a:pt x="32" y="72"/>
                  <a:pt x="32" y="72"/>
                  <a:pt x="32" y="72"/>
                </a:cubicBezTo>
                <a:lnTo>
                  <a:pt x="32" y="88"/>
                </a:lnTo>
                <a:close/>
                <a:moveTo>
                  <a:pt x="32" y="56"/>
                </a:moveTo>
                <a:cubicBezTo>
                  <a:pt x="16" y="56"/>
                  <a:pt x="16" y="56"/>
                  <a:pt x="16" y="56"/>
                </a:cubicBezTo>
                <a:cubicBezTo>
                  <a:pt x="16" y="40"/>
                  <a:pt x="16" y="40"/>
                  <a:pt x="16" y="40"/>
                </a:cubicBezTo>
                <a:cubicBezTo>
                  <a:pt x="32" y="40"/>
                  <a:pt x="32" y="40"/>
                  <a:pt x="32" y="40"/>
                </a:cubicBezTo>
                <a:lnTo>
                  <a:pt x="32" y="56"/>
                </a:lnTo>
                <a:close/>
                <a:moveTo>
                  <a:pt x="32" y="24"/>
                </a:moveTo>
                <a:cubicBezTo>
                  <a:pt x="16" y="24"/>
                  <a:pt x="16" y="24"/>
                  <a:pt x="16" y="24"/>
                </a:cubicBezTo>
                <a:cubicBezTo>
                  <a:pt x="16" y="8"/>
                  <a:pt x="16" y="8"/>
                  <a:pt x="16" y="8"/>
                </a:cubicBezTo>
                <a:cubicBezTo>
                  <a:pt x="32" y="8"/>
                  <a:pt x="32" y="8"/>
                  <a:pt x="32" y="8"/>
                </a:cubicBezTo>
                <a:lnTo>
                  <a:pt x="32" y="24"/>
                </a:lnTo>
                <a:close/>
                <a:moveTo>
                  <a:pt x="224" y="200"/>
                </a:moveTo>
                <a:cubicBezTo>
                  <a:pt x="224" y="209"/>
                  <a:pt x="217" y="216"/>
                  <a:pt x="208" y="216"/>
                </a:cubicBezTo>
                <a:cubicBezTo>
                  <a:pt x="64" y="216"/>
                  <a:pt x="64" y="216"/>
                  <a:pt x="64" y="216"/>
                </a:cubicBezTo>
                <a:cubicBezTo>
                  <a:pt x="55" y="216"/>
                  <a:pt x="48" y="209"/>
                  <a:pt x="48" y="200"/>
                </a:cubicBezTo>
                <a:cubicBezTo>
                  <a:pt x="48" y="56"/>
                  <a:pt x="48" y="56"/>
                  <a:pt x="48" y="56"/>
                </a:cubicBezTo>
                <a:cubicBezTo>
                  <a:pt x="48" y="47"/>
                  <a:pt x="55" y="40"/>
                  <a:pt x="64" y="40"/>
                </a:cubicBezTo>
                <a:cubicBezTo>
                  <a:pt x="208" y="40"/>
                  <a:pt x="208" y="40"/>
                  <a:pt x="208" y="40"/>
                </a:cubicBezTo>
                <a:cubicBezTo>
                  <a:pt x="217" y="40"/>
                  <a:pt x="224" y="47"/>
                  <a:pt x="224" y="56"/>
                </a:cubicBezTo>
                <a:lnTo>
                  <a:pt x="224" y="200"/>
                </a:lnTo>
                <a:close/>
                <a:moveTo>
                  <a:pt x="256" y="248"/>
                </a:moveTo>
                <a:cubicBezTo>
                  <a:pt x="240" y="248"/>
                  <a:pt x="240" y="248"/>
                  <a:pt x="240" y="248"/>
                </a:cubicBezTo>
                <a:cubicBezTo>
                  <a:pt x="240" y="232"/>
                  <a:pt x="240" y="232"/>
                  <a:pt x="240" y="232"/>
                </a:cubicBezTo>
                <a:cubicBezTo>
                  <a:pt x="256" y="232"/>
                  <a:pt x="256" y="232"/>
                  <a:pt x="256" y="232"/>
                </a:cubicBezTo>
                <a:lnTo>
                  <a:pt x="256" y="248"/>
                </a:lnTo>
                <a:close/>
                <a:moveTo>
                  <a:pt x="256" y="216"/>
                </a:moveTo>
                <a:cubicBezTo>
                  <a:pt x="240" y="216"/>
                  <a:pt x="240" y="216"/>
                  <a:pt x="240" y="216"/>
                </a:cubicBezTo>
                <a:cubicBezTo>
                  <a:pt x="240" y="200"/>
                  <a:pt x="240" y="200"/>
                  <a:pt x="240" y="200"/>
                </a:cubicBezTo>
                <a:cubicBezTo>
                  <a:pt x="256" y="200"/>
                  <a:pt x="256" y="200"/>
                  <a:pt x="256" y="200"/>
                </a:cubicBezTo>
                <a:lnTo>
                  <a:pt x="256" y="216"/>
                </a:lnTo>
                <a:close/>
                <a:moveTo>
                  <a:pt x="256" y="184"/>
                </a:moveTo>
                <a:cubicBezTo>
                  <a:pt x="240" y="184"/>
                  <a:pt x="240" y="184"/>
                  <a:pt x="240" y="184"/>
                </a:cubicBezTo>
                <a:cubicBezTo>
                  <a:pt x="240" y="168"/>
                  <a:pt x="240" y="168"/>
                  <a:pt x="240" y="168"/>
                </a:cubicBezTo>
                <a:cubicBezTo>
                  <a:pt x="256" y="168"/>
                  <a:pt x="256" y="168"/>
                  <a:pt x="256" y="168"/>
                </a:cubicBezTo>
                <a:lnTo>
                  <a:pt x="256" y="184"/>
                </a:lnTo>
                <a:close/>
                <a:moveTo>
                  <a:pt x="256" y="152"/>
                </a:moveTo>
                <a:cubicBezTo>
                  <a:pt x="240" y="152"/>
                  <a:pt x="240" y="152"/>
                  <a:pt x="240" y="152"/>
                </a:cubicBezTo>
                <a:cubicBezTo>
                  <a:pt x="240" y="136"/>
                  <a:pt x="240" y="136"/>
                  <a:pt x="240" y="136"/>
                </a:cubicBezTo>
                <a:cubicBezTo>
                  <a:pt x="256" y="136"/>
                  <a:pt x="256" y="136"/>
                  <a:pt x="256" y="136"/>
                </a:cubicBezTo>
                <a:lnTo>
                  <a:pt x="256" y="152"/>
                </a:lnTo>
                <a:close/>
                <a:moveTo>
                  <a:pt x="256" y="120"/>
                </a:moveTo>
                <a:cubicBezTo>
                  <a:pt x="240" y="120"/>
                  <a:pt x="240" y="120"/>
                  <a:pt x="240" y="120"/>
                </a:cubicBezTo>
                <a:cubicBezTo>
                  <a:pt x="240" y="104"/>
                  <a:pt x="240" y="104"/>
                  <a:pt x="240" y="104"/>
                </a:cubicBezTo>
                <a:cubicBezTo>
                  <a:pt x="256" y="104"/>
                  <a:pt x="256" y="104"/>
                  <a:pt x="256" y="104"/>
                </a:cubicBezTo>
                <a:lnTo>
                  <a:pt x="256" y="120"/>
                </a:lnTo>
                <a:close/>
                <a:moveTo>
                  <a:pt x="256" y="88"/>
                </a:moveTo>
                <a:cubicBezTo>
                  <a:pt x="240" y="88"/>
                  <a:pt x="240" y="88"/>
                  <a:pt x="240" y="88"/>
                </a:cubicBezTo>
                <a:cubicBezTo>
                  <a:pt x="240" y="72"/>
                  <a:pt x="240" y="72"/>
                  <a:pt x="240" y="72"/>
                </a:cubicBezTo>
                <a:cubicBezTo>
                  <a:pt x="256" y="72"/>
                  <a:pt x="256" y="72"/>
                  <a:pt x="256" y="72"/>
                </a:cubicBezTo>
                <a:lnTo>
                  <a:pt x="256" y="88"/>
                </a:lnTo>
                <a:close/>
                <a:moveTo>
                  <a:pt x="256" y="56"/>
                </a:moveTo>
                <a:cubicBezTo>
                  <a:pt x="240" y="56"/>
                  <a:pt x="240" y="56"/>
                  <a:pt x="240" y="56"/>
                </a:cubicBezTo>
                <a:cubicBezTo>
                  <a:pt x="240" y="40"/>
                  <a:pt x="240" y="40"/>
                  <a:pt x="240" y="40"/>
                </a:cubicBezTo>
                <a:cubicBezTo>
                  <a:pt x="256" y="40"/>
                  <a:pt x="256" y="40"/>
                  <a:pt x="256" y="40"/>
                </a:cubicBezTo>
                <a:lnTo>
                  <a:pt x="256" y="56"/>
                </a:lnTo>
                <a:close/>
                <a:moveTo>
                  <a:pt x="256" y="24"/>
                </a:moveTo>
                <a:cubicBezTo>
                  <a:pt x="240" y="24"/>
                  <a:pt x="240" y="24"/>
                  <a:pt x="240" y="24"/>
                </a:cubicBezTo>
                <a:cubicBezTo>
                  <a:pt x="240" y="8"/>
                  <a:pt x="240" y="8"/>
                  <a:pt x="240" y="8"/>
                </a:cubicBezTo>
                <a:cubicBezTo>
                  <a:pt x="256" y="8"/>
                  <a:pt x="256" y="8"/>
                  <a:pt x="256" y="8"/>
                </a:cubicBezTo>
                <a:lnTo>
                  <a:pt x="256" y="24"/>
                </a:lnTo>
                <a:close/>
              </a:path>
            </a:pathLst>
          </a:custGeom>
          <a:solidFill>
            <a:srgbClr val="B32229"/>
          </a:solidFill>
          <a:ln>
            <a:noFill/>
          </a:ln>
        </p:spPr>
        <p:txBody>
          <a:bodyPr vert="horz" wrap="square" lIns="91438" tIns="45719" rIns="91438" bIns="45719"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00">
              <a:defRPr/>
            </a:pPr>
            <a:endParaRPr lang="zh-CN" altLang="en-US">
              <a:solidFill>
                <a:sysClr val="windowText" lastClr="000000"/>
              </a:solidFill>
              <a:latin typeface="Calibri" panose="020F0502020204030204"/>
              <a:ea typeface="宋体" panose="02010600030101010101" pitchFamily="2" charset="-122"/>
            </a:endParaRPr>
          </a:p>
        </p:txBody>
      </p:sp>
      <p:sp>
        <p:nvSpPr>
          <p:cNvPr id="98" name="Freeform 115"/>
          <p:cNvSpPr>
            <a:spLocks noEditPoints="1"/>
          </p:cNvSpPr>
          <p:nvPr/>
        </p:nvSpPr>
        <p:spPr bwMode="auto">
          <a:xfrm flipH="1">
            <a:off x="2850537" y="3349446"/>
            <a:ext cx="379102" cy="379102"/>
          </a:xfrm>
          <a:custGeom>
            <a:avLst/>
            <a:gdLst>
              <a:gd name="T0" fmla="*/ 144 w 288"/>
              <a:gd name="T1" fmla="*/ 0 h 288"/>
              <a:gd name="T2" fmla="*/ 0 w 288"/>
              <a:gd name="T3" fmla="*/ 144 h 288"/>
              <a:gd name="T4" fmla="*/ 144 w 288"/>
              <a:gd name="T5" fmla="*/ 288 h 288"/>
              <a:gd name="T6" fmla="*/ 288 w 288"/>
              <a:gd name="T7" fmla="*/ 144 h 288"/>
              <a:gd name="T8" fmla="*/ 144 w 288"/>
              <a:gd name="T9" fmla="*/ 0 h 288"/>
              <a:gd name="T10" fmla="*/ 32 w 288"/>
              <a:gd name="T11" fmla="*/ 144 h 288"/>
              <a:gd name="T12" fmla="*/ 144 w 288"/>
              <a:gd name="T13" fmla="*/ 32 h 288"/>
              <a:gd name="T14" fmla="*/ 207 w 288"/>
              <a:gd name="T15" fmla="*/ 51 h 288"/>
              <a:gd name="T16" fmla="*/ 158 w 288"/>
              <a:gd name="T17" fmla="*/ 116 h 288"/>
              <a:gd name="T18" fmla="*/ 144 w 288"/>
              <a:gd name="T19" fmla="*/ 112 h 288"/>
              <a:gd name="T20" fmla="*/ 112 w 288"/>
              <a:gd name="T21" fmla="*/ 144 h 288"/>
              <a:gd name="T22" fmla="*/ 116 w 288"/>
              <a:gd name="T23" fmla="*/ 158 h 288"/>
              <a:gd name="T24" fmla="*/ 51 w 288"/>
              <a:gd name="T25" fmla="*/ 207 h 288"/>
              <a:gd name="T26" fmla="*/ 32 w 288"/>
              <a:gd name="T27" fmla="*/ 144 h 288"/>
              <a:gd name="T28" fmla="*/ 160 w 288"/>
              <a:gd name="T29" fmla="*/ 144 h 288"/>
              <a:gd name="T30" fmla="*/ 144 w 288"/>
              <a:gd name="T31" fmla="*/ 160 h 288"/>
              <a:gd name="T32" fmla="*/ 128 w 288"/>
              <a:gd name="T33" fmla="*/ 144 h 288"/>
              <a:gd name="T34" fmla="*/ 144 w 288"/>
              <a:gd name="T35" fmla="*/ 128 h 288"/>
              <a:gd name="T36" fmla="*/ 160 w 288"/>
              <a:gd name="T37" fmla="*/ 144 h 288"/>
              <a:gd name="T38" fmla="*/ 144 w 288"/>
              <a:gd name="T39" fmla="*/ 256 h 288"/>
              <a:gd name="T40" fmla="*/ 81 w 288"/>
              <a:gd name="T41" fmla="*/ 237 h 288"/>
              <a:gd name="T42" fmla="*/ 130 w 288"/>
              <a:gd name="T43" fmla="*/ 172 h 288"/>
              <a:gd name="T44" fmla="*/ 144 w 288"/>
              <a:gd name="T45" fmla="*/ 176 h 288"/>
              <a:gd name="T46" fmla="*/ 176 w 288"/>
              <a:gd name="T47" fmla="*/ 144 h 288"/>
              <a:gd name="T48" fmla="*/ 172 w 288"/>
              <a:gd name="T49" fmla="*/ 130 h 288"/>
              <a:gd name="T50" fmla="*/ 237 w 288"/>
              <a:gd name="T51" fmla="*/ 81 h 288"/>
              <a:gd name="T52" fmla="*/ 256 w 288"/>
              <a:gd name="T53" fmla="*/ 144 h 288"/>
              <a:gd name="T54" fmla="*/ 144 w 288"/>
              <a:gd name="T55" fmla="*/ 256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88" h="288">
                <a:moveTo>
                  <a:pt x="144" y="0"/>
                </a:moveTo>
                <a:cubicBezTo>
                  <a:pt x="64" y="0"/>
                  <a:pt x="0" y="64"/>
                  <a:pt x="0" y="144"/>
                </a:cubicBezTo>
                <a:cubicBezTo>
                  <a:pt x="0" y="224"/>
                  <a:pt x="64" y="288"/>
                  <a:pt x="144" y="288"/>
                </a:cubicBezTo>
                <a:cubicBezTo>
                  <a:pt x="224" y="288"/>
                  <a:pt x="288" y="224"/>
                  <a:pt x="288" y="144"/>
                </a:cubicBezTo>
                <a:cubicBezTo>
                  <a:pt x="288" y="64"/>
                  <a:pt x="224" y="0"/>
                  <a:pt x="144" y="0"/>
                </a:cubicBezTo>
                <a:close/>
                <a:moveTo>
                  <a:pt x="32" y="144"/>
                </a:moveTo>
                <a:cubicBezTo>
                  <a:pt x="32" y="82"/>
                  <a:pt x="82" y="32"/>
                  <a:pt x="144" y="32"/>
                </a:cubicBezTo>
                <a:cubicBezTo>
                  <a:pt x="167" y="32"/>
                  <a:pt x="189" y="39"/>
                  <a:pt x="207" y="51"/>
                </a:cubicBezTo>
                <a:cubicBezTo>
                  <a:pt x="158" y="116"/>
                  <a:pt x="158" y="116"/>
                  <a:pt x="158" y="116"/>
                </a:cubicBezTo>
                <a:cubicBezTo>
                  <a:pt x="154" y="113"/>
                  <a:pt x="149" y="112"/>
                  <a:pt x="144" y="112"/>
                </a:cubicBezTo>
                <a:cubicBezTo>
                  <a:pt x="126" y="112"/>
                  <a:pt x="112" y="126"/>
                  <a:pt x="112" y="144"/>
                </a:cubicBezTo>
                <a:cubicBezTo>
                  <a:pt x="112" y="149"/>
                  <a:pt x="113" y="154"/>
                  <a:pt x="116" y="158"/>
                </a:cubicBezTo>
                <a:cubicBezTo>
                  <a:pt x="51" y="207"/>
                  <a:pt x="51" y="207"/>
                  <a:pt x="51" y="207"/>
                </a:cubicBezTo>
                <a:cubicBezTo>
                  <a:pt x="39" y="189"/>
                  <a:pt x="32" y="167"/>
                  <a:pt x="32" y="144"/>
                </a:cubicBezTo>
                <a:close/>
                <a:moveTo>
                  <a:pt x="160" y="144"/>
                </a:moveTo>
                <a:cubicBezTo>
                  <a:pt x="160" y="153"/>
                  <a:pt x="153" y="160"/>
                  <a:pt x="144" y="160"/>
                </a:cubicBezTo>
                <a:cubicBezTo>
                  <a:pt x="135" y="160"/>
                  <a:pt x="128" y="153"/>
                  <a:pt x="128" y="144"/>
                </a:cubicBezTo>
                <a:cubicBezTo>
                  <a:pt x="128" y="135"/>
                  <a:pt x="135" y="128"/>
                  <a:pt x="144" y="128"/>
                </a:cubicBezTo>
                <a:cubicBezTo>
                  <a:pt x="153" y="128"/>
                  <a:pt x="160" y="135"/>
                  <a:pt x="160" y="144"/>
                </a:cubicBezTo>
                <a:close/>
                <a:moveTo>
                  <a:pt x="144" y="256"/>
                </a:moveTo>
                <a:cubicBezTo>
                  <a:pt x="121" y="256"/>
                  <a:pt x="99" y="249"/>
                  <a:pt x="81" y="237"/>
                </a:cubicBezTo>
                <a:cubicBezTo>
                  <a:pt x="130" y="172"/>
                  <a:pt x="130" y="172"/>
                  <a:pt x="130" y="172"/>
                </a:cubicBezTo>
                <a:cubicBezTo>
                  <a:pt x="134" y="175"/>
                  <a:pt x="139" y="176"/>
                  <a:pt x="144" y="176"/>
                </a:cubicBezTo>
                <a:cubicBezTo>
                  <a:pt x="162" y="176"/>
                  <a:pt x="176" y="162"/>
                  <a:pt x="176" y="144"/>
                </a:cubicBezTo>
                <a:cubicBezTo>
                  <a:pt x="176" y="139"/>
                  <a:pt x="175" y="134"/>
                  <a:pt x="172" y="130"/>
                </a:cubicBezTo>
                <a:cubicBezTo>
                  <a:pt x="237" y="81"/>
                  <a:pt x="237" y="81"/>
                  <a:pt x="237" y="81"/>
                </a:cubicBezTo>
                <a:cubicBezTo>
                  <a:pt x="249" y="99"/>
                  <a:pt x="256" y="121"/>
                  <a:pt x="256" y="144"/>
                </a:cubicBezTo>
                <a:cubicBezTo>
                  <a:pt x="256" y="206"/>
                  <a:pt x="206" y="256"/>
                  <a:pt x="144" y="256"/>
                </a:cubicBezTo>
                <a:close/>
              </a:path>
            </a:pathLst>
          </a:custGeom>
          <a:solidFill>
            <a:srgbClr val="B32229"/>
          </a:solidFill>
          <a:ln>
            <a:noFill/>
          </a:ln>
        </p:spPr>
        <p:txBody>
          <a:bodyPr vert="horz" wrap="square" lIns="91438" tIns="45719" rIns="91438" bIns="45719"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00">
              <a:defRPr/>
            </a:pPr>
            <a:endParaRPr lang="zh-CN" altLang="en-US">
              <a:solidFill>
                <a:sysClr val="windowText" lastClr="000000"/>
              </a:solidFill>
              <a:latin typeface="Calibri" panose="020F0502020204030204"/>
              <a:ea typeface="宋体" panose="02010600030101010101" pitchFamily="2" charset="-122"/>
            </a:endParaRPr>
          </a:p>
        </p:txBody>
      </p:sp>
      <p:sp>
        <p:nvSpPr>
          <p:cNvPr id="99" name="Freeform 9"/>
          <p:cNvSpPr/>
          <p:nvPr/>
        </p:nvSpPr>
        <p:spPr bwMode="auto">
          <a:xfrm flipH="1">
            <a:off x="4382534" y="3407222"/>
            <a:ext cx="420714" cy="263551"/>
          </a:xfrm>
          <a:custGeom>
            <a:avLst/>
            <a:gdLst>
              <a:gd name="T0" fmla="*/ 262 w 320"/>
              <a:gd name="T1" fmla="*/ 70 h 200"/>
              <a:gd name="T2" fmla="*/ 163 w 320"/>
              <a:gd name="T3" fmla="*/ 0 h 200"/>
              <a:gd name="T4" fmla="*/ 63 w 320"/>
              <a:gd name="T5" fmla="*/ 94 h 200"/>
              <a:gd name="T6" fmla="*/ 54 w 320"/>
              <a:gd name="T7" fmla="*/ 93 h 200"/>
              <a:gd name="T8" fmla="*/ 0 w 320"/>
              <a:gd name="T9" fmla="*/ 146 h 200"/>
              <a:gd name="T10" fmla="*/ 43 w 320"/>
              <a:gd name="T11" fmla="*/ 200 h 200"/>
              <a:gd name="T12" fmla="*/ 251 w 320"/>
              <a:gd name="T13" fmla="*/ 200 h 200"/>
              <a:gd name="T14" fmla="*/ 320 w 320"/>
              <a:gd name="T15" fmla="*/ 134 h 200"/>
              <a:gd name="T16" fmla="*/ 262 w 320"/>
              <a:gd name="T17" fmla="*/ 7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0" h="200">
                <a:moveTo>
                  <a:pt x="262" y="70"/>
                </a:moveTo>
                <a:cubicBezTo>
                  <a:pt x="249" y="29"/>
                  <a:pt x="209" y="0"/>
                  <a:pt x="163" y="0"/>
                </a:cubicBezTo>
                <a:cubicBezTo>
                  <a:pt x="108" y="0"/>
                  <a:pt x="66" y="41"/>
                  <a:pt x="63" y="94"/>
                </a:cubicBezTo>
                <a:cubicBezTo>
                  <a:pt x="60" y="94"/>
                  <a:pt x="57" y="93"/>
                  <a:pt x="54" y="93"/>
                </a:cubicBezTo>
                <a:cubicBezTo>
                  <a:pt x="24" y="93"/>
                  <a:pt x="0" y="117"/>
                  <a:pt x="0" y="146"/>
                </a:cubicBezTo>
                <a:cubicBezTo>
                  <a:pt x="0" y="171"/>
                  <a:pt x="19" y="195"/>
                  <a:pt x="43" y="200"/>
                </a:cubicBezTo>
                <a:cubicBezTo>
                  <a:pt x="251" y="200"/>
                  <a:pt x="251" y="200"/>
                  <a:pt x="251" y="200"/>
                </a:cubicBezTo>
                <a:cubicBezTo>
                  <a:pt x="287" y="200"/>
                  <a:pt x="320" y="170"/>
                  <a:pt x="320" y="134"/>
                </a:cubicBezTo>
                <a:cubicBezTo>
                  <a:pt x="320" y="101"/>
                  <a:pt x="295" y="74"/>
                  <a:pt x="262" y="70"/>
                </a:cubicBezTo>
                <a:close/>
              </a:path>
            </a:pathLst>
          </a:custGeom>
          <a:solidFill>
            <a:srgbClr val="B32229"/>
          </a:solidFill>
          <a:ln>
            <a:noFill/>
          </a:ln>
        </p:spPr>
        <p:txBody>
          <a:bodyPr vert="horz" wrap="square" lIns="91438" tIns="45719" rIns="91438" bIns="45719"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00">
              <a:defRPr/>
            </a:pPr>
            <a:endParaRPr lang="zh-CN" altLang="en-US">
              <a:solidFill>
                <a:sysClr val="windowText" lastClr="000000"/>
              </a:solidFill>
              <a:latin typeface="Calibri" panose="020F0502020204030204"/>
              <a:ea typeface="宋体" panose="02010600030101010101" pitchFamily="2" charset="-122"/>
            </a:endParaRPr>
          </a:p>
        </p:txBody>
      </p:sp>
      <p:sp>
        <p:nvSpPr>
          <p:cNvPr id="100" name="Freeform 45"/>
          <p:cNvSpPr/>
          <p:nvPr/>
        </p:nvSpPr>
        <p:spPr bwMode="auto">
          <a:xfrm flipH="1">
            <a:off x="5956144" y="3370549"/>
            <a:ext cx="336894" cy="336894"/>
          </a:xfrm>
          <a:custGeom>
            <a:avLst/>
            <a:gdLst>
              <a:gd name="T0" fmla="*/ 240 w 256"/>
              <a:gd name="T1" fmla="*/ 88 h 256"/>
              <a:gd name="T2" fmla="*/ 168 w 256"/>
              <a:gd name="T3" fmla="*/ 88 h 256"/>
              <a:gd name="T4" fmla="*/ 168 w 256"/>
              <a:gd name="T5" fmla="*/ 16 h 256"/>
              <a:gd name="T6" fmla="*/ 152 w 256"/>
              <a:gd name="T7" fmla="*/ 0 h 256"/>
              <a:gd name="T8" fmla="*/ 104 w 256"/>
              <a:gd name="T9" fmla="*/ 0 h 256"/>
              <a:gd name="T10" fmla="*/ 88 w 256"/>
              <a:gd name="T11" fmla="*/ 16 h 256"/>
              <a:gd name="T12" fmla="*/ 88 w 256"/>
              <a:gd name="T13" fmla="*/ 88 h 256"/>
              <a:gd name="T14" fmla="*/ 16 w 256"/>
              <a:gd name="T15" fmla="*/ 88 h 256"/>
              <a:gd name="T16" fmla="*/ 0 w 256"/>
              <a:gd name="T17" fmla="*/ 104 h 256"/>
              <a:gd name="T18" fmla="*/ 0 w 256"/>
              <a:gd name="T19" fmla="*/ 152 h 256"/>
              <a:gd name="T20" fmla="*/ 16 w 256"/>
              <a:gd name="T21" fmla="*/ 168 h 256"/>
              <a:gd name="T22" fmla="*/ 88 w 256"/>
              <a:gd name="T23" fmla="*/ 168 h 256"/>
              <a:gd name="T24" fmla="*/ 88 w 256"/>
              <a:gd name="T25" fmla="*/ 240 h 256"/>
              <a:gd name="T26" fmla="*/ 104 w 256"/>
              <a:gd name="T27" fmla="*/ 256 h 256"/>
              <a:gd name="T28" fmla="*/ 152 w 256"/>
              <a:gd name="T29" fmla="*/ 256 h 256"/>
              <a:gd name="T30" fmla="*/ 168 w 256"/>
              <a:gd name="T31" fmla="*/ 240 h 256"/>
              <a:gd name="T32" fmla="*/ 168 w 256"/>
              <a:gd name="T33" fmla="*/ 168 h 256"/>
              <a:gd name="T34" fmla="*/ 240 w 256"/>
              <a:gd name="T35" fmla="*/ 168 h 256"/>
              <a:gd name="T36" fmla="*/ 256 w 256"/>
              <a:gd name="T37" fmla="*/ 152 h 256"/>
              <a:gd name="T38" fmla="*/ 256 w 256"/>
              <a:gd name="T39" fmla="*/ 104 h 256"/>
              <a:gd name="T40" fmla="*/ 240 w 256"/>
              <a:gd name="T41" fmla="*/ 88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6" h="256">
                <a:moveTo>
                  <a:pt x="240" y="88"/>
                </a:moveTo>
                <a:cubicBezTo>
                  <a:pt x="168" y="88"/>
                  <a:pt x="168" y="88"/>
                  <a:pt x="168" y="88"/>
                </a:cubicBezTo>
                <a:cubicBezTo>
                  <a:pt x="168" y="16"/>
                  <a:pt x="168" y="16"/>
                  <a:pt x="168" y="16"/>
                </a:cubicBezTo>
                <a:cubicBezTo>
                  <a:pt x="168" y="7"/>
                  <a:pt x="161" y="0"/>
                  <a:pt x="152" y="0"/>
                </a:cubicBezTo>
                <a:cubicBezTo>
                  <a:pt x="104" y="0"/>
                  <a:pt x="104" y="0"/>
                  <a:pt x="104" y="0"/>
                </a:cubicBezTo>
                <a:cubicBezTo>
                  <a:pt x="95" y="0"/>
                  <a:pt x="88" y="7"/>
                  <a:pt x="88" y="16"/>
                </a:cubicBezTo>
                <a:cubicBezTo>
                  <a:pt x="88" y="88"/>
                  <a:pt x="88" y="88"/>
                  <a:pt x="88" y="88"/>
                </a:cubicBezTo>
                <a:cubicBezTo>
                  <a:pt x="16" y="88"/>
                  <a:pt x="16" y="88"/>
                  <a:pt x="16" y="88"/>
                </a:cubicBezTo>
                <a:cubicBezTo>
                  <a:pt x="7" y="88"/>
                  <a:pt x="0" y="95"/>
                  <a:pt x="0" y="104"/>
                </a:cubicBezTo>
                <a:cubicBezTo>
                  <a:pt x="0" y="152"/>
                  <a:pt x="0" y="152"/>
                  <a:pt x="0" y="152"/>
                </a:cubicBezTo>
                <a:cubicBezTo>
                  <a:pt x="0" y="161"/>
                  <a:pt x="7" y="168"/>
                  <a:pt x="16" y="168"/>
                </a:cubicBezTo>
                <a:cubicBezTo>
                  <a:pt x="88" y="168"/>
                  <a:pt x="88" y="168"/>
                  <a:pt x="88" y="168"/>
                </a:cubicBezTo>
                <a:cubicBezTo>
                  <a:pt x="88" y="240"/>
                  <a:pt x="88" y="240"/>
                  <a:pt x="88" y="240"/>
                </a:cubicBezTo>
                <a:cubicBezTo>
                  <a:pt x="88" y="249"/>
                  <a:pt x="95" y="256"/>
                  <a:pt x="104" y="256"/>
                </a:cubicBezTo>
                <a:cubicBezTo>
                  <a:pt x="152" y="256"/>
                  <a:pt x="152" y="256"/>
                  <a:pt x="152" y="256"/>
                </a:cubicBezTo>
                <a:cubicBezTo>
                  <a:pt x="161" y="256"/>
                  <a:pt x="168" y="249"/>
                  <a:pt x="168" y="240"/>
                </a:cubicBezTo>
                <a:cubicBezTo>
                  <a:pt x="168" y="168"/>
                  <a:pt x="168" y="168"/>
                  <a:pt x="168" y="168"/>
                </a:cubicBezTo>
                <a:cubicBezTo>
                  <a:pt x="240" y="168"/>
                  <a:pt x="240" y="168"/>
                  <a:pt x="240" y="168"/>
                </a:cubicBezTo>
                <a:cubicBezTo>
                  <a:pt x="249" y="168"/>
                  <a:pt x="256" y="161"/>
                  <a:pt x="256" y="152"/>
                </a:cubicBezTo>
                <a:cubicBezTo>
                  <a:pt x="256" y="104"/>
                  <a:pt x="256" y="104"/>
                  <a:pt x="256" y="104"/>
                </a:cubicBezTo>
                <a:cubicBezTo>
                  <a:pt x="256" y="95"/>
                  <a:pt x="249" y="88"/>
                  <a:pt x="240" y="88"/>
                </a:cubicBezTo>
                <a:close/>
              </a:path>
            </a:pathLst>
          </a:custGeom>
          <a:solidFill>
            <a:srgbClr val="B32229"/>
          </a:solidFill>
          <a:ln>
            <a:noFill/>
          </a:ln>
        </p:spPr>
        <p:txBody>
          <a:bodyPr vert="horz" wrap="square" lIns="91438" tIns="45719" rIns="91438" bIns="45719"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00">
              <a:defRPr/>
            </a:pPr>
            <a:endParaRPr lang="zh-CN" altLang="en-US">
              <a:solidFill>
                <a:sysClr val="windowText" lastClr="000000"/>
              </a:solidFill>
              <a:latin typeface="Calibri" panose="020F0502020204030204"/>
              <a:ea typeface="宋体" panose="02010600030101010101" pitchFamily="2" charset="-122"/>
            </a:endParaRPr>
          </a:p>
        </p:txBody>
      </p:sp>
      <p:sp>
        <p:nvSpPr>
          <p:cNvPr id="101" name="矩形 100"/>
          <p:cNvSpPr/>
          <p:nvPr/>
        </p:nvSpPr>
        <p:spPr>
          <a:xfrm>
            <a:off x="1024654" y="3770944"/>
            <a:ext cx="963725" cy="276999"/>
          </a:xfrm>
          <a:prstGeom prst="rect">
            <a:avLst/>
          </a:prstGeom>
        </p:spPr>
        <p:txBody>
          <a:bodyPr wrap="none" lIns="91438" tIns="45719" rIns="91438" bIns="45719">
            <a:spAutoFit/>
          </a:bodyPr>
          <a:lstStyle/>
          <a:p>
            <a:r>
              <a:rPr lang="en-US" altLang="zh-CN" sz="1200" dirty="0" err="1">
                <a:solidFill>
                  <a:schemeClr val="tx1">
                    <a:lumMod val="85000"/>
                    <a:lumOff val="15000"/>
                  </a:schemeClr>
                </a:solidFill>
                <a:latin typeface="微软雅黑" panose="020B0503020204020204" pitchFamily="34" charset="-122"/>
                <a:ea typeface="微软雅黑" panose="020B0503020204020204" pitchFamily="34" charset="-122"/>
              </a:rPr>
              <a:t>Kaleidome</a:t>
            </a:r>
            <a:endPar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02" name="矩形 101"/>
          <p:cNvSpPr/>
          <p:nvPr/>
        </p:nvSpPr>
        <p:spPr>
          <a:xfrm>
            <a:off x="2443618" y="3770944"/>
            <a:ext cx="1177758" cy="276999"/>
          </a:xfrm>
          <a:prstGeom prst="rect">
            <a:avLst/>
          </a:prstGeom>
        </p:spPr>
        <p:txBody>
          <a:bodyPr wrap="none" lIns="91438" tIns="45719" rIns="91438" bIns="45719">
            <a:spAutoFit/>
          </a:bodyPr>
          <a:lstStyle/>
          <a:p>
            <a:r>
              <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rPr>
              <a:t>Felted Terrain</a:t>
            </a:r>
            <a:endPar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03" name="矩形 102"/>
          <p:cNvSpPr/>
          <p:nvPr/>
        </p:nvSpPr>
        <p:spPr>
          <a:xfrm>
            <a:off x="4023423" y="3770944"/>
            <a:ext cx="1105816" cy="276999"/>
          </a:xfrm>
          <a:prstGeom prst="rect">
            <a:avLst/>
          </a:prstGeom>
        </p:spPr>
        <p:txBody>
          <a:bodyPr wrap="none" lIns="91438" tIns="45719" rIns="91438" bIns="45719">
            <a:spAutoFit/>
          </a:bodyPr>
          <a:lstStyle/>
          <a:p>
            <a:r>
              <a:rPr lang="en-US" altLang="zh-CN" sz="1200" dirty="0" err="1">
                <a:solidFill>
                  <a:schemeClr val="tx1">
                    <a:lumMod val="85000"/>
                    <a:lumOff val="15000"/>
                  </a:schemeClr>
                </a:solidFill>
                <a:latin typeface="微软雅黑" panose="020B0503020204020204" pitchFamily="34" charset="-122"/>
                <a:ea typeface="微软雅黑" panose="020B0503020204020204" pitchFamily="34" charset="-122"/>
              </a:rPr>
              <a:t>MirrorFugue</a:t>
            </a:r>
            <a:endPar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04" name="矩形 103"/>
          <p:cNvSpPr/>
          <p:nvPr/>
        </p:nvSpPr>
        <p:spPr>
          <a:xfrm>
            <a:off x="5378433" y="3770944"/>
            <a:ext cx="1545616" cy="276999"/>
          </a:xfrm>
          <a:prstGeom prst="rect">
            <a:avLst/>
          </a:prstGeom>
        </p:spPr>
        <p:txBody>
          <a:bodyPr wrap="none" lIns="91438" tIns="45719" rIns="91438" bIns="45719">
            <a:spAutoFit/>
          </a:bodyPr>
          <a:lstStyle/>
          <a:p>
            <a:r>
              <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rPr>
              <a:t>Robotic Extrusions</a:t>
            </a:r>
            <a:endPar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05" name="矩形 104"/>
          <p:cNvSpPr/>
          <p:nvPr/>
        </p:nvSpPr>
        <p:spPr>
          <a:xfrm>
            <a:off x="7000069" y="3770944"/>
            <a:ext cx="1168910" cy="276999"/>
          </a:xfrm>
          <a:prstGeom prst="rect">
            <a:avLst/>
          </a:prstGeom>
        </p:spPr>
        <p:txBody>
          <a:bodyPr wrap="none" lIns="91438" tIns="45719" rIns="91438" bIns="45719">
            <a:spAutoFit/>
          </a:bodyPr>
          <a:lstStyle/>
          <a:p>
            <a:r>
              <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rPr>
              <a:t>Little Column</a:t>
            </a:r>
            <a:endPar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31697"/>
          <a:stretch>
            <a:fillRect/>
          </a:stretch>
        </p:blipFill>
        <p:spPr bwMode="auto">
          <a:xfrm>
            <a:off x="0" y="-1"/>
            <a:ext cx="9144000" cy="5143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937692" y="144686"/>
            <a:ext cx="3024335" cy="400110"/>
          </a:xfrm>
          <a:prstGeom prst="rect">
            <a:avLst/>
          </a:prstGeom>
          <a:noFill/>
        </p:spPr>
        <p:txBody>
          <a:bodyPr wrap="square" rtlCol="0">
            <a:spAutoFit/>
          </a:bodyPr>
          <a:lstStyle/>
          <a:p>
            <a:r>
              <a:rPr lang="en-US" altLang="zh-CN" sz="2000" b="1" dirty="0">
                <a:solidFill>
                  <a:srgbClr val="2D221B"/>
                </a:solidFill>
                <a:latin typeface="微软雅黑" panose="020B0503020204020204" pitchFamily="34" charset="-122"/>
                <a:ea typeface="微软雅黑" panose="020B0503020204020204" pitchFamily="34" charset="-122"/>
                <a:cs typeface="Vrinda" panose="020B0502040204020203" pitchFamily="34" charset="0"/>
              </a:rPr>
              <a:t>EMPLOYEE  DESKTOP</a:t>
            </a:r>
          </a:p>
        </p:txBody>
      </p:sp>
      <p:sp>
        <p:nvSpPr>
          <p:cNvPr id="15" name="TextBox 14"/>
          <p:cNvSpPr txBox="1"/>
          <p:nvPr/>
        </p:nvSpPr>
        <p:spPr>
          <a:xfrm>
            <a:off x="959654" y="432718"/>
            <a:ext cx="7716802" cy="267124"/>
          </a:xfrm>
          <a:prstGeom prst="rect">
            <a:avLst/>
          </a:prstGeom>
          <a:noFill/>
        </p:spPr>
        <p:txBody>
          <a:bodyPr wrap="square" rtlCol="0">
            <a:spAutoFit/>
          </a:bodyPr>
          <a:lstStyle/>
          <a:p>
            <a:pPr>
              <a:lnSpc>
                <a:spcPts val="1500"/>
              </a:lnSpc>
            </a:pP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Sed</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ut</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perspiciatis</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undSed</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ut</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perspiciatis</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unde</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omnis</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iste</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natus</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error sit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voluptatem</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accusantiuSed</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ut</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perspiciatis</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unde</a:t>
            </a:r>
            <a:endPar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endParaRPr>
          </a:p>
        </p:txBody>
      </p:sp>
      <p:grpSp>
        <p:nvGrpSpPr>
          <p:cNvPr id="6" name="Group 3"/>
          <p:cNvGrpSpPr/>
          <p:nvPr/>
        </p:nvGrpSpPr>
        <p:grpSpPr>
          <a:xfrm rot="21388552" flipH="1">
            <a:off x="242579" y="27865"/>
            <a:ext cx="689534" cy="625672"/>
            <a:chOff x="7930034" y="1635267"/>
            <a:chExt cx="3330788" cy="3022303"/>
          </a:xfrm>
          <a:solidFill>
            <a:srgbClr val="01A89E"/>
          </a:solidFill>
        </p:grpSpPr>
        <p:sp>
          <p:nvSpPr>
            <p:cNvPr id="7" name="Isosceles Triangle 7"/>
            <p:cNvSpPr/>
            <p:nvPr/>
          </p:nvSpPr>
          <p:spPr>
            <a:xfrm rot="2881072" flipV="1">
              <a:off x="8019596" y="3910238"/>
              <a:ext cx="657770" cy="836894"/>
            </a:xfrm>
            <a:prstGeom prst="triangl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9" name="Isosceles Triangle 8"/>
            <p:cNvSpPr/>
            <p:nvPr/>
          </p:nvSpPr>
          <p:spPr>
            <a:xfrm rot="2881072" flipV="1">
              <a:off x="8030238" y="4326992"/>
              <a:ext cx="265230" cy="337457"/>
            </a:xfrm>
            <a:prstGeom prst="triangl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10" name="Oval 9"/>
            <p:cNvSpPr/>
            <p:nvPr/>
          </p:nvSpPr>
          <p:spPr>
            <a:xfrm rot="2881072">
              <a:off x="8580663" y="3515722"/>
              <a:ext cx="170121" cy="170121"/>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11" name="Oval 10"/>
            <p:cNvSpPr/>
            <p:nvPr/>
          </p:nvSpPr>
          <p:spPr>
            <a:xfrm rot="2881072">
              <a:off x="8794981" y="3751961"/>
              <a:ext cx="95276" cy="95276"/>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12" name="Oval 11"/>
            <p:cNvSpPr/>
            <p:nvPr/>
          </p:nvSpPr>
          <p:spPr>
            <a:xfrm rot="2881072">
              <a:off x="9017027" y="4000657"/>
              <a:ext cx="170121" cy="170121"/>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13" name="Oval 12"/>
            <p:cNvSpPr/>
            <p:nvPr/>
          </p:nvSpPr>
          <p:spPr>
            <a:xfrm rot="2881072">
              <a:off x="8917084" y="3212998"/>
              <a:ext cx="170121" cy="170121"/>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14" name="Oval 13"/>
            <p:cNvSpPr/>
            <p:nvPr/>
          </p:nvSpPr>
          <p:spPr>
            <a:xfrm rot="2881072">
              <a:off x="9276075" y="2947576"/>
              <a:ext cx="105312" cy="105312"/>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16" name="Oval 14"/>
            <p:cNvSpPr/>
            <p:nvPr/>
          </p:nvSpPr>
          <p:spPr>
            <a:xfrm rot="2881072">
              <a:off x="9632596" y="2569151"/>
              <a:ext cx="170121" cy="170121"/>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17" name="Oval 15"/>
            <p:cNvSpPr/>
            <p:nvPr/>
          </p:nvSpPr>
          <p:spPr>
            <a:xfrm rot="2881072">
              <a:off x="10670430" y="1635267"/>
              <a:ext cx="170121" cy="170121"/>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18" name="Oval 16"/>
            <p:cNvSpPr/>
            <p:nvPr/>
          </p:nvSpPr>
          <p:spPr>
            <a:xfrm rot="2881072">
              <a:off x="10354311" y="1919723"/>
              <a:ext cx="170121" cy="170121"/>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19" name="Oval 17"/>
            <p:cNvSpPr/>
            <p:nvPr/>
          </p:nvSpPr>
          <p:spPr>
            <a:xfrm rot="2881072">
              <a:off x="10038597" y="2253810"/>
              <a:ext cx="105312" cy="105312"/>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20" name="Oval 18"/>
            <p:cNvSpPr/>
            <p:nvPr/>
          </p:nvSpPr>
          <p:spPr>
            <a:xfrm rot="2881072">
              <a:off x="11090701" y="2102318"/>
              <a:ext cx="170121" cy="170121"/>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21" name="Oval 19"/>
            <p:cNvSpPr/>
            <p:nvPr/>
          </p:nvSpPr>
          <p:spPr>
            <a:xfrm rot="2881072">
              <a:off x="10927069" y="1888511"/>
              <a:ext cx="105312" cy="105312"/>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22" name="Oval 20"/>
            <p:cNvSpPr/>
            <p:nvPr/>
          </p:nvSpPr>
          <p:spPr>
            <a:xfrm rot="2881072">
              <a:off x="10521112" y="2708784"/>
              <a:ext cx="105312" cy="105312"/>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23" name="Oval 21"/>
            <p:cNvSpPr/>
            <p:nvPr/>
          </p:nvSpPr>
          <p:spPr>
            <a:xfrm rot="2881072">
              <a:off x="10773401" y="2395452"/>
              <a:ext cx="170121" cy="170121"/>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24" name="Oval 22"/>
            <p:cNvSpPr/>
            <p:nvPr/>
          </p:nvSpPr>
          <p:spPr>
            <a:xfrm rot="2881072">
              <a:off x="10296370" y="2849452"/>
              <a:ext cx="170121" cy="170121"/>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25" name="Oval 23"/>
            <p:cNvSpPr/>
            <p:nvPr/>
          </p:nvSpPr>
          <p:spPr>
            <a:xfrm rot="2881072">
              <a:off x="9902669" y="3265284"/>
              <a:ext cx="105312" cy="105312"/>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26" name="Oval 24"/>
            <p:cNvSpPr/>
            <p:nvPr/>
          </p:nvSpPr>
          <p:spPr>
            <a:xfrm rot="2881072">
              <a:off x="9632463" y="3446861"/>
              <a:ext cx="170121" cy="170121"/>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27" name="Oval 25"/>
            <p:cNvSpPr/>
            <p:nvPr/>
          </p:nvSpPr>
          <p:spPr>
            <a:xfrm rot="2881072">
              <a:off x="9314753" y="3794314"/>
              <a:ext cx="105312" cy="105312"/>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28" name="Oval 26"/>
            <p:cNvSpPr/>
            <p:nvPr/>
          </p:nvSpPr>
          <p:spPr>
            <a:xfrm rot="2881072">
              <a:off x="10112396" y="2598419"/>
              <a:ext cx="105312" cy="105312"/>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29" name="Oval 27"/>
            <p:cNvSpPr/>
            <p:nvPr/>
          </p:nvSpPr>
          <p:spPr>
            <a:xfrm rot="2881072">
              <a:off x="9877954" y="2841818"/>
              <a:ext cx="170121" cy="170121"/>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30" name="Oval 28"/>
            <p:cNvSpPr/>
            <p:nvPr/>
          </p:nvSpPr>
          <p:spPr>
            <a:xfrm rot="2881072">
              <a:off x="9254321" y="3121514"/>
              <a:ext cx="247155" cy="247155"/>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31" name="Oval 29"/>
            <p:cNvSpPr/>
            <p:nvPr/>
          </p:nvSpPr>
          <p:spPr>
            <a:xfrm rot="2881072">
              <a:off x="10591845" y="2011825"/>
              <a:ext cx="247155" cy="247155"/>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32" name="Oval 30"/>
            <p:cNvSpPr/>
            <p:nvPr/>
          </p:nvSpPr>
          <p:spPr>
            <a:xfrm rot="2881072">
              <a:off x="10473364" y="2438442"/>
              <a:ext cx="105312" cy="105312"/>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33" name="Oval 31"/>
            <p:cNvSpPr/>
            <p:nvPr/>
          </p:nvSpPr>
          <p:spPr>
            <a:xfrm rot="2881072">
              <a:off x="9067241" y="3634743"/>
              <a:ext cx="170121" cy="170121"/>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34" name="Oval 32"/>
            <p:cNvSpPr/>
            <p:nvPr/>
          </p:nvSpPr>
          <p:spPr>
            <a:xfrm rot="2881072">
              <a:off x="9610135" y="2931868"/>
              <a:ext cx="105312" cy="105312"/>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cxnSp>
          <p:nvCxnSpPr>
            <p:cNvPr id="35" name="Straight Connector 33"/>
            <p:cNvCxnSpPr>
              <a:stCxn id="10" idx="6"/>
              <a:endCxn id="11" idx="2"/>
            </p:cNvCxnSpPr>
            <p:nvPr/>
          </p:nvCxnSpPr>
          <p:spPr>
            <a:xfrm rot="2881072">
              <a:off x="8699978" y="3713354"/>
              <a:ext cx="133418" cy="1492"/>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36" name="Straight Connector 34"/>
            <p:cNvCxnSpPr>
              <a:stCxn id="11" idx="6"/>
              <a:endCxn id="12" idx="2"/>
            </p:cNvCxnSpPr>
            <p:nvPr/>
          </p:nvCxnSpPr>
          <p:spPr>
            <a:xfrm rot="2881072" flipV="1">
              <a:off x="8833064" y="3928003"/>
              <a:ext cx="253546" cy="1492"/>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37" name="Straight Connector 35"/>
            <p:cNvCxnSpPr>
              <a:stCxn id="12" idx="0"/>
              <a:endCxn id="27" idx="4"/>
            </p:cNvCxnSpPr>
            <p:nvPr/>
          </p:nvCxnSpPr>
          <p:spPr>
            <a:xfrm rot="2881072" flipH="1" flipV="1">
              <a:off x="9246792" y="3845901"/>
              <a:ext cx="1" cy="219209"/>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38" name="Straight Connector 36"/>
            <p:cNvCxnSpPr>
              <a:stCxn id="27" idx="0"/>
              <a:endCxn id="26" idx="4"/>
            </p:cNvCxnSpPr>
            <p:nvPr/>
          </p:nvCxnSpPr>
          <p:spPr>
            <a:xfrm rot="2881072" flipV="1">
              <a:off x="9530423" y="3533644"/>
              <a:ext cx="0" cy="333279"/>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39" name="Straight Connector 37"/>
            <p:cNvCxnSpPr>
              <a:stCxn id="26" idx="0"/>
              <a:endCxn id="25" idx="4"/>
            </p:cNvCxnSpPr>
            <p:nvPr/>
          </p:nvCxnSpPr>
          <p:spPr>
            <a:xfrm rot="2881072" flipV="1">
              <a:off x="9848469" y="3323000"/>
              <a:ext cx="0" cy="182185"/>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40" name="Straight Connector 38"/>
            <p:cNvCxnSpPr>
              <a:stCxn id="25" idx="0"/>
              <a:endCxn id="24" idx="4"/>
            </p:cNvCxnSpPr>
            <p:nvPr/>
          </p:nvCxnSpPr>
          <p:spPr>
            <a:xfrm rot="2881072" flipV="1">
              <a:off x="10156334" y="2919312"/>
              <a:ext cx="1" cy="435505"/>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41" name="Straight Connector 39"/>
            <p:cNvCxnSpPr>
              <a:stCxn id="24" idx="0"/>
              <a:endCxn id="22" idx="4"/>
            </p:cNvCxnSpPr>
            <p:nvPr/>
          </p:nvCxnSpPr>
          <p:spPr>
            <a:xfrm rot="2881072" flipH="1" flipV="1">
              <a:off x="10489643" y="2776626"/>
              <a:ext cx="1" cy="121026"/>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42" name="Straight Connector 40"/>
            <p:cNvCxnSpPr>
              <a:stCxn id="22" idx="0"/>
              <a:endCxn id="23" idx="4"/>
            </p:cNvCxnSpPr>
            <p:nvPr/>
          </p:nvCxnSpPr>
          <p:spPr>
            <a:xfrm rot="2881072" flipH="1" flipV="1">
              <a:off x="10694872" y="2500903"/>
              <a:ext cx="18397" cy="261823"/>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43" name="Straight Connector 41"/>
            <p:cNvCxnSpPr>
              <a:stCxn id="23" idx="0"/>
              <a:endCxn id="20" idx="4"/>
            </p:cNvCxnSpPr>
            <p:nvPr/>
          </p:nvCxnSpPr>
          <p:spPr>
            <a:xfrm rot="2881072" flipH="1" flipV="1">
              <a:off x="11014282" y="2203035"/>
              <a:ext cx="5660" cy="261822"/>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44" name="Straight Connector 42"/>
            <p:cNvCxnSpPr>
              <a:stCxn id="20" idx="2"/>
              <a:endCxn id="21" idx="6"/>
            </p:cNvCxnSpPr>
            <p:nvPr/>
          </p:nvCxnSpPr>
          <p:spPr>
            <a:xfrm rot="2881072" flipH="1" flipV="1">
              <a:off x="10978688" y="2042746"/>
              <a:ext cx="176435" cy="18967"/>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45" name="Straight Connector 43"/>
            <p:cNvCxnSpPr>
              <a:stCxn id="21" idx="2"/>
              <a:endCxn id="17" idx="6"/>
            </p:cNvCxnSpPr>
            <p:nvPr/>
          </p:nvCxnSpPr>
          <p:spPr>
            <a:xfrm rot="2881072" flipH="1">
              <a:off x="10790228" y="1833308"/>
              <a:ext cx="176435" cy="18967"/>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46" name="Straight Connector 44"/>
            <p:cNvCxnSpPr>
              <a:stCxn id="17" idx="4"/>
              <a:endCxn id="18" idx="0"/>
            </p:cNvCxnSpPr>
            <p:nvPr/>
          </p:nvCxnSpPr>
          <p:spPr>
            <a:xfrm rot="2881072">
              <a:off x="10597431" y="1734987"/>
              <a:ext cx="0" cy="255139"/>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47" name="Straight Connector 45"/>
            <p:cNvCxnSpPr>
              <a:stCxn id="18" idx="4"/>
              <a:endCxn id="19" idx="0"/>
            </p:cNvCxnSpPr>
            <p:nvPr/>
          </p:nvCxnSpPr>
          <p:spPr>
            <a:xfrm rot="2881072" flipH="1">
              <a:off x="10248969" y="2005036"/>
              <a:ext cx="8600" cy="322854"/>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48" name="Straight Connector 46"/>
            <p:cNvCxnSpPr>
              <a:stCxn id="19" idx="4"/>
              <a:endCxn id="16" idx="0"/>
            </p:cNvCxnSpPr>
            <p:nvPr/>
          </p:nvCxnSpPr>
          <p:spPr>
            <a:xfrm rot="2881072">
              <a:off x="9912199" y="2283199"/>
              <a:ext cx="8600" cy="372604"/>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49" name="Straight Connector 47"/>
            <p:cNvCxnSpPr>
              <a:stCxn id="16" idx="4"/>
              <a:endCxn id="14" idx="0"/>
            </p:cNvCxnSpPr>
            <p:nvPr/>
          </p:nvCxnSpPr>
          <p:spPr>
            <a:xfrm rot="2881072" flipH="1">
              <a:off x="9509682" y="2646637"/>
              <a:ext cx="2937" cy="382845"/>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50" name="Straight Connector 48"/>
            <p:cNvCxnSpPr>
              <a:stCxn id="14" idx="4"/>
              <a:endCxn id="13" idx="0"/>
            </p:cNvCxnSpPr>
            <p:nvPr/>
          </p:nvCxnSpPr>
          <p:spPr>
            <a:xfrm rot="2881072">
              <a:off x="9176013" y="2986173"/>
              <a:ext cx="2937" cy="304269"/>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51" name="Straight Connector 49"/>
            <p:cNvCxnSpPr>
              <a:stCxn id="13" idx="4"/>
              <a:endCxn id="10" idx="0"/>
            </p:cNvCxnSpPr>
            <p:nvPr/>
          </p:nvCxnSpPr>
          <p:spPr>
            <a:xfrm rot="2881072">
              <a:off x="8833934" y="3308196"/>
              <a:ext cx="0" cy="282450"/>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52" name="Straight Connector 50"/>
            <p:cNvCxnSpPr>
              <a:stCxn id="10" idx="7"/>
              <a:endCxn id="33" idx="2"/>
            </p:cNvCxnSpPr>
            <p:nvPr/>
          </p:nvCxnSpPr>
          <p:spPr>
            <a:xfrm rot="2881072" flipV="1">
              <a:off x="8788666" y="3519948"/>
              <a:ext cx="268739" cy="221939"/>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53" name="Straight Connector 51"/>
            <p:cNvCxnSpPr>
              <a:stCxn id="33" idx="6"/>
              <a:endCxn id="12" idx="1"/>
            </p:cNvCxnSpPr>
            <p:nvPr/>
          </p:nvCxnSpPr>
          <p:spPr>
            <a:xfrm rot="2881072">
              <a:off x="9111278" y="3780935"/>
              <a:ext cx="93208" cy="221939"/>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54" name="Straight Connector 52"/>
            <p:cNvCxnSpPr>
              <a:stCxn id="33" idx="4"/>
              <a:endCxn id="11" idx="7"/>
            </p:cNvCxnSpPr>
            <p:nvPr/>
          </p:nvCxnSpPr>
          <p:spPr>
            <a:xfrm rot="2881072" flipH="1">
              <a:off x="8932559" y="3706988"/>
              <a:ext cx="114145" cy="164833"/>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55" name="Straight Connector 53"/>
            <p:cNvCxnSpPr>
              <a:stCxn id="33" idx="1"/>
              <a:endCxn id="13" idx="6"/>
            </p:cNvCxnSpPr>
            <p:nvPr/>
          </p:nvCxnSpPr>
          <p:spPr>
            <a:xfrm rot="2881072" flipH="1" flipV="1">
              <a:off x="8973541" y="3442906"/>
              <a:ext cx="268739" cy="110338"/>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56" name="Straight Connector 54"/>
            <p:cNvCxnSpPr>
              <a:stCxn id="13" idx="7"/>
              <a:endCxn id="30" idx="3"/>
            </p:cNvCxnSpPr>
            <p:nvPr/>
          </p:nvCxnSpPr>
          <p:spPr>
            <a:xfrm rot="2881072" flipV="1">
              <a:off x="9138569" y="3186951"/>
              <a:ext cx="64440" cy="167219"/>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57" name="Straight Connector 55"/>
            <p:cNvCxnSpPr>
              <a:stCxn id="30" idx="6"/>
              <a:endCxn id="26" idx="2"/>
            </p:cNvCxnSpPr>
            <p:nvPr/>
          </p:nvCxnSpPr>
          <p:spPr>
            <a:xfrm rot="2881072" flipV="1">
              <a:off x="9444717" y="3372521"/>
              <a:ext cx="231753" cy="60602"/>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58" name="Straight Connector 56"/>
            <p:cNvCxnSpPr>
              <a:stCxn id="27" idx="1"/>
              <a:endCxn id="30" idx="5"/>
            </p:cNvCxnSpPr>
            <p:nvPr/>
          </p:nvCxnSpPr>
          <p:spPr>
            <a:xfrm rot="2881072" flipH="1" flipV="1">
              <a:off x="9212899" y="3438553"/>
              <a:ext cx="315776" cy="285778"/>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59" name="Straight Connector 57"/>
            <p:cNvCxnSpPr>
              <a:stCxn id="33" idx="0"/>
              <a:endCxn id="26" idx="3"/>
            </p:cNvCxnSpPr>
            <p:nvPr/>
          </p:nvCxnSpPr>
          <p:spPr>
            <a:xfrm rot="2881072" flipV="1">
              <a:off x="9334924" y="3394861"/>
              <a:ext cx="178267" cy="400628"/>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60" name="Straight Connector 58"/>
            <p:cNvCxnSpPr>
              <a:stCxn id="26" idx="1"/>
              <a:endCxn id="34" idx="5"/>
            </p:cNvCxnSpPr>
            <p:nvPr/>
          </p:nvCxnSpPr>
          <p:spPr>
            <a:xfrm rot="2881072" flipH="1" flipV="1">
              <a:off x="9517940" y="3127999"/>
              <a:ext cx="346141" cy="228087"/>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61" name="Straight Connector 59"/>
            <p:cNvCxnSpPr>
              <a:stCxn id="14" idx="7"/>
              <a:endCxn id="34" idx="3"/>
            </p:cNvCxnSpPr>
            <p:nvPr/>
          </p:nvCxnSpPr>
          <p:spPr>
            <a:xfrm rot="2881072" flipV="1">
              <a:off x="9427106" y="2900196"/>
              <a:ext cx="137310" cy="184365"/>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62" name="Straight Connector 60"/>
            <p:cNvCxnSpPr>
              <a:stCxn id="34" idx="7"/>
              <a:endCxn id="29" idx="3"/>
            </p:cNvCxnSpPr>
            <p:nvPr/>
          </p:nvCxnSpPr>
          <p:spPr>
            <a:xfrm rot="2881072" flipV="1">
              <a:off x="9766429" y="2872672"/>
              <a:ext cx="60588" cy="164352"/>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63" name="Straight Connector 61"/>
            <p:cNvCxnSpPr>
              <a:stCxn id="25" idx="1"/>
              <a:endCxn id="29" idx="5"/>
            </p:cNvCxnSpPr>
            <p:nvPr/>
          </p:nvCxnSpPr>
          <p:spPr>
            <a:xfrm rot="2881072" flipH="1" flipV="1">
              <a:off x="9864230" y="3053630"/>
              <a:ext cx="188174" cy="169917"/>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64" name="Straight Connector 62"/>
            <p:cNvCxnSpPr>
              <a:stCxn id="30" idx="0"/>
              <a:endCxn id="34" idx="4"/>
            </p:cNvCxnSpPr>
            <p:nvPr/>
          </p:nvCxnSpPr>
          <p:spPr>
            <a:xfrm rot="2881072" flipH="1" flipV="1">
              <a:off x="9545140" y="2986171"/>
              <a:ext cx="3130" cy="209835"/>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65" name="Straight Connector 63"/>
            <p:cNvCxnSpPr>
              <a:stCxn id="34" idx="0"/>
              <a:endCxn id="16" idx="5"/>
            </p:cNvCxnSpPr>
            <p:nvPr/>
          </p:nvCxnSpPr>
          <p:spPr>
            <a:xfrm rot="2881072" flipH="1" flipV="1">
              <a:off x="9633209" y="2769764"/>
              <a:ext cx="148693" cy="148928"/>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66" name="Straight Connector 64"/>
            <p:cNvCxnSpPr>
              <a:stCxn id="16" idx="7"/>
              <a:endCxn id="28" idx="3"/>
            </p:cNvCxnSpPr>
            <p:nvPr/>
          </p:nvCxnSpPr>
          <p:spPr>
            <a:xfrm rot="2881072" flipV="1">
              <a:off x="9857759" y="2534851"/>
              <a:ext cx="199551" cy="237291"/>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67" name="Straight Connector 65"/>
            <p:cNvCxnSpPr>
              <a:stCxn id="28" idx="1"/>
              <a:endCxn id="19" idx="6"/>
            </p:cNvCxnSpPr>
            <p:nvPr/>
          </p:nvCxnSpPr>
          <p:spPr>
            <a:xfrm rot="2881072" flipH="1" flipV="1">
              <a:off x="10039329" y="2402842"/>
              <a:ext cx="215641" cy="138417"/>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68" name="Straight Connector 66"/>
            <p:cNvCxnSpPr>
              <a:stCxn id="19" idx="7"/>
              <a:endCxn id="32" idx="2"/>
            </p:cNvCxnSpPr>
            <p:nvPr/>
          </p:nvCxnSpPr>
          <p:spPr>
            <a:xfrm rot="2881072" flipV="1">
              <a:off x="10148231" y="2299371"/>
              <a:ext cx="338173" cy="162453"/>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69" name="Straight Connector 67"/>
            <p:cNvCxnSpPr>
              <a:stCxn id="28" idx="0"/>
              <a:endCxn id="32" idx="4"/>
            </p:cNvCxnSpPr>
            <p:nvPr/>
          </p:nvCxnSpPr>
          <p:spPr>
            <a:xfrm rot="2881072" flipV="1">
              <a:off x="10284270" y="2436075"/>
              <a:ext cx="122532" cy="270024"/>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70" name="Straight Connector 68"/>
            <p:cNvCxnSpPr>
              <a:stCxn id="29" idx="0"/>
              <a:endCxn id="28" idx="5"/>
            </p:cNvCxnSpPr>
            <p:nvPr/>
          </p:nvCxnSpPr>
          <p:spPr>
            <a:xfrm rot="2881072" flipH="1" flipV="1">
              <a:off x="10077940" y="2680632"/>
              <a:ext cx="32644" cy="212376"/>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71" name="Straight Connector 69"/>
            <p:cNvCxnSpPr>
              <a:stCxn id="28" idx="7"/>
              <a:endCxn id="22" idx="2"/>
            </p:cNvCxnSpPr>
            <p:nvPr/>
          </p:nvCxnSpPr>
          <p:spPr>
            <a:xfrm rot="2881072" flipV="1">
              <a:off x="10245320" y="2591690"/>
              <a:ext cx="265541" cy="192765"/>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72" name="Straight Connector 70"/>
            <p:cNvCxnSpPr>
              <a:stCxn id="22" idx="1"/>
              <a:endCxn id="32" idx="6"/>
            </p:cNvCxnSpPr>
            <p:nvPr/>
          </p:nvCxnSpPr>
          <p:spPr>
            <a:xfrm rot="2881072" flipH="1" flipV="1">
              <a:off x="10497387" y="2565496"/>
              <a:ext cx="143009" cy="108105"/>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73" name="Straight Connector 71"/>
            <p:cNvCxnSpPr>
              <a:stCxn id="32" idx="7"/>
              <a:endCxn id="23" idx="3"/>
            </p:cNvCxnSpPr>
            <p:nvPr/>
          </p:nvCxnSpPr>
          <p:spPr>
            <a:xfrm rot="2881072" flipV="1">
              <a:off x="10617501" y="2406541"/>
              <a:ext cx="117121" cy="156822"/>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74" name="Straight Connector 72"/>
            <p:cNvCxnSpPr>
              <a:stCxn id="32" idx="1"/>
              <a:endCxn id="31" idx="4"/>
            </p:cNvCxnSpPr>
            <p:nvPr/>
          </p:nvCxnSpPr>
          <p:spPr>
            <a:xfrm rot="2881072" flipH="1" flipV="1">
              <a:off x="10525935" y="2219337"/>
              <a:ext cx="100483" cy="217906"/>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75" name="Straight Connector 73"/>
            <p:cNvCxnSpPr>
              <a:stCxn id="18" idx="7"/>
              <a:endCxn id="31" idx="2"/>
            </p:cNvCxnSpPr>
            <p:nvPr/>
          </p:nvCxnSpPr>
          <p:spPr>
            <a:xfrm rot="2881072" flipV="1">
              <a:off x="10529527" y="1997559"/>
              <a:ext cx="98022" cy="57685"/>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76" name="Straight Connector 74"/>
            <p:cNvCxnSpPr>
              <a:stCxn id="31" idx="1"/>
              <a:endCxn id="17" idx="5"/>
            </p:cNvCxnSpPr>
            <p:nvPr/>
          </p:nvCxnSpPr>
          <p:spPr>
            <a:xfrm rot="2881072" flipH="1" flipV="1">
              <a:off x="10669362" y="1828684"/>
              <a:ext cx="134217" cy="159899"/>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77" name="Straight Connector 75"/>
            <p:cNvCxnSpPr>
              <a:stCxn id="31" idx="0"/>
              <a:endCxn id="21" idx="4"/>
            </p:cNvCxnSpPr>
            <p:nvPr/>
          </p:nvCxnSpPr>
          <p:spPr>
            <a:xfrm rot="2881072" flipV="1">
              <a:off x="10857731" y="1939485"/>
              <a:ext cx="32405" cy="150161"/>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78" name="Straight Connector 76"/>
            <p:cNvCxnSpPr>
              <a:stCxn id="31" idx="7"/>
              <a:endCxn id="20" idx="3"/>
            </p:cNvCxnSpPr>
            <p:nvPr/>
          </p:nvCxnSpPr>
          <p:spPr>
            <a:xfrm rot="2881072" flipV="1">
              <a:off x="10865310" y="2082455"/>
              <a:ext cx="199028" cy="159899"/>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79" name="Straight Connector 77"/>
            <p:cNvCxnSpPr>
              <a:stCxn id="31" idx="6"/>
              <a:endCxn id="23" idx="1"/>
            </p:cNvCxnSpPr>
            <p:nvPr/>
          </p:nvCxnSpPr>
          <p:spPr>
            <a:xfrm rot="2881072">
              <a:off x="10746265" y="2279234"/>
              <a:ext cx="168493" cy="64368"/>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sp>
          <p:nvSpPr>
            <p:cNvPr id="80" name="Oval 78"/>
            <p:cNvSpPr/>
            <p:nvPr/>
          </p:nvSpPr>
          <p:spPr>
            <a:xfrm rot="2881072">
              <a:off x="8158138" y="4339718"/>
              <a:ext cx="260282" cy="86280"/>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grpSp>
      <p:sp>
        <p:nvSpPr>
          <p:cNvPr id="81" name="矩形 80"/>
          <p:cNvSpPr/>
          <p:nvPr/>
        </p:nvSpPr>
        <p:spPr>
          <a:xfrm>
            <a:off x="3130011" y="2067694"/>
            <a:ext cx="926480" cy="926480"/>
          </a:xfrm>
          <a:prstGeom prst="rect">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p>
        </p:txBody>
      </p:sp>
      <p:sp>
        <p:nvSpPr>
          <p:cNvPr id="82" name="矩形 81"/>
          <p:cNvSpPr/>
          <p:nvPr/>
        </p:nvSpPr>
        <p:spPr>
          <a:xfrm>
            <a:off x="5112468" y="2067694"/>
            <a:ext cx="926480" cy="926480"/>
          </a:xfrm>
          <a:prstGeom prst="rect">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p>
        </p:txBody>
      </p:sp>
      <p:sp>
        <p:nvSpPr>
          <p:cNvPr id="83" name="矩形 82"/>
          <p:cNvSpPr/>
          <p:nvPr/>
        </p:nvSpPr>
        <p:spPr>
          <a:xfrm>
            <a:off x="7095667" y="2067694"/>
            <a:ext cx="926480" cy="926480"/>
          </a:xfrm>
          <a:prstGeom prst="rect">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p>
        </p:txBody>
      </p:sp>
      <p:sp>
        <p:nvSpPr>
          <p:cNvPr id="84" name="矩形 83"/>
          <p:cNvSpPr/>
          <p:nvPr/>
        </p:nvSpPr>
        <p:spPr>
          <a:xfrm>
            <a:off x="1146811" y="2067694"/>
            <a:ext cx="926480" cy="926480"/>
          </a:xfrm>
          <a:prstGeom prst="rect">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p>
        </p:txBody>
      </p:sp>
      <p:grpSp>
        <p:nvGrpSpPr>
          <p:cNvPr id="85" name="组合 84"/>
          <p:cNvGrpSpPr>
            <a:grpSpLocks noChangeAspect="1"/>
          </p:cNvGrpSpPr>
          <p:nvPr/>
        </p:nvGrpSpPr>
        <p:grpSpPr>
          <a:xfrm>
            <a:off x="1371440" y="2292329"/>
            <a:ext cx="701847" cy="701847"/>
            <a:chOff x="-8848726" y="2809875"/>
            <a:chExt cx="1036638" cy="1036638"/>
          </a:xfrm>
        </p:grpSpPr>
        <p:sp>
          <p:nvSpPr>
            <p:cNvPr id="86" name="Freeform 76"/>
            <p:cNvSpPr/>
            <p:nvPr/>
          </p:nvSpPr>
          <p:spPr bwMode="auto">
            <a:xfrm flipH="1">
              <a:off x="-8836026" y="2809876"/>
              <a:ext cx="1023938" cy="1036637"/>
            </a:xfrm>
            <a:custGeom>
              <a:avLst/>
              <a:gdLst>
                <a:gd name="T0" fmla="*/ 352 w 395"/>
                <a:gd name="T1" fmla="*/ 0 h 400"/>
                <a:gd name="T2" fmla="*/ 319 w 395"/>
                <a:gd name="T3" fmla="*/ 33 h 400"/>
                <a:gd name="T4" fmla="*/ 188 w 395"/>
                <a:gd name="T5" fmla="*/ 35 h 400"/>
                <a:gd name="T6" fmla="*/ 161 w 395"/>
                <a:gd name="T7" fmla="*/ 7 h 400"/>
                <a:gd name="T8" fmla="*/ 133 w 395"/>
                <a:gd name="T9" fmla="*/ 5 h 400"/>
                <a:gd name="T10" fmla="*/ 0 w 395"/>
                <a:gd name="T11" fmla="*/ 138 h 400"/>
                <a:gd name="T12" fmla="*/ 0 w 395"/>
                <a:gd name="T13" fmla="*/ 360 h 400"/>
                <a:gd name="T14" fmla="*/ 40 w 395"/>
                <a:gd name="T15" fmla="*/ 400 h 400"/>
                <a:gd name="T16" fmla="*/ 247 w 395"/>
                <a:gd name="T17" fmla="*/ 400 h 400"/>
                <a:gd name="T18" fmla="*/ 395 w 395"/>
                <a:gd name="T19" fmla="*/ 251 h 400"/>
                <a:gd name="T20" fmla="*/ 386 w 395"/>
                <a:gd name="T21" fmla="*/ 189 h 400"/>
                <a:gd name="T22" fmla="*/ 387 w 395"/>
                <a:gd name="T23" fmla="*/ 8 h 400"/>
                <a:gd name="T24" fmla="*/ 352 w 395"/>
                <a:gd name="T25" fmla="*/ 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5" h="400">
                  <a:moveTo>
                    <a:pt x="352" y="0"/>
                  </a:moveTo>
                  <a:cubicBezTo>
                    <a:pt x="319" y="33"/>
                    <a:pt x="319" y="33"/>
                    <a:pt x="319" y="33"/>
                  </a:cubicBezTo>
                  <a:cubicBezTo>
                    <a:pt x="188" y="35"/>
                    <a:pt x="188" y="35"/>
                    <a:pt x="188" y="35"/>
                  </a:cubicBezTo>
                  <a:cubicBezTo>
                    <a:pt x="161" y="7"/>
                    <a:pt x="161" y="7"/>
                    <a:pt x="161" y="7"/>
                  </a:cubicBezTo>
                  <a:cubicBezTo>
                    <a:pt x="133" y="5"/>
                    <a:pt x="133" y="5"/>
                    <a:pt x="133" y="5"/>
                  </a:cubicBezTo>
                  <a:cubicBezTo>
                    <a:pt x="0" y="138"/>
                    <a:pt x="0" y="138"/>
                    <a:pt x="0" y="138"/>
                  </a:cubicBezTo>
                  <a:cubicBezTo>
                    <a:pt x="0" y="360"/>
                    <a:pt x="0" y="360"/>
                    <a:pt x="0" y="360"/>
                  </a:cubicBezTo>
                  <a:cubicBezTo>
                    <a:pt x="0" y="382"/>
                    <a:pt x="18" y="400"/>
                    <a:pt x="40" y="400"/>
                  </a:cubicBezTo>
                  <a:cubicBezTo>
                    <a:pt x="247" y="400"/>
                    <a:pt x="247" y="400"/>
                    <a:pt x="247" y="400"/>
                  </a:cubicBezTo>
                  <a:cubicBezTo>
                    <a:pt x="395" y="251"/>
                    <a:pt x="395" y="251"/>
                    <a:pt x="395" y="251"/>
                  </a:cubicBezTo>
                  <a:cubicBezTo>
                    <a:pt x="386" y="189"/>
                    <a:pt x="386" y="189"/>
                    <a:pt x="386" y="189"/>
                  </a:cubicBezTo>
                  <a:cubicBezTo>
                    <a:pt x="387" y="8"/>
                    <a:pt x="387" y="8"/>
                    <a:pt x="387" y="8"/>
                  </a:cubicBezTo>
                  <a:cubicBezTo>
                    <a:pt x="352" y="0"/>
                    <a:pt x="352" y="0"/>
                    <a:pt x="352" y="0"/>
                  </a:cubicBezTo>
                </a:path>
              </a:pathLst>
            </a:custGeom>
            <a:solidFill>
              <a:srgbClr val="9E1E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00">
                <a:defRPr/>
              </a:pPr>
              <a:endParaRPr lang="zh-CN" altLang="en-US">
                <a:solidFill>
                  <a:sysClr val="windowText" lastClr="000000"/>
                </a:solidFill>
                <a:latin typeface="Calibri" panose="020F0502020204030204"/>
                <a:ea typeface="宋体" panose="02010600030101010101" pitchFamily="2" charset="-122"/>
              </a:endParaRPr>
            </a:p>
          </p:txBody>
        </p:sp>
        <p:sp>
          <p:nvSpPr>
            <p:cNvPr id="87" name="Freeform 77"/>
            <p:cNvSpPr>
              <a:spLocks noEditPoints="1"/>
            </p:cNvSpPr>
            <p:nvPr/>
          </p:nvSpPr>
          <p:spPr bwMode="auto">
            <a:xfrm flipH="1">
              <a:off x="-8848726" y="2809875"/>
              <a:ext cx="704850" cy="663575"/>
            </a:xfrm>
            <a:custGeom>
              <a:avLst/>
              <a:gdLst>
                <a:gd name="T0" fmla="*/ 224 w 272"/>
                <a:gd name="T1" fmla="*/ 0 h 256"/>
                <a:gd name="T2" fmla="*/ 208 w 272"/>
                <a:gd name="T3" fmla="*/ 24 h 256"/>
                <a:gd name="T4" fmla="*/ 48 w 272"/>
                <a:gd name="T5" fmla="*/ 8 h 256"/>
                <a:gd name="T6" fmla="*/ 16 w 272"/>
                <a:gd name="T7" fmla="*/ 0 h 256"/>
                <a:gd name="T8" fmla="*/ 0 w 272"/>
                <a:gd name="T9" fmla="*/ 240 h 256"/>
                <a:gd name="T10" fmla="*/ 48 w 272"/>
                <a:gd name="T11" fmla="*/ 256 h 256"/>
                <a:gd name="T12" fmla="*/ 64 w 272"/>
                <a:gd name="T13" fmla="*/ 232 h 256"/>
                <a:gd name="T14" fmla="*/ 224 w 272"/>
                <a:gd name="T15" fmla="*/ 248 h 256"/>
                <a:gd name="T16" fmla="*/ 256 w 272"/>
                <a:gd name="T17" fmla="*/ 256 h 256"/>
                <a:gd name="T18" fmla="*/ 272 w 272"/>
                <a:gd name="T19" fmla="*/ 16 h 256"/>
                <a:gd name="T20" fmla="*/ 32 w 272"/>
                <a:gd name="T21" fmla="*/ 248 h 256"/>
                <a:gd name="T22" fmla="*/ 16 w 272"/>
                <a:gd name="T23" fmla="*/ 232 h 256"/>
                <a:gd name="T24" fmla="*/ 32 w 272"/>
                <a:gd name="T25" fmla="*/ 248 h 256"/>
                <a:gd name="T26" fmla="*/ 16 w 272"/>
                <a:gd name="T27" fmla="*/ 216 h 256"/>
                <a:gd name="T28" fmla="*/ 32 w 272"/>
                <a:gd name="T29" fmla="*/ 200 h 256"/>
                <a:gd name="T30" fmla="*/ 32 w 272"/>
                <a:gd name="T31" fmla="*/ 184 h 256"/>
                <a:gd name="T32" fmla="*/ 16 w 272"/>
                <a:gd name="T33" fmla="*/ 168 h 256"/>
                <a:gd name="T34" fmla="*/ 32 w 272"/>
                <a:gd name="T35" fmla="*/ 184 h 256"/>
                <a:gd name="T36" fmla="*/ 16 w 272"/>
                <a:gd name="T37" fmla="*/ 152 h 256"/>
                <a:gd name="T38" fmla="*/ 32 w 272"/>
                <a:gd name="T39" fmla="*/ 136 h 256"/>
                <a:gd name="T40" fmla="*/ 32 w 272"/>
                <a:gd name="T41" fmla="*/ 120 h 256"/>
                <a:gd name="T42" fmla="*/ 16 w 272"/>
                <a:gd name="T43" fmla="*/ 104 h 256"/>
                <a:gd name="T44" fmla="*/ 32 w 272"/>
                <a:gd name="T45" fmla="*/ 120 h 256"/>
                <a:gd name="T46" fmla="*/ 16 w 272"/>
                <a:gd name="T47" fmla="*/ 88 h 256"/>
                <a:gd name="T48" fmla="*/ 32 w 272"/>
                <a:gd name="T49" fmla="*/ 72 h 256"/>
                <a:gd name="T50" fmla="*/ 32 w 272"/>
                <a:gd name="T51" fmla="*/ 56 h 256"/>
                <a:gd name="T52" fmla="*/ 16 w 272"/>
                <a:gd name="T53" fmla="*/ 40 h 256"/>
                <a:gd name="T54" fmla="*/ 32 w 272"/>
                <a:gd name="T55" fmla="*/ 56 h 256"/>
                <a:gd name="T56" fmla="*/ 16 w 272"/>
                <a:gd name="T57" fmla="*/ 24 h 256"/>
                <a:gd name="T58" fmla="*/ 32 w 272"/>
                <a:gd name="T59" fmla="*/ 8 h 256"/>
                <a:gd name="T60" fmla="*/ 224 w 272"/>
                <a:gd name="T61" fmla="*/ 200 h 256"/>
                <a:gd name="T62" fmla="*/ 64 w 272"/>
                <a:gd name="T63" fmla="*/ 216 h 256"/>
                <a:gd name="T64" fmla="*/ 48 w 272"/>
                <a:gd name="T65" fmla="*/ 56 h 256"/>
                <a:gd name="T66" fmla="*/ 208 w 272"/>
                <a:gd name="T67" fmla="*/ 40 h 256"/>
                <a:gd name="T68" fmla="*/ 224 w 272"/>
                <a:gd name="T69" fmla="*/ 200 h 256"/>
                <a:gd name="T70" fmla="*/ 240 w 272"/>
                <a:gd name="T71" fmla="*/ 248 h 256"/>
                <a:gd name="T72" fmla="*/ 256 w 272"/>
                <a:gd name="T73" fmla="*/ 232 h 256"/>
                <a:gd name="T74" fmla="*/ 256 w 272"/>
                <a:gd name="T75" fmla="*/ 216 h 256"/>
                <a:gd name="T76" fmla="*/ 240 w 272"/>
                <a:gd name="T77" fmla="*/ 200 h 256"/>
                <a:gd name="T78" fmla="*/ 256 w 272"/>
                <a:gd name="T79" fmla="*/ 216 h 256"/>
                <a:gd name="T80" fmla="*/ 240 w 272"/>
                <a:gd name="T81" fmla="*/ 184 h 256"/>
                <a:gd name="T82" fmla="*/ 256 w 272"/>
                <a:gd name="T83" fmla="*/ 168 h 256"/>
                <a:gd name="T84" fmla="*/ 256 w 272"/>
                <a:gd name="T85" fmla="*/ 152 h 256"/>
                <a:gd name="T86" fmla="*/ 240 w 272"/>
                <a:gd name="T87" fmla="*/ 136 h 256"/>
                <a:gd name="T88" fmla="*/ 256 w 272"/>
                <a:gd name="T89" fmla="*/ 152 h 256"/>
                <a:gd name="T90" fmla="*/ 240 w 272"/>
                <a:gd name="T91" fmla="*/ 120 h 256"/>
                <a:gd name="T92" fmla="*/ 256 w 272"/>
                <a:gd name="T93" fmla="*/ 104 h 256"/>
                <a:gd name="T94" fmla="*/ 256 w 272"/>
                <a:gd name="T95" fmla="*/ 88 h 256"/>
                <a:gd name="T96" fmla="*/ 240 w 272"/>
                <a:gd name="T97" fmla="*/ 72 h 256"/>
                <a:gd name="T98" fmla="*/ 256 w 272"/>
                <a:gd name="T99" fmla="*/ 88 h 256"/>
                <a:gd name="T100" fmla="*/ 240 w 272"/>
                <a:gd name="T101" fmla="*/ 56 h 256"/>
                <a:gd name="T102" fmla="*/ 256 w 272"/>
                <a:gd name="T103" fmla="*/ 40 h 256"/>
                <a:gd name="T104" fmla="*/ 256 w 272"/>
                <a:gd name="T105" fmla="*/ 24 h 256"/>
                <a:gd name="T106" fmla="*/ 240 w 272"/>
                <a:gd name="T107" fmla="*/ 8 h 256"/>
                <a:gd name="T108" fmla="*/ 256 w 272"/>
                <a:gd name="T109" fmla="*/ 24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2" h="256">
                  <a:moveTo>
                    <a:pt x="256" y="0"/>
                  </a:moveTo>
                  <a:cubicBezTo>
                    <a:pt x="224" y="0"/>
                    <a:pt x="224" y="0"/>
                    <a:pt x="224" y="0"/>
                  </a:cubicBezTo>
                  <a:cubicBezTo>
                    <a:pt x="224" y="8"/>
                    <a:pt x="224" y="8"/>
                    <a:pt x="224" y="8"/>
                  </a:cubicBezTo>
                  <a:cubicBezTo>
                    <a:pt x="224" y="17"/>
                    <a:pt x="217" y="24"/>
                    <a:pt x="208" y="24"/>
                  </a:cubicBezTo>
                  <a:cubicBezTo>
                    <a:pt x="64" y="24"/>
                    <a:pt x="64" y="24"/>
                    <a:pt x="64" y="24"/>
                  </a:cubicBezTo>
                  <a:cubicBezTo>
                    <a:pt x="55" y="24"/>
                    <a:pt x="48" y="17"/>
                    <a:pt x="48" y="8"/>
                  </a:cubicBezTo>
                  <a:cubicBezTo>
                    <a:pt x="48" y="0"/>
                    <a:pt x="48" y="0"/>
                    <a:pt x="48" y="0"/>
                  </a:cubicBezTo>
                  <a:cubicBezTo>
                    <a:pt x="16" y="0"/>
                    <a:pt x="16" y="0"/>
                    <a:pt x="16" y="0"/>
                  </a:cubicBezTo>
                  <a:cubicBezTo>
                    <a:pt x="7" y="0"/>
                    <a:pt x="0" y="7"/>
                    <a:pt x="0" y="16"/>
                  </a:cubicBezTo>
                  <a:cubicBezTo>
                    <a:pt x="0" y="240"/>
                    <a:pt x="0" y="240"/>
                    <a:pt x="0" y="240"/>
                  </a:cubicBezTo>
                  <a:cubicBezTo>
                    <a:pt x="0" y="249"/>
                    <a:pt x="7" y="256"/>
                    <a:pt x="16" y="256"/>
                  </a:cubicBezTo>
                  <a:cubicBezTo>
                    <a:pt x="48" y="256"/>
                    <a:pt x="48" y="256"/>
                    <a:pt x="48" y="256"/>
                  </a:cubicBezTo>
                  <a:cubicBezTo>
                    <a:pt x="48" y="248"/>
                    <a:pt x="48" y="248"/>
                    <a:pt x="48" y="248"/>
                  </a:cubicBezTo>
                  <a:cubicBezTo>
                    <a:pt x="48" y="239"/>
                    <a:pt x="55" y="232"/>
                    <a:pt x="64" y="232"/>
                  </a:cubicBezTo>
                  <a:cubicBezTo>
                    <a:pt x="208" y="232"/>
                    <a:pt x="208" y="232"/>
                    <a:pt x="208" y="232"/>
                  </a:cubicBezTo>
                  <a:cubicBezTo>
                    <a:pt x="217" y="232"/>
                    <a:pt x="224" y="239"/>
                    <a:pt x="224" y="248"/>
                  </a:cubicBezTo>
                  <a:cubicBezTo>
                    <a:pt x="224" y="256"/>
                    <a:pt x="224" y="256"/>
                    <a:pt x="224" y="256"/>
                  </a:cubicBezTo>
                  <a:cubicBezTo>
                    <a:pt x="256" y="256"/>
                    <a:pt x="256" y="256"/>
                    <a:pt x="256" y="256"/>
                  </a:cubicBezTo>
                  <a:cubicBezTo>
                    <a:pt x="265" y="256"/>
                    <a:pt x="272" y="249"/>
                    <a:pt x="272" y="240"/>
                  </a:cubicBezTo>
                  <a:cubicBezTo>
                    <a:pt x="272" y="16"/>
                    <a:pt x="272" y="16"/>
                    <a:pt x="272" y="16"/>
                  </a:cubicBezTo>
                  <a:cubicBezTo>
                    <a:pt x="272" y="7"/>
                    <a:pt x="265" y="0"/>
                    <a:pt x="256" y="0"/>
                  </a:cubicBezTo>
                  <a:close/>
                  <a:moveTo>
                    <a:pt x="32" y="248"/>
                  </a:moveTo>
                  <a:cubicBezTo>
                    <a:pt x="16" y="248"/>
                    <a:pt x="16" y="248"/>
                    <a:pt x="16" y="248"/>
                  </a:cubicBezTo>
                  <a:cubicBezTo>
                    <a:pt x="16" y="232"/>
                    <a:pt x="16" y="232"/>
                    <a:pt x="16" y="232"/>
                  </a:cubicBezTo>
                  <a:cubicBezTo>
                    <a:pt x="32" y="232"/>
                    <a:pt x="32" y="232"/>
                    <a:pt x="32" y="232"/>
                  </a:cubicBezTo>
                  <a:lnTo>
                    <a:pt x="32" y="248"/>
                  </a:lnTo>
                  <a:close/>
                  <a:moveTo>
                    <a:pt x="32" y="216"/>
                  </a:moveTo>
                  <a:cubicBezTo>
                    <a:pt x="16" y="216"/>
                    <a:pt x="16" y="216"/>
                    <a:pt x="16" y="216"/>
                  </a:cubicBezTo>
                  <a:cubicBezTo>
                    <a:pt x="16" y="200"/>
                    <a:pt x="16" y="200"/>
                    <a:pt x="16" y="200"/>
                  </a:cubicBezTo>
                  <a:cubicBezTo>
                    <a:pt x="32" y="200"/>
                    <a:pt x="32" y="200"/>
                    <a:pt x="32" y="200"/>
                  </a:cubicBezTo>
                  <a:lnTo>
                    <a:pt x="32" y="216"/>
                  </a:lnTo>
                  <a:close/>
                  <a:moveTo>
                    <a:pt x="32" y="184"/>
                  </a:moveTo>
                  <a:cubicBezTo>
                    <a:pt x="16" y="184"/>
                    <a:pt x="16" y="184"/>
                    <a:pt x="16" y="184"/>
                  </a:cubicBezTo>
                  <a:cubicBezTo>
                    <a:pt x="16" y="168"/>
                    <a:pt x="16" y="168"/>
                    <a:pt x="16" y="168"/>
                  </a:cubicBezTo>
                  <a:cubicBezTo>
                    <a:pt x="32" y="168"/>
                    <a:pt x="32" y="168"/>
                    <a:pt x="32" y="168"/>
                  </a:cubicBezTo>
                  <a:lnTo>
                    <a:pt x="32" y="184"/>
                  </a:lnTo>
                  <a:close/>
                  <a:moveTo>
                    <a:pt x="32" y="152"/>
                  </a:moveTo>
                  <a:cubicBezTo>
                    <a:pt x="16" y="152"/>
                    <a:pt x="16" y="152"/>
                    <a:pt x="16" y="152"/>
                  </a:cubicBezTo>
                  <a:cubicBezTo>
                    <a:pt x="16" y="136"/>
                    <a:pt x="16" y="136"/>
                    <a:pt x="16" y="136"/>
                  </a:cubicBezTo>
                  <a:cubicBezTo>
                    <a:pt x="32" y="136"/>
                    <a:pt x="32" y="136"/>
                    <a:pt x="32" y="136"/>
                  </a:cubicBezTo>
                  <a:lnTo>
                    <a:pt x="32" y="152"/>
                  </a:lnTo>
                  <a:close/>
                  <a:moveTo>
                    <a:pt x="32" y="120"/>
                  </a:moveTo>
                  <a:cubicBezTo>
                    <a:pt x="16" y="120"/>
                    <a:pt x="16" y="120"/>
                    <a:pt x="16" y="120"/>
                  </a:cubicBezTo>
                  <a:cubicBezTo>
                    <a:pt x="16" y="104"/>
                    <a:pt x="16" y="104"/>
                    <a:pt x="16" y="104"/>
                  </a:cubicBezTo>
                  <a:cubicBezTo>
                    <a:pt x="32" y="104"/>
                    <a:pt x="32" y="104"/>
                    <a:pt x="32" y="104"/>
                  </a:cubicBezTo>
                  <a:lnTo>
                    <a:pt x="32" y="120"/>
                  </a:lnTo>
                  <a:close/>
                  <a:moveTo>
                    <a:pt x="32" y="88"/>
                  </a:moveTo>
                  <a:cubicBezTo>
                    <a:pt x="16" y="88"/>
                    <a:pt x="16" y="88"/>
                    <a:pt x="16" y="88"/>
                  </a:cubicBezTo>
                  <a:cubicBezTo>
                    <a:pt x="16" y="72"/>
                    <a:pt x="16" y="72"/>
                    <a:pt x="16" y="72"/>
                  </a:cubicBezTo>
                  <a:cubicBezTo>
                    <a:pt x="32" y="72"/>
                    <a:pt x="32" y="72"/>
                    <a:pt x="32" y="72"/>
                  </a:cubicBezTo>
                  <a:lnTo>
                    <a:pt x="32" y="88"/>
                  </a:lnTo>
                  <a:close/>
                  <a:moveTo>
                    <a:pt x="32" y="56"/>
                  </a:moveTo>
                  <a:cubicBezTo>
                    <a:pt x="16" y="56"/>
                    <a:pt x="16" y="56"/>
                    <a:pt x="16" y="56"/>
                  </a:cubicBezTo>
                  <a:cubicBezTo>
                    <a:pt x="16" y="40"/>
                    <a:pt x="16" y="40"/>
                    <a:pt x="16" y="40"/>
                  </a:cubicBezTo>
                  <a:cubicBezTo>
                    <a:pt x="32" y="40"/>
                    <a:pt x="32" y="40"/>
                    <a:pt x="32" y="40"/>
                  </a:cubicBezTo>
                  <a:lnTo>
                    <a:pt x="32" y="56"/>
                  </a:lnTo>
                  <a:close/>
                  <a:moveTo>
                    <a:pt x="32" y="24"/>
                  </a:moveTo>
                  <a:cubicBezTo>
                    <a:pt x="16" y="24"/>
                    <a:pt x="16" y="24"/>
                    <a:pt x="16" y="24"/>
                  </a:cubicBezTo>
                  <a:cubicBezTo>
                    <a:pt x="16" y="8"/>
                    <a:pt x="16" y="8"/>
                    <a:pt x="16" y="8"/>
                  </a:cubicBezTo>
                  <a:cubicBezTo>
                    <a:pt x="32" y="8"/>
                    <a:pt x="32" y="8"/>
                    <a:pt x="32" y="8"/>
                  </a:cubicBezTo>
                  <a:lnTo>
                    <a:pt x="32" y="24"/>
                  </a:lnTo>
                  <a:close/>
                  <a:moveTo>
                    <a:pt x="224" y="200"/>
                  </a:moveTo>
                  <a:cubicBezTo>
                    <a:pt x="224" y="209"/>
                    <a:pt x="217" y="216"/>
                    <a:pt x="208" y="216"/>
                  </a:cubicBezTo>
                  <a:cubicBezTo>
                    <a:pt x="64" y="216"/>
                    <a:pt x="64" y="216"/>
                    <a:pt x="64" y="216"/>
                  </a:cubicBezTo>
                  <a:cubicBezTo>
                    <a:pt x="55" y="216"/>
                    <a:pt x="48" y="209"/>
                    <a:pt x="48" y="200"/>
                  </a:cubicBezTo>
                  <a:cubicBezTo>
                    <a:pt x="48" y="56"/>
                    <a:pt x="48" y="56"/>
                    <a:pt x="48" y="56"/>
                  </a:cubicBezTo>
                  <a:cubicBezTo>
                    <a:pt x="48" y="47"/>
                    <a:pt x="55" y="40"/>
                    <a:pt x="64" y="40"/>
                  </a:cubicBezTo>
                  <a:cubicBezTo>
                    <a:pt x="208" y="40"/>
                    <a:pt x="208" y="40"/>
                    <a:pt x="208" y="40"/>
                  </a:cubicBezTo>
                  <a:cubicBezTo>
                    <a:pt x="217" y="40"/>
                    <a:pt x="224" y="47"/>
                    <a:pt x="224" y="56"/>
                  </a:cubicBezTo>
                  <a:lnTo>
                    <a:pt x="224" y="200"/>
                  </a:lnTo>
                  <a:close/>
                  <a:moveTo>
                    <a:pt x="256" y="248"/>
                  </a:moveTo>
                  <a:cubicBezTo>
                    <a:pt x="240" y="248"/>
                    <a:pt x="240" y="248"/>
                    <a:pt x="240" y="248"/>
                  </a:cubicBezTo>
                  <a:cubicBezTo>
                    <a:pt x="240" y="232"/>
                    <a:pt x="240" y="232"/>
                    <a:pt x="240" y="232"/>
                  </a:cubicBezTo>
                  <a:cubicBezTo>
                    <a:pt x="256" y="232"/>
                    <a:pt x="256" y="232"/>
                    <a:pt x="256" y="232"/>
                  </a:cubicBezTo>
                  <a:lnTo>
                    <a:pt x="256" y="248"/>
                  </a:lnTo>
                  <a:close/>
                  <a:moveTo>
                    <a:pt x="256" y="216"/>
                  </a:moveTo>
                  <a:cubicBezTo>
                    <a:pt x="240" y="216"/>
                    <a:pt x="240" y="216"/>
                    <a:pt x="240" y="216"/>
                  </a:cubicBezTo>
                  <a:cubicBezTo>
                    <a:pt x="240" y="200"/>
                    <a:pt x="240" y="200"/>
                    <a:pt x="240" y="200"/>
                  </a:cubicBezTo>
                  <a:cubicBezTo>
                    <a:pt x="256" y="200"/>
                    <a:pt x="256" y="200"/>
                    <a:pt x="256" y="200"/>
                  </a:cubicBezTo>
                  <a:lnTo>
                    <a:pt x="256" y="216"/>
                  </a:lnTo>
                  <a:close/>
                  <a:moveTo>
                    <a:pt x="256" y="184"/>
                  </a:moveTo>
                  <a:cubicBezTo>
                    <a:pt x="240" y="184"/>
                    <a:pt x="240" y="184"/>
                    <a:pt x="240" y="184"/>
                  </a:cubicBezTo>
                  <a:cubicBezTo>
                    <a:pt x="240" y="168"/>
                    <a:pt x="240" y="168"/>
                    <a:pt x="240" y="168"/>
                  </a:cubicBezTo>
                  <a:cubicBezTo>
                    <a:pt x="256" y="168"/>
                    <a:pt x="256" y="168"/>
                    <a:pt x="256" y="168"/>
                  </a:cubicBezTo>
                  <a:lnTo>
                    <a:pt x="256" y="184"/>
                  </a:lnTo>
                  <a:close/>
                  <a:moveTo>
                    <a:pt x="256" y="152"/>
                  </a:moveTo>
                  <a:cubicBezTo>
                    <a:pt x="240" y="152"/>
                    <a:pt x="240" y="152"/>
                    <a:pt x="240" y="152"/>
                  </a:cubicBezTo>
                  <a:cubicBezTo>
                    <a:pt x="240" y="136"/>
                    <a:pt x="240" y="136"/>
                    <a:pt x="240" y="136"/>
                  </a:cubicBezTo>
                  <a:cubicBezTo>
                    <a:pt x="256" y="136"/>
                    <a:pt x="256" y="136"/>
                    <a:pt x="256" y="136"/>
                  </a:cubicBezTo>
                  <a:lnTo>
                    <a:pt x="256" y="152"/>
                  </a:lnTo>
                  <a:close/>
                  <a:moveTo>
                    <a:pt x="256" y="120"/>
                  </a:moveTo>
                  <a:cubicBezTo>
                    <a:pt x="240" y="120"/>
                    <a:pt x="240" y="120"/>
                    <a:pt x="240" y="120"/>
                  </a:cubicBezTo>
                  <a:cubicBezTo>
                    <a:pt x="240" y="104"/>
                    <a:pt x="240" y="104"/>
                    <a:pt x="240" y="104"/>
                  </a:cubicBezTo>
                  <a:cubicBezTo>
                    <a:pt x="256" y="104"/>
                    <a:pt x="256" y="104"/>
                    <a:pt x="256" y="104"/>
                  </a:cubicBezTo>
                  <a:lnTo>
                    <a:pt x="256" y="120"/>
                  </a:lnTo>
                  <a:close/>
                  <a:moveTo>
                    <a:pt x="256" y="88"/>
                  </a:moveTo>
                  <a:cubicBezTo>
                    <a:pt x="240" y="88"/>
                    <a:pt x="240" y="88"/>
                    <a:pt x="240" y="88"/>
                  </a:cubicBezTo>
                  <a:cubicBezTo>
                    <a:pt x="240" y="72"/>
                    <a:pt x="240" y="72"/>
                    <a:pt x="240" y="72"/>
                  </a:cubicBezTo>
                  <a:cubicBezTo>
                    <a:pt x="256" y="72"/>
                    <a:pt x="256" y="72"/>
                    <a:pt x="256" y="72"/>
                  </a:cubicBezTo>
                  <a:lnTo>
                    <a:pt x="256" y="88"/>
                  </a:lnTo>
                  <a:close/>
                  <a:moveTo>
                    <a:pt x="256" y="56"/>
                  </a:moveTo>
                  <a:cubicBezTo>
                    <a:pt x="240" y="56"/>
                    <a:pt x="240" y="56"/>
                    <a:pt x="240" y="56"/>
                  </a:cubicBezTo>
                  <a:cubicBezTo>
                    <a:pt x="240" y="40"/>
                    <a:pt x="240" y="40"/>
                    <a:pt x="240" y="40"/>
                  </a:cubicBezTo>
                  <a:cubicBezTo>
                    <a:pt x="256" y="40"/>
                    <a:pt x="256" y="40"/>
                    <a:pt x="256" y="40"/>
                  </a:cubicBezTo>
                  <a:lnTo>
                    <a:pt x="256" y="56"/>
                  </a:lnTo>
                  <a:close/>
                  <a:moveTo>
                    <a:pt x="256" y="24"/>
                  </a:moveTo>
                  <a:cubicBezTo>
                    <a:pt x="240" y="24"/>
                    <a:pt x="240" y="24"/>
                    <a:pt x="240" y="24"/>
                  </a:cubicBezTo>
                  <a:cubicBezTo>
                    <a:pt x="240" y="8"/>
                    <a:pt x="240" y="8"/>
                    <a:pt x="240" y="8"/>
                  </a:cubicBezTo>
                  <a:cubicBezTo>
                    <a:pt x="256" y="8"/>
                    <a:pt x="256" y="8"/>
                    <a:pt x="256" y="8"/>
                  </a:cubicBezTo>
                  <a:lnTo>
                    <a:pt x="256" y="2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00">
                <a:defRPr/>
              </a:pPr>
              <a:endParaRPr lang="zh-CN" altLang="en-US">
                <a:solidFill>
                  <a:sysClr val="windowText" lastClr="000000"/>
                </a:solidFill>
                <a:latin typeface="Calibri" panose="020F0502020204030204"/>
                <a:ea typeface="宋体" panose="02010600030101010101" pitchFamily="2" charset="-122"/>
              </a:endParaRPr>
            </a:p>
          </p:txBody>
        </p:sp>
      </p:grpSp>
      <p:sp>
        <p:nvSpPr>
          <p:cNvPr id="88" name="Freeform 114"/>
          <p:cNvSpPr/>
          <p:nvPr/>
        </p:nvSpPr>
        <p:spPr bwMode="auto">
          <a:xfrm flipH="1">
            <a:off x="3350495" y="2278528"/>
            <a:ext cx="705253" cy="715647"/>
          </a:xfrm>
          <a:custGeom>
            <a:avLst/>
            <a:gdLst>
              <a:gd name="T0" fmla="*/ 275 w 402"/>
              <a:gd name="T1" fmla="*/ 0 h 408"/>
              <a:gd name="T2" fmla="*/ 164 w 402"/>
              <a:gd name="T3" fmla="*/ 33 h 408"/>
              <a:gd name="T4" fmla="*/ 0 w 402"/>
              <a:gd name="T5" fmla="*/ 197 h 408"/>
              <a:gd name="T6" fmla="*/ 0 w 402"/>
              <a:gd name="T7" fmla="*/ 368 h 408"/>
              <a:gd name="T8" fmla="*/ 40 w 402"/>
              <a:gd name="T9" fmla="*/ 408 h 408"/>
              <a:gd name="T10" fmla="*/ 195 w 402"/>
              <a:gd name="T11" fmla="*/ 408 h 408"/>
              <a:gd name="T12" fmla="*/ 368 w 402"/>
              <a:gd name="T13" fmla="*/ 235 h 408"/>
              <a:gd name="T14" fmla="*/ 402 w 402"/>
              <a:gd name="T15" fmla="*/ 135 h 408"/>
              <a:gd name="T16" fmla="*/ 368 w 402"/>
              <a:gd name="T17" fmla="*/ 37 h 408"/>
              <a:gd name="T18" fmla="*/ 275 w 402"/>
              <a:gd name="T19" fmla="*/ 0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2" h="408">
                <a:moveTo>
                  <a:pt x="275" y="0"/>
                </a:moveTo>
                <a:cubicBezTo>
                  <a:pt x="164" y="33"/>
                  <a:pt x="164" y="33"/>
                  <a:pt x="164" y="33"/>
                </a:cubicBezTo>
                <a:cubicBezTo>
                  <a:pt x="0" y="197"/>
                  <a:pt x="0" y="197"/>
                  <a:pt x="0" y="197"/>
                </a:cubicBezTo>
                <a:cubicBezTo>
                  <a:pt x="0" y="368"/>
                  <a:pt x="0" y="368"/>
                  <a:pt x="0" y="368"/>
                </a:cubicBezTo>
                <a:cubicBezTo>
                  <a:pt x="0" y="390"/>
                  <a:pt x="18" y="408"/>
                  <a:pt x="40" y="408"/>
                </a:cubicBezTo>
                <a:cubicBezTo>
                  <a:pt x="195" y="408"/>
                  <a:pt x="195" y="408"/>
                  <a:pt x="195" y="408"/>
                </a:cubicBezTo>
                <a:cubicBezTo>
                  <a:pt x="368" y="235"/>
                  <a:pt x="368" y="235"/>
                  <a:pt x="368" y="235"/>
                </a:cubicBezTo>
                <a:cubicBezTo>
                  <a:pt x="402" y="135"/>
                  <a:pt x="402" y="135"/>
                  <a:pt x="402" y="135"/>
                </a:cubicBezTo>
                <a:cubicBezTo>
                  <a:pt x="368" y="37"/>
                  <a:pt x="368" y="37"/>
                  <a:pt x="368" y="37"/>
                </a:cubicBezTo>
                <a:cubicBezTo>
                  <a:pt x="275" y="0"/>
                  <a:pt x="275" y="0"/>
                  <a:pt x="275" y="0"/>
                </a:cubicBezTo>
              </a:path>
            </a:pathLst>
          </a:custGeom>
          <a:solidFill>
            <a:srgbClr val="9E1E24"/>
          </a:solidFill>
          <a:ln>
            <a:noFill/>
          </a:ln>
        </p:spPr>
        <p:txBody>
          <a:bodyPr vert="horz" wrap="square" lIns="91438" tIns="45719" rIns="91438" bIns="45719"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00">
              <a:defRPr/>
            </a:pPr>
            <a:endParaRPr lang="zh-CN" altLang="en-US">
              <a:solidFill>
                <a:sysClr val="windowText" lastClr="000000"/>
              </a:solidFill>
              <a:latin typeface="Calibri" panose="020F0502020204030204"/>
              <a:ea typeface="宋体" panose="02010600030101010101" pitchFamily="2" charset="-122"/>
            </a:endParaRPr>
          </a:p>
        </p:txBody>
      </p:sp>
      <p:sp>
        <p:nvSpPr>
          <p:cNvPr id="89" name="Freeform 115"/>
          <p:cNvSpPr>
            <a:spLocks noEditPoints="1"/>
          </p:cNvSpPr>
          <p:nvPr/>
        </p:nvSpPr>
        <p:spPr bwMode="auto">
          <a:xfrm flipH="1">
            <a:off x="3340102" y="2264424"/>
            <a:ext cx="505555" cy="505555"/>
          </a:xfrm>
          <a:custGeom>
            <a:avLst/>
            <a:gdLst>
              <a:gd name="T0" fmla="*/ 144 w 288"/>
              <a:gd name="T1" fmla="*/ 0 h 288"/>
              <a:gd name="T2" fmla="*/ 0 w 288"/>
              <a:gd name="T3" fmla="*/ 144 h 288"/>
              <a:gd name="T4" fmla="*/ 144 w 288"/>
              <a:gd name="T5" fmla="*/ 288 h 288"/>
              <a:gd name="T6" fmla="*/ 288 w 288"/>
              <a:gd name="T7" fmla="*/ 144 h 288"/>
              <a:gd name="T8" fmla="*/ 144 w 288"/>
              <a:gd name="T9" fmla="*/ 0 h 288"/>
              <a:gd name="T10" fmla="*/ 32 w 288"/>
              <a:gd name="T11" fmla="*/ 144 h 288"/>
              <a:gd name="T12" fmla="*/ 144 w 288"/>
              <a:gd name="T13" fmla="*/ 32 h 288"/>
              <a:gd name="T14" fmla="*/ 207 w 288"/>
              <a:gd name="T15" fmla="*/ 51 h 288"/>
              <a:gd name="T16" fmla="*/ 158 w 288"/>
              <a:gd name="T17" fmla="*/ 116 h 288"/>
              <a:gd name="T18" fmla="*/ 144 w 288"/>
              <a:gd name="T19" fmla="*/ 112 h 288"/>
              <a:gd name="T20" fmla="*/ 112 w 288"/>
              <a:gd name="T21" fmla="*/ 144 h 288"/>
              <a:gd name="T22" fmla="*/ 116 w 288"/>
              <a:gd name="T23" fmla="*/ 158 h 288"/>
              <a:gd name="T24" fmla="*/ 51 w 288"/>
              <a:gd name="T25" fmla="*/ 207 h 288"/>
              <a:gd name="T26" fmla="*/ 32 w 288"/>
              <a:gd name="T27" fmla="*/ 144 h 288"/>
              <a:gd name="T28" fmla="*/ 160 w 288"/>
              <a:gd name="T29" fmla="*/ 144 h 288"/>
              <a:gd name="T30" fmla="*/ 144 w 288"/>
              <a:gd name="T31" fmla="*/ 160 h 288"/>
              <a:gd name="T32" fmla="*/ 128 w 288"/>
              <a:gd name="T33" fmla="*/ 144 h 288"/>
              <a:gd name="T34" fmla="*/ 144 w 288"/>
              <a:gd name="T35" fmla="*/ 128 h 288"/>
              <a:gd name="T36" fmla="*/ 160 w 288"/>
              <a:gd name="T37" fmla="*/ 144 h 288"/>
              <a:gd name="T38" fmla="*/ 144 w 288"/>
              <a:gd name="T39" fmla="*/ 256 h 288"/>
              <a:gd name="T40" fmla="*/ 81 w 288"/>
              <a:gd name="T41" fmla="*/ 237 h 288"/>
              <a:gd name="T42" fmla="*/ 130 w 288"/>
              <a:gd name="T43" fmla="*/ 172 h 288"/>
              <a:gd name="T44" fmla="*/ 144 w 288"/>
              <a:gd name="T45" fmla="*/ 176 h 288"/>
              <a:gd name="T46" fmla="*/ 176 w 288"/>
              <a:gd name="T47" fmla="*/ 144 h 288"/>
              <a:gd name="T48" fmla="*/ 172 w 288"/>
              <a:gd name="T49" fmla="*/ 130 h 288"/>
              <a:gd name="T50" fmla="*/ 237 w 288"/>
              <a:gd name="T51" fmla="*/ 81 h 288"/>
              <a:gd name="T52" fmla="*/ 256 w 288"/>
              <a:gd name="T53" fmla="*/ 144 h 288"/>
              <a:gd name="T54" fmla="*/ 144 w 288"/>
              <a:gd name="T55" fmla="*/ 256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88" h="288">
                <a:moveTo>
                  <a:pt x="144" y="0"/>
                </a:moveTo>
                <a:cubicBezTo>
                  <a:pt x="64" y="0"/>
                  <a:pt x="0" y="64"/>
                  <a:pt x="0" y="144"/>
                </a:cubicBezTo>
                <a:cubicBezTo>
                  <a:pt x="0" y="224"/>
                  <a:pt x="64" y="288"/>
                  <a:pt x="144" y="288"/>
                </a:cubicBezTo>
                <a:cubicBezTo>
                  <a:pt x="224" y="288"/>
                  <a:pt x="288" y="224"/>
                  <a:pt x="288" y="144"/>
                </a:cubicBezTo>
                <a:cubicBezTo>
                  <a:pt x="288" y="64"/>
                  <a:pt x="224" y="0"/>
                  <a:pt x="144" y="0"/>
                </a:cubicBezTo>
                <a:close/>
                <a:moveTo>
                  <a:pt x="32" y="144"/>
                </a:moveTo>
                <a:cubicBezTo>
                  <a:pt x="32" y="82"/>
                  <a:pt x="82" y="32"/>
                  <a:pt x="144" y="32"/>
                </a:cubicBezTo>
                <a:cubicBezTo>
                  <a:pt x="167" y="32"/>
                  <a:pt x="189" y="39"/>
                  <a:pt x="207" y="51"/>
                </a:cubicBezTo>
                <a:cubicBezTo>
                  <a:pt x="158" y="116"/>
                  <a:pt x="158" y="116"/>
                  <a:pt x="158" y="116"/>
                </a:cubicBezTo>
                <a:cubicBezTo>
                  <a:pt x="154" y="113"/>
                  <a:pt x="149" y="112"/>
                  <a:pt x="144" y="112"/>
                </a:cubicBezTo>
                <a:cubicBezTo>
                  <a:pt x="126" y="112"/>
                  <a:pt x="112" y="126"/>
                  <a:pt x="112" y="144"/>
                </a:cubicBezTo>
                <a:cubicBezTo>
                  <a:pt x="112" y="149"/>
                  <a:pt x="113" y="154"/>
                  <a:pt x="116" y="158"/>
                </a:cubicBezTo>
                <a:cubicBezTo>
                  <a:pt x="51" y="207"/>
                  <a:pt x="51" y="207"/>
                  <a:pt x="51" y="207"/>
                </a:cubicBezTo>
                <a:cubicBezTo>
                  <a:pt x="39" y="189"/>
                  <a:pt x="32" y="167"/>
                  <a:pt x="32" y="144"/>
                </a:cubicBezTo>
                <a:close/>
                <a:moveTo>
                  <a:pt x="160" y="144"/>
                </a:moveTo>
                <a:cubicBezTo>
                  <a:pt x="160" y="153"/>
                  <a:pt x="153" y="160"/>
                  <a:pt x="144" y="160"/>
                </a:cubicBezTo>
                <a:cubicBezTo>
                  <a:pt x="135" y="160"/>
                  <a:pt x="128" y="153"/>
                  <a:pt x="128" y="144"/>
                </a:cubicBezTo>
                <a:cubicBezTo>
                  <a:pt x="128" y="135"/>
                  <a:pt x="135" y="128"/>
                  <a:pt x="144" y="128"/>
                </a:cubicBezTo>
                <a:cubicBezTo>
                  <a:pt x="153" y="128"/>
                  <a:pt x="160" y="135"/>
                  <a:pt x="160" y="144"/>
                </a:cubicBezTo>
                <a:close/>
                <a:moveTo>
                  <a:pt x="144" y="256"/>
                </a:moveTo>
                <a:cubicBezTo>
                  <a:pt x="121" y="256"/>
                  <a:pt x="99" y="249"/>
                  <a:pt x="81" y="237"/>
                </a:cubicBezTo>
                <a:cubicBezTo>
                  <a:pt x="130" y="172"/>
                  <a:pt x="130" y="172"/>
                  <a:pt x="130" y="172"/>
                </a:cubicBezTo>
                <a:cubicBezTo>
                  <a:pt x="134" y="175"/>
                  <a:pt x="139" y="176"/>
                  <a:pt x="144" y="176"/>
                </a:cubicBezTo>
                <a:cubicBezTo>
                  <a:pt x="162" y="176"/>
                  <a:pt x="176" y="162"/>
                  <a:pt x="176" y="144"/>
                </a:cubicBezTo>
                <a:cubicBezTo>
                  <a:pt x="176" y="139"/>
                  <a:pt x="175" y="134"/>
                  <a:pt x="172" y="130"/>
                </a:cubicBezTo>
                <a:cubicBezTo>
                  <a:pt x="237" y="81"/>
                  <a:pt x="237" y="81"/>
                  <a:pt x="237" y="81"/>
                </a:cubicBezTo>
                <a:cubicBezTo>
                  <a:pt x="249" y="99"/>
                  <a:pt x="256" y="121"/>
                  <a:pt x="256" y="144"/>
                </a:cubicBezTo>
                <a:cubicBezTo>
                  <a:pt x="256" y="206"/>
                  <a:pt x="206" y="256"/>
                  <a:pt x="144" y="25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38" tIns="45719" rIns="91438" bIns="45719"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00">
              <a:defRPr/>
            </a:pPr>
            <a:endParaRPr lang="zh-CN" altLang="en-US">
              <a:solidFill>
                <a:sysClr val="windowText" lastClr="000000"/>
              </a:solidFill>
              <a:latin typeface="Calibri" panose="020F0502020204030204"/>
              <a:ea typeface="宋体" panose="02010600030101010101" pitchFamily="2" charset="-122"/>
            </a:endParaRPr>
          </a:p>
        </p:txBody>
      </p:sp>
      <p:sp>
        <p:nvSpPr>
          <p:cNvPr id="90" name="Freeform 8"/>
          <p:cNvSpPr/>
          <p:nvPr/>
        </p:nvSpPr>
        <p:spPr bwMode="auto">
          <a:xfrm flipH="1">
            <a:off x="5342475" y="2411631"/>
            <a:ext cx="696472" cy="582544"/>
          </a:xfrm>
          <a:custGeom>
            <a:avLst/>
            <a:gdLst>
              <a:gd name="T0" fmla="*/ 189 w 397"/>
              <a:gd name="T1" fmla="*/ 0 h 332"/>
              <a:gd name="T2" fmla="*/ 0 w 397"/>
              <a:gd name="T3" fmla="*/ 189 h 332"/>
              <a:gd name="T4" fmla="*/ 0 w 397"/>
              <a:gd name="T5" fmla="*/ 292 h 332"/>
              <a:gd name="T6" fmla="*/ 40 w 397"/>
              <a:gd name="T7" fmla="*/ 332 h 332"/>
              <a:gd name="T8" fmla="*/ 215 w 397"/>
              <a:gd name="T9" fmla="*/ 332 h 332"/>
              <a:gd name="T10" fmla="*/ 397 w 397"/>
              <a:gd name="T11" fmla="*/ 151 h 332"/>
              <a:gd name="T12" fmla="*/ 189 w 397"/>
              <a:gd name="T13" fmla="*/ 0 h 332"/>
            </a:gdLst>
            <a:ahLst/>
            <a:cxnLst>
              <a:cxn ang="0">
                <a:pos x="T0" y="T1"/>
              </a:cxn>
              <a:cxn ang="0">
                <a:pos x="T2" y="T3"/>
              </a:cxn>
              <a:cxn ang="0">
                <a:pos x="T4" y="T5"/>
              </a:cxn>
              <a:cxn ang="0">
                <a:pos x="T6" y="T7"/>
              </a:cxn>
              <a:cxn ang="0">
                <a:pos x="T8" y="T9"/>
              </a:cxn>
              <a:cxn ang="0">
                <a:pos x="T10" y="T11"/>
              </a:cxn>
              <a:cxn ang="0">
                <a:pos x="T12" y="T13"/>
              </a:cxn>
            </a:cxnLst>
            <a:rect l="0" t="0" r="r" b="b"/>
            <a:pathLst>
              <a:path w="397" h="332">
                <a:moveTo>
                  <a:pt x="189" y="0"/>
                </a:moveTo>
                <a:cubicBezTo>
                  <a:pt x="0" y="189"/>
                  <a:pt x="0" y="189"/>
                  <a:pt x="0" y="189"/>
                </a:cubicBezTo>
                <a:cubicBezTo>
                  <a:pt x="0" y="292"/>
                  <a:pt x="0" y="292"/>
                  <a:pt x="0" y="292"/>
                </a:cubicBezTo>
                <a:cubicBezTo>
                  <a:pt x="0" y="314"/>
                  <a:pt x="18" y="332"/>
                  <a:pt x="40" y="332"/>
                </a:cubicBezTo>
                <a:cubicBezTo>
                  <a:pt x="215" y="332"/>
                  <a:pt x="215" y="332"/>
                  <a:pt x="215" y="332"/>
                </a:cubicBezTo>
                <a:cubicBezTo>
                  <a:pt x="397" y="151"/>
                  <a:pt x="397" y="151"/>
                  <a:pt x="397" y="151"/>
                </a:cubicBezTo>
                <a:cubicBezTo>
                  <a:pt x="189" y="0"/>
                  <a:pt x="189" y="0"/>
                  <a:pt x="189" y="0"/>
                </a:cubicBezTo>
              </a:path>
            </a:pathLst>
          </a:custGeom>
          <a:solidFill>
            <a:srgbClr val="9E1E24"/>
          </a:solidFill>
          <a:ln>
            <a:noFill/>
          </a:ln>
        </p:spPr>
        <p:txBody>
          <a:bodyPr vert="horz" wrap="square" lIns="91438" tIns="45719" rIns="91438" bIns="45719"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00">
              <a:defRPr/>
            </a:pPr>
            <a:endParaRPr lang="zh-CN" altLang="en-US">
              <a:solidFill>
                <a:sysClr val="windowText" lastClr="000000"/>
              </a:solidFill>
              <a:latin typeface="Calibri" panose="020F0502020204030204"/>
              <a:ea typeface="宋体" panose="02010600030101010101" pitchFamily="2" charset="-122"/>
            </a:endParaRPr>
          </a:p>
        </p:txBody>
      </p:sp>
      <p:sp>
        <p:nvSpPr>
          <p:cNvPr id="91" name="Freeform 9"/>
          <p:cNvSpPr/>
          <p:nvPr/>
        </p:nvSpPr>
        <p:spPr bwMode="auto">
          <a:xfrm flipH="1">
            <a:off x="5309157" y="2362191"/>
            <a:ext cx="561047" cy="351461"/>
          </a:xfrm>
          <a:custGeom>
            <a:avLst/>
            <a:gdLst>
              <a:gd name="T0" fmla="*/ 262 w 320"/>
              <a:gd name="T1" fmla="*/ 70 h 200"/>
              <a:gd name="T2" fmla="*/ 163 w 320"/>
              <a:gd name="T3" fmla="*/ 0 h 200"/>
              <a:gd name="T4" fmla="*/ 63 w 320"/>
              <a:gd name="T5" fmla="*/ 94 h 200"/>
              <a:gd name="T6" fmla="*/ 54 w 320"/>
              <a:gd name="T7" fmla="*/ 93 h 200"/>
              <a:gd name="T8" fmla="*/ 0 w 320"/>
              <a:gd name="T9" fmla="*/ 146 h 200"/>
              <a:gd name="T10" fmla="*/ 43 w 320"/>
              <a:gd name="T11" fmla="*/ 200 h 200"/>
              <a:gd name="T12" fmla="*/ 251 w 320"/>
              <a:gd name="T13" fmla="*/ 200 h 200"/>
              <a:gd name="T14" fmla="*/ 320 w 320"/>
              <a:gd name="T15" fmla="*/ 134 h 200"/>
              <a:gd name="T16" fmla="*/ 262 w 320"/>
              <a:gd name="T17" fmla="*/ 7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0" h="200">
                <a:moveTo>
                  <a:pt x="262" y="70"/>
                </a:moveTo>
                <a:cubicBezTo>
                  <a:pt x="249" y="29"/>
                  <a:pt x="209" y="0"/>
                  <a:pt x="163" y="0"/>
                </a:cubicBezTo>
                <a:cubicBezTo>
                  <a:pt x="108" y="0"/>
                  <a:pt x="66" y="41"/>
                  <a:pt x="63" y="94"/>
                </a:cubicBezTo>
                <a:cubicBezTo>
                  <a:pt x="60" y="94"/>
                  <a:pt x="57" y="93"/>
                  <a:pt x="54" y="93"/>
                </a:cubicBezTo>
                <a:cubicBezTo>
                  <a:pt x="24" y="93"/>
                  <a:pt x="0" y="117"/>
                  <a:pt x="0" y="146"/>
                </a:cubicBezTo>
                <a:cubicBezTo>
                  <a:pt x="0" y="171"/>
                  <a:pt x="19" y="195"/>
                  <a:pt x="43" y="200"/>
                </a:cubicBezTo>
                <a:cubicBezTo>
                  <a:pt x="251" y="200"/>
                  <a:pt x="251" y="200"/>
                  <a:pt x="251" y="200"/>
                </a:cubicBezTo>
                <a:cubicBezTo>
                  <a:pt x="287" y="200"/>
                  <a:pt x="320" y="170"/>
                  <a:pt x="320" y="134"/>
                </a:cubicBezTo>
                <a:cubicBezTo>
                  <a:pt x="320" y="101"/>
                  <a:pt x="295" y="74"/>
                  <a:pt x="262" y="7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38" tIns="45719" rIns="91438" bIns="45719"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00">
              <a:defRPr/>
            </a:pPr>
            <a:endParaRPr lang="zh-CN" altLang="en-US">
              <a:solidFill>
                <a:sysClr val="windowText" lastClr="000000"/>
              </a:solidFill>
              <a:latin typeface="Calibri" panose="020F0502020204030204"/>
              <a:ea typeface="宋体" panose="02010600030101010101" pitchFamily="2" charset="-122"/>
            </a:endParaRPr>
          </a:p>
        </p:txBody>
      </p:sp>
      <p:sp>
        <p:nvSpPr>
          <p:cNvPr id="92" name="Freeform 44"/>
          <p:cNvSpPr/>
          <p:nvPr/>
        </p:nvSpPr>
        <p:spPr bwMode="auto">
          <a:xfrm flipH="1">
            <a:off x="7350396" y="2286954"/>
            <a:ext cx="671752" cy="707220"/>
          </a:xfrm>
          <a:custGeom>
            <a:avLst/>
            <a:gdLst>
              <a:gd name="T0" fmla="*/ 225 w 383"/>
              <a:gd name="T1" fmla="*/ 0 h 403"/>
              <a:gd name="T2" fmla="*/ 0 w 383"/>
              <a:gd name="T3" fmla="*/ 225 h 403"/>
              <a:gd name="T4" fmla="*/ 0 w 383"/>
              <a:gd name="T5" fmla="*/ 363 h 403"/>
              <a:gd name="T6" fmla="*/ 40 w 383"/>
              <a:gd name="T7" fmla="*/ 403 h 403"/>
              <a:gd name="T8" fmla="*/ 139 w 383"/>
              <a:gd name="T9" fmla="*/ 403 h 403"/>
              <a:gd name="T10" fmla="*/ 383 w 383"/>
              <a:gd name="T11" fmla="*/ 159 h 403"/>
              <a:gd name="T12" fmla="*/ 294 w 383"/>
              <a:gd name="T13" fmla="*/ 92 h 403"/>
              <a:gd name="T14" fmla="*/ 225 w 383"/>
              <a:gd name="T15" fmla="*/ 0 h 40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3" h="403">
                <a:moveTo>
                  <a:pt x="225" y="0"/>
                </a:moveTo>
                <a:cubicBezTo>
                  <a:pt x="0" y="225"/>
                  <a:pt x="0" y="225"/>
                  <a:pt x="0" y="225"/>
                </a:cubicBezTo>
                <a:cubicBezTo>
                  <a:pt x="0" y="363"/>
                  <a:pt x="0" y="363"/>
                  <a:pt x="0" y="363"/>
                </a:cubicBezTo>
                <a:cubicBezTo>
                  <a:pt x="0" y="385"/>
                  <a:pt x="18" y="403"/>
                  <a:pt x="40" y="403"/>
                </a:cubicBezTo>
                <a:cubicBezTo>
                  <a:pt x="139" y="403"/>
                  <a:pt x="139" y="403"/>
                  <a:pt x="139" y="403"/>
                </a:cubicBezTo>
                <a:cubicBezTo>
                  <a:pt x="383" y="159"/>
                  <a:pt x="383" y="159"/>
                  <a:pt x="383" y="159"/>
                </a:cubicBezTo>
                <a:cubicBezTo>
                  <a:pt x="294" y="92"/>
                  <a:pt x="294" y="92"/>
                  <a:pt x="294" y="92"/>
                </a:cubicBezTo>
                <a:cubicBezTo>
                  <a:pt x="225" y="0"/>
                  <a:pt x="225" y="0"/>
                  <a:pt x="225" y="0"/>
                </a:cubicBezTo>
              </a:path>
            </a:pathLst>
          </a:custGeom>
          <a:solidFill>
            <a:srgbClr val="9E1E24"/>
          </a:solidFill>
          <a:ln>
            <a:noFill/>
          </a:ln>
        </p:spPr>
        <p:txBody>
          <a:bodyPr vert="horz" wrap="square" lIns="91438" tIns="45719" rIns="91438" bIns="45719"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00">
              <a:defRPr/>
            </a:pPr>
            <a:endParaRPr lang="zh-CN" altLang="en-US">
              <a:solidFill>
                <a:sysClr val="windowText" lastClr="000000"/>
              </a:solidFill>
              <a:latin typeface="Calibri" panose="020F0502020204030204"/>
              <a:ea typeface="宋体" panose="02010600030101010101" pitchFamily="2" charset="-122"/>
            </a:endParaRPr>
          </a:p>
        </p:txBody>
      </p:sp>
      <p:sp>
        <p:nvSpPr>
          <p:cNvPr id="93" name="Freeform 45"/>
          <p:cNvSpPr/>
          <p:nvPr/>
        </p:nvSpPr>
        <p:spPr bwMode="auto">
          <a:xfrm flipH="1">
            <a:off x="7340722" y="2278355"/>
            <a:ext cx="449268" cy="449268"/>
          </a:xfrm>
          <a:custGeom>
            <a:avLst/>
            <a:gdLst>
              <a:gd name="T0" fmla="*/ 240 w 256"/>
              <a:gd name="T1" fmla="*/ 88 h 256"/>
              <a:gd name="T2" fmla="*/ 168 w 256"/>
              <a:gd name="T3" fmla="*/ 88 h 256"/>
              <a:gd name="T4" fmla="*/ 168 w 256"/>
              <a:gd name="T5" fmla="*/ 16 h 256"/>
              <a:gd name="T6" fmla="*/ 152 w 256"/>
              <a:gd name="T7" fmla="*/ 0 h 256"/>
              <a:gd name="T8" fmla="*/ 104 w 256"/>
              <a:gd name="T9" fmla="*/ 0 h 256"/>
              <a:gd name="T10" fmla="*/ 88 w 256"/>
              <a:gd name="T11" fmla="*/ 16 h 256"/>
              <a:gd name="T12" fmla="*/ 88 w 256"/>
              <a:gd name="T13" fmla="*/ 88 h 256"/>
              <a:gd name="T14" fmla="*/ 16 w 256"/>
              <a:gd name="T15" fmla="*/ 88 h 256"/>
              <a:gd name="T16" fmla="*/ 0 w 256"/>
              <a:gd name="T17" fmla="*/ 104 h 256"/>
              <a:gd name="T18" fmla="*/ 0 w 256"/>
              <a:gd name="T19" fmla="*/ 152 h 256"/>
              <a:gd name="T20" fmla="*/ 16 w 256"/>
              <a:gd name="T21" fmla="*/ 168 h 256"/>
              <a:gd name="T22" fmla="*/ 88 w 256"/>
              <a:gd name="T23" fmla="*/ 168 h 256"/>
              <a:gd name="T24" fmla="*/ 88 w 256"/>
              <a:gd name="T25" fmla="*/ 240 h 256"/>
              <a:gd name="T26" fmla="*/ 104 w 256"/>
              <a:gd name="T27" fmla="*/ 256 h 256"/>
              <a:gd name="T28" fmla="*/ 152 w 256"/>
              <a:gd name="T29" fmla="*/ 256 h 256"/>
              <a:gd name="T30" fmla="*/ 168 w 256"/>
              <a:gd name="T31" fmla="*/ 240 h 256"/>
              <a:gd name="T32" fmla="*/ 168 w 256"/>
              <a:gd name="T33" fmla="*/ 168 h 256"/>
              <a:gd name="T34" fmla="*/ 240 w 256"/>
              <a:gd name="T35" fmla="*/ 168 h 256"/>
              <a:gd name="T36" fmla="*/ 256 w 256"/>
              <a:gd name="T37" fmla="*/ 152 h 256"/>
              <a:gd name="T38" fmla="*/ 256 w 256"/>
              <a:gd name="T39" fmla="*/ 104 h 256"/>
              <a:gd name="T40" fmla="*/ 240 w 256"/>
              <a:gd name="T41" fmla="*/ 88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6" h="256">
                <a:moveTo>
                  <a:pt x="240" y="88"/>
                </a:moveTo>
                <a:cubicBezTo>
                  <a:pt x="168" y="88"/>
                  <a:pt x="168" y="88"/>
                  <a:pt x="168" y="88"/>
                </a:cubicBezTo>
                <a:cubicBezTo>
                  <a:pt x="168" y="16"/>
                  <a:pt x="168" y="16"/>
                  <a:pt x="168" y="16"/>
                </a:cubicBezTo>
                <a:cubicBezTo>
                  <a:pt x="168" y="7"/>
                  <a:pt x="161" y="0"/>
                  <a:pt x="152" y="0"/>
                </a:cubicBezTo>
                <a:cubicBezTo>
                  <a:pt x="104" y="0"/>
                  <a:pt x="104" y="0"/>
                  <a:pt x="104" y="0"/>
                </a:cubicBezTo>
                <a:cubicBezTo>
                  <a:pt x="95" y="0"/>
                  <a:pt x="88" y="7"/>
                  <a:pt x="88" y="16"/>
                </a:cubicBezTo>
                <a:cubicBezTo>
                  <a:pt x="88" y="88"/>
                  <a:pt x="88" y="88"/>
                  <a:pt x="88" y="88"/>
                </a:cubicBezTo>
                <a:cubicBezTo>
                  <a:pt x="16" y="88"/>
                  <a:pt x="16" y="88"/>
                  <a:pt x="16" y="88"/>
                </a:cubicBezTo>
                <a:cubicBezTo>
                  <a:pt x="7" y="88"/>
                  <a:pt x="0" y="95"/>
                  <a:pt x="0" y="104"/>
                </a:cubicBezTo>
                <a:cubicBezTo>
                  <a:pt x="0" y="152"/>
                  <a:pt x="0" y="152"/>
                  <a:pt x="0" y="152"/>
                </a:cubicBezTo>
                <a:cubicBezTo>
                  <a:pt x="0" y="161"/>
                  <a:pt x="7" y="168"/>
                  <a:pt x="16" y="168"/>
                </a:cubicBezTo>
                <a:cubicBezTo>
                  <a:pt x="88" y="168"/>
                  <a:pt x="88" y="168"/>
                  <a:pt x="88" y="168"/>
                </a:cubicBezTo>
                <a:cubicBezTo>
                  <a:pt x="88" y="240"/>
                  <a:pt x="88" y="240"/>
                  <a:pt x="88" y="240"/>
                </a:cubicBezTo>
                <a:cubicBezTo>
                  <a:pt x="88" y="249"/>
                  <a:pt x="95" y="256"/>
                  <a:pt x="104" y="256"/>
                </a:cubicBezTo>
                <a:cubicBezTo>
                  <a:pt x="152" y="256"/>
                  <a:pt x="152" y="256"/>
                  <a:pt x="152" y="256"/>
                </a:cubicBezTo>
                <a:cubicBezTo>
                  <a:pt x="161" y="256"/>
                  <a:pt x="168" y="249"/>
                  <a:pt x="168" y="240"/>
                </a:cubicBezTo>
                <a:cubicBezTo>
                  <a:pt x="168" y="168"/>
                  <a:pt x="168" y="168"/>
                  <a:pt x="168" y="168"/>
                </a:cubicBezTo>
                <a:cubicBezTo>
                  <a:pt x="240" y="168"/>
                  <a:pt x="240" y="168"/>
                  <a:pt x="240" y="168"/>
                </a:cubicBezTo>
                <a:cubicBezTo>
                  <a:pt x="249" y="168"/>
                  <a:pt x="256" y="161"/>
                  <a:pt x="256" y="152"/>
                </a:cubicBezTo>
                <a:cubicBezTo>
                  <a:pt x="256" y="104"/>
                  <a:pt x="256" y="104"/>
                  <a:pt x="256" y="104"/>
                </a:cubicBezTo>
                <a:cubicBezTo>
                  <a:pt x="256" y="95"/>
                  <a:pt x="249" y="88"/>
                  <a:pt x="240" y="8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38" tIns="45719" rIns="91438" bIns="45719"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00">
              <a:defRPr/>
            </a:pPr>
            <a:endParaRPr lang="zh-CN" altLang="en-US">
              <a:solidFill>
                <a:sysClr val="windowText" lastClr="000000"/>
              </a:solidFill>
              <a:latin typeface="Calibri" panose="020F0502020204030204"/>
              <a:ea typeface="宋体" panose="02010600030101010101" pitchFamily="2" charset="-122"/>
            </a:endParaRPr>
          </a:p>
        </p:txBody>
      </p:sp>
      <p:grpSp>
        <p:nvGrpSpPr>
          <p:cNvPr id="94" name="组合 93"/>
          <p:cNvGrpSpPr/>
          <p:nvPr/>
        </p:nvGrpSpPr>
        <p:grpSpPr>
          <a:xfrm>
            <a:off x="686422" y="3000932"/>
            <a:ext cx="1847253" cy="884288"/>
            <a:chOff x="685283" y="3343646"/>
            <a:chExt cx="1847253" cy="884288"/>
          </a:xfrm>
        </p:grpSpPr>
        <p:sp>
          <p:nvSpPr>
            <p:cNvPr id="95" name="矩形 94"/>
            <p:cNvSpPr/>
            <p:nvPr/>
          </p:nvSpPr>
          <p:spPr>
            <a:xfrm>
              <a:off x="685283" y="3673936"/>
              <a:ext cx="1847253" cy="553998"/>
            </a:xfrm>
            <a:prstGeom prst="rect">
              <a:avLst/>
            </a:prstGeom>
          </p:spPr>
          <p:txBody>
            <a:bodyPr wrap="square">
              <a:spAutoFit/>
            </a:bodyPr>
            <a:lstStyle/>
            <a:p>
              <a:pPr algn="ctr"/>
              <a:r>
                <a:rPr lang="en-US" altLang="zh-CN" sz="1000" dirty="0"/>
                <a:t>The size of the circles corresponds to the pitch of the musical notes. </a:t>
              </a:r>
              <a:endParaRPr lang="zh-CN" altLang="en-US" sz="1000" dirty="0"/>
            </a:p>
          </p:txBody>
        </p:sp>
        <p:grpSp>
          <p:nvGrpSpPr>
            <p:cNvPr id="96" name="组合 95"/>
            <p:cNvGrpSpPr/>
            <p:nvPr/>
          </p:nvGrpSpPr>
          <p:grpSpPr>
            <a:xfrm>
              <a:off x="1145671" y="3343646"/>
              <a:ext cx="926480" cy="276999"/>
              <a:chOff x="1145671" y="3176541"/>
              <a:chExt cx="926480" cy="276999"/>
            </a:xfrm>
          </p:grpSpPr>
          <p:sp>
            <p:nvSpPr>
              <p:cNvPr id="97" name="矩形 96"/>
              <p:cNvSpPr/>
              <p:nvPr/>
            </p:nvSpPr>
            <p:spPr>
              <a:xfrm>
                <a:off x="1145671" y="3196901"/>
                <a:ext cx="926480" cy="238945"/>
              </a:xfrm>
              <a:prstGeom prst="rect">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 name="矩形 97"/>
              <p:cNvSpPr/>
              <p:nvPr/>
            </p:nvSpPr>
            <p:spPr>
              <a:xfrm>
                <a:off x="1249948" y="3176541"/>
                <a:ext cx="681597" cy="276999"/>
              </a:xfrm>
              <a:prstGeom prst="rect">
                <a:avLst/>
              </a:prstGeom>
            </p:spPr>
            <p:txBody>
              <a:bodyPr wrap="none">
                <a:spAutoFit/>
              </a:bodyPr>
              <a:lstStyle/>
              <a:p>
                <a:r>
                  <a:rPr lang="en-US" altLang="zh-CN" sz="1200" dirty="0">
                    <a:solidFill>
                      <a:schemeClr val="bg1"/>
                    </a:solidFill>
                    <a:latin typeface="微软雅黑" panose="020B0503020204020204" pitchFamily="34" charset="-122"/>
                    <a:ea typeface="微软雅黑" panose="020B0503020204020204" pitchFamily="34" charset="-122"/>
                  </a:rPr>
                  <a:t>Sensor</a:t>
                </a:r>
                <a:endParaRPr lang="zh-CN" altLang="en-US" sz="1200" dirty="0">
                  <a:solidFill>
                    <a:schemeClr val="bg1"/>
                  </a:solidFill>
                  <a:latin typeface="微软雅黑" panose="020B0503020204020204" pitchFamily="34" charset="-122"/>
                  <a:ea typeface="微软雅黑" panose="020B0503020204020204" pitchFamily="34" charset="-122"/>
                </a:endParaRPr>
              </a:p>
            </p:txBody>
          </p:sp>
        </p:grpSp>
      </p:grpSp>
      <p:grpSp>
        <p:nvGrpSpPr>
          <p:cNvPr id="99" name="组合 98"/>
          <p:cNvGrpSpPr/>
          <p:nvPr/>
        </p:nvGrpSpPr>
        <p:grpSpPr>
          <a:xfrm>
            <a:off x="2669252" y="3000932"/>
            <a:ext cx="1847253" cy="884288"/>
            <a:chOff x="685283" y="3343646"/>
            <a:chExt cx="1847253" cy="884288"/>
          </a:xfrm>
        </p:grpSpPr>
        <p:sp>
          <p:nvSpPr>
            <p:cNvPr id="100" name="矩形 99"/>
            <p:cNvSpPr/>
            <p:nvPr/>
          </p:nvSpPr>
          <p:spPr>
            <a:xfrm>
              <a:off x="685283" y="3673936"/>
              <a:ext cx="1847253" cy="553998"/>
            </a:xfrm>
            <a:prstGeom prst="rect">
              <a:avLst/>
            </a:prstGeom>
          </p:spPr>
          <p:txBody>
            <a:bodyPr wrap="square">
              <a:spAutoFit/>
            </a:bodyPr>
            <a:lstStyle/>
            <a:p>
              <a:pPr algn="ctr"/>
              <a:r>
                <a:rPr lang="en-US" altLang="zh-CN" sz="1000" dirty="0"/>
                <a:t>The size of the circles corresponds to the pitch of the musical notes. </a:t>
              </a:r>
              <a:endParaRPr lang="zh-CN" altLang="en-US" sz="1000" dirty="0"/>
            </a:p>
          </p:txBody>
        </p:sp>
        <p:grpSp>
          <p:nvGrpSpPr>
            <p:cNvPr id="101" name="组合 100"/>
            <p:cNvGrpSpPr/>
            <p:nvPr/>
          </p:nvGrpSpPr>
          <p:grpSpPr>
            <a:xfrm>
              <a:off x="1145671" y="3343646"/>
              <a:ext cx="926480" cy="276999"/>
              <a:chOff x="1145671" y="3176541"/>
              <a:chExt cx="926480" cy="276999"/>
            </a:xfrm>
          </p:grpSpPr>
          <p:sp>
            <p:nvSpPr>
              <p:cNvPr id="102" name="矩形 101"/>
              <p:cNvSpPr/>
              <p:nvPr/>
            </p:nvSpPr>
            <p:spPr>
              <a:xfrm>
                <a:off x="1145671" y="3196901"/>
                <a:ext cx="926480" cy="238945"/>
              </a:xfrm>
              <a:prstGeom prst="rect">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 name="矩形 102"/>
              <p:cNvSpPr/>
              <p:nvPr/>
            </p:nvSpPr>
            <p:spPr>
              <a:xfrm>
                <a:off x="1321204" y="3176541"/>
                <a:ext cx="690012" cy="276999"/>
              </a:xfrm>
              <a:prstGeom prst="rect">
                <a:avLst/>
              </a:prstGeom>
            </p:spPr>
            <p:txBody>
              <a:bodyPr wrap="square">
                <a:spAutoFit/>
              </a:bodyPr>
              <a:lstStyle/>
              <a:p>
                <a:r>
                  <a:rPr lang="en-US" altLang="zh-CN" sz="1200" dirty="0">
                    <a:solidFill>
                      <a:schemeClr val="bg1"/>
                    </a:solidFill>
                    <a:latin typeface="微软雅黑" panose="020B0503020204020204" pitchFamily="34" charset="-122"/>
                    <a:ea typeface="微软雅黑" panose="020B0503020204020204" pitchFamily="34" charset="-122"/>
                  </a:rPr>
                  <a:t>Code</a:t>
                </a:r>
              </a:p>
            </p:txBody>
          </p:sp>
        </p:grpSp>
      </p:grpSp>
      <p:grpSp>
        <p:nvGrpSpPr>
          <p:cNvPr id="104" name="组合 103"/>
          <p:cNvGrpSpPr/>
          <p:nvPr/>
        </p:nvGrpSpPr>
        <p:grpSpPr>
          <a:xfrm>
            <a:off x="4651868" y="3000932"/>
            <a:ext cx="1847253" cy="884288"/>
            <a:chOff x="685283" y="3343646"/>
            <a:chExt cx="1847253" cy="884288"/>
          </a:xfrm>
        </p:grpSpPr>
        <p:sp>
          <p:nvSpPr>
            <p:cNvPr id="105" name="矩形 104"/>
            <p:cNvSpPr/>
            <p:nvPr/>
          </p:nvSpPr>
          <p:spPr>
            <a:xfrm>
              <a:off x="685283" y="3673936"/>
              <a:ext cx="1847253" cy="553998"/>
            </a:xfrm>
            <a:prstGeom prst="rect">
              <a:avLst/>
            </a:prstGeom>
          </p:spPr>
          <p:txBody>
            <a:bodyPr wrap="square">
              <a:spAutoFit/>
            </a:bodyPr>
            <a:lstStyle/>
            <a:p>
              <a:pPr algn="ctr"/>
              <a:r>
                <a:rPr lang="en-US" altLang="zh-CN" sz="1000" dirty="0"/>
                <a:t>The size of the circles corresponds to the pitch of the musical notes. </a:t>
              </a:r>
              <a:endParaRPr lang="zh-CN" altLang="en-US" sz="1000" dirty="0"/>
            </a:p>
          </p:txBody>
        </p:sp>
        <p:grpSp>
          <p:nvGrpSpPr>
            <p:cNvPr id="106" name="组合 105"/>
            <p:cNvGrpSpPr/>
            <p:nvPr/>
          </p:nvGrpSpPr>
          <p:grpSpPr>
            <a:xfrm>
              <a:off x="1145671" y="3343646"/>
              <a:ext cx="926480" cy="276999"/>
              <a:chOff x="1145671" y="3176541"/>
              <a:chExt cx="926480" cy="276999"/>
            </a:xfrm>
          </p:grpSpPr>
          <p:sp>
            <p:nvSpPr>
              <p:cNvPr id="107" name="矩形 106"/>
              <p:cNvSpPr/>
              <p:nvPr/>
            </p:nvSpPr>
            <p:spPr>
              <a:xfrm>
                <a:off x="1145671" y="3196901"/>
                <a:ext cx="926480" cy="238945"/>
              </a:xfrm>
              <a:prstGeom prst="rect">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8" name="矩形 107"/>
              <p:cNvSpPr/>
              <p:nvPr/>
            </p:nvSpPr>
            <p:spPr>
              <a:xfrm>
                <a:off x="1214320" y="3176541"/>
                <a:ext cx="745973" cy="276999"/>
              </a:xfrm>
              <a:prstGeom prst="rect">
                <a:avLst/>
              </a:prstGeom>
            </p:spPr>
            <p:txBody>
              <a:bodyPr wrap="none">
                <a:spAutoFit/>
              </a:bodyPr>
              <a:lstStyle/>
              <a:p>
                <a:r>
                  <a:rPr lang="en-US" altLang="zh-CN" sz="1200" dirty="0">
                    <a:solidFill>
                      <a:schemeClr val="bg1"/>
                    </a:solidFill>
                    <a:latin typeface="微软雅黑" panose="020B0503020204020204" pitchFamily="34" charset="-122"/>
                    <a:ea typeface="微软雅黑" panose="020B0503020204020204" pitchFamily="34" charset="-122"/>
                  </a:rPr>
                  <a:t> Gallery</a:t>
                </a:r>
                <a:endParaRPr lang="zh-CN" altLang="en-US" sz="1200" dirty="0">
                  <a:solidFill>
                    <a:schemeClr val="bg1"/>
                  </a:solidFill>
                  <a:latin typeface="微软雅黑" panose="020B0503020204020204" pitchFamily="34" charset="-122"/>
                  <a:ea typeface="微软雅黑" panose="020B0503020204020204" pitchFamily="34" charset="-122"/>
                </a:endParaRPr>
              </a:p>
            </p:txBody>
          </p:sp>
        </p:grpSp>
      </p:grpSp>
      <p:grpSp>
        <p:nvGrpSpPr>
          <p:cNvPr id="109" name="组合 108"/>
          <p:cNvGrpSpPr/>
          <p:nvPr/>
        </p:nvGrpSpPr>
        <p:grpSpPr>
          <a:xfrm>
            <a:off x="6635281" y="3000932"/>
            <a:ext cx="1847253" cy="884288"/>
            <a:chOff x="685283" y="3343646"/>
            <a:chExt cx="1847253" cy="884288"/>
          </a:xfrm>
        </p:grpSpPr>
        <p:sp>
          <p:nvSpPr>
            <p:cNvPr id="110" name="矩形 109"/>
            <p:cNvSpPr/>
            <p:nvPr/>
          </p:nvSpPr>
          <p:spPr>
            <a:xfrm>
              <a:off x="685283" y="3673936"/>
              <a:ext cx="1847253" cy="553998"/>
            </a:xfrm>
            <a:prstGeom prst="rect">
              <a:avLst/>
            </a:prstGeom>
          </p:spPr>
          <p:txBody>
            <a:bodyPr wrap="square">
              <a:spAutoFit/>
            </a:bodyPr>
            <a:lstStyle/>
            <a:p>
              <a:pPr algn="ctr"/>
              <a:r>
                <a:rPr lang="en-US" altLang="zh-CN" sz="1000" dirty="0"/>
                <a:t>The size of the circles corresponds to the pitch of the musical notes. </a:t>
              </a:r>
              <a:endParaRPr lang="zh-CN" altLang="en-US" sz="1000" dirty="0"/>
            </a:p>
          </p:txBody>
        </p:sp>
        <p:grpSp>
          <p:nvGrpSpPr>
            <p:cNvPr id="111" name="组合 110"/>
            <p:cNvGrpSpPr/>
            <p:nvPr/>
          </p:nvGrpSpPr>
          <p:grpSpPr>
            <a:xfrm>
              <a:off x="1145671" y="3343646"/>
              <a:ext cx="926480" cy="276999"/>
              <a:chOff x="1145671" y="3176541"/>
              <a:chExt cx="926480" cy="276999"/>
            </a:xfrm>
          </p:grpSpPr>
          <p:sp>
            <p:nvSpPr>
              <p:cNvPr id="112" name="矩形 111"/>
              <p:cNvSpPr/>
              <p:nvPr/>
            </p:nvSpPr>
            <p:spPr>
              <a:xfrm>
                <a:off x="1145671" y="3196901"/>
                <a:ext cx="926480" cy="238945"/>
              </a:xfrm>
              <a:prstGeom prst="rect">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3" name="矩形 112"/>
              <p:cNvSpPr/>
              <p:nvPr/>
            </p:nvSpPr>
            <p:spPr>
              <a:xfrm>
                <a:off x="1297452" y="3176541"/>
                <a:ext cx="596061" cy="276999"/>
              </a:xfrm>
              <a:prstGeom prst="rect">
                <a:avLst/>
              </a:prstGeom>
            </p:spPr>
            <p:txBody>
              <a:bodyPr wrap="none">
                <a:spAutoFit/>
              </a:bodyPr>
              <a:lstStyle/>
              <a:p>
                <a:r>
                  <a:rPr lang="en-US" altLang="zh-CN" sz="1200" dirty="0">
                    <a:solidFill>
                      <a:schemeClr val="bg1"/>
                    </a:solidFill>
                    <a:latin typeface="微软雅黑" panose="020B0503020204020204" pitchFamily="34" charset="-122"/>
                    <a:ea typeface="微软雅黑" panose="020B0503020204020204" pitchFamily="34" charset="-122"/>
                  </a:rPr>
                  <a:t>Keller</a:t>
                </a:r>
                <a:endParaRPr lang="zh-CN" altLang="en-US" sz="1200" dirty="0">
                  <a:solidFill>
                    <a:schemeClr val="bg1"/>
                  </a:solidFill>
                  <a:latin typeface="微软雅黑" panose="020B0503020204020204" pitchFamily="34" charset="-122"/>
                  <a:ea typeface="微软雅黑" panose="020B0503020204020204" pitchFamily="34" charset="-122"/>
                </a:endParaRPr>
              </a:p>
            </p:txBody>
          </p:sp>
        </p:gr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31697"/>
          <a:stretch>
            <a:fillRect/>
          </a:stretch>
        </p:blipFill>
        <p:spPr bwMode="auto">
          <a:xfrm>
            <a:off x="0" y="-1"/>
            <a:ext cx="9144000" cy="5143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937692" y="144686"/>
            <a:ext cx="3024335" cy="400110"/>
          </a:xfrm>
          <a:prstGeom prst="rect">
            <a:avLst/>
          </a:prstGeom>
          <a:noFill/>
        </p:spPr>
        <p:txBody>
          <a:bodyPr wrap="square" rtlCol="0">
            <a:spAutoFit/>
          </a:bodyPr>
          <a:lstStyle/>
          <a:p>
            <a:r>
              <a:rPr lang="en-US" altLang="zh-CN" sz="2000" b="1" dirty="0">
                <a:solidFill>
                  <a:srgbClr val="2D221B"/>
                </a:solidFill>
                <a:latin typeface="微软雅黑" panose="020B0503020204020204" pitchFamily="34" charset="-122"/>
                <a:ea typeface="微软雅黑" panose="020B0503020204020204" pitchFamily="34" charset="-122"/>
                <a:cs typeface="Vrinda" panose="020B0502040204020203" pitchFamily="34" charset="0"/>
              </a:rPr>
              <a:t>EMPLOYEE  DESKTOP</a:t>
            </a:r>
          </a:p>
        </p:txBody>
      </p:sp>
      <p:sp>
        <p:nvSpPr>
          <p:cNvPr id="15" name="TextBox 14"/>
          <p:cNvSpPr txBox="1"/>
          <p:nvPr/>
        </p:nvSpPr>
        <p:spPr>
          <a:xfrm>
            <a:off x="959654" y="432718"/>
            <a:ext cx="7716802" cy="267124"/>
          </a:xfrm>
          <a:prstGeom prst="rect">
            <a:avLst/>
          </a:prstGeom>
          <a:noFill/>
        </p:spPr>
        <p:txBody>
          <a:bodyPr wrap="square" rtlCol="0">
            <a:spAutoFit/>
          </a:bodyPr>
          <a:lstStyle/>
          <a:p>
            <a:pPr>
              <a:lnSpc>
                <a:spcPts val="1500"/>
              </a:lnSpc>
            </a:pP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Sed</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ut</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perspiciatis</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undSed</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ut</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perspiciatis</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unde</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omnis</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iste</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natus</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error sit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voluptatem</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accusantiuSed</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ut</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perspiciatis</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unde</a:t>
            </a:r>
            <a:endPar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endParaRPr>
          </a:p>
        </p:txBody>
      </p:sp>
      <p:grpSp>
        <p:nvGrpSpPr>
          <p:cNvPr id="6" name="Group 3"/>
          <p:cNvGrpSpPr/>
          <p:nvPr/>
        </p:nvGrpSpPr>
        <p:grpSpPr>
          <a:xfrm rot="21388552" flipH="1">
            <a:off x="242579" y="27865"/>
            <a:ext cx="689534" cy="625672"/>
            <a:chOff x="7930034" y="1635267"/>
            <a:chExt cx="3330788" cy="3022303"/>
          </a:xfrm>
          <a:solidFill>
            <a:srgbClr val="01A89E"/>
          </a:solidFill>
        </p:grpSpPr>
        <p:sp>
          <p:nvSpPr>
            <p:cNvPr id="7" name="Isosceles Triangle 7"/>
            <p:cNvSpPr/>
            <p:nvPr/>
          </p:nvSpPr>
          <p:spPr>
            <a:xfrm rot="2881072" flipV="1">
              <a:off x="8019596" y="3910238"/>
              <a:ext cx="657770" cy="836894"/>
            </a:xfrm>
            <a:prstGeom prst="triangl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9" name="Isosceles Triangle 8"/>
            <p:cNvSpPr/>
            <p:nvPr/>
          </p:nvSpPr>
          <p:spPr>
            <a:xfrm rot="2881072" flipV="1">
              <a:off x="8030238" y="4326992"/>
              <a:ext cx="265230" cy="337457"/>
            </a:xfrm>
            <a:prstGeom prst="triangl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10" name="Oval 9"/>
            <p:cNvSpPr/>
            <p:nvPr/>
          </p:nvSpPr>
          <p:spPr>
            <a:xfrm rot="2881072">
              <a:off x="8580663" y="3515722"/>
              <a:ext cx="170121" cy="170121"/>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11" name="Oval 10"/>
            <p:cNvSpPr/>
            <p:nvPr/>
          </p:nvSpPr>
          <p:spPr>
            <a:xfrm rot="2881072">
              <a:off x="8794981" y="3751961"/>
              <a:ext cx="95276" cy="95276"/>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12" name="Oval 11"/>
            <p:cNvSpPr/>
            <p:nvPr/>
          </p:nvSpPr>
          <p:spPr>
            <a:xfrm rot="2881072">
              <a:off x="9017027" y="4000657"/>
              <a:ext cx="170121" cy="170121"/>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13" name="Oval 12"/>
            <p:cNvSpPr/>
            <p:nvPr/>
          </p:nvSpPr>
          <p:spPr>
            <a:xfrm rot="2881072">
              <a:off x="8917084" y="3212998"/>
              <a:ext cx="170121" cy="170121"/>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14" name="Oval 13"/>
            <p:cNvSpPr/>
            <p:nvPr/>
          </p:nvSpPr>
          <p:spPr>
            <a:xfrm rot="2881072">
              <a:off x="9276075" y="2947576"/>
              <a:ext cx="105312" cy="105312"/>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16" name="Oval 14"/>
            <p:cNvSpPr/>
            <p:nvPr/>
          </p:nvSpPr>
          <p:spPr>
            <a:xfrm rot="2881072">
              <a:off x="9632596" y="2569151"/>
              <a:ext cx="170121" cy="170121"/>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17" name="Oval 15"/>
            <p:cNvSpPr/>
            <p:nvPr/>
          </p:nvSpPr>
          <p:spPr>
            <a:xfrm rot="2881072">
              <a:off x="10670430" y="1635267"/>
              <a:ext cx="170121" cy="170121"/>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18" name="Oval 16"/>
            <p:cNvSpPr/>
            <p:nvPr/>
          </p:nvSpPr>
          <p:spPr>
            <a:xfrm rot="2881072">
              <a:off x="10354311" y="1919723"/>
              <a:ext cx="170121" cy="170121"/>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19" name="Oval 17"/>
            <p:cNvSpPr/>
            <p:nvPr/>
          </p:nvSpPr>
          <p:spPr>
            <a:xfrm rot="2881072">
              <a:off x="10038597" y="2253810"/>
              <a:ext cx="105312" cy="105312"/>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20" name="Oval 18"/>
            <p:cNvSpPr/>
            <p:nvPr/>
          </p:nvSpPr>
          <p:spPr>
            <a:xfrm rot="2881072">
              <a:off x="11090701" y="2102318"/>
              <a:ext cx="170121" cy="170121"/>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21" name="Oval 19"/>
            <p:cNvSpPr/>
            <p:nvPr/>
          </p:nvSpPr>
          <p:spPr>
            <a:xfrm rot="2881072">
              <a:off x="10927069" y="1888511"/>
              <a:ext cx="105312" cy="105312"/>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22" name="Oval 20"/>
            <p:cNvSpPr/>
            <p:nvPr/>
          </p:nvSpPr>
          <p:spPr>
            <a:xfrm rot="2881072">
              <a:off x="10521112" y="2708784"/>
              <a:ext cx="105312" cy="105312"/>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23" name="Oval 21"/>
            <p:cNvSpPr/>
            <p:nvPr/>
          </p:nvSpPr>
          <p:spPr>
            <a:xfrm rot="2881072">
              <a:off x="10773401" y="2395452"/>
              <a:ext cx="170121" cy="170121"/>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24" name="Oval 22"/>
            <p:cNvSpPr/>
            <p:nvPr/>
          </p:nvSpPr>
          <p:spPr>
            <a:xfrm rot="2881072">
              <a:off x="10296370" y="2849452"/>
              <a:ext cx="170121" cy="170121"/>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25" name="Oval 23"/>
            <p:cNvSpPr/>
            <p:nvPr/>
          </p:nvSpPr>
          <p:spPr>
            <a:xfrm rot="2881072">
              <a:off x="9902669" y="3265284"/>
              <a:ext cx="105312" cy="105312"/>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26" name="Oval 24"/>
            <p:cNvSpPr/>
            <p:nvPr/>
          </p:nvSpPr>
          <p:spPr>
            <a:xfrm rot="2881072">
              <a:off x="9632463" y="3446861"/>
              <a:ext cx="170121" cy="170121"/>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27" name="Oval 25"/>
            <p:cNvSpPr/>
            <p:nvPr/>
          </p:nvSpPr>
          <p:spPr>
            <a:xfrm rot="2881072">
              <a:off x="9314753" y="3794314"/>
              <a:ext cx="105312" cy="105312"/>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28" name="Oval 26"/>
            <p:cNvSpPr/>
            <p:nvPr/>
          </p:nvSpPr>
          <p:spPr>
            <a:xfrm rot="2881072">
              <a:off x="10112396" y="2598419"/>
              <a:ext cx="105312" cy="105312"/>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29" name="Oval 27"/>
            <p:cNvSpPr/>
            <p:nvPr/>
          </p:nvSpPr>
          <p:spPr>
            <a:xfrm rot="2881072">
              <a:off x="9877954" y="2841818"/>
              <a:ext cx="170121" cy="170121"/>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30" name="Oval 28"/>
            <p:cNvSpPr/>
            <p:nvPr/>
          </p:nvSpPr>
          <p:spPr>
            <a:xfrm rot="2881072">
              <a:off x="9254321" y="3121514"/>
              <a:ext cx="247155" cy="247155"/>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31" name="Oval 29"/>
            <p:cNvSpPr/>
            <p:nvPr/>
          </p:nvSpPr>
          <p:spPr>
            <a:xfrm rot="2881072">
              <a:off x="10591845" y="2011825"/>
              <a:ext cx="247155" cy="247155"/>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32" name="Oval 30"/>
            <p:cNvSpPr/>
            <p:nvPr/>
          </p:nvSpPr>
          <p:spPr>
            <a:xfrm rot="2881072">
              <a:off x="10473364" y="2438442"/>
              <a:ext cx="105312" cy="105312"/>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33" name="Oval 31"/>
            <p:cNvSpPr/>
            <p:nvPr/>
          </p:nvSpPr>
          <p:spPr>
            <a:xfrm rot="2881072">
              <a:off x="9067241" y="3634743"/>
              <a:ext cx="170121" cy="170121"/>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34" name="Oval 32"/>
            <p:cNvSpPr/>
            <p:nvPr/>
          </p:nvSpPr>
          <p:spPr>
            <a:xfrm rot="2881072">
              <a:off x="9610135" y="2931868"/>
              <a:ext cx="105312" cy="105312"/>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cxnSp>
          <p:nvCxnSpPr>
            <p:cNvPr id="35" name="Straight Connector 33"/>
            <p:cNvCxnSpPr>
              <a:stCxn id="10" idx="6"/>
              <a:endCxn id="11" idx="2"/>
            </p:cNvCxnSpPr>
            <p:nvPr/>
          </p:nvCxnSpPr>
          <p:spPr>
            <a:xfrm rot="2881072">
              <a:off x="8699978" y="3713354"/>
              <a:ext cx="133418" cy="1492"/>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36" name="Straight Connector 34"/>
            <p:cNvCxnSpPr>
              <a:stCxn id="11" idx="6"/>
              <a:endCxn id="12" idx="2"/>
            </p:cNvCxnSpPr>
            <p:nvPr/>
          </p:nvCxnSpPr>
          <p:spPr>
            <a:xfrm rot="2881072" flipV="1">
              <a:off x="8833064" y="3928003"/>
              <a:ext cx="253546" cy="1492"/>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37" name="Straight Connector 35"/>
            <p:cNvCxnSpPr>
              <a:stCxn id="12" idx="0"/>
              <a:endCxn id="27" idx="4"/>
            </p:cNvCxnSpPr>
            <p:nvPr/>
          </p:nvCxnSpPr>
          <p:spPr>
            <a:xfrm rot="2881072" flipH="1" flipV="1">
              <a:off x="9246792" y="3845901"/>
              <a:ext cx="1" cy="219209"/>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38" name="Straight Connector 36"/>
            <p:cNvCxnSpPr>
              <a:stCxn id="27" idx="0"/>
              <a:endCxn id="26" idx="4"/>
            </p:cNvCxnSpPr>
            <p:nvPr/>
          </p:nvCxnSpPr>
          <p:spPr>
            <a:xfrm rot="2881072" flipV="1">
              <a:off x="9530423" y="3533644"/>
              <a:ext cx="0" cy="333279"/>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39" name="Straight Connector 37"/>
            <p:cNvCxnSpPr>
              <a:stCxn id="26" idx="0"/>
              <a:endCxn id="25" idx="4"/>
            </p:cNvCxnSpPr>
            <p:nvPr/>
          </p:nvCxnSpPr>
          <p:spPr>
            <a:xfrm rot="2881072" flipV="1">
              <a:off x="9848469" y="3323000"/>
              <a:ext cx="0" cy="182185"/>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40" name="Straight Connector 38"/>
            <p:cNvCxnSpPr>
              <a:stCxn id="25" idx="0"/>
              <a:endCxn id="24" idx="4"/>
            </p:cNvCxnSpPr>
            <p:nvPr/>
          </p:nvCxnSpPr>
          <p:spPr>
            <a:xfrm rot="2881072" flipV="1">
              <a:off x="10156334" y="2919312"/>
              <a:ext cx="1" cy="435505"/>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41" name="Straight Connector 39"/>
            <p:cNvCxnSpPr>
              <a:stCxn id="24" idx="0"/>
              <a:endCxn id="22" idx="4"/>
            </p:cNvCxnSpPr>
            <p:nvPr/>
          </p:nvCxnSpPr>
          <p:spPr>
            <a:xfrm rot="2881072" flipH="1" flipV="1">
              <a:off x="10489643" y="2776626"/>
              <a:ext cx="1" cy="121026"/>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42" name="Straight Connector 40"/>
            <p:cNvCxnSpPr>
              <a:stCxn id="22" idx="0"/>
              <a:endCxn id="23" idx="4"/>
            </p:cNvCxnSpPr>
            <p:nvPr/>
          </p:nvCxnSpPr>
          <p:spPr>
            <a:xfrm rot="2881072" flipH="1" flipV="1">
              <a:off x="10694872" y="2500903"/>
              <a:ext cx="18397" cy="261823"/>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43" name="Straight Connector 41"/>
            <p:cNvCxnSpPr>
              <a:stCxn id="23" idx="0"/>
              <a:endCxn id="20" idx="4"/>
            </p:cNvCxnSpPr>
            <p:nvPr/>
          </p:nvCxnSpPr>
          <p:spPr>
            <a:xfrm rot="2881072" flipH="1" flipV="1">
              <a:off x="11014282" y="2203035"/>
              <a:ext cx="5660" cy="261822"/>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44" name="Straight Connector 42"/>
            <p:cNvCxnSpPr>
              <a:stCxn id="20" idx="2"/>
              <a:endCxn id="21" idx="6"/>
            </p:cNvCxnSpPr>
            <p:nvPr/>
          </p:nvCxnSpPr>
          <p:spPr>
            <a:xfrm rot="2881072" flipH="1" flipV="1">
              <a:off x="10978688" y="2042746"/>
              <a:ext cx="176435" cy="18967"/>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45" name="Straight Connector 43"/>
            <p:cNvCxnSpPr>
              <a:stCxn id="21" idx="2"/>
              <a:endCxn id="17" idx="6"/>
            </p:cNvCxnSpPr>
            <p:nvPr/>
          </p:nvCxnSpPr>
          <p:spPr>
            <a:xfrm rot="2881072" flipH="1">
              <a:off x="10790228" y="1833308"/>
              <a:ext cx="176435" cy="18967"/>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46" name="Straight Connector 44"/>
            <p:cNvCxnSpPr>
              <a:stCxn id="17" idx="4"/>
              <a:endCxn id="18" idx="0"/>
            </p:cNvCxnSpPr>
            <p:nvPr/>
          </p:nvCxnSpPr>
          <p:spPr>
            <a:xfrm rot="2881072">
              <a:off x="10597431" y="1734987"/>
              <a:ext cx="0" cy="255139"/>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47" name="Straight Connector 45"/>
            <p:cNvCxnSpPr>
              <a:stCxn id="18" idx="4"/>
              <a:endCxn id="19" idx="0"/>
            </p:cNvCxnSpPr>
            <p:nvPr/>
          </p:nvCxnSpPr>
          <p:spPr>
            <a:xfrm rot="2881072" flipH="1">
              <a:off x="10248969" y="2005036"/>
              <a:ext cx="8600" cy="322854"/>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48" name="Straight Connector 46"/>
            <p:cNvCxnSpPr>
              <a:stCxn id="19" idx="4"/>
              <a:endCxn id="16" idx="0"/>
            </p:cNvCxnSpPr>
            <p:nvPr/>
          </p:nvCxnSpPr>
          <p:spPr>
            <a:xfrm rot="2881072">
              <a:off x="9912199" y="2283199"/>
              <a:ext cx="8600" cy="372604"/>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49" name="Straight Connector 47"/>
            <p:cNvCxnSpPr>
              <a:stCxn id="16" idx="4"/>
              <a:endCxn id="14" idx="0"/>
            </p:cNvCxnSpPr>
            <p:nvPr/>
          </p:nvCxnSpPr>
          <p:spPr>
            <a:xfrm rot="2881072" flipH="1">
              <a:off x="9509682" y="2646637"/>
              <a:ext cx="2937" cy="382845"/>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50" name="Straight Connector 48"/>
            <p:cNvCxnSpPr>
              <a:stCxn id="14" idx="4"/>
              <a:endCxn id="13" idx="0"/>
            </p:cNvCxnSpPr>
            <p:nvPr/>
          </p:nvCxnSpPr>
          <p:spPr>
            <a:xfrm rot="2881072">
              <a:off x="9176013" y="2986173"/>
              <a:ext cx="2937" cy="304269"/>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51" name="Straight Connector 49"/>
            <p:cNvCxnSpPr>
              <a:stCxn id="13" idx="4"/>
              <a:endCxn id="10" idx="0"/>
            </p:cNvCxnSpPr>
            <p:nvPr/>
          </p:nvCxnSpPr>
          <p:spPr>
            <a:xfrm rot="2881072">
              <a:off x="8833934" y="3308196"/>
              <a:ext cx="0" cy="282450"/>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52" name="Straight Connector 50"/>
            <p:cNvCxnSpPr>
              <a:stCxn id="10" idx="7"/>
              <a:endCxn id="33" idx="2"/>
            </p:cNvCxnSpPr>
            <p:nvPr/>
          </p:nvCxnSpPr>
          <p:spPr>
            <a:xfrm rot="2881072" flipV="1">
              <a:off x="8788666" y="3519948"/>
              <a:ext cx="268739" cy="221939"/>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53" name="Straight Connector 51"/>
            <p:cNvCxnSpPr>
              <a:stCxn id="33" idx="6"/>
              <a:endCxn id="12" idx="1"/>
            </p:cNvCxnSpPr>
            <p:nvPr/>
          </p:nvCxnSpPr>
          <p:spPr>
            <a:xfrm rot="2881072">
              <a:off x="9111278" y="3780935"/>
              <a:ext cx="93208" cy="221939"/>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54" name="Straight Connector 52"/>
            <p:cNvCxnSpPr>
              <a:stCxn id="33" idx="4"/>
              <a:endCxn id="11" idx="7"/>
            </p:cNvCxnSpPr>
            <p:nvPr/>
          </p:nvCxnSpPr>
          <p:spPr>
            <a:xfrm rot="2881072" flipH="1">
              <a:off x="8932559" y="3706988"/>
              <a:ext cx="114145" cy="164833"/>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55" name="Straight Connector 53"/>
            <p:cNvCxnSpPr>
              <a:stCxn id="33" idx="1"/>
              <a:endCxn id="13" idx="6"/>
            </p:cNvCxnSpPr>
            <p:nvPr/>
          </p:nvCxnSpPr>
          <p:spPr>
            <a:xfrm rot="2881072" flipH="1" flipV="1">
              <a:off x="8973541" y="3442906"/>
              <a:ext cx="268739" cy="110338"/>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56" name="Straight Connector 54"/>
            <p:cNvCxnSpPr>
              <a:stCxn id="13" idx="7"/>
              <a:endCxn id="30" idx="3"/>
            </p:cNvCxnSpPr>
            <p:nvPr/>
          </p:nvCxnSpPr>
          <p:spPr>
            <a:xfrm rot="2881072" flipV="1">
              <a:off x="9138569" y="3186951"/>
              <a:ext cx="64440" cy="167219"/>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57" name="Straight Connector 55"/>
            <p:cNvCxnSpPr>
              <a:stCxn id="30" idx="6"/>
              <a:endCxn id="26" idx="2"/>
            </p:cNvCxnSpPr>
            <p:nvPr/>
          </p:nvCxnSpPr>
          <p:spPr>
            <a:xfrm rot="2881072" flipV="1">
              <a:off x="9444717" y="3372521"/>
              <a:ext cx="231753" cy="60602"/>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58" name="Straight Connector 56"/>
            <p:cNvCxnSpPr>
              <a:stCxn id="27" idx="1"/>
              <a:endCxn id="30" idx="5"/>
            </p:cNvCxnSpPr>
            <p:nvPr/>
          </p:nvCxnSpPr>
          <p:spPr>
            <a:xfrm rot="2881072" flipH="1" flipV="1">
              <a:off x="9212899" y="3438553"/>
              <a:ext cx="315776" cy="285778"/>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59" name="Straight Connector 57"/>
            <p:cNvCxnSpPr>
              <a:stCxn id="33" idx="0"/>
              <a:endCxn id="26" idx="3"/>
            </p:cNvCxnSpPr>
            <p:nvPr/>
          </p:nvCxnSpPr>
          <p:spPr>
            <a:xfrm rot="2881072" flipV="1">
              <a:off x="9334924" y="3394861"/>
              <a:ext cx="178267" cy="400628"/>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60" name="Straight Connector 58"/>
            <p:cNvCxnSpPr>
              <a:stCxn id="26" idx="1"/>
              <a:endCxn id="34" idx="5"/>
            </p:cNvCxnSpPr>
            <p:nvPr/>
          </p:nvCxnSpPr>
          <p:spPr>
            <a:xfrm rot="2881072" flipH="1" flipV="1">
              <a:off x="9517940" y="3127999"/>
              <a:ext cx="346141" cy="228087"/>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61" name="Straight Connector 59"/>
            <p:cNvCxnSpPr>
              <a:stCxn id="14" idx="7"/>
              <a:endCxn id="34" idx="3"/>
            </p:cNvCxnSpPr>
            <p:nvPr/>
          </p:nvCxnSpPr>
          <p:spPr>
            <a:xfrm rot="2881072" flipV="1">
              <a:off x="9427106" y="2900196"/>
              <a:ext cx="137310" cy="184365"/>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62" name="Straight Connector 60"/>
            <p:cNvCxnSpPr>
              <a:stCxn id="34" idx="7"/>
              <a:endCxn id="29" idx="3"/>
            </p:cNvCxnSpPr>
            <p:nvPr/>
          </p:nvCxnSpPr>
          <p:spPr>
            <a:xfrm rot="2881072" flipV="1">
              <a:off x="9766429" y="2872672"/>
              <a:ext cx="60588" cy="164352"/>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63" name="Straight Connector 61"/>
            <p:cNvCxnSpPr>
              <a:stCxn id="25" idx="1"/>
              <a:endCxn id="29" idx="5"/>
            </p:cNvCxnSpPr>
            <p:nvPr/>
          </p:nvCxnSpPr>
          <p:spPr>
            <a:xfrm rot="2881072" flipH="1" flipV="1">
              <a:off x="9864230" y="3053630"/>
              <a:ext cx="188174" cy="169917"/>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64" name="Straight Connector 62"/>
            <p:cNvCxnSpPr>
              <a:stCxn id="30" idx="0"/>
              <a:endCxn id="34" idx="4"/>
            </p:cNvCxnSpPr>
            <p:nvPr/>
          </p:nvCxnSpPr>
          <p:spPr>
            <a:xfrm rot="2881072" flipH="1" flipV="1">
              <a:off x="9545140" y="2986171"/>
              <a:ext cx="3130" cy="209835"/>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65" name="Straight Connector 63"/>
            <p:cNvCxnSpPr>
              <a:stCxn id="34" idx="0"/>
              <a:endCxn id="16" idx="5"/>
            </p:cNvCxnSpPr>
            <p:nvPr/>
          </p:nvCxnSpPr>
          <p:spPr>
            <a:xfrm rot="2881072" flipH="1" flipV="1">
              <a:off x="9633209" y="2769764"/>
              <a:ext cx="148693" cy="148928"/>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66" name="Straight Connector 64"/>
            <p:cNvCxnSpPr>
              <a:stCxn id="16" idx="7"/>
              <a:endCxn id="28" idx="3"/>
            </p:cNvCxnSpPr>
            <p:nvPr/>
          </p:nvCxnSpPr>
          <p:spPr>
            <a:xfrm rot="2881072" flipV="1">
              <a:off x="9857759" y="2534851"/>
              <a:ext cx="199551" cy="237291"/>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67" name="Straight Connector 65"/>
            <p:cNvCxnSpPr>
              <a:stCxn id="28" idx="1"/>
              <a:endCxn id="19" idx="6"/>
            </p:cNvCxnSpPr>
            <p:nvPr/>
          </p:nvCxnSpPr>
          <p:spPr>
            <a:xfrm rot="2881072" flipH="1" flipV="1">
              <a:off x="10039329" y="2402842"/>
              <a:ext cx="215641" cy="138417"/>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68" name="Straight Connector 66"/>
            <p:cNvCxnSpPr>
              <a:stCxn id="19" idx="7"/>
              <a:endCxn id="32" idx="2"/>
            </p:cNvCxnSpPr>
            <p:nvPr/>
          </p:nvCxnSpPr>
          <p:spPr>
            <a:xfrm rot="2881072" flipV="1">
              <a:off x="10148231" y="2299371"/>
              <a:ext cx="338173" cy="162453"/>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69" name="Straight Connector 67"/>
            <p:cNvCxnSpPr>
              <a:stCxn id="28" idx="0"/>
              <a:endCxn id="32" idx="4"/>
            </p:cNvCxnSpPr>
            <p:nvPr/>
          </p:nvCxnSpPr>
          <p:spPr>
            <a:xfrm rot="2881072" flipV="1">
              <a:off x="10284270" y="2436075"/>
              <a:ext cx="122532" cy="270024"/>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70" name="Straight Connector 68"/>
            <p:cNvCxnSpPr>
              <a:stCxn id="29" idx="0"/>
              <a:endCxn id="28" idx="5"/>
            </p:cNvCxnSpPr>
            <p:nvPr/>
          </p:nvCxnSpPr>
          <p:spPr>
            <a:xfrm rot="2881072" flipH="1" flipV="1">
              <a:off x="10077940" y="2680632"/>
              <a:ext cx="32644" cy="212376"/>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71" name="Straight Connector 69"/>
            <p:cNvCxnSpPr>
              <a:stCxn id="28" idx="7"/>
              <a:endCxn id="22" idx="2"/>
            </p:cNvCxnSpPr>
            <p:nvPr/>
          </p:nvCxnSpPr>
          <p:spPr>
            <a:xfrm rot="2881072" flipV="1">
              <a:off x="10245320" y="2591690"/>
              <a:ext cx="265541" cy="192765"/>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72" name="Straight Connector 70"/>
            <p:cNvCxnSpPr>
              <a:stCxn id="22" idx="1"/>
              <a:endCxn id="32" idx="6"/>
            </p:cNvCxnSpPr>
            <p:nvPr/>
          </p:nvCxnSpPr>
          <p:spPr>
            <a:xfrm rot="2881072" flipH="1" flipV="1">
              <a:off x="10497387" y="2565496"/>
              <a:ext cx="143009" cy="108105"/>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73" name="Straight Connector 71"/>
            <p:cNvCxnSpPr>
              <a:stCxn id="32" idx="7"/>
              <a:endCxn id="23" idx="3"/>
            </p:cNvCxnSpPr>
            <p:nvPr/>
          </p:nvCxnSpPr>
          <p:spPr>
            <a:xfrm rot="2881072" flipV="1">
              <a:off x="10617501" y="2406541"/>
              <a:ext cx="117121" cy="156822"/>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74" name="Straight Connector 72"/>
            <p:cNvCxnSpPr>
              <a:stCxn id="32" idx="1"/>
              <a:endCxn id="31" idx="4"/>
            </p:cNvCxnSpPr>
            <p:nvPr/>
          </p:nvCxnSpPr>
          <p:spPr>
            <a:xfrm rot="2881072" flipH="1" flipV="1">
              <a:off x="10525935" y="2219337"/>
              <a:ext cx="100483" cy="217906"/>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75" name="Straight Connector 73"/>
            <p:cNvCxnSpPr>
              <a:stCxn id="18" idx="7"/>
              <a:endCxn id="31" idx="2"/>
            </p:cNvCxnSpPr>
            <p:nvPr/>
          </p:nvCxnSpPr>
          <p:spPr>
            <a:xfrm rot="2881072" flipV="1">
              <a:off x="10529527" y="1997559"/>
              <a:ext cx="98022" cy="57685"/>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76" name="Straight Connector 74"/>
            <p:cNvCxnSpPr>
              <a:stCxn id="31" idx="1"/>
              <a:endCxn id="17" idx="5"/>
            </p:cNvCxnSpPr>
            <p:nvPr/>
          </p:nvCxnSpPr>
          <p:spPr>
            <a:xfrm rot="2881072" flipH="1" flipV="1">
              <a:off x="10669362" y="1828684"/>
              <a:ext cx="134217" cy="159899"/>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77" name="Straight Connector 75"/>
            <p:cNvCxnSpPr>
              <a:stCxn id="31" idx="0"/>
              <a:endCxn id="21" idx="4"/>
            </p:cNvCxnSpPr>
            <p:nvPr/>
          </p:nvCxnSpPr>
          <p:spPr>
            <a:xfrm rot="2881072" flipV="1">
              <a:off x="10857731" y="1939485"/>
              <a:ext cx="32405" cy="150161"/>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78" name="Straight Connector 76"/>
            <p:cNvCxnSpPr>
              <a:stCxn id="31" idx="7"/>
              <a:endCxn id="20" idx="3"/>
            </p:cNvCxnSpPr>
            <p:nvPr/>
          </p:nvCxnSpPr>
          <p:spPr>
            <a:xfrm rot="2881072" flipV="1">
              <a:off x="10865310" y="2082455"/>
              <a:ext cx="199028" cy="159899"/>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79" name="Straight Connector 77"/>
            <p:cNvCxnSpPr>
              <a:stCxn id="31" idx="6"/>
              <a:endCxn id="23" idx="1"/>
            </p:cNvCxnSpPr>
            <p:nvPr/>
          </p:nvCxnSpPr>
          <p:spPr>
            <a:xfrm rot="2881072">
              <a:off x="10746265" y="2279234"/>
              <a:ext cx="168493" cy="64368"/>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sp>
          <p:nvSpPr>
            <p:cNvPr id="80" name="Oval 78"/>
            <p:cNvSpPr/>
            <p:nvPr/>
          </p:nvSpPr>
          <p:spPr>
            <a:xfrm rot="2881072">
              <a:off x="8158138" y="4339718"/>
              <a:ext cx="260282" cy="86280"/>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grpSp>
      <p:sp>
        <p:nvSpPr>
          <p:cNvPr id="81" name="椭圆 80"/>
          <p:cNvSpPr/>
          <p:nvPr/>
        </p:nvSpPr>
        <p:spPr>
          <a:xfrm>
            <a:off x="3085969" y="2363495"/>
            <a:ext cx="432048" cy="432048"/>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p>
        </p:txBody>
      </p:sp>
      <p:sp>
        <p:nvSpPr>
          <p:cNvPr id="82" name="椭圆 81"/>
          <p:cNvSpPr/>
          <p:nvPr/>
        </p:nvSpPr>
        <p:spPr>
          <a:xfrm>
            <a:off x="5054188" y="2363495"/>
            <a:ext cx="432048" cy="432048"/>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p>
        </p:txBody>
      </p:sp>
      <p:sp>
        <p:nvSpPr>
          <p:cNvPr id="83" name="椭圆 82"/>
          <p:cNvSpPr/>
          <p:nvPr/>
        </p:nvSpPr>
        <p:spPr>
          <a:xfrm>
            <a:off x="7022406" y="2363495"/>
            <a:ext cx="432048" cy="432048"/>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p>
        </p:txBody>
      </p:sp>
      <p:sp>
        <p:nvSpPr>
          <p:cNvPr id="84" name="椭圆 83"/>
          <p:cNvSpPr/>
          <p:nvPr/>
        </p:nvSpPr>
        <p:spPr>
          <a:xfrm>
            <a:off x="613695" y="2111467"/>
            <a:ext cx="936104" cy="936104"/>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p>
        </p:txBody>
      </p:sp>
      <p:cxnSp>
        <p:nvCxnSpPr>
          <p:cNvPr id="85" name="直接连接符 84"/>
          <p:cNvCxnSpPr>
            <a:stCxn id="84" idx="6"/>
          </p:cNvCxnSpPr>
          <p:nvPr/>
        </p:nvCxnSpPr>
        <p:spPr>
          <a:xfrm>
            <a:off x="1549798" y="2579520"/>
            <a:ext cx="7702722" cy="1121"/>
          </a:xfrm>
          <a:prstGeom prst="line">
            <a:avLst/>
          </a:prstGeom>
          <a:ln>
            <a:solidFill>
              <a:srgbClr val="B32229"/>
            </a:solidFill>
          </a:ln>
        </p:spPr>
        <p:style>
          <a:lnRef idx="1">
            <a:schemeClr val="accent1"/>
          </a:lnRef>
          <a:fillRef idx="0">
            <a:schemeClr val="accent1"/>
          </a:fillRef>
          <a:effectRef idx="0">
            <a:schemeClr val="accent1"/>
          </a:effectRef>
          <a:fontRef idx="minor">
            <a:schemeClr val="tx1"/>
          </a:fontRef>
        </p:style>
      </p:cxnSp>
      <p:sp>
        <p:nvSpPr>
          <p:cNvPr id="86" name="Freeform 144"/>
          <p:cNvSpPr/>
          <p:nvPr/>
        </p:nvSpPr>
        <p:spPr bwMode="auto">
          <a:xfrm>
            <a:off x="7117433" y="2483240"/>
            <a:ext cx="207735" cy="194409"/>
          </a:xfrm>
          <a:custGeom>
            <a:avLst/>
            <a:gdLst>
              <a:gd name="T0" fmla="*/ 9 w 499"/>
              <a:gd name="T1" fmla="*/ 467 h 467"/>
              <a:gd name="T2" fmla="*/ 16 w 499"/>
              <a:gd name="T3" fmla="*/ 354 h 467"/>
              <a:gd name="T4" fmla="*/ 91 w 499"/>
              <a:gd name="T5" fmla="*/ 296 h 467"/>
              <a:gd name="T6" fmla="*/ 174 w 499"/>
              <a:gd name="T7" fmla="*/ 263 h 467"/>
              <a:gd name="T8" fmla="*/ 199 w 499"/>
              <a:gd name="T9" fmla="*/ 247 h 467"/>
              <a:gd name="T10" fmla="*/ 173 w 499"/>
              <a:gd name="T11" fmla="*/ 168 h 467"/>
              <a:gd name="T12" fmla="*/ 162 w 499"/>
              <a:gd name="T13" fmla="*/ 158 h 467"/>
              <a:gd name="T14" fmla="*/ 163 w 499"/>
              <a:gd name="T15" fmla="*/ 110 h 467"/>
              <a:gd name="T16" fmla="*/ 167 w 499"/>
              <a:gd name="T17" fmla="*/ 101 h 467"/>
              <a:gd name="T18" fmla="*/ 194 w 499"/>
              <a:gd name="T19" fmla="*/ 30 h 467"/>
              <a:gd name="T20" fmla="*/ 180 w 499"/>
              <a:gd name="T21" fmla="*/ 12 h 467"/>
              <a:gd name="T22" fmla="*/ 207 w 499"/>
              <a:gd name="T23" fmla="*/ 15 h 467"/>
              <a:gd name="T24" fmla="*/ 211 w 499"/>
              <a:gd name="T25" fmla="*/ 0 h 467"/>
              <a:gd name="T26" fmla="*/ 223 w 499"/>
              <a:gd name="T27" fmla="*/ 10 h 467"/>
              <a:gd name="T28" fmla="*/ 281 w 499"/>
              <a:gd name="T29" fmla="*/ 6 h 467"/>
              <a:gd name="T30" fmla="*/ 322 w 499"/>
              <a:gd name="T31" fmla="*/ 22 h 467"/>
              <a:gd name="T32" fmla="*/ 351 w 499"/>
              <a:gd name="T33" fmla="*/ 60 h 467"/>
              <a:gd name="T34" fmla="*/ 354 w 499"/>
              <a:gd name="T35" fmla="*/ 115 h 467"/>
              <a:gd name="T36" fmla="*/ 358 w 499"/>
              <a:gd name="T37" fmla="*/ 134 h 467"/>
              <a:gd name="T38" fmla="*/ 344 w 499"/>
              <a:gd name="T39" fmla="*/ 170 h 467"/>
              <a:gd name="T40" fmla="*/ 336 w 499"/>
              <a:gd name="T41" fmla="*/ 175 h 467"/>
              <a:gd name="T42" fmla="*/ 323 w 499"/>
              <a:gd name="T43" fmla="*/ 224 h 467"/>
              <a:gd name="T44" fmla="*/ 334 w 499"/>
              <a:gd name="T45" fmla="*/ 253 h 467"/>
              <a:gd name="T46" fmla="*/ 363 w 499"/>
              <a:gd name="T47" fmla="*/ 281 h 467"/>
              <a:gd name="T48" fmla="*/ 437 w 499"/>
              <a:gd name="T49" fmla="*/ 309 h 467"/>
              <a:gd name="T50" fmla="*/ 477 w 499"/>
              <a:gd name="T51" fmla="*/ 357 h 467"/>
              <a:gd name="T52" fmla="*/ 499 w 499"/>
              <a:gd name="T53" fmla="*/ 467 h 467"/>
              <a:gd name="T54" fmla="*/ 9 w 499"/>
              <a:gd name="T55" fmla="*/ 467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99" h="467">
                <a:moveTo>
                  <a:pt x="9" y="467"/>
                </a:moveTo>
                <a:cubicBezTo>
                  <a:pt x="9" y="467"/>
                  <a:pt x="0" y="395"/>
                  <a:pt x="16" y="354"/>
                </a:cubicBezTo>
                <a:cubicBezTo>
                  <a:pt x="32" y="312"/>
                  <a:pt x="42" y="303"/>
                  <a:pt x="91" y="296"/>
                </a:cubicBezTo>
                <a:cubicBezTo>
                  <a:pt x="141" y="289"/>
                  <a:pt x="168" y="269"/>
                  <a:pt x="174" y="263"/>
                </a:cubicBezTo>
                <a:cubicBezTo>
                  <a:pt x="181" y="257"/>
                  <a:pt x="192" y="250"/>
                  <a:pt x="199" y="247"/>
                </a:cubicBezTo>
                <a:cubicBezTo>
                  <a:pt x="199" y="247"/>
                  <a:pt x="197" y="197"/>
                  <a:pt x="173" y="168"/>
                </a:cubicBezTo>
                <a:cubicBezTo>
                  <a:pt x="173" y="168"/>
                  <a:pt x="164" y="165"/>
                  <a:pt x="162" y="158"/>
                </a:cubicBezTo>
                <a:cubicBezTo>
                  <a:pt x="161" y="152"/>
                  <a:pt x="156" y="123"/>
                  <a:pt x="163" y="110"/>
                </a:cubicBezTo>
                <a:cubicBezTo>
                  <a:pt x="163" y="110"/>
                  <a:pt x="167" y="105"/>
                  <a:pt x="167" y="101"/>
                </a:cubicBezTo>
                <a:cubicBezTo>
                  <a:pt x="166" y="96"/>
                  <a:pt x="161" y="60"/>
                  <a:pt x="194" y="30"/>
                </a:cubicBezTo>
                <a:cubicBezTo>
                  <a:pt x="194" y="30"/>
                  <a:pt x="203" y="15"/>
                  <a:pt x="180" y="12"/>
                </a:cubicBezTo>
                <a:cubicBezTo>
                  <a:pt x="180" y="12"/>
                  <a:pt x="191" y="7"/>
                  <a:pt x="207" y="15"/>
                </a:cubicBezTo>
                <a:cubicBezTo>
                  <a:pt x="207" y="15"/>
                  <a:pt x="200" y="5"/>
                  <a:pt x="211" y="0"/>
                </a:cubicBezTo>
                <a:cubicBezTo>
                  <a:pt x="211" y="0"/>
                  <a:pt x="206" y="15"/>
                  <a:pt x="223" y="10"/>
                </a:cubicBezTo>
                <a:cubicBezTo>
                  <a:pt x="241" y="5"/>
                  <a:pt x="265" y="0"/>
                  <a:pt x="281" y="6"/>
                </a:cubicBezTo>
                <a:cubicBezTo>
                  <a:pt x="297" y="12"/>
                  <a:pt x="301" y="21"/>
                  <a:pt x="322" y="22"/>
                </a:cubicBezTo>
                <a:cubicBezTo>
                  <a:pt x="343" y="23"/>
                  <a:pt x="350" y="50"/>
                  <a:pt x="351" y="60"/>
                </a:cubicBezTo>
                <a:cubicBezTo>
                  <a:pt x="351" y="69"/>
                  <a:pt x="350" y="110"/>
                  <a:pt x="354" y="115"/>
                </a:cubicBezTo>
                <a:cubicBezTo>
                  <a:pt x="358" y="121"/>
                  <a:pt x="359" y="125"/>
                  <a:pt x="358" y="134"/>
                </a:cubicBezTo>
                <a:cubicBezTo>
                  <a:pt x="356" y="144"/>
                  <a:pt x="349" y="169"/>
                  <a:pt x="344" y="170"/>
                </a:cubicBezTo>
                <a:cubicBezTo>
                  <a:pt x="340" y="170"/>
                  <a:pt x="336" y="174"/>
                  <a:pt x="336" y="175"/>
                </a:cubicBezTo>
                <a:cubicBezTo>
                  <a:pt x="336" y="177"/>
                  <a:pt x="323" y="212"/>
                  <a:pt x="323" y="224"/>
                </a:cubicBezTo>
                <a:cubicBezTo>
                  <a:pt x="324" y="236"/>
                  <a:pt x="324" y="250"/>
                  <a:pt x="334" y="253"/>
                </a:cubicBezTo>
                <a:cubicBezTo>
                  <a:pt x="343" y="256"/>
                  <a:pt x="356" y="273"/>
                  <a:pt x="363" y="281"/>
                </a:cubicBezTo>
                <a:cubicBezTo>
                  <a:pt x="371" y="289"/>
                  <a:pt x="416" y="299"/>
                  <a:pt x="437" y="309"/>
                </a:cubicBezTo>
                <a:cubicBezTo>
                  <a:pt x="457" y="318"/>
                  <a:pt x="465" y="317"/>
                  <a:pt x="477" y="357"/>
                </a:cubicBezTo>
                <a:cubicBezTo>
                  <a:pt x="489" y="397"/>
                  <a:pt x="499" y="438"/>
                  <a:pt x="499" y="467"/>
                </a:cubicBezTo>
                <a:lnTo>
                  <a:pt x="9" y="467"/>
                </a:lnTo>
                <a:close/>
              </a:path>
            </a:pathLst>
          </a:custGeom>
          <a:solidFill>
            <a:schemeClr val="bg1"/>
          </a:solidFill>
          <a:ln>
            <a:noFill/>
          </a:ln>
        </p:spPr>
        <p:txBody>
          <a:bodyPr vert="horz" wrap="square" lIns="91438" tIns="45719" rIns="91438" bIns="45719" numCol="1" anchor="t" anchorCtr="0" compatLnSpc="1"/>
          <a:lstStyle/>
          <a:p>
            <a:endParaRPr lang="zh-CN" altLang="en-US"/>
          </a:p>
        </p:txBody>
      </p:sp>
      <p:grpSp>
        <p:nvGrpSpPr>
          <p:cNvPr id="87" name="组合 86"/>
          <p:cNvGrpSpPr/>
          <p:nvPr/>
        </p:nvGrpSpPr>
        <p:grpSpPr>
          <a:xfrm>
            <a:off x="806189" y="2347901"/>
            <a:ext cx="573353" cy="482238"/>
            <a:chOff x="555625" y="2511425"/>
            <a:chExt cx="819150" cy="688976"/>
          </a:xfrm>
          <a:solidFill>
            <a:schemeClr val="bg1"/>
          </a:solidFill>
        </p:grpSpPr>
        <p:sp>
          <p:nvSpPr>
            <p:cNvPr id="88" name="Freeform 172"/>
            <p:cNvSpPr/>
            <p:nvPr/>
          </p:nvSpPr>
          <p:spPr bwMode="auto">
            <a:xfrm>
              <a:off x="555625" y="2622550"/>
              <a:ext cx="544513" cy="365125"/>
            </a:xfrm>
            <a:custGeom>
              <a:avLst/>
              <a:gdLst>
                <a:gd name="T0" fmla="*/ 343 w 343"/>
                <a:gd name="T1" fmla="*/ 0 h 230"/>
                <a:gd name="T2" fmla="*/ 0 w 343"/>
                <a:gd name="T3" fmla="*/ 47 h 230"/>
                <a:gd name="T4" fmla="*/ 33 w 343"/>
                <a:gd name="T5" fmla="*/ 230 h 230"/>
                <a:gd name="T6" fmla="*/ 261 w 343"/>
                <a:gd name="T7" fmla="*/ 230 h 230"/>
                <a:gd name="T8" fmla="*/ 343 w 343"/>
                <a:gd name="T9" fmla="*/ 0 h 230"/>
              </a:gdLst>
              <a:ahLst/>
              <a:cxnLst>
                <a:cxn ang="0">
                  <a:pos x="T0" y="T1"/>
                </a:cxn>
                <a:cxn ang="0">
                  <a:pos x="T2" y="T3"/>
                </a:cxn>
                <a:cxn ang="0">
                  <a:pos x="T4" y="T5"/>
                </a:cxn>
                <a:cxn ang="0">
                  <a:pos x="T6" y="T7"/>
                </a:cxn>
                <a:cxn ang="0">
                  <a:pos x="T8" y="T9"/>
                </a:cxn>
              </a:cxnLst>
              <a:rect l="0" t="0" r="r" b="b"/>
              <a:pathLst>
                <a:path w="343" h="230">
                  <a:moveTo>
                    <a:pt x="343" y="0"/>
                  </a:moveTo>
                  <a:lnTo>
                    <a:pt x="0" y="47"/>
                  </a:lnTo>
                  <a:lnTo>
                    <a:pt x="33" y="230"/>
                  </a:lnTo>
                  <a:lnTo>
                    <a:pt x="261" y="230"/>
                  </a:lnTo>
                  <a:lnTo>
                    <a:pt x="34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173"/>
            <p:cNvSpPr/>
            <p:nvPr/>
          </p:nvSpPr>
          <p:spPr bwMode="auto">
            <a:xfrm>
              <a:off x="619125" y="2511425"/>
              <a:ext cx="755650" cy="557213"/>
            </a:xfrm>
            <a:custGeom>
              <a:avLst/>
              <a:gdLst>
                <a:gd name="T0" fmla="*/ 290 w 299"/>
                <a:gd name="T1" fmla="*/ 0 h 221"/>
                <a:gd name="T2" fmla="*/ 231 w 299"/>
                <a:gd name="T3" fmla="*/ 0 h 221"/>
                <a:gd name="T4" fmla="*/ 231 w 299"/>
                <a:gd name="T5" fmla="*/ 0 h 221"/>
                <a:gd name="T6" fmla="*/ 229 w 299"/>
                <a:gd name="T7" fmla="*/ 1 h 221"/>
                <a:gd name="T8" fmla="*/ 228 w 299"/>
                <a:gd name="T9" fmla="*/ 1 h 221"/>
                <a:gd name="T10" fmla="*/ 226 w 299"/>
                <a:gd name="T11" fmla="*/ 2 h 221"/>
                <a:gd name="T12" fmla="*/ 225 w 299"/>
                <a:gd name="T13" fmla="*/ 3 h 221"/>
                <a:gd name="T14" fmla="*/ 224 w 299"/>
                <a:gd name="T15" fmla="*/ 4 h 221"/>
                <a:gd name="T16" fmla="*/ 223 w 299"/>
                <a:gd name="T17" fmla="*/ 6 h 221"/>
                <a:gd name="T18" fmla="*/ 223 w 299"/>
                <a:gd name="T19" fmla="*/ 6 h 221"/>
                <a:gd name="T20" fmla="*/ 151 w 299"/>
                <a:gd name="T21" fmla="*/ 203 h 221"/>
                <a:gd name="T22" fmla="*/ 9 w 299"/>
                <a:gd name="T23" fmla="*/ 203 h 221"/>
                <a:gd name="T24" fmla="*/ 0 w 299"/>
                <a:gd name="T25" fmla="*/ 212 h 221"/>
                <a:gd name="T26" fmla="*/ 9 w 299"/>
                <a:gd name="T27" fmla="*/ 221 h 221"/>
                <a:gd name="T28" fmla="*/ 157 w 299"/>
                <a:gd name="T29" fmla="*/ 221 h 221"/>
                <a:gd name="T30" fmla="*/ 160 w 299"/>
                <a:gd name="T31" fmla="*/ 220 h 221"/>
                <a:gd name="T32" fmla="*/ 161 w 299"/>
                <a:gd name="T33" fmla="*/ 220 h 221"/>
                <a:gd name="T34" fmla="*/ 163 w 299"/>
                <a:gd name="T35" fmla="*/ 218 h 221"/>
                <a:gd name="T36" fmla="*/ 163 w 299"/>
                <a:gd name="T37" fmla="*/ 218 h 221"/>
                <a:gd name="T38" fmla="*/ 165 w 299"/>
                <a:gd name="T39" fmla="*/ 216 h 221"/>
                <a:gd name="T40" fmla="*/ 165 w 299"/>
                <a:gd name="T41" fmla="*/ 215 h 221"/>
                <a:gd name="T42" fmla="*/ 165 w 299"/>
                <a:gd name="T43" fmla="*/ 215 h 221"/>
                <a:gd name="T44" fmla="*/ 238 w 299"/>
                <a:gd name="T45" fmla="*/ 18 h 221"/>
                <a:gd name="T46" fmla="*/ 290 w 299"/>
                <a:gd name="T47" fmla="*/ 18 h 221"/>
                <a:gd name="T48" fmla="*/ 299 w 299"/>
                <a:gd name="T49" fmla="*/ 9 h 221"/>
                <a:gd name="T50" fmla="*/ 290 w 299"/>
                <a:gd name="T51" fmla="*/ 0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99" h="221">
                  <a:moveTo>
                    <a:pt x="290" y="0"/>
                  </a:moveTo>
                  <a:cubicBezTo>
                    <a:pt x="231" y="0"/>
                    <a:pt x="231" y="0"/>
                    <a:pt x="231" y="0"/>
                  </a:cubicBezTo>
                  <a:cubicBezTo>
                    <a:pt x="231" y="0"/>
                    <a:pt x="231" y="0"/>
                    <a:pt x="231" y="0"/>
                  </a:cubicBezTo>
                  <a:cubicBezTo>
                    <a:pt x="231" y="0"/>
                    <a:pt x="230" y="0"/>
                    <a:pt x="229" y="1"/>
                  </a:cubicBezTo>
                  <a:cubicBezTo>
                    <a:pt x="229" y="1"/>
                    <a:pt x="228" y="1"/>
                    <a:pt x="228" y="1"/>
                  </a:cubicBezTo>
                  <a:cubicBezTo>
                    <a:pt x="227" y="1"/>
                    <a:pt x="227" y="2"/>
                    <a:pt x="226" y="2"/>
                  </a:cubicBezTo>
                  <a:cubicBezTo>
                    <a:pt x="226" y="2"/>
                    <a:pt x="225" y="2"/>
                    <a:pt x="225" y="3"/>
                  </a:cubicBezTo>
                  <a:cubicBezTo>
                    <a:pt x="225" y="3"/>
                    <a:pt x="224" y="4"/>
                    <a:pt x="224" y="4"/>
                  </a:cubicBezTo>
                  <a:cubicBezTo>
                    <a:pt x="224" y="5"/>
                    <a:pt x="223" y="5"/>
                    <a:pt x="223" y="6"/>
                  </a:cubicBezTo>
                  <a:cubicBezTo>
                    <a:pt x="223" y="6"/>
                    <a:pt x="223" y="6"/>
                    <a:pt x="223" y="6"/>
                  </a:cubicBezTo>
                  <a:cubicBezTo>
                    <a:pt x="151" y="203"/>
                    <a:pt x="151" y="203"/>
                    <a:pt x="151" y="203"/>
                  </a:cubicBezTo>
                  <a:cubicBezTo>
                    <a:pt x="9" y="203"/>
                    <a:pt x="9" y="203"/>
                    <a:pt x="9" y="203"/>
                  </a:cubicBezTo>
                  <a:cubicBezTo>
                    <a:pt x="4" y="203"/>
                    <a:pt x="0" y="207"/>
                    <a:pt x="0" y="212"/>
                  </a:cubicBezTo>
                  <a:cubicBezTo>
                    <a:pt x="0" y="217"/>
                    <a:pt x="4" y="221"/>
                    <a:pt x="9" y="221"/>
                  </a:cubicBezTo>
                  <a:cubicBezTo>
                    <a:pt x="157" y="221"/>
                    <a:pt x="157" y="221"/>
                    <a:pt x="157" y="221"/>
                  </a:cubicBezTo>
                  <a:cubicBezTo>
                    <a:pt x="158" y="221"/>
                    <a:pt x="159" y="221"/>
                    <a:pt x="160" y="220"/>
                  </a:cubicBezTo>
                  <a:cubicBezTo>
                    <a:pt x="161" y="220"/>
                    <a:pt x="161" y="220"/>
                    <a:pt x="161" y="220"/>
                  </a:cubicBezTo>
                  <a:cubicBezTo>
                    <a:pt x="162" y="219"/>
                    <a:pt x="162" y="219"/>
                    <a:pt x="163" y="218"/>
                  </a:cubicBezTo>
                  <a:cubicBezTo>
                    <a:pt x="163" y="218"/>
                    <a:pt x="163" y="218"/>
                    <a:pt x="163" y="218"/>
                  </a:cubicBezTo>
                  <a:cubicBezTo>
                    <a:pt x="164" y="217"/>
                    <a:pt x="164" y="217"/>
                    <a:pt x="165" y="216"/>
                  </a:cubicBezTo>
                  <a:cubicBezTo>
                    <a:pt x="165" y="215"/>
                    <a:pt x="165" y="215"/>
                    <a:pt x="165" y="215"/>
                  </a:cubicBezTo>
                  <a:cubicBezTo>
                    <a:pt x="165" y="215"/>
                    <a:pt x="165" y="215"/>
                    <a:pt x="165" y="215"/>
                  </a:cubicBezTo>
                  <a:cubicBezTo>
                    <a:pt x="238" y="18"/>
                    <a:pt x="238" y="18"/>
                    <a:pt x="238" y="18"/>
                  </a:cubicBezTo>
                  <a:cubicBezTo>
                    <a:pt x="290" y="18"/>
                    <a:pt x="290" y="18"/>
                    <a:pt x="290" y="18"/>
                  </a:cubicBezTo>
                  <a:cubicBezTo>
                    <a:pt x="295" y="18"/>
                    <a:pt x="299" y="14"/>
                    <a:pt x="299" y="9"/>
                  </a:cubicBezTo>
                  <a:cubicBezTo>
                    <a:pt x="299" y="4"/>
                    <a:pt x="295" y="0"/>
                    <a:pt x="29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Oval 174"/>
            <p:cNvSpPr>
              <a:spLocks noChangeArrowheads="1"/>
            </p:cNvSpPr>
            <p:nvPr/>
          </p:nvSpPr>
          <p:spPr bwMode="auto">
            <a:xfrm>
              <a:off x="644525" y="3097213"/>
              <a:ext cx="103188" cy="1031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Oval 175"/>
            <p:cNvSpPr>
              <a:spLocks noChangeArrowheads="1"/>
            </p:cNvSpPr>
            <p:nvPr/>
          </p:nvSpPr>
          <p:spPr bwMode="auto">
            <a:xfrm>
              <a:off x="917575" y="3097213"/>
              <a:ext cx="103188" cy="1031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92" name="组合 91"/>
          <p:cNvGrpSpPr/>
          <p:nvPr/>
        </p:nvGrpSpPr>
        <p:grpSpPr>
          <a:xfrm>
            <a:off x="3165721" y="2484998"/>
            <a:ext cx="241335" cy="183544"/>
            <a:chOff x="1851025" y="5038725"/>
            <a:chExt cx="828676" cy="630238"/>
          </a:xfrm>
          <a:solidFill>
            <a:schemeClr val="bg1"/>
          </a:solidFill>
        </p:grpSpPr>
        <p:sp>
          <p:nvSpPr>
            <p:cNvPr id="93" name="Freeform 328"/>
            <p:cNvSpPr>
              <a:spLocks noEditPoints="1"/>
            </p:cNvSpPr>
            <p:nvPr/>
          </p:nvSpPr>
          <p:spPr bwMode="auto">
            <a:xfrm>
              <a:off x="1851025" y="5122863"/>
              <a:ext cx="547688" cy="546100"/>
            </a:xfrm>
            <a:custGeom>
              <a:avLst/>
              <a:gdLst>
                <a:gd name="T0" fmla="*/ 217 w 217"/>
                <a:gd name="T1" fmla="*/ 122 h 216"/>
                <a:gd name="T2" fmla="*/ 217 w 217"/>
                <a:gd name="T3" fmla="*/ 94 h 216"/>
                <a:gd name="T4" fmla="*/ 196 w 217"/>
                <a:gd name="T5" fmla="*/ 89 h 216"/>
                <a:gd name="T6" fmla="*/ 190 w 217"/>
                <a:gd name="T7" fmla="*/ 72 h 216"/>
                <a:gd name="T8" fmla="*/ 205 w 217"/>
                <a:gd name="T9" fmla="*/ 56 h 216"/>
                <a:gd name="T10" fmla="*/ 188 w 217"/>
                <a:gd name="T11" fmla="*/ 33 h 216"/>
                <a:gd name="T12" fmla="*/ 168 w 217"/>
                <a:gd name="T13" fmla="*/ 42 h 216"/>
                <a:gd name="T14" fmla="*/ 154 w 217"/>
                <a:gd name="T15" fmla="*/ 31 h 216"/>
                <a:gd name="T16" fmla="*/ 156 w 217"/>
                <a:gd name="T17" fmla="*/ 9 h 216"/>
                <a:gd name="T18" fmla="*/ 129 w 217"/>
                <a:gd name="T19" fmla="*/ 0 h 216"/>
                <a:gd name="T20" fmla="*/ 118 w 217"/>
                <a:gd name="T21" fmla="*/ 20 h 216"/>
                <a:gd name="T22" fmla="*/ 109 w 217"/>
                <a:gd name="T23" fmla="*/ 19 h 216"/>
                <a:gd name="T24" fmla="*/ 100 w 217"/>
                <a:gd name="T25" fmla="*/ 20 h 216"/>
                <a:gd name="T26" fmla="*/ 89 w 217"/>
                <a:gd name="T27" fmla="*/ 0 h 216"/>
                <a:gd name="T28" fmla="*/ 62 w 217"/>
                <a:gd name="T29" fmla="*/ 9 h 216"/>
                <a:gd name="T30" fmla="*/ 64 w 217"/>
                <a:gd name="T31" fmla="*/ 31 h 216"/>
                <a:gd name="T32" fmla="*/ 50 w 217"/>
                <a:gd name="T33" fmla="*/ 42 h 216"/>
                <a:gd name="T34" fmla="*/ 29 w 217"/>
                <a:gd name="T35" fmla="*/ 33 h 216"/>
                <a:gd name="T36" fmla="*/ 13 w 217"/>
                <a:gd name="T37" fmla="*/ 56 h 216"/>
                <a:gd name="T38" fmla="*/ 28 w 217"/>
                <a:gd name="T39" fmla="*/ 72 h 216"/>
                <a:gd name="T40" fmla="*/ 22 w 217"/>
                <a:gd name="T41" fmla="*/ 89 h 216"/>
                <a:gd name="T42" fmla="*/ 0 w 217"/>
                <a:gd name="T43" fmla="*/ 94 h 216"/>
                <a:gd name="T44" fmla="*/ 0 w 217"/>
                <a:gd name="T45" fmla="*/ 122 h 216"/>
                <a:gd name="T46" fmla="*/ 22 w 217"/>
                <a:gd name="T47" fmla="*/ 127 h 216"/>
                <a:gd name="T48" fmla="*/ 28 w 217"/>
                <a:gd name="T49" fmla="*/ 144 h 216"/>
                <a:gd name="T50" fmla="*/ 13 w 217"/>
                <a:gd name="T51" fmla="*/ 160 h 216"/>
                <a:gd name="T52" fmla="*/ 29 w 217"/>
                <a:gd name="T53" fmla="*/ 183 h 216"/>
                <a:gd name="T54" fmla="*/ 50 w 217"/>
                <a:gd name="T55" fmla="*/ 174 h 216"/>
                <a:gd name="T56" fmla="*/ 64 w 217"/>
                <a:gd name="T57" fmla="*/ 185 h 216"/>
                <a:gd name="T58" fmla="*/ 62 w 217"/>
                <a:gd name="T59" fmla="*/ 207 h 216"/>
                <a:gd name="T60" fmla="*/ 89 w 217"/>
                <a:gd name="T61" fmla="*/ 216 h 216"/>
                <a:gd name="T62" fmla="*/ 100 w 217"/>
                <a:gd name="T63" fmla="*/ 196 h 216"/>
                <a:gd name="T64" fmla="*/ 109 w 217"/>
                <a:gd name="T65" fmla="*/ 197 h 216"/>
                <a:gd name="T66" fmla="*/ 118 w 217"/>
                <a:gd name="T67" fmla="*/ 196 h 216"/>
                <a:gd name="T68" fmla="*/ 129 w 217"/>
                <a:gd name="T69" fmla="*/ 216 h 216"/>
                <a:gd name="T70" fmla="*/ 156 w 217"/>
                <a:gd name="T71" fmla="*/ 207 h 216"/>
                <a:gd name="T72" fmla="*/ 154 w 217"/>
                <a:gd name="T73" fmla="*/ 185 h 216"/>
                <a:gd name="T74" fmla="*/ 168 w 217"/>
                <a:gd name="T75" fmla="*/ 174 h 216"/>
                <a:gd name="T76" fmla="*/ 188 w 217"/>
                <a:gd name="T77" fmla="*/ 183 h 216"/>
                <a:gd name="T78" fmla="*/ 205 w 217"/>
                <a:gd name="T79" fmla="*/ 160 h 216"/>
                <a:gd name="T80" fmla="*/ 190 w 217"/>
                <a:gd name="T81" fmla="*/ 144 h 216"/>
                <a:gd name="T82" fmla="*/ 196 w 217"/>
                <a:gd name="T83" fmla="*/ 127 h 216"/>
                <a:gd name="T84" fmla="*/ 217 w 217"/>
                <a:gd name="T85" fmla="*/ 122 h 216"/>
                <a:gd name="T86" fmla="*/ 109 w 217"/>
                <a:gd name="T87" fmla="*/ 172 h 216"/>
                <a:gd name="T88" fmla="*/ 45 w 217"/>
                <a:gd name="T89" fmla="*/ 108 h 216"/>
                <a:gd name="T90" fmla="*/ 109 w 217"/>
                <a:gd name="T91" fmla="*/ 44 h 216"/>
                <a:gd name="T92" fmla="*/ 172 w 217"/>
                <a:gd name="T93" fmla="*/ 108 h 216"/>
                <a:gd name="T94" fmla="*/ 109 w 217"/>
                <a:gd name="T95" fmla="*/ 172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7" h="216">
                  <a:moveTo>
                    <a:pt x="217" y="122"/>
                  </a:moveTo>
                  <a:cubicBezTo>
                    <a:pt x="217" y="94"/>
                    <a:pt x="217" y="94"/>
                    <a:pt x="217" y="94"/>
                  </a:cubicBezTo>
                  <a:cubicBezTo>
                    <a:pt x="196" y="89"/>
                    <a:pt x="196" y="89"/>
                    <a:pt x="196" y="89"/>
                  </a:cubicBezTo>
                  <a:cubicBezTo>
                    <a:pt x="194" y="83"/>
                    <a:pt x="193" y="78"/>
                    <a:pt x="190" y="72"/>
                  </a:cubicBezTo>
                  <a:cubicBezTo>
                    <a:pt x="205" y="56"/>
                    <a:pt x="205" y="56"/>
                    <a:pt x="205" y="56"/>
                  </a:cubicBezTo>
                  <a:cubicBezTo>
                    <a:pt x="188" y="33"/>
                    <a:pt x="188" y="33"/>
                    <a:pt x="188" y="33"/>
                  </a:cubicBezTo>
                  <a:cubicBezTo>
                    <a:pt x="168" y="42"/>
                    <a:pt x="168" y="42"/>
                    <a:pt x="168" y="42"/>
                  </a:cubicBezTo>
                  <a:cubicBezTo>
                    <a:pt x="163" y="38"/>
                    <a:pt x="159" y="34"/>
                    <a:pt x="154" y="31"/>
                  </a:cubicBezTo>
                  <a:cubicBezTo>
                    <a:pt x="156" y="9"/>
                    <a:pt x="156" y="9"/>
                    <a:pt x="156" y="9"/>
                  </a:cubicBezTo>
                  <a:cubicBezTo>
                    <a:pt x="129" y="0"/>
                    <a:pt x="129" y="0"/>
                    <a:pt x="129" y="0"/>
                  </a:cubicBezTo>
                  <a:cubicBezTo>
                    <a:pt x="118" y="20"/>
                    <a:pt x="118" y="20"/>
                    <a:pt x="118" y="20"/>
                  </a:cubicBezTo>
                  <a:cubicBezTo>
                    <a:pt x="115" y="19"/>
                    <a:pt x="112" y="19"/>
                    <a:pt x="109" y="19"/>
                  </a:cubicBezTo>
                  <a:cubicBezTo>
                    <a:pt x="106" y="19"/>
                    <a:pt x="103" y="19"/>
                    <a:pt x="100" y="20"/>
                  </a:cubicBezTo>
                  <a:cubicBezTo>
                    <a:pt x="89" y="0"/>
                    <a:pt x="89" y="0"/>
                    <a:pt x="89" y="0"/>
                  </a:cubicBezTo>
                  <a:cubicBezTo>
                    <a:pt x="62" y="9"/>
                    <a:pt x="62" y="9"/>
                    <a:pt x="62" y="9"/>
                  </a:cubicBezTo>
                  <a:cubicBezTo>
                    <a:pt x="64" y="31"/>
                    <a:pt x="64" y="31"/>
                    <a:pt x="64" y="31"/>
                  </a:cubicBezTo>
                  <a:cubicBezTo>
                    <a:pt x="59" y="34"/>
                    <a:pt x="54" y="38"/>
                    <a:pt x="50" y="42"/>
                  </a:cubicBezTo>
                  <a:cubicBezTo>
                    <a:pt x="29" y="33"/>
                    <a:pt x="29" y="33"/>
                    <a:pt x="29" y="33"/>
                  </a:cubicBezTo>
                  <a:cubicBezTo>
                    <a:pt x="13" y="56"/>
                    <a:pt x="13" y="56"/>
                    <a:pt x="13" y="56"/>
                  </a:cubicBezTo>
                  <a:cubicBezTo>
                    <a:pt x="28" y="72"/>
                    <a:pt x="28" y="72"/>
                    <a:pt x="28" y="72"/>
                  </a:cubicBezTo>
                  <a:cubicBezTo>
                    <a:pt x="25" y="78"/>
                    <a:pt x="23" y="83"/>
                    <a:pt x="22" y="89"/>
                  </a:cubicBezTo>
                  <a:cubicBezTo>
                    <a:pt x="0" y="94"/>
                    <a:pt x="0" y="94"/>
                    <a:pt x="0" y="94"/>
                  </a:cubicBezTo>
                  <a:cubicBezTo>
                    <a:pt x="0" y="122"/>
                    <a:pt x="0" y="122"/>
                    <a:pt x="0" y="122"/>
                  </a:cubicBezTo>
                  <a:cubicBezTo>
                    <a:pt x="22" y="127"/>
                    <a:pt x="22" y="127"/>
                    <a:pt x="22" y="127"/>
                  </a:cubicBezTo>
                  <a:cubicBezTo>
                    <a:pt x="23" y="133"/>
                    <a:pt x="25" y="138"/>
                    <a:pt x="28" y="144"/>
                  </a:cubicBezTo>
                  <a:cubicBezTo>
                    <a:pt x="13" y="160"/>
                    <a:pt x="13" y="160"/>
                    <a:pt x="13" y="160"/>
                  </a:cubicBezTo>
                  <a:cubicBezTo>
                    <a:pt x="29" y="183"/>
                    <a:pt x="29" y="183"/>
                    <a:pt x="29" y="183"/>
                  </a:cubicBezTo>
                  <a:cubicBezTo>
                    <a:pt x="50" y="174"/>
                    <a:pt x="50" y="174"/>
                    <a:pt x="50" y="174"/>
                  </a:cubicBezTo>
                  <a:cubicBezTo>
                    <a:pt x="54" y="178"/>
                    <a:pt x="59" y="182"/>
                    <a:pt x="64" y="185"/>
                  </a:cubicBezTo>
                  <a:cubicBezTo>
                    <a:pt x="62" y="207"/>
                    <a:pt x="62" y="207"/>
                    <a:pt x="62" y="207"/>
                  </a:cubicBezTo>
                  <a:cubicBezTo>
                    <a:pt x="89" y="216"/>
                    <a:pt x="89" y="216"/>
                    <a:pt x="89" y="216"/>
                  </a:cubicBezTo>
                  <a:cubicBezTo>
                    <a:pt x="100" y="196"/>
                    <a:pt x="100" y="196"/>
                    <a:pt x="100" y="196"/>
                  </a:cubicBezTo>
                  <a:cubicBezTo>
                    <a:pt x="103" y="197"/>
                    <a:pt x="106" y="197"/>
                    <a:pt x="109" y="197"/>
                  </a:cubicBezTo>
                  <a:cubicBezTo>
                    <a:pt x="112" y="197"/>
                    <a:pt x="115" y="197"/>
                    <a:pt x="118" y="196"/>
                  </a:cubicBezTo>
                  <a:cubicBezTo>
                    <a:pt x="129" y="216"/>
                    <a:pt x="129" y="216"/>
                    <a:pt x="129" y="216"/>
                  </a:cubicBezTo>
                  <a:cubicBezTo>
                    <a:pt x="156" y="207"/>
                    <a:pt x="156" y="207"/>
                    <a:pt x="156" y="207"/>
                  </a:cubicBezTo>
                  <a:cubicBezTo>
                    <a:pt x="154" y="185"/>
                    <a:pt x="154" y="185"/>
                    <a:pt x="154" y="185"/>
                  </a:cubicBezTo>
                  <a:cubicBezTo>
                    <a:pt x="159" y="182"/>
                    <a:pt x="164" y="178"/>
                    <a:pt x="168" y="174"/>
                  </a:cubicBezTo>
                  <a:cubicBezTo>
                    <a:pt x="188" y="183"/>
                    <a:pt x="188" y="183"/>
                    <a:pt x="188" y="183"/>
                  </a:cubicBezTo>
                  <a:cubicBezTo>
                    <a:pt x="205" y="160"/>
                    <a:pt x="205" y="160"/>
                    <a:pt x="205" y="160"/>
                  </a:cubicBezTo>
                  <a:cubicBezTo>
                    <a:pt x="190" y="144"/>
                    <a:pt x="190" y="144"/>
                    <a:pt x="190" y="144"/>
                  </a:cubicBezTo>
                  <a:cubicBezTo>
                    <a:pt x="193" y="138"/>
                    <a:pt x="194" y="133"/>
                    <a:pt x="196" y="127"/>
                  </a:cubicBezTo>
                  <a:lnTo>
                    <a:pt x="217" y="122"/>
                  </a:lnTo>
                  <a:close/>
                  <a:moveTo>
                    <a:pt x="109" y="172"/>
                  </a:moveTo>
                  <a:cubicBezTo>
                    <a:pt x="74" y="172"/>
                    <a:pt x="45" y="143"/>
                    <a:pt x="45" y="108"/>
                  </a:cubicBezTo>
                  <a:cubicBezTo>
                    <a:pt x="45" y="73"/>
                    <a:pt x="74" y="44"/>
                    <a:pt x="109" y="44"/>
                  </a:cubicBezTo>
                  <a:cubicBezTo>
                    <a:pt x="144" y="44"/>
                    <a:pt x="172" y="73"/>
                    <a:pt x="172" y="108"/>
                  </a:cubicBezTo>
                  <a:cubicBezTo>
                    <a:pt x="172" y="143"/>
                    <a:pt x="144" y="172"/>
                    <a:pt x="109" y="1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329"/>
            <p:cNvSpPr>
              <a:spLocks noEditPoints="1"/>
            </p:cNvSpPr>
            <p:nvPr/>
          </p:nvSpPr>
          <p:spPr bwMode="auto">
            <a:xfrm>
              <a:off x="2354263" y="5038725"/>
              <a:ext cx="325438" cy="323850"/>
            </a:xfrm>
            <a:custGeom>
              <a:avLst/>
              <a:gdLst>
                <a:gd name="T0" fmla="*/ 129 w 129"/>
                <a:gd name="T1" fmla="*/ 72 h 128"/>
                <a:gd name="T2" fmla="*/ 129 w 129"/>
                <a:gd name="T3" fmla="*/ 55 h 128"/>
                <a:gd name="T4" fmla="*/ 116 w 129"/>
                <a:gd name="T5" fmla="*/ 53 h 128"/>
                <a:gd name="T6" fmla="*/ 113 w 129"/>
                <a:gd name="T7" fmla="*/ 43 h 128"/>
                <a:gd name="T8" fmla="*/ 122 w 129"/>
                <a:gd name="T9" fmla="*/ 33 h 128"/>
                <a:gd name="T10" fmla="*/ 112 w 129"/>
                <a:gd name="T11" fmla="*/ 19 h 128"/>
                <a:gd name="T12" fmla="*/ 100 w 129"/>
                <a:gd name="T13" fmla="*/ 25 h 128"/>
                <a:gd name="T14" fmla="*/ 91 w 129"/>
                <a:gd name="T15" fmla="*/ 18 h 128"/>
                <a:gd name="T16" fmla="*/ 93 w 129"/>
                <a:gd name="T17" fmla="*/ 5 h 128"/>
                <a:gd name="T18" fmla="*/ 77 w 129"/>
                <a:gd name="T19" fmla="*/ 0 h 128"/>
                <a:gd name="T20" fmla="*/ 70 w 129"/>
                <a:gd name="T21" fmla="*/ 11 h 128"/>
                <a:gd name="T22" fmla="*/ 65 w 129"/>
                <a:gd name="T23" fmla="*/ 11 h 128"/>
                <a:gd name="T24" fmla="*/ 60 w 129"/>
                <a:gd name="T25" fmla="*/ 11 h 128"/>
                <a:gd name="T26" fmla="*/ 53 w 129"/>
                <a:gd name="T27" fmla="*/ 0 h 128"/>
                <a:gd name="T28" fmla="*/ 37 w 129"/>
                <a:gd name="T29" fmla="*/ 5 h 128"/>
                <a:gd name="T30" fmla="*/ 38 w 129"/>
                <a:gd name="T31" fmla="*/ 18 h 128"/>
                <a:gd name="T32" fmla="*/ 30 w 129"/>
                <a:gd name="T33" fmla="*/ 25 h 128"/>
                <a:gd name="T34" fmla="*/ 18 w 129"/>
                <a:gd name="T35" fmla="*/ 19 h 128"/>
                <a:gd name="T36" fmla="*/ 8 w 129"/>
                <a:gd name="T37" fmla="*/ 33 h 128"/>
                <a:gd name="T38" fmla="*/ 17 w 129"/>
                <a:gd name="T39" fmla="*/ 43 h 128"/>
                <a:gd name="T40" fmla="*/ 13 w 129"/>
                <a:gd name="T41" fmla="*/ 53 h 128"/>
                <a:gd name="T42" fmla="*/ 0 w 129"/>
                <a:gd name="T43" fmla="*/ 56 h 128"/>
                <a:gd name="T44" fmla="*/ 0 w 129"/>
                <a:gd name="T45" fmla="*/ 72 h 128"/>
                <a:gd name="T46" fmla="*/ 13 w 129"/>
                <a:gd name="T47" fmla="*/ 75 h 128"/>
                <a:gd name="T48" fmla="*/ 17 w 129"/>
                <a:gd name="T49" fmla="*/ 85 h 128"/>
                <a:gd name="T50" fmla="*/ 8 w 129"/>
                <a:gd name="T51" fmla="*/ 95 h 128"/>
                <a:gd name="T52" fmla="*/ 18 w 129"/>
                <a:gd name="T53" fmla="*/ 109 h 128"/>
                <a:gd name="T54" fmla="*/ 30 w 129"/>
                <a:gd name="T55" fmla="*/ 103 h 128"/>
                <a:gd name="T56" fmla="*/ 38 w 129"/>
                <a:gd name="T57" fmla="*/ 110 h 128"/>
                <a:gd name="T58" fmla="*/ 37 w 129"/>
                <a:gd name="T59" fmla="*/ 123 h 128"/>
                <a:gd name="T60" fmla="*/ 53 w 129"/>
                <a:gd name="T61" fmla="*/ 128 h 128"/>
                <a:gd name="T62" fmla="*/ 60 w 129"/>
                <a:gd name="T63" fmla="*/ 116 h 128"/>
                <a:gd name="T64" fmla="*/ 65 w 129"/>
                <a:gd name="T65" fmla="*/ 117 h 128"/>
                <a:gd name="T66" fmla="*/ 70 w 129"/>
                <a:gd name="T67" fmla="*/ 116 h 128"/>
                <a:gd name="T68" fmla="*/ 77 w 129"/>
                <a:gd name="T69" fmla="*/ 128 h 128"/>
                <a:gd name="T70" fmla="*/ 93 w 129"/>
                <a:gd name="T71" fmla="*/ 123 h 128"/>
                <a:gd name="T72" fmla="*/ 92 w 129"/>
                <a:gd name="T73" fmla="*/ 110 h 128"/>
                <a:gd name="T74" fmla="*/ 100 w 129"/>
                <a:gd name="T75" fmla="*/ 103 h 128"/>
                <a:gd name="T76" fmla="*/ 112 w 129"/>
                <a:gd name="T77" fmla="*/ 109 h 128"/>
                <a:gd name="T78" fmla="*/ 122 w 129"/>
                <a:gd name="T79" fmla="*/ 95 h 128"/>
                <a:gd name="T80" fmla="*/ 113 w 129"/>
                <a:gd name="T81" fmla="*/ 85 h 128"/>
                <a:gd name="T82" fmla="*/ 116 w 129"/>
                <a:gd name="T83" fmla="*/ 75 h 128"/>
                <a:gd name="T84" fmla="*/ 129 w 129"/>
                <a:gd name="T85" fmla="*/ 72 h 128"/>
                <a:gd name="T86" fmla="*/ 65 w 129"/>
                <a:gd name="T87" fmla="*/ 102 h 128"/>
                <a:gd name="T88" fmla="*/ 27 w 129"/>
                <a:gd name="T89" fmla="*/ 64 h 128"/>
                <a:gd name="T90" fmla="*/ 65 w 129"/>
                <a:gd name="T91" fmla="*/ 26 h 128"/>
                <a:gd name="T92" fmla="*/ 103 w 129"/>
                <a:gd name="T93" fmla="*/ 64 h 128"/>
                <a:gd name="T94" fmla="*/ 65 w 129"/>
                <a:gd name="T95" fmla="*/ 10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9" h="128">
                  <a:moveTo>
                    <a:pt x="129" y="72"/>
                  </a:moveTo>
                  <a:cubicBezTo>
                    <a:pt x="129" y="55"/>
                    <a:pt x="129" y="55"/>
                    <a:pt x="129" y="55"/>
                  </a:cubicBezTo>
                  <a:cubicBezTo>
                    <a:pt x="116" y="53"/>
                    <a:pt x="116" y="53"/>
                    <a:pt x="116" y="53"/>
                  </a:cubicBezTo>
                  <a:cubicBezTo>
                    <a:pt x="116" y="49"/>
                    <a:pt x="115" y="46"/>
                    <a:pt x="113" y="43"/>
                  </a:cubicBezTo>
                  <a:cubicBezTo>
                    <a:pt x="122" y="33"/>
                    <a:pt x="122" y="33"/>
                    <a:pt x="122" y="33"/>
                  </a:cubicBezTo>
                  <a:cubicBezTo>
                    <a:pt x="112" y="19"/>
                    <a:pt x="112" y="19"/>
                    <a:pt x="112" y="19"/>
                  </a:cubicBezTo>
                  <a:cubicBezTo>
                    <a:pt x="100" y="25"/>
                    <a:pt x="100" y="25"/>
                    <a:pt x="100" y="25"/>
                  </a:cubicBezTo>
                  <a:cubicBezTo>
                    <a:pt x="97" y="22"/>
                    <a:pt x="95" y="20"/>
                    <a:pt x="91" y="18"/>
                  </a:cubicBezTo>
                  <a:cubicBezTo>
                    <a:pt x="93" y="5"/>
                    <a:pt x="93" y="5"/>
                    <a:pt x="93" y="5"/>
                  </a:cubicBezTo>
                  <a:cubicBezTo>
                    <a:pt x="77" y="0"/>
                    <a:pt x="77" y="0"/>
                    <a:pt x="77" y="0"/>
                  </a:cubicBezTo>
                  <a:cubicBezTo>
                    <a:pt x="70" y="11"/>
                    <a:pt x="70" y="11"/>
                    <a:pt x="70" y="11"/>
                  </a:cubicBezTo>
                  <a:cubicBezTo>
                    <a:pt x="68" y="11"/>
                    <a:pt x="67" y="11"/>
                    <a:pt x="65" y="11"/>
                  </a:cubicBezTo>
                  <a:cubicBezTo>
                    <a:pt x="63" y="11"/>
                    <a:pt x="61" y="11"/>
                    <a:pt x="60" y="11"/>
                  </a:cubicBezTo>
                  <a:cubicBezTo>
                    <a:pt x="53" y="0"/>
                    <a:pt x="53" y="0"/>
                    <a:pt x="53" y="0"/>
                  </a:cubicBezTo>
                  <a:cubicBezTo>
                    <a:pt x="37" y="5"/>
                    <a:pt x="37" y="5"/>
                    <a:pt x="37" y="5"/>
                  </a:cubicBezTo>
                  <a:cubicBezTo>
                    <a:pt x="38" y="18"/>
                    <a:pt x="38" y="18"/>
                    <a:pt x="38" y="18"/>
                  </a:cubicBezTo>
                  <a:cubicBezTo>
                    <a:pt x="35" y="20"/>
                    <a:pt x="32" y="22"/>
                    <a:pt x="30" y="25"/>
                  </a:cubicBezTo>
                  <a:cubicBezTo>
                    <a:pt x="18" y="19"/>
                    <a:pt x="18" y="19"/>
                    <a:pt x="18" y="19"/>
                  </a:cubicBezTo>
                  <a:cubicBezTo>
                    <a:pt x="8" y="33"/>
                    <a:pt x="8" y="33"/>
                    <a:pt x="8" y="33"/>
                  </a:cubicBezTo>
                  <a:cubicBezTo>
                    <a:pt x="17" y="43"/>
                    <a:pt x="17" y="43"/>
                    <a:pt x="17" y="43"/>
                  </a:cubicBezTo>
                  <a:cubicBezTo>
                    <a:pt x="15" y="46"/>
                    <a:pt x="14" y="49"/>
                    <a:pt x="13" y="53"/>
                  </a:cubicBezTo>
                  <a:cubicBezTo>
                    <a:pt x="0" y="56"/>
                    <a:pt x="0" y="56"/>
                    <a:pt x="0" y="56"/>
                  </a:cubicBezTo>
                  <a:cubicBezTo>
                    <a:pt x="0" y="72"/>
                    <a:pt x="0" y="72"/>
                    <a:pt x="0" y="72"/>
                  </a:cubicBezTo>
                  <a:cubicBezTo>
                    <a:pt x="13" y="75"/>
                    <a:pt x="13" y="75"/>
                    <a:pt x="13" y="75"/>
                  </a:cubicBezTo>
                  <a:cubicBezTo>
                    <a:pt x="14" y="79"/>
                    <a:pt x="15" y="82"/>
                    <a:pt x="17" y="85"/>
                  </a:cubicBezTo>
                  <a:cubicBezTo>
                    <a:pt x="8" y="95"/>
                    <a:pt x="8" y="95"/>
                    <a:pt x="8" y="95"/>
                  </a:cubicBezTo>
                  <a:cubicBezTo>
                    <a:pt x="18" y="109"/>
                    <a:pt x="18" y="109"/>
                    <a:pt x="18" y="109"/>
                  </a:cubicBezTo>
                  <a:cubicBezTo>
                    <a:pt x="30" y="103"/>
                    <a:pt x="30" y="103"/>
                    <a:pt x="30" y="103"/>
                  </a:cubicBezTo>
                  <a:cubicBezTo>
                    <a:pt x="32" y="106"/>
                    <a:pt x="35" y="108"/>
                    <a:pt x="38" y="110"/>
                  </a:cubicBezTo>
                  <a:cubicBezTo>
                    <a:pt x="37" y="123"/>
                    <a:pt x="37" y="123"/>
                    <a:pt x="37" y="123"/>
                  </a:cubicBezTo>
                  <a:cubicBezTo>
                    <a:pt x="53" y="128"/>
                    <a:pt x="53" y="128"/>
                    <a:pt x="53" y="128"/>
                  </a:cubicBezTo>
                  <a:cubicBezTo>
                    <a:pt x="60" y="116"/>
                    <a:pt x="60" y="116"/>
                    <a:pt x="60" y="116"/>
                  </a:cubicBezTo>
                  <a:cubicBezTo>
                    <a:pt x="61" y="117"/>
                    <a:pt x="63" y="117"/>
                    <a:pt x="65" y="117"/>
                  </a:cubicBezTo>
                  <a:cubicBezTo>
                    <a:pt x="67" y="117"/>
                    <a:pt x="68" y="117"/>
                    <a:pt x="70" y="116"/>
                  </a:cubicBezTo>
                  <a:cubicBezTo>
                    <a:pt x="77" y="128"/>
                    <a:pt x="77" y="128"/>
                    <a:pt x="77" y="128"/>
                  </a:cubicBezTo>
                  <a:cubicBezTo>
                    <a:pt x="93" y="123"/>
                    <a:pt x="93" y="123"/>
                    <a:pt x="93" y="123"/>
                  </a:cubicBezTo>
                  <a:cubicBezTo>
                    <a:pt x="92" y="110"/>
                    <a:pt x="92" y="110"/>
                    <a:pt x="92" y="110"/>
                  </a:cubicBezTo>
                  <a:cubicBezTo>
                    <a:pt x="95" y="108"/>
                    <a:pt x="97" y="106"/>
                    <a:pt x="100" y="103"/>
                  </a:cubicBezTo>
                  <a:cubicBezTo>
                    <a:pt x="112" y="109"/>
                    <a:pt x="112" y="109"/>
                    <a:pt x="112" y="109"/>
                  </a:cubicBezTo>
                  <a:cubicBezTo>
                    <a:pt x="122" y="95"/>
                    <a:pt x="122" y="95"/>
                    <a:pt x="122" y="95"/>
                  </a:cubicBezTo>
                  <a:cubicBezTo>
                    <a:pt x="113" y="85"/>
                    <a:pt x="113" y="85"/>
                    <a:pt x="113" y="85"/>
                  </a:cubicBezTo>
                  <a:cubicBezTo>
                    <a:pt x="115" y="82"/>
                    <a:pt x="116" y="79"/>
                    <a:pt x="116" y="75"/>
                  </a:cubicBezTo>
                  <a:lnTo>
                    <a:pt x="129" y="72"/>
                  </a:lnTo>
                  <a:close/>
                  <a:moveTo>
                    <a:pt x="65" y="102"/>
                  </a:moveTo>
                  <a:cubicBezTo>
                    <a:pt x="44" y="102"/>
                    <a:pt x="27" y="85"/>
                    <a:pt x="27" y="64"/>
                  </a:cubicBezTo>
                  <a:cubicBezTo>
                    <a:pt x="27" y="43"/>
                    <a:pt x="44" y="26"/>
                    <a:pt x="65" y="26"/>
                  </a:cubicBezTo>
                  <a:cubicBezTo>
                    <a:pt x="86" y="26"/>
                    <a:pt x="103" y="43"/>
                    <a:pt x="103" y="64"/>
                  </a:cubicBezTo>
                  <a:cubicBezTo>
                    <a:pt x="103" y="85"/>
                    <a:pt x="86" y="102"/>
                    <a:pt x="65" y="10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95" name="组合 94"/>
          <p:cNvGrpSpPr/>
          <p:nvPr/>
        </p:nvGrpSpPr>
        <p:grpSpPr>
          <a:xfrm>
            <a:off x="5176846" y="2483089"/>
            <a:ext cx="187243" cy="195103"/>
            <a:chOff x="1946275" y="85725"/>
            <a:chExt cx="642938" cy="669925"/>
          </a:xfrm>
          <a:solidFill>
            <a:schemeClr val="bg1"/>
          </a:solidFill>
        </p:grpSpPr>
        <p:sp>
          <p:nvSpPr>
            <p:cNvPr id="96" name="Freeform 337"/>
            <p:cNvSpPr/>
            <p:nvPr/>
          </p:nvSpPr>
          <p:spPr bwMode="auto">
            <a:xfrm>
              <a:off x="2282825" y="115888"/>
              <a:ext cx="306388" cy="615950"/>
            </a:xfrm>
            <a:custGeom>
              <a:avLst/>
              <a:gdLst>
                <a:gd name="T0" fmla="*/ 121 w 121"/>
                <a:gd name="T1" fmla="*/ 122 h 244"/>
                <a:gd name="T2" fmla="*/ 0 w 121"/>
                <a:gd name="T3" fmla="*/ 0 h 244"/>
                <a:gd name="T4" fmla="*/ 0 w 121"/>
                <a:gd name="T5" fmla="*/ 8 h 244"/>
                <a:gd name="T6" fmla="*/ 113 w 121"/>
                <a:gd name="T7" fmla="*/ 122 h 244"/>
                <a:gd name="T8" fmla="*/ 0 w 121"/>
                <a:gd name="T9" fmla="*/ 236 h 244"/>
                <a:gd name="T10" fmla="*/ 0 w 121"/>
                <a:gd name="T11" fmla="*/ 244 h 244"/>
                <a:gd name="T12" fmla="*/ 121 w 121"/>
                <a:gd name="T13" fmla="*/ 122 h 244"/>
              </a:gdLst>
              <a:ahLst/>
              <a:cxnLst>
                <a:cxn ang="0">
                  <a:pos x="T0" y="T1"/>
                </a:cxn>
                <a:cxn ang="0">
                  <a:pos x="T2" y="T3"/>
                </a:cxn>
                <a:cxn ang="0">
                  <a:pos x="T4" y="T5"/>
                </a:cxn>
                <a:cxn ang="0">
                  <a:pos x="T6" y="T7"/>
                </a:cxn>
                <a:cxn ang="0">
                  <a:pos x="T8" y="T9"/>
                </a:cxn>
                <a:cxn ang="0">
                  <a:pos x="T10" y="T11"/>
                </a:cxn>
                <a:cxn ang="0">
                  <a:pos x="T12" y="T13"/>
                </a:cxn>
              </a:cxnLst>
              <a:rect l="0" t="0" r="r" b="b"/>
              <a:pathLst>
                <a:path w="121" h="244">
                  <a:moveTo>
                    <a:pt x="121" y="122"/>
                  </a:moveTo>
                  <a:cubicBezTo>
                    <a:pt x="121" y="55"/>
                    <a:pt x="67" y="0"/>
                    <a:pt x="0" y="0"/>
                  </a:cubicBezTo>
                  <a:cubicBezTo>
                    <a:pt x="0" y="8"/>
                    <a:pt x="0" y="8"/>
                    <a:pt x="0" y="8"/>
                  </a:cubicBezTo>
                  <a:cubicBezTo>
                    <a:pt x="62" y="8"/>
                    <a:pt x="113" y="59"/>
                    <a:pt x="113" y="122"/>
                  </a:cubicBezTo>
                  <a:cubicBezTo>
                    <a:pt x="113" y="184"/>
                    <a:pt x="62" y="235"/>
                    <a:pt x="0" y="236"/>
                  </a:cubicBezTo>
                  <a:cubicBezTo>
                    <a:pt x="0" y="244"/>
                    <a:pt x="0" y="244"/>
                    <a:pt x="0" y="244"/>
                  </a:cubicBezTo>
                  <a:cubicBezTo>
                    <a:pt x="67" y="243"/>
                    <a:pt x="121" y="189"/>
                    <a:pt x="121" y="1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338"/>
            <p:cNvSpPr/>
            <p:nvPr/>
          </p:nvSpPr>
          <p:spPr bwMode="auto">
            <a:xfrm>
              <a:off x="1946275" y="85725"/>
              <a:ext cx="336550" cy="669925"/>
            </a:xfrm>
            <a:custGeom>
              <a:avLst/>
              <a:gdLst>
                <a:gd name="T0" fmla="*/ 9 w 133"/>
                <a:gd name="T1" fmla="*/ 134 h 265"/>
                <a:gd name="T2" fmla="*/ 132 w 133"/>
                <a:gd name="T3" fmla="*/ 11 h 265"/>
                <a:gd name="T4" fmla="*/ 133 w 133"/>
                <a:gd name="T5" fmla="*/ 12 h 265"/>
                <a:gd name="T6" fmla="*/ 133 w 133"/>
                <a:gd name="T7" fmla="*/ 0 h 265"/>
                <a:gd name="T8" fmla="*/ 0 w 133"/>
                <a:gd name="T9" fmla="*/ 133 h 265"/>
                <a:gd name="T10" fmla="*/ 133 w 133"/>
                <a:gd name="T11" fmla="*/ 265 h 265"/>
                <a:gd name="T12" fmla="*/ 133 w 133"/>
                <a:gd name="T13" fmla="*/ 256 h 265"/>
                <a:gd name="T14" fmla="*/ 132 w 133"/>
                <a:gd name="T15" fmla="*/ 256 h 265"/>
                <a:gd name="T16" fmla="*/ 9 w 133"/>
                <a:gd name="T17" fmla="*/ 134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3" h="265">
                  <a:moveTo>
                    <a:pt x="9" y="134"/>
                  </a:moveTo>
                  <a:cubicBezTo>
                    <a:pt x="9" y="66"/>
                    <a:pt x="64" y="11"/>
                    <a:pt x="132" y="11"/>
                  </a:cubicBezTo>
                  <a:cubicBezTo>
                    <a:pt x="133" y="12"/>
                    <a:pt x="133" y="12"/>
                    <a:pt x="133" y="12"/>
                  </a:cubicBezTo>
                  <a:cubicBezTo>
                    <a:pt x="133" y="0"/>
                    <a:pt x="133" y="0"/>
                    <a:pt x="133" y="0"/>
                  </a:cubicBezTo>
                  <a:cubicBezTo>
                    <a:pt x="59" y="0"/>
                    <a:pt x="0" y="59"/>
                    <a:pt x="0" y="133"/>
                  </a:cubicBezTo>
                  <a:cubicBezTo>
                    <a:pt x="0" y="206"/>
                    <a:pt x="59" y="265"/>
                    <a:pt x="133" y="265"/>
                  </a:cubicBezTo>
                  <a:cubicBezTo>
                    <a:pt x="133" y="256"/>
                    <a:pt x="133" y="256"/>
                    <a:pt x="133" y="256"/>
                  </a:cubicBezTo>
                  <a:cubicBezTo>
                    <a:pt x="132" y="256"/>
                    <a:pt x="132" y="256"/>
                    <a:pt x="132" y="256"/>
                  </a:cubicBezTo>
                  <a:cubicBezTo>
                    <a:pt x="64" y="256"/>
                    <a:pt x="9" y="201"/>
                    <a:pt x="9" y="1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339"/>
            <p:cNvSpPr/>
            <p:nvPr/>
          </p:nvSpPr>
          <p:spPr bwMode="auto">
            <a:xfrm>
              <a:off x="1992313" y="136525"/>
              <a:ext cx="290513" cy="576263"/>
            </a:xfrm>
            <a:custGeom>
              <a:avLst/>
              <a:gdLst>
                <a:gd name="T0" fmla="*/ 80 w 115"/>
                <a:gd name="T1" fmla="*/ 122 h 228"/>
                <a:gd name="T2" fmla="*/ 82 w 115"/>
                <a:gd name="T3" fmla="*/ 111 h 228"/>
                <a:gd name="T4" fmla="*/ 94 w 115"/>
                <a:gd name="T5" fmla="*/ 113 h 228"/>
                <a:gd name="T6" fmla="*/ 113 w 115"/>
                <a:gd name="T7" fmla="*/ 141 h 228"/>
                <a:gd name="T8" fmla="*/ 115 w 115"/>
                <a:gd name="T9" fmla="*/ 139 h 228"/>
                <a:gd name="T10" fmla="*/ 115 w 115"/>
                <a:gd name="T11" fmla="*/ 0 h 228"/>
                <a:gd name="T12" fmla="*/ 114 w 115"/>
                <a:gd name="T13" fmla="*/ 0 h 228"/>
                <a:gd name="T14" fmla="*/ 0 w 115"/>
                <a:gd name="T15" fmla="*/ 114 h 228"/>
                <a:gd name="T16" fmla="*/ 114 w 115"/>
                <a:gd name="T17" fmla="*/ 228 h 228"/>
                <a:gd name="T18" fmla="*/ 115 w 115"/>
                <a:gd name="T19" fmla="*/ 228 h 228"/>
                <a:gd name="T20" fmla="*/ 115 w 115"/>
                <a:gd name="T21" fmla="*/ 168 h 228"/>
                <a:gd name="T22" fmla="*/ 113 w 115"/>
                <a:gd name="T23" fmla="*/ 170 h 228"/>
                <a:gd name="T24" fmla="*/ 80 w 115"/>
                <a:gd name="T25" fmla="*/ 122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 h="228">
                  <a:moveTo>
                    <a:pt x="80" y="122"/>
                  </a:moveTo>
                  <a:cubicBezTo>
                    <a:pt x="78" y="118"/>
                    <a:pt x="79" y="113"/>
                    <a:pt x="82" y="111"/>
                  </a:cubicBezTo>
                  <a:cubicBezTo>
                    <a:pt x="86" y="108"/>
                    <a:pt x="91" y="109"/>
                    <a:pt x="94" y="113"/>
                  </a:cubicBezTo>
                  <a:cubicBezTo>
                    <a:pt x="113" y="141"/>
                    <a:pt x="113" y="141"/>
                    <a:pt x="113" y="141"/>
                  </a:cubicBezTo>
                  <a:cubicBezTo>
                    <a:pt x="115" y="139"/>
                    <a:pt x="115" y="139"/>
                    <a:pt x="115" y="139"/>
                  </a:cubicBezTo>
                  <a:cubicBezTo>
                    <a:pt x="115" y="0"/>
                    <a:pt x="115" y="0"/>
                    <a:pt x="115" y="0"/>
                  </a:cubicBezTo>
                  <a:cubicBezTo>
                    <a:pt x="114" y="0"/>
                    <a:pt x="114" y="0"/>
                    <a:pt x="114" y="0"/>
                  </a:cubicBezTo>
                  <a:cubicBezTo>
                    <a:pt x="51" y="0"/>
                    <a:pt x="0" y="51"/>
                    <a:pt x="0" y="114"/>
                  </a:cubicBezTo>
                  <a:cubicBezTo>
                    <a:pt x="0" y="177"/>
                    <a:pt x="51" y="228"/>
                    <a:pt x="114" y="228"/>
                  </a:cubicBezTo>
                  <a:cubicBezTo>
                    <a:pt x="115" y="228"/>
                    <a:pt x="115" y="228"/>
                    <a:pt x="115" y="228"/>
                  </a:cubicBezTo>
                  <a:cubicBezTo>
                    <a:pt x="115" y="168"/>
                    <a:pt x="115" y="168"/>
                    <a:pt x="115" y="168"/>
                  </a:cubicBezTo>
                  <a:cubicBezTo>
                    <a:pt x="113" y="170"/>
                    <a:pt x="113" y="170"/>
                    <a:pt x="113" y="170"/>
                  </a:cubicBezTo>
                  <a:lnTo>
                    <a:pt x="80" y="12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340"/>
            <p:cNvSpPr/>
            <p:nvPr/>
          </p:nvSpPr>
          <p:spPr bwMode="auto">
            <a:xfrm>
              <a:off x="2282825" y="277813"/>
              <a:ext cx="179388" cy="282575"/>
            </a:xfrm>
            <a:custGeom>
              <a:avLst/>
              <a:gdLst>
                <a:gd name="T0" fmla="*/ 66 w 71"/>
                <a:gd name="T1" fmla="*/ 3 h 112"/>
                <a:gd name="T2" fmla="*/ 55 w 71"/>
                <a:gd name="T3" fmla="*/ 5 h 112"/>
                <a:gd name="T4" fmla="*/ 0 w 71"/>
                <a:gd name="T5" fmla="*/ 83 h 112"/>
                <a:gd name="T6" fmla="*/ 0 w 71"/>
                <a:gd name="T7" fmla="*/ 112 h 112"/>
                <a:gd name="T8" fmla="*/ 68 w 71"/>
                <a:gd name="T9" fmla="*/ 15 h 112"/>
                <a:gd name="T10" fmla="*/ 66 w 71"/>
                <a:gd name="T11" fmla="*/ 3 h 112"/>
              </a:gdLst>
              <a:ahLst/>
              <a:cxnLst>
                <a:cxn ang="0">
                  <a:pos x="T0" y="T1"/>
                </a:cxn>
                <a:cxn ang="0">
                  <a:pos x="T2" y="T3"/>
                </a:cxn>
                <a:cxn ang="0">
                  <a:pos x="T4" y="T5"/>
                </a:cxn>
                <a:cxn ang="0">
                  <a:pos x="T6" y="T7"/>
                </a:cxn>
                <a:cxn ang="0">
                  <a:pos x="T8" y="T9"/>
                </a:cxn>
                <a:cxn ang="0">
                  <a:pos x="T10" y="T11"/>
                </a:cxn>
              </a:cxnLst>
              <a:rect l="0" t="0" r="r" b="b"/>
              <a:pathLst>
                <a:path w="71" h="112">
                  <a:moveTo>
                    <a:pt x="66" y="3"/>
                  </a:moveTo>
                  <a:cubicBezTo>
                    <a:pt x="62" y="0"/>
                    <a:pt x="57" y="1"/>
                    <a:pt x="55" y="5"/>
                  </a:cubicBezTo>
                  <a:cubicBezTo>
                    <a:pt x="0" y="83"/>
                    <a:pt x="0" y="83"/>
                    <a:pt x="0" y="83"/>
                  </a:cubicBezTo>
                  <a:cubicBezTo>
                    <a:pt x="0" y="112"/>
                    <a:pt x="0" y="112"/>
                    <a:pt x="0" y="112"/>
                  </a:cubicBezTo>
                  <a:cubicBezTo>
                    <a:pt x="68" y="15"/>
                    <a:pt x="68" y="15"/>
                    <a:pt x="68" y="15"/>
                  </a:cubicBezTo>
                  <a:cubicBezTo>
                    <a:pt x="71" y="11"/>
                    <a:pt x="70" y="6"/>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00" name="组合 99"/>
          <p:cNvGrpSpPr/>
          <p:nvPr/>
        </p:nvGrpSpPr>
        <p:grpSpPr>
          <a:xfrm>
            <a:off x="2733043" y="2901087"/>
            <a:ext cx="1056930" cy="585015"/>
            <a:chOff x="2733042" y="2901086"/>
            <a:chExt cx="1056930" cy="585014"/>
          </a:xfrm>
        </p:grpSpPr>
        <p:grpSp>
          <p:nvGrpSpPr>
            <p:cNvPr id="101" name="组合 100"/>
            <p:cNvGrpSpPr/>
            <p:nvPr/>
          </p:nvGrpSpPr>
          <p:grpSpPr>
            <a:xfrm>
              <a:off x="2733042" y="2901086"/>
              <a:ext cx="1056930" cy="302145"/>
              <a:chOff x="2411760" y="3012299"/>
              <a:chExt cx="1056930" cy="302145"/>
            </a:xfrm>
          </p:grpSpPr>
          <p:sp>
            <p:nvSpPr>
              <p:cNvPr id="105" name="Freeform 575"/>
              <p:cNvSpPr>
                <a:spLocks noEditPoints="1"/>
              </p:cNvSpPr>
              <p:nvPr/>
            </p:nvSpPr>
            <p:spPr bwMode="auto">
              <a:xfrm>
                <a:off x="2411760" y="3012299"/>
                <a:ext cx="288032" cy="302145"/>
              </a:xfrm>
              <a:custGeom>
                <a:avLst/>
                <a:gdLst>
                  <a:gd name="T0" fmla="*/ 301 w 522"/>
                  <a:gd name="T1" fmla="*/ 335 h 547"/>
                  <a:gd name="T2" fmla="*/ 39 w 522"/>
                  <a:gd name="T3" fmla="*/ 204 h 547"/>
                  <a:gd name="T4" fmla="*/ 170 w 522"/>
                  <a:gd name="T5" fmla="*/ 0 h 547"/>
                  <a:gd name="T6" fmla="*/ 210 w 522"/>
                  <a:gd name="T7" fmla="*/ 358 h 547"/>
                  <a:gd name="T8" fmla="*/ 210 w 522"/>
                  <a:gd name="T9" fmla="*/ 390 h 547"/>
                  <a:gd name="T10" fmla="*/ 223 w 522"/>
                  <a:gd name="T11" fmla="*/ 405 h 547"/>
                  <a:gd name="T12" fmla="*/ 256 w 522"/>
                  <a:gd name="T13" fmla="*/ 400 h 547"/>
                  <a:gd name="T14" fmla="*/ 223 w 522"/>
                  <a:gd name="T15" fmla="*/ 417 h 547"/>
                  <a:gd name="T16" fmla="*/ 226 w 522"/>
                  <a:gd name="T17" fmla="*/ 435 h 547"/>
                  <a:gd name="T18" fmla="*/ 230 w 522"/>
                  <a:gd name="T19" fmla="*/ 453 h 547"/>
                  <a:gd name="T20" fmla="*/ 219 w 522"/>
                  <a:gd name="T21" fmla="*/ 481 h 547"/>
                  <a:gd name="T22" fmla="*/ 198 w 522"/>
                  <a:gd name="T23" fmla="*/ 455 h 547"/>
                  <a:gd name="T24" fmla="*/ 197 w 522"/>
                  <a:gd name="T25" fmla="*/ 489 h 547"/>
                  <a:gd name="T26" fmla="*/ 154 w 522"/>
                  <a:gd name="T27" fmla="*/ 477 h 547"/>
                  <a:gd name="T28" fmla="*/ 174 w 522"/>
                  <a:gd name="T29" fmla="*/ 432 h 547"/>
                  <a:gd name="T30" fmla="*/ 137 w 522"/>
                  <a:gd name="T31" fmla="*/ 463 h 547"/>
                  <a:gd name="T32" fmla="*/ 124 w 522"/>
                  <a:gd name="T33" fmla="*/ 419 h 547"/>
                  <a:gd name="T34" fmla="*/ 172 w 522"/>
                  <a:gd name="T35" fmla="*/ 426 h 547"/>
                  <a:gd name="T36" fmla="*/ 133 w 522"/>
                  <a:gd name="T37" fmla="*/ 402 h 547"/>
                  <a:gd name="T38" fmla="*/ 158 w 522"/>
                  <a:gd name="T39" fmla="*/ 366 h 547"/>
                  <a:gd name="T40" fmla="*/ 180 w 522"/>
                  <a:gd name="T41" fmla="*/ 407 h 547"/>
                  <a:gd name="T42" fmla="*/ 181 w 522"/>
                  <a:gd name="T43" fmla="*/ 361 h 547"/>
                  <a:gd name="T44" fmla="*/ 303 w 522"/>
                  <a:gd name="T45" fmla="*/ 480 h 547"/>
                  <a:gd name="T46" fmla="*/ 316 w 522"/>
                  <a:gd name="T47" fmla="*/ 492 h 547"/>
                  <a:gd name="T48" fmla="*/ 317 w 522"/>
                  <a:gd name="T49" fmla="*/ 463 h 547"/>
                  <a:gd name="T50" fmla="*/ 333 w 522"/>
                  <a:gd name="T51" fmla="*/ 473 h 547"/>
                  <a:gd name="T52" fmla="*/ 337 w 522"/>
                  <a:gd name="T53" fmla="*/ 483 h 547"/>
                  <a:gd name="T54" fmla="*/ 342 w 522"/>
                  <a:gd name="T55" fmla="*/ 495 h 547"/>
                  <a:gd name="T56" fmla="*/ 366 w 522"/>
                  <a:gd name="T57" fmla="*/ 492 h 547"/>
                  <a:gd name="T58" fmla="*/ 348 w 522"/>
                  <a:gd name="T59" fmla="*/ 502 h 547"/>
                  <a:gd name="T60" fmla="*/ 346 w 522"/>
                  <a:gd name="T61" fmla="*/ 512 h 547"/>
                  <a:gd name="T62" fmla="*/ 357 w 522"/>
                  <a:gd name="T63" fmla="*/ 533 h 547"/>
                  <a:gd name="T64" fmla="*/ 337 w 522"/>
                  <a:gd name="T65" fmla="*/ 522 h 547"/>
                  <a:gd name="T66" fmla="*/ 324 w 522"/>
                  <a:gd name="T67" fmla="*/ 526 h 547"/>
                  <a:gd name="T68" fmla="*/ 315 w 522"/>
                  <a:gd name="T69" fmla="*/ 547 h 547"/>
                  <a:gd name="T70" fmla="*/ 317 w 522"/>
                  <a:gd name="T71" fmla="*/ 522 h 547"/>
                  <a:gd name="T72" fmla="*/ 305 w 522"/>
                  <a:gd name="T73" fmla="*/ 518 h 547"/>
                  <a:gd name="T74" fmla="*/ 283 w 522"/>
                  <a:gd name="T75" fmla="*/ 518 h 547"/>
                  <a:gd name="T76" fmla="*/ 304 w 522"/>
                  <a:gd name="T77" fmla="*/ 507 h 547"/>
                  <a:gd name="T78" fmla="*/ 303 w 522"/>
                  <a:gd name="T79" fmla="*/ 495 h 547"/>
                  <a:gd name="T80" fmla="*/ 300 w 522"/>
                  <a:gd name="T81" fmla="*/ 484 h 547"/>
                  <a:gd name="T82" fmla="*/ 357 w 522"/>
                  <a:gd name="T83" fmla="*/ 400 h 547"/>
                  <a:gd name="T84" fmla="*/ 355 w 522"/>
                  <a:gd name="T85" fmla="*/ 409 h 547"/>
                  <a:gd name="T86" fmla="*/ 362 w 522"/>
                  <a:gd name="T87" fmla="*/ 424 h 547"/>
                  <a:gd name="T88" fmla="*/ 348 w 522"/>
                  <a:gd name="T89" fmla="*/ 415 h 547"/>
                  <a:gd name="T90" fmla="*/ 338 w 522"/>
                  <a:gd name="T91" fmla="*/ 418 h 547"/>
                  <a:gd name="T92" fmla="*/ 331 w 522"/>
                  <a:gd name="T93" fmla="*/ 434 h 547"/>
                  <a:gd name="T94" fmla="*/ 333 w 522"/>
                  <a:gd name="T95" fmla="*/ 415 h 547"/>
                  <a:gd name="T96" fmla="*/ 323 w 522"/>
                  <a:gd name="T97" fmla="*/ 411 h 547"/>
                  <a:gd name="T98" fmla="*/ 307 w 522"/>
                  <a:gd name="T99" fmla="*/ 412 h 547"/>
                  <a:gd name="T100" fmla="*/ 320 w 522"/>
                  <a:gd name="T101" fmla="*/ 404 h 547"/>
                  <a:gd name="T102" fmla="*/ 322 w 522"/>
                  <a:gd name="T103" fmla="*/ 395 h 547"/>
                  <a:gd name="T104" fmla="*/ 313 w 522"/>
                  <a:gd name="T105" fmla="*/ 379 h 547"/>
                  <a:gd name="T106" fmla="*/ 328 w 522"/>
                  <a:gd name="T107" fmla="*/ 389 h 547"/>
                  <a:gd name="T108" fmla="*/ 336 w 522"/>
                  <a:gd name="T109" fmla="*/ 382 h 547"/>
                  <a:gd name="T110" fmla="*/ 342 w 522"/>
                  <a:gd name="T111" fmla="*/ 377 h 547"/>
                  <a:gd name="T112" fmla="*/ 356 w 522"/>
                  <a:gd name="T113" fmla="*/ 375 h 547"/>
                  <a:gd name="T114" fmla="*/ 350 w 522"/>
                  <a:gd name="T115" fmla="*/ 390 h 547"/>
                  <a:gd name="T116" fmla="*/ 365 w 522"/>
                  <a:gd name="T117" fmla="*/ 381 h 547"/>
                  <a:gd name="T118" fmla="*/ 372 w 522"/>
                  <a:gd name="T119" fmla="*/ 402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22" h="547">
                    <a:moveTo>
                      <a:pt x="368" y="68"/>
                    </a:moveTo>
                    <a:cubicBezTo>
                      <a:pt x="378" y="78"/>
                      <a:pt x="384" y="90"/>
                      <a:pt x="387" y="103"/>
                    </a:cubicBezTo>
                    <a:cubicBezTo>
                      <a:pt x="407" y="106"/>
                      <a:pt x="425" y="115"/>
                      <a:pt x="441" y="130"/>
                    </a:cubicBezTo>
                    <a:cubicBezTo>
                      <a:pt x="462" y="149"/>
                      <a:pt x="475" y="173"/>
                      <a:pt x="478" y="202"/>
                    </a:cubicBezTo>
                    <a:cubicBezTo>
                      <a:pt x="491" y="205"/>
                      <a:pt x="502" y="213"/>
                      <a:pt x="510" y="223"/>
                    </a:cubicBezTo>
                    <a:cubicBezTo>
                      <a:pt x="518" y="234"/>
                      <a:pt x="522" y="246"/>
                      <a:pt x="522" y="260"/>
                    </a:cubicBezTo>
                    <a:cubicBezTo>
                      <a:pt x="522" y="275"/>
                      <a:pt x="517" y="288"/>
                      <a:pt x="508" y="299"/>
                    </a:cubicBezTo>
                    <a:cubicBezTo>
                      <a:pt x="499" y="311"/>
                      <a:pt x="487" y="318"/>
                      <a:pt x="472" y="320"/>
                    </a:cubicBezTo>
                    <a:cubicBezTo>
                      <a:pt x="456" y="324"/>
                      <a:pt x="433" y="328"/>
                      <a:pt x="403" y="331"/>
                    </a:cubicBezTo>
                    <a:cubicBezTo>
                      <a:pt x="301" y="335"/>
                      <a:pt x="301" y="335"/>
                      <a:pt x="301" y="335"/>
                    </a:cubicBezTo>
                    <a:cubicBezTo>
                      <a:pt x="199" y="331"/>
                      <a:pt x="199" y="331"/>
                      <a:pt x="199" y="331"/>
                    </a:cubicBezTo>
                    <a:cubicBezTo>
                      <a:pt x="168" y="328"/>
                      <a:pt x="145" y="325"/>
                      <a:pt x="129" y="320"/>
                    </a:cubicBezTo>
                    <a:cubicBezTo>
                      <a:pt x="118" y="319"/>
                      <a:pt x="108" y="313"/>
                      <a:pt x="100" y="305"/>
                    </a:cubicBezTo>
                    <a:cubicBezTo>
                      <a:pt x="92" y="296"/>
                      <a:pt x="88" y="286"/>
                      <a:pt x="88" y="274"/>
                    </a:cubicBezTo>
                    <a:cubicBezTo>
                      <a:pt x="88" y="261"/>
                      <a:pt x="93" y="249"/>
                      <a:pt x="102" y="240"/>
                    </a:cubicBezTo>
                    <a:cubicBezTo>
                      <a:pt x="111" y="231"/>
                      <a:pt x="123" y="226"/>
                      <a:pt x="136" y="226"/>
                    </a:cubicBezTo>
                    <a:cubicBezTo>
                      <a:pt x="142" y="226"/>
                      <a:pt x="147" y="227"/>
                      <a:pt x="152" y="229"/>
                    </a:cubicBezTo>
                    <a:cubicBezTo>
                      <a:pt x="153" y="223"/>
                      <a:pt x="153" y="223"/>
                      <a:pt x="153" y="223"/>
                    </a:cubicBezTo>
                    <a:cubicBezTo>
                      <a:pt x="115" y="220"/>
                      <a:pt x="115" y="220"/>
                      <a:pt x="115" y="220"/>
                    </a:cubicBezTo>
                    <a:cubicBezTo>
                      <a:pt x="82" y="216"/>
                      <a:pt x="57" y="211"/>
                      <a:pt x="39" y="204"/>
                    </a:cubicBezTo>
                    <a:cubicBezTo>
                      <a:pt x="28" y="201"/>
                      <a:pt x="18" y="196"/>
                      <a:pt x="11" y="186"/>
                    </a:cubicBezTo>
                    <a:cubicBezTo>
                      <a:pt x="4" y="177"/>
                      <a:pt x="0" y="167"/>
                      <a:pt x="0" y="155"/>
                    </a:cubicBezTo>
                    <a:cubicBezTo>
                      <a:pt x="0" y="141"/>
                      <a:pt x="5" y="129"/>
                      <a:pt x="15" y="120"/>
                    </a:cubicBezTo>
                    <a:cubicBezTo>
                      <a:pt x="25" y="110"/>
                      <a:pt x="37" y="105"/>
                      <a:pt x="51" y="105"/>
                    </a:cubicBezTo>
                    <a:cubicBezTo>
                      <a:pt x="60" y="105"/>
                      <a:pt x="68" y="107"/>
                      <a:pt x="75" y="111"/>
                    </a:cubicBezTo>
                    <a:cubicBezTo>
                      <a:pt x="77" y="112"/>
                      <a:pt x="77" y="112"/>
                      <a:pt x="77" y="112"/>
                    </a:cubicBezTo>
                    <a:cubicBezTo>
                      <a:pt x="77" y="110"/>
                      <a:pt x="77" y="110"/>
                      <a:pt x="77" y="110"/>
                    </a:cubicBezTo>
                    <a:cubicBezTo>
                      <a:pt x="76" y="104"/>
                      <a:pt x="75" y="99"/>
                      <a:pt x="75" y="94"/>
                    </a:cubicBezTo>
                    <a:cubicBezTo>
                      <a:pt x="75" y="68"/>
                      <a:pt x="85" y="46"/>
                      <a:pt x="103" y="27"/>
                    </a:cubicBezTo>
                    <a:cubicBezTo>
                      <a:pt x="121" y="9"/>
                      <a:pt x="144" y="0"/>
                      <a:pt x="170" y="0"/>
                    </a:cubicBezTo>
                    <a:cubicBezTo>
                      <a:pt x="192" y="0"/>
                      <a:pt x="211" y="7"/>
                      <a:pt x="228" y="20"/>
                    </a:cubicBezTo>
                    <a:cubicBezTo>
                      <a:pt x="245" y="34"/>
                      <a:pt x="256" y="51"/>
                      <a:pt x="261" y="72"/>
                    </a:cubicBezTo>
                    <a:cubicBezTo>
                      <a:pt x="261" y="74"/>
                      <a:pt x="261" y="74"/>
                      <a:pt x="261" y="74"/>
                    </a:cubicBezTo>
                    <a:cubicBezTo>
                      <a:pt x="263" y="72"/>
                      <a:pt x="263" y="72"/>
                      <a:pt x="263" y="72"/>
                    </a:cubicBezTo>
                    <a:cubicBezTo>
                      <a:pt x="269" y="65"/>
                      <a:pt x="277" y="58"/>
                      <a:pt x="287" y="54"/>
                    </a:cubicBezTo>
                    <a:cubicBezTo>
                      <a:pt x="296" y="49"/>
                      <a:pt x="306" y="47"/>
                      <a:pt x="317" y="47"/>
                    </a:cubicBezTo>
                    <a:cubicBezTo>
                      <a:pt x="337" y="47"/>
                      <a:pt x="354" y="54"/>
                      <a:pt x="368" y="68"/>
                    </a:cubicBezTo>
                    <a:moveTo>
                      <a:pt x="207" y="354"/>
                    </a:moveTo>
                    <a:cubicBezTo>
                      <a:pt x="208" y="354"/>
                      <a:pt x="208" y="354"/>
                      <a:pt x="208" y="354"/>
                    </a:cubicBezTo>
                    <a:cubicBezTo>
                      <a:pt x="210" y="355"/>
                      <a:pt x="211" y="356"/>
                      <a:pt x="210" y="358"/>
                    </a:cubicBezTo>
                    <a:cubicBezTo>
                      <a:pt x="206" y="377"/>
                      <a:pt x="206" y="377"/>
                      <a:pt x="206" y="377"/>
                    </a:cubicBezTo>
                    <a:cubicBezTo>
                      <a:pt x="225" y="365"/>
                      <a:pt x="225" y="365"/>
                      <a:pt x="225" y="365"/>
                    </a:cubicBezTo>
                    <a:cubicBezTo>
                      <a:pt x="227" y="364"/>
                      <a:pt x="227" y="364"/>
                      <a:pt x="227" y="364"/>
                    </a:cubicBezTo>
                    <a:cubicBezTo>
                      <a:pt x="228" y="364"/>
                      <a:pt x="230" y="365"/>
                      <a:pt x="230" y="366"/>
                    </a:cubicBezTo>
                    <a:cubicBezTo>
                      <a:pt x="231" y="367"/>
                      <a:pt x="231" y="368"/>
                      <a:pt x="231" y="369"/>
                    </a:cubicBezTo>
                    <a:cubicBezTo>
                      <a:pt x="229" y="371"/>
                      <a:pt x="229" y="371"/>
                      <a:pt x="229" y="371"/>
                    </a:cubicBezTo>
                    <a:cubicBezTo>
                      <a:pt x="204" y="388"/>
                      <a:pt x="204" y="388"/>
                      <a:pt x="204" y="388"/>
                    </a:cubicBezTo>
                    <a:cubicBezTo>
                      <a:pt x="202" y="394"/>
                      <a:pt x="202" y="394"/>
                      <a:pt x="202" y="394"/>
                    </a:cubicBezTo>
                    <a:cubicBezTo>
                      <a:pt x="208" y="390"/>
                      <a:pt x="208" y="390"/>
                      <a:pt x="208" y="390"/>
                    </a:cubicBezTo>
                    <a:cubicBezTo>
                      <a:pt x="210" y="390"/>
                      <a:pt x="210" y="390"/>
                      <a:pt x="210" y="390"/>
                    </a:cubicBezTo>
                    <a:cubicBezTo>
                      <a:pt x="213" y="392"/>
                      <a:pt x="213" y="392"/>
                      <a:pt x="213" y="392"/>
                    </a:cubicBezTo>
                    <a:cubicBezTo>
                      <a:pt x="214" y="394"/>
                      <a:pt x="214" y="395"/>
                      <a:pt x="212" y="397"/>
                    </a:cubicBezTo>
                    <a:cubicBezTo>
                      <a:pt x="200" y="404"/>
                      <a:pt x="200" y="404"/>
                      <a:pt x="200" y="404"/>
                    </a:cubicBezTo>
                    <a:cubicBezTo>
                      <a:pt x="197" y="418"/>
                      <a:pt x="197" y="418"/>
                      <a:pt x="197" y="418"/>
                    </a:cubicBezTo>
                    <a:cubicBezTo>
                      <a:pt x="211" y="414"/>
                      <a:pt x="211" y="414"/>
                      <a:pt x="211" y="414"/>
                    </a:cubicBezTo>
                    <a:cubicBezTo>
                      <a:pt x="217" y="402"/>
                      <a:pt x="217" y="402"/>
                      <a:pt x="217" y="402"/>
                    </a:cubicBezTo>
                    <a:cubicBezTo>
                      <a:pt x="218" y="401"/>
                      <a:pt x="219" y="400"/>
                      <a:pt x="220" y="400"/>
                    </a:cubicBezTo>
                    <a:cubicBezTo>
                      <a:pt x="222" y="400"/>
                      <a:pt x="222" y="400"/>
                      <a:pt x="222" y="400"/>
                    </a:cubicBezTo>
                    <a:cubicBezTo>
                      <a:pt x="224" y="402"/>
                      <a:pt x="224" y="402"/>
                      <a:pt x="224" y="402"/>
                    </a:cubicBezTo>
                    <a:cubicBezTo>
                      <a:pt x="223" y="405"/>
                      <a:pt x="223" y="405"/>
                      <a:pt x="223" y="405"/>
                    </a:cubicBezTo>
                    <a:cubicBezTo>
                      <a:pt x="221" y="411"/>
                      <a:pt x="221" y="411"/>
                      <a:pt x="221" y="411"/>
                    </a:cubicBezTo>
                    <a:cubicBezTo>
                      <a:pt x="227" y="409"/>
                      <a:pt x="227" y="409"/>
                      <a:pt x="227" y="409"/>
                    </a:cubicBezTo>
                    <a:cubicBezTo>
                      <a:pt x="241" y="382"/>
                      <a:pt x="241" y="382"/>
                      <a:pt x="241" y="382"/>
                    </a:cubicBezTo>
                    <a:cubicBezTo>
                      <a:pt x="241" y="381"/>
                      <a:pt x="243" y="380"/>
                      <a:pt x="244" y="380"/>
                    </a:cubicBezTo>
                    <a:cubicBezTo>
                      <a:pt x="246" y="381"/>
                      <a:pt x="246" y="381"/>
                      <a:pt x="246" y="381"/>
                    </a:cubicBezTo>
                    <a:cubicBezTo>
                      <a:pt x="247" y="381"/>
                      <a:pt x="247" y="382"/>
                      <a:pt x="248" y="383"/>
                    </a:cubicBezTo>
                    <a:cubicBezTo>
                      <a:pt x="247" y="386"/>
                      <a:pt x="247" y="386"/>
                      <a:pt x="247" y="386"/>
                    </a:cubicBezTo>
                    <a:cubicBezTo>
                      <a:pt x="237" y="406"/>
                      <a:pt x="237" y="406"/>
                      <a:pt x="237" y="406"/>
                    </a:cubicBezTo>
                    <a:cubicBezTo>
                      <a:pt x="255" y="400"/>
                      <a:pt x="255" y="400"/>
                      <a:pt x="255" y="400"/>
                    </a:cubicBezTo>
                    <a:cubicBezTo>
                      <a:pt x="256" y="400"/>
                      <a:pt x="256" y="400"/>
                      <a:pt x="256" y="400"/>
                    </a:cubicBezTo>
                    <a:cubicBezTo>
                      <a:pt x="258" y="400"/>
                      <a:pt x="259" y="400"/>
                      <a:pt x="259" y="402"/>
                    </a:cubicBezTo>
                    <a:cubicBezTo>
                      <a:pt x="260" y="404"/>
                      <a:pt x="259" y="406"/>
                      <a:pt x="257" y="406"/>
                    </a:cubicBezTo>
                    <a:cubicBezTo>
                      <a:pt x="239" y="412"/>
                      <a:pt x="239" y="412"/>
                      <a:pt x="239" y="412"/>
                    </a:cubicBezTo>
                    <a:cubicBezTo>
                      <a:pt x="259" y="422"/>
                      <a:pt x="259" y="422"/>
                      <a:pt x="259" y="422"/>
                    </a:cubicBezTo>
                    <a:cubicBezTo>
                      <a:pt x="261" y="425"/>
                      <a:pt x="261" y="425"/>
                      <a:pt x="261" y="425"/>
                    </a:cubicBezTo>
                    <a:cubicBezTo>
                      <a:pt x="260" y="427"/>
                      <a:pt x="260" y="427"/>
                      <a:pt x="260" y="427"/>
                    </a:cubicBezTo>
                    <a:cubicBezTo>
                      <a:pt x="260" y="429"/>
                      <a:pt x="259" y="429"/>
                      <a:pt x="257" y="429"/>
                    </a:cubicBezTo>
                    <a:cubicBezTo>
                      <a:pt x="255" y="429"/>
                      <a:pt x="255" y="429"/>
                      <a:pt x="255" y="429"/>
                    </a:cubicBezTo>
                    <a:cubicBezTo>
                      <a:pt x="229" y="415"/>
                      <a:pt x="229" y="415"/>
                      <a:pt x="229" y="415"/>
                    </a:cubicBezTo>
                    <a:cubicBezTo>
                      <a:pt x="223" y="417"/>
                      <a:pt x="223" y="417"/>
                      <a:pt x="223" y="417"/>
                    </a:cubicBezTo>
                    <a:cubicBezTo>
                      <a:pt x="228" y="420"/>
                      <a:pt x="228" y="420"/>
                      <a:pt x="228" y="420"/>
                    </a:cubicBezTo>
                    <a:cubicBezTo>
                      <a:pt x="230" y="422"/>
                      <a:pt x="230" y="422"/>
                      <a:pt x="230" y="422"/>
                    </a:cubicBezTo>
                    <a:cubicBezTo>
                      <a:pt x="230" y="425"/>
                      <a:pt x="230" y="425"/>
                      <a:pt x="230" y="425"/>
                    </a:cubicBezTo>
                    <a:cubicBezTo>
                      <a:pt x="229" y="426"/>
                      <a:pt x="228" y="427"/>
                      <a:pt x="227" y="427"/>
                    </a:cubicBezTo>
                    <a:cubicBezTo>
                      <a:pt x="225" y="427"/>
                      <a:pt x="225" y="427"/>
                      <a:pt x="225" y="427"/>
                    </a:cubicBezTo>
                    <a:cubicBezTo>
                      <a:pt x="213" y="420"/>
                      <a:pt x="213" y="420"/>
                      <a:pt x="213" y="420"/>
                    </a:cubicBezTo>
                    <a:cubicBezTo>
                      <a:pt x="199" y="425"/>
                      <a:pt x="199" y="425"/>
                      <a:pt x="199" y="425"/>
                    </a:cubicBezTo>
                    <a:cubicBezTo>
                      <a:pt x="209" y="435"/>
                      <a:pt x="209" y="435"/>
                      <a:pt x="209" y="435"/>
                    </a:cubicBezTo>
                    <a:cubicBezTo>
                      <a:pt x="223" y="434"/>
                      <a:pt x="223" y="434"/>
                      <a:pt x="223" y="434"/>
                    </a:cubicBezTo>
                    <a:cubicBezTo>
                      <a:pt x="224" y="434"/>
                      <a:pt x="225" y="434"/>
                      <a:pt x="226" y="435"/>
                    </a:cubicBezTo>
                    <a:cubicBezTo>
                      <a:pt x="227" y="438"/>
                      <a:pt x="227" y="438"/>
                      <a:pt x="227" y="438"/>
                    </a:cubicBezTo>
                    <a:cubicBezTo>
                      <a:pt x="226" y="440"/>
                      <a:pt x="226" y="440"/>
                      <a:pt x="226" y="440"/>
                    </a:cubicBezTo>
                    <a:cubicBezTo>
                      <a:pt x="225" y="441"/>
                      <a:pt x="224" y="441"/>
                      <a:pt x="223" y="441"/>
                    </a:cubicBezTo>
                    <a:cubicBezTo>
                      <a:pt x="217" y="442"/>
                      <a:pt x="217" y="442"/>
                      <a:pt x="217" y="442"/>
                    </a:cubicBezTo>
                    <a:cubicBezTo>
                      <a:pt x="222" y="446"/>
                      <a:pt x="222" y="446"/>
                      <a:pt x="222" y="446"/>
                    </a:cubicBezTo>
                    <a:cubicBezTo>
                      <a:pt x="252" y="445"/>
                      <a:pt x="252" y="445"/>
                      <a:pt x="252" y="445"/>
                    </a:cubicBezTo>
                    <a:cubicBezTo>
                      <a:pt x="252" y="445"/>
                      <a:pt x="252" y="445"/>
                      <a:pt x="252" y="445"/>
                    </a:cubicBezTo>
                    <a:cubicBezTo>
                      <a:pt x="254" y="445"/>
                      <a:pt x="256" y="446"/>
                      <a:pt x="256" y="448"/>
                    </a:cubicBezTo>
                    <a:cubicBezTo>
                      <a:pt x="256" y="451"/>
                      <a:pt x="254" y="452"/>
                      <a:pt x="252" y="452"/>
                    </a:cubicBezTo>
                    <a:cubicBezTo>
                      <a:pt x="230" y="453"/>
                      <a:pt x="230" y="453"/>
                      <a:pt x="230" y="453"/>
                    </a:cubicBezTo>
                    <a:cubicBezTo>
                      <a:pt x="244" y="466"/>
                      <a:pt x="244" y="466"/>
                      <a:pt x="244" y="466"/>
                    </a:cubicBezTo>
                    <a:cubicBezTo>
                      <a:pt x="245" y="467"/>
                      <a:pt x="245" y="469"/>
                      <a:pt x="244" y="471"/>
                    </a:cubicBezTo>
                    <a:cubicBezTo>
                      <a:pt x="243" y="472"/>
                      <a:pt x="242" y="472"/>
                      <a:pt x="242" y="472"/>
                    </a:cubicBezTo>
                    <a:cubicBezTo>
                      <a:pt x="239" y="471"/>
                      <a:pt x="239" y="471"/>
                      <a:pt x="239" y="471"/>
                    </a:cubicBezTo>
                    <a:cubicBezTo>
                      <a:pt x="225" y="458"/>
                      <a:pt x="225" y="458"/>
                      <a:pt x="225" y="458"/>
                    </a:cubicBezTo>
                    <a:cubicBezTo>
                      <a:pt x="226" y="480"/>
                      <a:pt x="226" y="480"/>
                      <a:pt x="226" y="480"/>
                    </a:cubicBezTo>
                    <a:cubicBezTo>
                      <a:pt x="225" y="483"/>
                      <a:pt x="225" y="483"/>
                      <a:pt x="225" y="483"/>
                    </a:cubicBezTo>
                    <a:cubicBezTo>
                      <a:pt x="223" y="484"/>
                      <a:pt x="223" y="484"/>
                      <a:pt x="223" y="484"/>
                    </a:cubicBezTo>
                    <a:cubicBezTo>
                      <a:pt x="222" y="484"/>
                      <a:pt x="222" y="484"/>
                      <a:pt x="222" y="484"/>
                    </a:cubicBezTo>
                    <a:cubicBezTo>
                      <a:pt x="220" y="484"/>
                      <a:pt x="219" y="483"/>
                      <a:pt x="219" y="481"/>
                    </a:cubicBezTo>
                    <a:cubicBezTo>
                      <a:pt x="217" y="451"/>
                      <a:pt x="217" y="451"/>
                      <a:pt x="217" y="451"/>
                    </a:cubicBezTo>
                    <a:cubicBezTo>
                      <a:pt x="213" y="447"/>
                      <a:pt x="213" y="447"/>
                      <a:pt x="213" y="447"/>
                    </a:cubicBezTo>
                    <a:cubicBezTo>
                      <a:pt x="213" y="453"/>
                      <a:pt x="213" y="453"/>
                      <a:pt x="213" y="453"/>
                    </a:cubicBezTo>
                    <a:cubicBezTo>
                      <a:pt x="213" y="455"/>
                      <a:pt x="212" y="457"/>
                      <a:pt x="209" y="457"/>
                    </a:cubicBezTo>
                    <a:cubicBezTo>
                      <a:pt x="209" y="457"/>
                      <a:pt x="209" y="457"/>
                      <a:pt x="209" y="457"/>
                    </a:cubicBezTo>
                    <a:cubicBezTo>
                      <a:pt x="207" y="457"/>
                      <a:pt x="206" y="455"/>
                      <a:pt x="205" y="453"/>
                    </a:cubicBezTo>
                    <a:cubicBezTo>
                      <a:pt x="205" y="440"/>
                      <a:pt x="205" y="440"/>
                      <a:pt x="205" y="440"/>
                    </a:cubicBezTo>
                    <a:cubicBezTo>
                      <a:pt x="194" y="429"/>
                      <a:pt x="194" y="429"/>
                      <a:pt x="194" y="429"/>
                    </a:cubicBezTo>
                    <a:cubicBezTo>
                      <a:pt x="191" y="444"/>
                      <a:pt x="191" y="444"/>
                      <a:pt x="191" y="444"/>
                    </a:cubicBezTo>
                    <a:cubicBezTo>
                      <a:pt x="198" y="455"/>
                      <a:pt x="198" y="455"/>
                      <a:pt x="198" y="455"/>
                    </a:cubicBezTo>
                    <a:cubicBezTo>
                      <a:pt x="200" y="457"/>
                      <a:pt x="199" y="459"/>
                      <a:pt x="197" y="460"/>
                    </a:cubicBezTo>
                    <a:cubicBezTo>
                      <a:pt x="195" y="461"/>
                      <a:pt x="195" y="461"/>
                      <a:pt x="195" y="461"/>
                    </a:cubicBezTo>
                    <a:cubicBezTo>
                      <a:pt x="194" y="461"/>
                      <a:pt x="193" y="460"/>
                      <a:pt x="192" y="459"/>
                    </a:cubicBezTo>
                    <a:cubicBezTo>
                      <a:pt x="189" y="454"/>
                      <a:pt x="189" y="454"/>
                      <a:pt x="189" y="454"/>
                    </a:cubicBezTo>
                    <a:cubicBezTo>
                      <a:pt x="187" y="460"/>
                      <a:pt x="187" y="460"/>
                      <a:pt x="187" y="460"/>
                    </a:cubicBezTo>
                    <a:cubicBezTo>
                      <a:pt x="203" y="486"/>
                      <a:pt x="203" y="486"/>
                      <a:pt x="203" y="486"/>
                    </a:cubicBezTo>
                    <a:cubicBezTo>
                      <a:pt x="204" y="486"/>
                      <a:pt x="204" y="487"/>
                      <a:pt x="204" y="488"/>
                    </a:cubicBezTo>
                    <a:cubicBezTo>
                      <a:pt x="202" y="491"/>
                      <a:pt x="202" y="491"/>
                      <a:pt x="202" y="491"/>
                    </a:cubicBezTo>
                    <a:cubicBezTo>
                      <a:pt x="200" y="491"/>
                      <a:pt x="200" y="491"/>
                      <a:pt x="200" y="491"/>
                    </a:cubicBezTo>
                    <a:cubicBezTo>
                      <a:pt x="199" y="491"/>
                      <a:pt x="198" y="490"/>
                      <a:pt x="197" y="489"/>
                    </a:cubicBezTo>
                    <a:cubicBezTo>
                      <a:pt x="185" y="470"/>
                      <a:pt x="185" y="470"/>
                      <a:pt x="185" y="470"/>
                    </a:cubicBezTo>
                    <a:cubicBezTo>
                      <a:pt x="181" y="489"/>
                      <a:pt x="181" y="489"/>
                      <a:pt x="181" y="489"/>
                    </a:cubicBezTo>
                    <a:cubicBezTo>
                      <a:pt x="180" y="491"/>
                      <a:pt x="179" y="492"/>
                      <a:pt x="178" y="492"/>
                    </a:cubicBezTo>
                    <a:cubicBezTo>
                      <a:pt x="177" y="492"/>
                      <a:pt x="177" y="492"/>
                      <a:pt x="177" y="492"/>
                    </a:cubicBezTo>
                    <a:cubicBezTo>
                      <a:pt x="175" y="491"/>
                      <a:pt x="174" y="490"/>
                      <a:pt x="174" y="488"/>
                    </a:cubicBezTo>
                    <a:cubicBezTo>
                      <a:pt x="178" y="469"/>
                      <a:pt x="178" y="469"/>
                      <a:pt x="178" y="469"/>
                    </a:cubicBezTo>
                    <a:cubicBezTo>
                      <a:pt x="159" y="481"/>
                      <a:pt x="159" y="481"/>
                      <a:pt x="159" y="481"/>
                    </a:cubicBezTo>
                    <a:cubicBezTo>
                      <a:pt x="159" y="482"/>
                      <a:pt x="158" y="482"/>
                      <a:pt x="158" y="482"/>
                    </a:cubicBezTo>
                    <a:cubicBezTo>
                      <a:pt x="156" y="482"/>
                      <a:pt x="155" y="481"/>
                      <a:pt x="154" y="480"/>
                    </a:cubicBezTo>
                    <a:cubicBezTo>
                      <a:pt x="154" y="479"/>
                      <a:pt x="154" y="478"/>
                      <a:pt x="154" y="477"/>
                    </a:cubicBezTo>
                    <a:cubicBezTo>
                      <a:pt x="154" y="476"/>
                      <a:pt x="155" y="475"/>
                      <a:pt x="156" y="475"/>
                    </a:cubicBezTo>
                    <a:cubicBezTo>
                      <a:pt x="181" y="459"/>
                      <a:pt x="181" y="459"/>
                      <a:pt x="181" y="459"/>
                    </a:cubicBezTo>
                    <a:cubicBezTo>
                      <a:pt x="182" y="453"/>
                      <a:pt x="182" y="453"/>
                      <a:pt x="182" y="453"/>
                    </a:cubicBezTo>
                    <a:cubicBezTo>
                      <a:pt x="177" y="456"/>
                      <a:pt x="177" y="456"/>
                      <a:pt x="177" y="456"/>
                    </a:cubicBezTo>
                    <a:cubicBezTo>
                      <a:pt x="175" y="456"/>
                      <a:pt x="175" y="456"/>
                      <a:pt x="175" y="456"/>
                    </a:cubicBezTo>
                    <a:cubicBezTo>
                      <a:pt x="174" y="456"/>
                      <a:pt x="173" y="456"/>
                      <a:pt x="172" y="455"/>
                    </a:cubicBezTo>
                    <a:cubicBezTo>
                      <a:pt x="171" y="453"/>
                      <a:pt x="171" y="451"/>
                      <a:pt x="173" y="450"/>
                    </a:cubicBezTo>
                    <a:cubicBezTo>
                      <a:pt x="184" y="442"/>
                      <a:pt x="184" y="442"/>
                      <a:pt x="184" y="442"/>
                    </a:cubicBezTo>
                    <a:cubicBezTo>
                      <a:pt x="187" y="428"/>
                      <a:pt x="187" y="428"/>
                      <a:pt x="187" y="428"/>
                    </a:cubicBezTo>
                    <a:cubicBezTo>
                      <a:pt x="174" y="432"/>
                      <a:pt x="174" y="432"/>
                      <a:pt x="174" y="432"/>
                    </a:cubicBezTo>
                    <a:cubicBezTo>
                      <a:pt x="168" y="444"/>
                      <a:pt x="168" y="444"/>
                      <a:pt x="168" y="444"/>
                    </a:cubicBezTo>
                    <a:cubicBezTo>
                      <a:pt x="164" y="446"/>
                      <a:pt x="164" y="446"/>
                      <a:pt x="164" y="446"/>
                    </a:cubicBezTo>
                    <a:cubicBezTo>
                      <a:pt x="162" y="446"/>
                      <a:pt x="162" y="446"/>
                      <a:pt x="162" y="446"/>
                    </a:cubicBezTo>
                    <a:cubicBezTo>
                      <a:pt x="160" y="445"/>
                      <a:pt x="160" y="443"/>
                      <a:pt x="161" y="441"/>
                    </a:cubicBezTo>
                    <a:cubicBezTo>
                      <a:pt x="164" y="435"/>
                      <a:pt x="164" y="435"/>
                      <a:pt x="164" y="435"/>
                    </a:cubicBezTo>
                    <a:cubicBezTo>
                      <a:pt x="158" y="437"/>
                      <a:pt x="158" y="437"/>
                      <a:pt x="158" y="437"/>
                    </a:cubicBezTo>
                    <a:cubicBezTo>
                      <a:pt x="144" y="464"/>
                      <a:pt x="144" y="464"/>
                      <a:pt x="144" y="464"/>
                    </a:cubicBezTo>
                    <a:cubicBezTo>
                      <a:pt x="143" y="465"/>
                      <a:pt x="142" y="466"/>
                      <a:pt x="140" y="466"/>
                    </a:cubicBezTo>
                    <a:cubicBezTo>
                      <a:pt x="139" y="465"/>
                      <a:pt x="139" y="465"/>
                      <a:pt x="139" y="465"/>
                    </a:cubicBezTo>
                    <a:cubicBezTo>
                      <a:pt x="138" y="465"/>
                      <a:pt x="137" y="464"/>
                      <a:pt x="137" y="463"/>
                    </a:cubicBezTo>
                    <a:cubicBezTo>
                      <a:pt x="137" y="462"/>
                      <a:pt x="137" y="461"/>
                      <a:pt x="137" y="461"/>
                    </a:cubicBezTo>
                    <a:cubicBezTo>
                      <a:pt x="148" y="440"/>
                      <a:pt x="148" y="440"/>
                      <a:pt x="148" y="440"/>
                    </a:cubicBezTo>
                    <a:cubicBezTo>
                      <a:pt x="129" y="446"/>
                      <a:pt x="129" y="446"/>
                      <a:pt x="129" y="446"/>
                    </a:cubicBezTo>
                    <a:cubicBezTo>
                      <a:pt x="128" y="446"/>
                      <a:pt x="128" y="446"/>
                      <a:pt x="128" y="446"/>
                    </a:cubicBezTo>
                    <a:cubicBezTo>
                      <a:pt x="127" y="446"/>
                      <a:pt x="126" y="446"/>
                      <a:pt x="125" y="444"/>
                    </a:cubicBezTo>
                    <a:cubicBezTo>
                      <a:pt x="124" y="442"/>
                      <a:pt x="125" y="441"/>
                      <a:pt x="127" y="440"/>
                    </a:cubicBezTo>
                    <a:cubicBezTo>
                      <a:pt x="146" y="434"/>
                      <a:pt x="146" y="434"/>
                      <a:pt x="146" y="434"/>
                    </a:cubicBezTo>
                    <a:cubicBezTo>
                      <a:pt x="126" y="424"/>
                      <a:pt x="126" y="424"/>
                      <a:pt x="126" y="424"/>
                    </a:cubicBezTo>
                    <a:cubicBezTo>
                      <a:pt x="124" y="422"/>
                      <a:pt x="124" y="422"/>
                      <a:pt x="124" y="422"/>
                    </a:cubicBezTo>
                    <a:cubicBezTo>
                      <a:pt x="124" y="421"/>
                      <a:pt x="124" y="420"/>
                      <a:pt x="124" y="419"/>
                    </a:cubicBezTo>
                    <a:cubicBezTo>
                      <a:pt x="125" y="417"/>
                      <a:pt x="126" y="417"/>
                      <a:pt x="127" y="417"/>
                    </a:cubicBezTo>
                    <a:cubicBezTo>
                      <a:pt x="129" y="417"/>
                      <a:pt x="129" y="417"/>
                      <a:pt x="129" y="417"/>
                    </a:cubicBezTo>
                    <a:cubicBezTo>
                      <a:pt x="156" y="431"/>
                      <a:pt x="156" y="431"/>
                      <a:pt x="156" y="431"/>
                    </a:cubicBezTo>
                    <a:cubicBezTo>
                      <a:pt x="162" y="429"/>
                      <a:pt x="162" y="429"/>
                      <a:pt x="162" y="429"/>
                    </a:cubicBezTo>
                    <a:cubicBezTo>
                      <a:pt x="156" y="426"/>
                      <a:pt x="156" y="426"/>
                      <a:pt x="156" y="426"/>
                    </a:cubicBezTo>
                    <a:cubicBezTo>
                      <a:pt x="155" y="424"/>
                      <a:pt x="155" y="424"/>
                      <a:pt x="155" y="424"/>
                    </a:cubicBezTo>
                    <a:cubicBezTo>
                      <a:pt x="154" y="423"/>
                      <a:pt x="154" y="422"/>
                      <a:pt x="155" y="421"/>
                    </a:cubicBezTo>
                    <a:cubicBezTo>
                      <a:pt x="155" y="420"/>
                      <a:pt x="156" y="419"/>
                      <a:pt x="158" y="419"/>
                    </a:cubicBezTo>
                    <a:cubicBezTo>
                      <a:pt x="160" y="420"/>
                      <a:pt x="160" y="420"/>
                      <a:pt x="160" y="420"/>
                    </a:cubicBezTo>
                    <a:cubicBezTo>
                      <a:pt x="172" y="426"/>
                      <a:pt x="172" y="426"/>
                      <a:pt x="172" y="426"/>
                    </a:cubicBezTo>
                    <a:cubicBezTo>
                      <a:pt x="186" y="421"/>
                      <a:pt x="186" y="421"/>
                      <a:pt x="186" y="421"/>
                    </a:cubicBezTo>
                    <a:cubicBezTo>
                      <a:pt x="175" y="411"/>
                      <a:pt x="175" y="411"/>
                      <a:pt x="175" y="411"/>
                    </a:cubicBezTo>
                    <a:cubicBezTo>
                      <a:pt x="162" y="412"/>
                      <a:pt x="162" y="412"/>
                      <a:pt x="162" y="412"/>
                    </a:cubicBezTo>
                    <a:cubicBezTo>
                      <a:pt x="161" y="412"/>
                      <a:pt x="161" y="412"/>
                      <a:pt x="161" y="412"/>
                    </a:cubicBezTo>
                    <a:cubicBezTo>
                      <a:pt x="159" y="411"/>
                      <a:pt x="159" y="411"/>
                      <a:pt x="159" y="411"/>
                    </a:cubicBezTo>
                    <a:cubicBezTo>
                      <a:pt x="158" y="410"/>
                      <a:pt x="158" y="410"/>
                      <a:pt x="158" y="409"/>
                    </a:cubicBezTo>
                    <a:cubicBezTo>
                      <a:pt x="157" y="406"/>
                      <a:pt x="159" y="405"/>
                      <a:pt x="161" y="405"/>
                    </a:cubicBezTo>
                    <a:cubicBezTo>
                      <a:pt x="168" y="405"/>
                      <a:pt x="168" y="405"/>
                      <a:pt x="168" y="405"/>
                    </a:cubicBezTo>
                    <a:cubicBezTo>
                      <a:pt x="163" y="400"/>
                      <a:pt x="163" y="400"/>
                      <a:pt x="163" y="400"/>
                    </a:cubicBezTo>
                    <a:cubicBezTo>
                      <a:pt x="133" y="402"/>
                      <a:pt x="133" y="402"/>
                      <a:pt x="133" y="402"/>
                    </a:cubicBezTo>
                    <a:cubicBezTo>
                      <a:pt x="130" y="401"/>
                      <a:pt x="130" y="401"/>
                      <a:pt x="130" y="401"/>
                    </a:cubicBezTo>
                    <a:cubicBezTo>
                      <a:pt x="129" y="400"/>
                      <a:pt x="129" y="399"/>
                      <a:pt x="129" y="398"/>
                    </a:cubicBezTo>
                    <a:cubicBezTo>
                      <a:pt x="129" y="395"/>
                      <a:pt x="130" y="394"/>
                      <a:pt x="132" y="394"/>
                    </a:cubicBezTo>
                    <a:cubicBezTo>
                      <a:pt x="155" y="393"/>
                      <a:pt x="155" y="393"/>
                      <a:pt x="155" y="393"/>
                    </a:cubicBezTo>
                    <a:cubicBezTo>
                      <a:pt x="141" y="380"/>
                      <a:pt x="141" y="380"/>
                      <a:pt x="141" y="380"/>
                    </a:cubicBezTo>
                    <a:cubicBezTo>
                      <a:pt x="139" y="379"/>
                      <a:pt x="139" y="377"/>
                      <a:pt x="140" y="375"/>
                    </a:cubicBezTo>
                    <a:cubicBezTo>
                      <a:pt x="141" y="375"/>
                      <a:pt x="142" y="374"/>
                      <a:pt x="143" y="374"/>
                    </a:cubicBezTo>
                    <a:cubicBezTo>
                      <a:pt x="145" y="375"/>
                      <a:pt x="145" y="375"/>
                      <a:pt x="145" y="375"/>
                    </a:cubicBezTo>
                    <a:cubicBezTo>
                      <a:pt x="159" y="388"/>
                      <a:pt x="159" y="388"/>
                      <a:pt x="159" y="388"/>
                    </a:cubicBezTo>
                    <a:cubicBezTo>
                      <a:pt x="158" y="366"/>
                      <a:pt x="158" y="366"/>
                      <a:pt x="158" y="366"/>
                    </a:cubicBezTo>
                    <a:cubicBezTo>
                      <a:pt x="158" y="363"/>
                      <a:pt x="159" y="362"/>
                      <a:pt x="162" y="362"/>
                    </a:cubicBezTo>
                    <a:cubicBezTo>
                      <a:pt x="162" y="362"/>
                      <a:pt x="162" y="362"/>
                      <a:pt x="162" y="362"/>
                    </a:cubicBezTo>
                    <a:cubicBezTo>
                      <a:pt x="164" y="362"/>
                      <a:pt x="166" y="363"/>
                      <a:pt x="166" y="366"/>
                    </a:cubicBezTo>
                    <a:cubicBezTo>
                      <a:pt x="167" y="395"/>
                      <a:pt x="167" y="395"/>
                      <a:pt x="167" y="395"/>
                    </a:cubicBezTo>
                    <a:cubicBezTo>
                      <a:pt x="172" y="400"/>
                      <a:pt x="172" y="400"/>
                      <a:pt x="172" y="400"/>
                    </a:cubicBezTo>
                    <a:cubicBezTo>
                      <a:pt x="172" y="394"/>
                      <a:pt x="172" y="394"/>
                      <a:pt x="172" y="394"/>
                    </a:cubicBezTo>
                    <a:cubicBezTo>
                      <a:pt x="172" y="391"/>
                      <a:pt x="173" y="390"/>
                      <a:pt x="175" y="390"/>
                    </a:cubicBezTo>
                    <a:cubicBezTo>
                      <a:pt x="175" y="390"/>
                      <a:pt x="175" y="390"/>
                      <a:pt x="175" y="390"/>
                    </a:cubicBezTo>
                    <a:cubicBezTo>
                      <a:pt x="178" y="390"/>
                      <a:pt x="179" y="391"/>
                      <a:pt x="179" y="393"/>
                    </a:cubicBezTo>
                    <a:cubicBezTo>
                      <a:pt x="180" y="407"/>
                      <a:pt x="180" y="407"/>
                      <a:pt x="180" y="407"/>
                    </a:cubicBezTo>
                    <a:cubicBezTo>
                      <a:pt x="191" y="417"/>
                      <a:pt x="191" y="417"/>
                      <a:pt x="191" y="417"/>
                    </a:cubicBezTo>
                    <a:cubicBezTo>
                      <a:pt x="194" y="402"/>
                      <a:pt x="194" y="402"/>
                      <a:pt x="194" y="402"/>
                    </a:cubicBezTo>
                    <a:cubicBezTo>
                      <a:pt x="186" y="391"/>
                      <a:pt x="186" y="391"/>
                      <a:pt x="186" y="391"/>
                    </a:cubicBezTo>
                    <a:cubicBezTo>
                      <a:pt x="186" y="390"/>
                      <a:pt x="186" y="389"/>
                      <a:pt x="186" y="388"/>
                    </a:cubicBezTo>
                    <a:cubicBezTo>
                      <a:pt x="186" y="387"/>
                      <a:pt x="187" y="387"/>
                      <a:pt x="187" y="386"/>
                    </a:cubicBezTo>
                    <a:cubicBezTo>
                      <a:pt x="189" y="385"/>
                      <a:pt x="189" y="385"/>
                      <a:pt x="189" y="385"/>
                    </a:cubicBezTo>
                    <a:cubicBezTo>
                      <a:pt x="191" y="385"/>
                      <a:pt x="192" y="386"/>
                      <a:pt x="193" y="387"/>
                    </a:cubicBezTo>
                    <a:cubicBezTo>
                      <a:pt x="196" y="392"/>
                      <a:pt x="196" y="392"/>
                      <a:pt x="196" y="392"/>
                    </a:cubicBezTo>
                    <a:cubicBezTo>
                      <a:pt x="197" y="386"/>
                      <a:pt x="197" y="386"/>
                      <a:pt x="197" y="386"/>
                    </a:cubicBezTo>
                    <a:cubicBezTo>
                      <a:pt x="181" y="361"/>
                      <a:pt x="181" y="361"/>
                      <a:pt x="181" y="361"/>
                    </a:cubicBezTo>
                    <a:cubicBezTo>
                      <a:pt x="181" y="360"/>
                      <a:pt x="180" y="359"/>
                      <a:pt x="181" y="358"/>
                    </a:cubicBezTo>
                    <a:cubicBezTo>
                      <a:pt x="181" y="357"/>
                      <a:pt x="181" y="356"/>
                      <a:pt x="182" y="356"/>
                    </a:cubicBezTo>
                    <a:cubicBezTo>
                      <a:pt x="184" y="355"/>
                      <a:pt x="184" y="355"/>
                      <a:pt x="184" y="355"/>
                    </a:cubicBezTo>
                    <a:cubicBezTo>
                      <a:pt x="186" y="355"/>
                      <a:pt x="187" y="356"/>
                      <a:pt x="187" y="357"/>
                    </a:cubicBezTo>
                    <a:cubicBezTo>
                      <a:pt x="200" y="376"/>
                      <a:pt x="200" y="376"/>
                      <a:pt x="200" y="376"/>
                    </a:cubicBezTo>
                    <a:cubicBezTo>
                      <a:pt x="204" y="357"/>
                      <a:pt x="204" y="357"/>
                      <a:pt x="204" y="357"/>
                    </a:cubicBezTo>
                    <a:cubicBezTo>
                      <a:pt x="204" y="355"/>
                      <a:pt x="205" y="354"/>
                      <a:pt x="207" y="354"/>
                    </a:cubicBezTo>
                    <a:moveTo>
                      <a:pt x="292" y="472"/>
                    </a:moveTo>
                    <a:cubicBezTo>
                      <a:pt x="294" y="472"/>
                      <a:pt x="294" y="472"/>
                      <a:pt x="294" y="472"/>
                    </a:cubicBezTo>
                    <a:cubicBezTo>
                      <a:pt x="303" y="480"/>
                      <a:pt x="303" y="480"/>
                      <a:pt x="303" y="480"/>
                    </a:cubicBezTo>
                    <a:cubicBezTo>
                      <a:pt x="302" y="466"/>
                      <a:pt x="302" y="466"/>
                      <a:pt x="302" y="466"/>
                    </a:cubicBezTo>
                    <a:cubicBezTo>
                      <a:pt x="302" y="465"/>
                      <a:pt x="303" y="464"/>
                      <a:pt x="305" y="464"/>
                    </a:cubicBezTo>
                    <a:cubicBezTo>
                      <a:pt x="306" y="464"/>
                      <a:pt x="307" y="464"/>
                      <a:pt x="307" y="466"/>
                    </a:cubicBezTo>
                    <a:cubicBezTo>
                      <a:pt x="308" y="485"/>
                      <a:pt x="308" y="485"/>
                      <a:pt x="308" y="485"/>
                    </a:cubicBezTo>
                    <a:cubicBezTo>
                      <a:pt x="311" y="488"/>
                      <a:pt x="311" y="488"/>
                      <a:pt x="311" y="488"/>
                    </a:cubicBezTo>
                    <a:cubicBezTo>
                      <a:pt x="311" y="484"/>
                      <a:pt x="311" y="484"/>
                      <a:pt x="311" y="484"/>
                    </a:cubicBezTo>
                    <a:cubicBezTo>
                      <a:pt x="311" y="482"/>
                      <a:pt x="311" y="482"/>
                      <a:pt x="313" y="481"/>
                    </a:cubicBezTo>
                    <a:cubicBezTo>
                      <a:pt x="313" y="481"/>
                      <a:pt x="313" y="481"/>
                      <a:pt x="313" y="481"/>
                    </a:cubicBezTo>
                    <a:cubicBezTo>
                      <a:pt x="315" y="481"/>
                      <a:pt x="315" y="482"/>
                      <a:pt x="315" y="484"/>
                    </a:cubicBezTo>
                    <a:cubicBezTo>
                      <a:pt x="316" y="492"/>
                      <a:pt x="316" y="492"/>
                      <a:pt x="316" y="492"/>
                    </a:cubicBezTo>
                    <a:cubicBezTo>
                      <a:pt x="323" y="499"/>
                      <a:pt x="323" y="499"/>
                      <a:pt x="323" y="499"/>
                    </a:cubicBezTo>
                    <a:cubicBezTo>
                      <a:pt x="325" y="490"/>
                      <a:pt x="325" y="490"/>
                      <a:pt x="325" y="490"/>
                    </a:cubicBezTo>
                    <a:cubicBezTo>
                      <a:pt x="320" y="482"/>
                      <a:pt x="320" y="482"/>
                      <a:pt x="320" y="482"/>
                    </a:cubicBezTo>
                    <a:cubicBezTo>
                      <a:pt x="320" y="481"/>
                      <a:pt x="320" y="481"/>
                      <a:pt x="320" y="481"/>
                    </a:cubicBezTo>
                    <a:cubicBezTo>
                      <a:pt x="320" y="480"/>
                      <a:pt x="320" y="480"/>
                      <a:pt x="321" y="479"/>
                    </a:cubicBezTo>
                    <a:cubicBezTo>
                      <a:pt x="322" y="479"/>
                      <a:pt x="322" y="479"/>
                      <a:pt x="322" y="479"/>
                    </a:cubicBezTo>
                    <a:cubicBezTo>
                      <a:pt x="323" y="479"/>
                      <a:pt x="324" y="479"/>
                      <a:pt x="324" y="480"/>
                    </a:cubicBezTo>
                    <a:cubicBezTo>
                      <a:pt x="326" y="483"/>
                      <a:pt x="326" y="483"/>
                      <a:pt x="326" y="483"/>
                    </a:cubicBezTo>
                    <a:cubicBezTo>
                      <a:pt x="327" y="479"/>
                      <a:pt x="327" y="479"/>
                      <a:pt x="327" y="479"/>
                    </a:cubicBezTo>
                    <a:cubicBezTo>
                      <a:pt x="317" y="463"/>
                      <a:pt x="317" y="463"/>
                      <a:pt x="317" y="463"/>
                    </a:cubicBezTo>
                    <a:cubicBezTo>
                      <a:pt x="316" y="461"/>
                      <a:pt x="316" y="461"/>
                      <a:pt x="316" y="461"/>
                    </a:cubicBezTo>
                    <a:cubicBezTo>
                      <a:pt x="318" y="460"/>
                      <a:pt x="318" y="460"/>
                      <a:pt x="318" y="460"/>
                    </a:cubicBezTo>
                    <a:cubicBezTo>
                      <a:pt x="319" y="459"/>
                      <a:pt x="319" y="459"/>
                      <a:pt x="319" y="459"/>
                    </a:cubicBezTo>
                    <a:cubicBezTo>
                      <a:pt x="320" y="459"/>
                      <a:pt x="320" y="460"/>
                      <a:pt x="321" y="460"/>
                    </a:cubicBezTo>
                    <a:cubicBezTo>
                      <a:pt x="329" y="472"/>
                      <a:pt x="329" y="472"/>
                      <a:pt x="329" y="472"/>
                    </a:cubicBezTo>
                    <a:cubicBezTo>
                      <a:pt x="331" y="461"/>
                      <a:pt x="331" y="461"/>
                      <a:pt x="331" y="461"/>
                    </a:cubicBezTo>
                    <a:cubicBezTo>
                      <a:pt x="332" y="459"/>
                      <a:pt x="332" y="459"/>
                      <a:pt x="333" y="459"/>
                    </a:cubicBezTo>
                    <a:cubicBezTo>
                      <a:pt x="334" y="459"/>
                      <a:pt x="334" y="459"/>
                      <a:pt x="334" y="459"/>
                    </a:cubicBezTo>
                    <a:cubicBezTo>
                      <a:pt x="335" y="459"/>
                      <a:pt x="336" y="460"/>
                      <a:pt x="335" y="462"/>
                    </a:cubicBezTo>
                    <a:cubicBezTo>
                      <a:pt x="333" y="473"/>
                      <a:pt x="333" y="473"/>
                      <a:pt x="333" y="473"/>
                    </a:cubicBezTo>
                    <a:cubicBezTo>
                      <a:pt x="345" y="466"/>
                      <a:pt x="345" y="466"/>
                      <a:pt x="345" y="466"/>
                    </a:cubicBezTo>
                    <a:cubicBezTo>
                      <a:pt x="346" y="465"/>
                      <a:pt x="346" y="465"/>
                      <a:pt x="346" y="465"/>
                    </a:cubicBezTo>
                    <a:cubicBezTo>
                      <a:pt x="347" y="465"/>
                      <a:pt x="348" y="466"/>
                      <a:pt x="348" y="466"/>
                    </a:cubicBezTo>
                    <a:cubicBezTo>
                      <a:pt x="349" y="468"/>
                      <a:pt x="349" y="468"/>
                      <a:pt x="349" y="468"/>
                    </a:cubicBezTo>
                    <a:cubicBezTo>
                      <a:pt x="347" y="470"/>
                      <a:pt x="347" y="470"/>
                      <a:pt x="347" y="470"/>
                    </a:cubicBezTo>
                    <a:cubicBezTo>
                      <a:pt x="331" y="480"/>
                      <a:pt x="331" y="480"/>
                      <a:pt x="331" y="480"/>
                    </a:cubicBezTo>
                    <a:cubicBezTo>
                      <a:pt x="331" y="484"/>
                      <a:pt x="331" y="484"/>
                      <a:pt x="331" y="484"/>
                    </a:cubicBezTo>
                    <a:cubicBezTo>
                      <a:pt x="334" y="482"/>
                      <a:pt x="334" y="482"/>
                      <a:pt x="334" y="482"/>
                    </a:cubicBezTo>
                    <a:cubicBezTo>
                      <a:pt x="335" y="482"/>
                      <a:pt x="335" y="482"/>
                      <a:pt x="335" y="482"/>
                    </a:cubicBezTo>
                    <a:cubicBezTo>
                      <a:pt x="336" y="482"/>
                      <a:pt x="337" y="482"/>
                      <a:pt x="337" y="483"/>
                    </a:cubicBezTo>
                    <a:cubicBezTo>
                      <a:pt x="338" y="484"/>
                      <a:pt x="338" y="485"/>
                      <a:pt x="336" y="486"/>
                    </a:cubicBezTo>
                    <a:cubicBezTo>
                      <a:pt x="329" y="491"/>
                      <a:pt x="329" y="491"/>
                      <a:pt x="329" y="491"/>
                    </a:cubicBezTo>
                    <a:cubicBezTo>
                      <a:pt x="327" y="500"/>
                      <a:pt x="327" y="500"/>
                      <a:pt x="327" y="500"/>
                    </a:cubicBezTo>
                    <a:cubicBezTo>
                      <a:pt x="336" y="497"/>
                      <a:pt x="336" y="497"/>
                      <a:pt x="336" y="497"/>
                    </a:cubicBezTo>
                    <a:cubicBezTo>
                      <a:pt x="340" y="489"/>
                      <a:pt x="340" y="489"/>
                      <a:pt x="340" y="489"/>
                    </a:cubicBezTo>
                    <a:cubicBezTo>
                      <a:pt x="340" y="489"/>
                      <a:pt x="341" y="488"/>
                      <a:pt x="342" y="488"/>
                    </a:cubicBezTo>
                    <a:cubicBezTo>
                      <a:pt x="343" y="488"/>
                      <a:pt x="343" y="488"/>
                      <a:pt x="343" y="488"/>
                    </a:cubicBezTo>
                    <a:cubicBezTo>
                      <a:pt x="344" y="490"/>
                      <a:pt x="344" y="490"/>
                      <a:pt x="344" y="490"/>
                    </a:cubicBezTo>
                    <a:cubicBezTo>
                      <a:pt x="344" y="492"/>
                      <a:pt x="344" y="492"/>
                      <a:pt x="344" y="492"/>
                    </a:cubicBezTo>
                    <a:cubicBezTo>
                      <a:pt x="342" y="495"/>
                      <a:pt x="342" y="495"/>
                      <a:pt x="342" y="495"/>
                    </a:cubicBezTo>
                    <a:cubicBezTo>
                      <a:pt x="346" y="494"/>
                      <a:pt x="346" y="494"/>
                      <a:pt x="346" y="494"/>
                    </a:cubicBezTo>
                    <a:cubicBezTo>
                      <a:pt x="355" y="477"/>
                      <a:pt x="355" y="477"/>
                      <a:pt x="355" y="477"/>
                    </a:cubicBezTo>
                    <a:cubicBezTo>
                      <a:pt x="355" y="476"/>
                      <a:pt x="356" y="476"/>
                      <a:pt x="357" y="476"/>
                    </a:cubicBezTo>
                    <a:cubicBezTo>
                      <a:pt x="358" y="476"/>
                      <a:pt x="358" y="476"/>
                      <a:pt x="358" y="476"/>
                    </a:cubicBezTo>
                    <a:cubicBezTo>
                      <a:pt x="359" y="477"/>
                      <a:pt x="359" y="477"/>
                      <a:pt x="359" y="477"/>
                    </a:cubicBezTo>
                    <a:cubicBezTo>
                      <a:pt x="359" y="479"/>
                      <a:pt x="359" y="479"/>
                      <a:pt x="359" y="479"/>
                    </a:cubicBezTo>
                    <a:cubicBezTo>
                      <a:pt x="353" y="492"/>
                      <a:pt x="353" y="492"/>
                      <a:pt x="353" y="492"/>
                    </a:cubicBezTo>
                    <a:cubicBezTo>
                      <a:pt x="365" y="488"/>
                      <a:pt x="365" y="488"/>
                      <a:pt x="365" y="488"/>
                    </a:cubicBezTo>
                    <a:cubicBezTo>
                      <a:pt x="366" y="488"/>
                      <a:pt x="367" y="488"/>
                      <a:pt x="367" y="489"/>
                    </a:cubicBezTo>
                    <a:cubicBezTo>
                      <a:pt x="367" y="491"/>
                      <a:pt x="367" y="492"/>
                      <a:pt x="366" y="492"/>
                    </a:cubicBezTo>
                    <a:cubicBezTo>
                      <a:pt x="354" y="496"/>
                      <a:pt x="354" y="496"/>
                      <a:pt x="354" y="496"/>
                    </a:cubicBezTo>
                    <a:cubicBezTo>
                      <a:pt x="367" y="502"/>
                      <a:pt x="367" y="502"/>
                      <a:pt x="367" y="502"/>
                    </a:cubicBezTo>
                    <a:cubicBezTo>
                      <a:pt x="368" y="504"/>
                      <a:pt x="368" y="504"/>
                      <a:pt x="368" y="504"/>
                    </a:cubicBezTo>
                    <a:cubicBezTo>
                      <a:pt x="368" y="506"/>
                      <a:pt x="368" y="506"/>
                      <a:pt x="368" y="506"/>
                    </a:cubicBezTo>
                    <a:cubicBezTo>
                      <a:pt x="366" y="507"/>
                      <a:pt x="366" y="507"/>
                      <a:pt x="366" y="507"/>
                    </a:cubicBezTo>
                    <a:cubicBezTo>
                      <a:pt x="364" y="507"/>
                      <a:pt x="364" y="507"/>
                      <a:pt x="364" y="507"/>
                    </a:cubicBezTo>
                    <a:cubicBezTo>
                      <a:pt x="347" y="498"/>
                      <a:pt x="347" y="498"/>
                      <a:pt x="347" y="498"/>
                    </a:cubicBezTo>
                    <a:cubicBezTo>
                      <a:pt x="343" y="499"/>
                      <a:pt x="343" y="499"/>
                      <a:pt x="343" y="499"/>
                    </a:cubicBezTo>
                    <a:cubicBezTo>
                      <a:pt x="347" y="501"/>
                      <a:pt x="347" y="501"/>
                      <a:pt x="347" y="501"/>
                    </a:cubicBezTo>
                    <a:cubicBezTo>
                      <a:pt x="348" y="502"/>
                      <a:pt x="348" y="502"/>
                      <a:pt x="348" y="502"/>
                    </a:cubicBezTo>
                    <a:cubicBezTo>
                      <a:pt x="348" y="504"/>
                      <a:pt x="348" y="504"/>
                      <a:pt x="348" y="504"/>
                    </a:cubicBezTo>
                    <a:cubicBezTo>
                      <a:pt x="348" y="505"/>
                      <a:pt x="347" y="505"/>
                      <a:pt x="346" y="505"/>
                    </a:cubicBezTo>
                    <a:cubicBezTo>
                      <a:pt x="345" y="505"/>
                      <a:pt x="345" y="505"/>
                      <a:pt x="345" y="505"/>
                    </a:cubicBezTo>
                    <a:cubicBezTo>
                      <a:pt x="337" y="501"/>
                      <a:pt x="337" y="501"/>
                      <a:pt x="337" y="501"/>
                    </a:cubicBezTo>
                    <a:cubicBezTo>
                      <a:pt x="328" y="504"/>
                      <a:pt x="328" y="504"/>
                      <a:pt x="328" y="504"/>
                    </a:cubicBezTo>
                    <a:cubicBezTo>
                      <a:pt x="335" y="510"/>
                      <a:pt x="335" y="510"/>
                      <a:pt x="335" y="510"/>
                    </a:cubicBezTo>
                    <a:cubicBezTo>
                      <a:pt x="343" y="510"/>
                      <a:pt x="343" y="510"/>
                      <a:pt x="343" y="510"/>
                    </a:cubicBezTo>
                    <a:cubicBezTo>
                      <a:pt x="344" y="510"/>
                      <a:pt x="344" y="510"/>
                      <a:pt x="344" y="510"/>
                    </a:cubicBezTo>
                    <a:cubicBezTo>
                      <a:pt x="345" y="510"/>
                      <a:pt x="345" y="510"/>
                      <a:pt x="345" y="510"/>
                    </a:cubicBezTo>
                    <a:cubicBezTo>
                      <a:pt x="346" y="512"/>
                      <a:pt x="346" y="512"/>
                      <a:pt x="346" y="512"/>
                    </a:cubicBezTo>
                    <a:cubicBezTo>
                      <a:pt x="345" y="514"/>
                      <a:pt x="345" y="514"/>
                      <a:pt x="345" y="514"/>
                    </a:cubicBezTo>
                    <a:cubicBezTo>
                      <a:pt x="344" y="515"/>
                      <a:pt x="344" y="515"/>
                      <a:pt x="344" y="515"/>
                    </a:cubicBezTo>
                    <a:cubicBezTo>
                      <a:pt x="340" y="515"/>
                      <a:pt x="340" y="515"/>
                      <a:pt x="340" y="515"/>
                    </a:cubicBezTo>
                    <a:cubicBezTo>
                      <a:pt x="343" y="518"/>
                      <a:pt x="343" y="518"/>
                      <a:pt x="343" y="518"/>
                    </a:cubicBezTo>
                    <a:cubicBezTo>
                      <a:pt x="362" y="517"/>
                      <a:pt x="362" y="517"/>
                      <a:pt x="362" y="517"/>
                    </a:cubicBezTo>
                    <a:cubicBezTo>
                      <a:pt x="364" y="517"/>
                      <a:pt x="364" y="518"/>
                      <a:pt x="364" y="519"/>
                    </a:cubicBezTo>
                    <a:cubicBezTo>
                      <a:pt x="364" y="520"/>
                      <a:pt x="364" y="521"/>
                      <a:pt x="362" y="522"/>
                    </a:cubicBezTo>
                    <a:cubicBezTo>
                      <a:pt x="348" y="522"/>
                      <a:pt x="348" y="522"/>
                      <a:pt x="348" y="522"/>
                    </a:cubicBezTo>
                    <a:cubicBezTo>
                      <a:pt x="357" y="530"/>
                      <a:pt x="357" y="530"/>
                      <a:pt x="357" y="530"/>
                    </a:cubicBezTo>
                    <a:cubicBezTo>
                      <a:pt x="358" y="531"/>
                      <a:pt x="358" y="532"/>
                      <a:pt x="357" y="533"/>
                    </a:cubicBezTo>
                    <a:cubicBezTo>
                      <a:pt x="356" y="534"/>
                      <a:pt x="356" y="534"/>
                      <a:pt x="356" y="534"/>
                    </a:cubicBezTo>
                    <a:cubicBezTo>
                      <a:pt x="354" y="534"/>
                      <a:pt x="354" y="534"/>
                      <a:pt x="354" y="534"/>
                    </a:cubicBezTo>
                    <a:cubicBezTo>
                      <a:pt x="345" y="525"/>
                      <a:pt x="345" y="525"/>
                      <a:pt x="345" y="525"/>
                    </a:cubicBezTo>
                    <a:cubicBezTo>
                      <a:pt x="346" y="540"/>
                      <a:pt x="346" y="540"/>
                      <a:pt x="346" y="540"/>
                    </a:cubicBezTo>
                    <a:cubicBezTo>
                      <a:pt x="345" y="541"/>
                      <a:pt x="345" y="541"/>
                      <a:pt x="345" y="541"/>
                    </a:cubicBezTo>
                    <a:cubicBezTo>
                      <a:pt x="345" y="542"/>
                      <a:pt x="344" y="542"/>
                      <a:pt x="343" y="542"/>
                    </a:cubicBezTo>
                    <a:cubicBezTo>
                      <a:pt x="342" y="542"/>
                      <a:pt x="341" y="541"/>
                      <a:pt x="341" y="540"/>
                    </a:cubicBezTo>
                    <a:cubicBezTo>
                      <a:pt x="340" y="521"/>
                      <a:pt x="340" y="521"/>
                      <a:pt x="340" y="521"/>
                    </a:cubicBezTo>
                    <a:cubicBezTo>
                      <a:pt x="337" y="518"/>
                      <a:pt x="337" y="518"/>
                      <a:pt x="337" y="518"/>
                    </a:cubicBezTo>
                    <a:cubicBezTo>
                      <a:pt x="337" y="522"/>
                      <a:pt x="337" y="522"/>
                      <a:pt x="337" y="522"/>
                    </a:cubicBezTo>
                    <a:cubicBezTo>
                      <a:pt x="337" y="524"/>
                      <a:pt x="336" y="524"/>
                      <a:pt x="335" y="524"/>
                    </a:cubicBezTo>
                    <a:cubicBezTo>
                      <a:pt x="335" y="524"/>
                      <a:pt x="335" y="524"/>
                      <a:pt x="335" y="524"/>
                    </a:cubicBezTo>
                    <a:cubicBezTo>
                      <a:pt x="333" y="524"/>
                      <a:pt x="333" y="524"/>
                      <a:pt x="332" y="522"/>
                    </a:cubicBezTo>
                    <a:cubicBezTo>
                      <a:pt x="332" y="514"/>
                      <a:pt x="332" y="514"/>
                      <a:pt x="332" y="514"/>
                    </a:cubicBezTo>
                    <a:cubicBezTo>
                      <a:pt x="325" y="507"/>
                      <a:pt x="325" y="507"/>
                      <a:pt x="325" y="507"/>
                    </a:cubicBezTo>
                    <a:cubicBezTo>
                      <a:pt x="323" y="516"/>
                      <a:pt x="323" y="516"/>
                      <a:pt x="323" y="516"/>
                    </a:cubicBezTo>
                    <a:cubicBezTo>
                      <a:pt x="328" y="523"/>
                      <a:pt x="328" y="523"/>
                      <a:pt x="328" y="523"/>
                    </a:cubicBezTo>
                    <a:cubicBezTo>
                      <a:pt x="329" y="525"/>
                      <a:pt x="328" y="526"/>
                      <a:pt x="327" y="527"/>
                    </a:cubicBezTo>
                    <a:cubicBezTo>
                      <a:pt x="326" y="527"/>
                      <a:pt x="326" y="527"/>
                      <a:pt x="326" y="527"/>
                    </a:cubicBezTo>
                    <a:cubicBezTo>
                      <a:pt x="324" y="526"/>
                      <a:pt x="324" y="526"/>
                      <a:pt x="324" y="526"/>
                    </a:cubicBezTo>
                    <a:cubicBezTo>
                      <a:pt x="321" y="523"/>
                      <a:pt x="321" y="523"/>
                      <a:pt x="321" y="523"/>
                    </a:cubicBezTo>
                    <a:cubicBezTo>
                      <a:pt x="321" y="527"/>
                      <a:pt x="321" y="527"/>
                      <a:pt x="321" y="527"/>
                    </a:cubicBezTo>
                    <a:cubicBezTo>
                      <a:pt x="331" y="543"/>
                      <a:pt x="331" y="543"/>
                      <a:pt x="331" y="543"/>
                    </a:cubicBezTo>
                    <a:cubicBezTo>
                      <a:pt x="332" y="543"/>
                      <a:pt x="332" y="544"/>
                      <a:pt x="331" y="545"/>
                    </a:cubicBezTo>
                    <a:cubicBezTo>
                      <a:pt x="330" y="546"/>
                      <a:pt x="330" y="546"/>
                      <a:pt x="330" y="546"/>
                    </a:cubicBezTo>
                    <a:cubicBezTo>
                      <a:pt x="329" y="546"/>
                      <a:pt x="329" y="546"/>
                      <a:pt x="329" y="546"/>
                    </a:cubicBezTo>
                    <a:cubicBezTo>
                      <a:pt x="327" y="545"/>
                      <a:pt x="327" y="545"/>
                      <a:pt x="327" y="545"/>
                    </a:cubicBezTo>
                    <a:cubicBezTo>
                      <a:pt x="319" y="533"/>
                      <a:pt x="319" y="533"/>
                      <a:pt x="319" y="533"/>
                    </a:cubicBezTo>
                    <a:cubicBezTo>
                      <a:pt x="317" y="545"/>
                      <a:pt x="317" y="545"/>
                      <a:pt x="317" y="545"/>
                    </a:cubicBezTo>
                    <a:cubicBezTo>
                      <a:pt x="315" y="547"/>
                      <a:pt x="315" y="547"/>
                      <a:pt x="315" y="547"/>
                    </a:cubicBezTo>
                    <a:cubicBezTo>
                      <a:pt x="314" y="547"/>
                      <a:pt x="314" y="547"/>
                      <a:pt x="314" y="547"/>
                    </a:cubicBezTo>
                    <a:cubicBezTo>
                      <a:pt x="313" y="546"/>
                      <a:pt x="312" y="546"/>
                      <a:pt x="312" y="544"/>
                    </a:cubicBezTo>
                    <a:cubicBezTo>
                      <a:pt x="315" y="532"/>
                      <a:pt x="315" y="532"/>
                      <a:pt x="315" y="532"/>
                    </a:cubicBezTo>
                    <a:cubicBezTo>
                      <a:pt x="303" y="540"/>
                      <a:pt x="303" y="540"/>
                      <a:pt x="303" y="540"/>
                    </a:cubicBezTo>
                    <a:cubicBezTo>
                      <a:pt x="302" y="541"/>
                      <a:pt x="302" y="541"/>
                      <a:pt x="302" y="541"/>
                    </a:cubicBezTo>
                    <a:cubicBezTo>
                      <a:pt x="300" y="539"/>
                      <a:pt x="300" y="539"/>
                      <a:pt x="300" y="539"/>
                    </a:cubicBezTo>
                    <a:cubicBezTo>
                      <a:pt x="299" y="537"/>
                      <a:pt x="299" y="537"/>
                      <a:pt x="299" y="537"/>
                    </a:cubicBezTo>
                    <a:cubicBezTo>
                      <a:pt x="299" y="537"/>
                      <a:pt x="300" y="536"/>
                      <a:pt x="301" y="536"/>
                    </a:cubicBezTo>
                    <a:cubicBezTo>
                      <a:pt x="316" y="526"/>
                      <a:pt x="316" y="526"/>
                      <a:pt x="316" y="526"/>
                    </a:cubicBezTo>
                    <a:cubicBezTo>
                      <a:pt x="317" y="522"/>
                      <a:pt x="317" y="522"/>
                      <a:pt x="317" y="522"/>
                    </a:cubicBezTo>
                    <a:cubicBezTo>
                      <a:pt x="314" y="524"/>
                      <a:pt x="314" y="524"/>
                      <a:pt x="314" y="524"/>
                    </a:cubicBezTo>
                    <a:cubicBezTo>
                      <a:pt x="313" y="524"/>
                      <a:pt x="313" y="524"/>
                      <a:pt x="313" y="524"/>
                    </a:cubicBezTo>
                    <a:cubicBezTo>
                      <a:pt x="312" y="524"/>
                      <a:pt x="311" y="524"/>
                      <a:pt x="311" y="523"/>
                    </a:cubicBezTo>
                    <a:cubicBezTo>
                      <a:pt x="310" y="522"/>
                      <a:pt x="310" y="521"/>
                      <a:pt x="312" y="520"/>
                    </a:cubicBezTo>
                    <a:cubicBezTo>
                      <a:pt x="319" y="515"/>
                      <a:pt x="319" y="515"/>
                      <a:pt x="319" y="515"/>
                    </a:cubicBezTo>
                    <a:cubicBezTo>
                      <a:pt x="321" y="506"/>
                      <a:pt x="321" y="506"/>
                      <a:pt x="321" y="506"/>
                    </a:cubicBezTo>
                    <a:cubicBezTo>
                      <a:pt x="312" y="509"/>
                      <a:pt x="312" y="509"/>
                      <a:pt x="312" y="509"/>
                    </a:cubicBezTo>
                    <a:cubicBezTo>
                      <a:pt x="308" y="516"/>
                      <a:pt x="308" y="516"/>
                      <a:pt x="308" y="516"/>
                    </a:cubicBezTo>
                    <a:cubicBezTo>
                      <a:pt x="308" y="517"/>
                      <a:pt x="307" y="518"/>
                      <a:pt x="306" y="518"/>
                    </a:cubicBezTo>
                    <a:cubicBezTo>
                      <a:pt x="305" y="518"/>
                      <a:pt x="305" y="518"/>
                      <a:pt x="305" y="518"/>
                    </a:cubicBezTo>
                    <a:cubicBezTo>
                      <a:pt x="304" y="517"/>
                      <a:pt x="303" y="516"/>
                      <a:pt x="304" y="514"/>
                    </a:cubicBezTo>
                    <a:cubicBezTo>
                      <a:pt x="306" y="511"/>
                      <a:pt x="306" y="511"/>
                      <a:pt x="306" y="511"/>
                    </a:cubicBezTo>
                    <a:cubicBezTo>
                      <a:pt x="302" y="512"/>
                      <a:pt x="302" y="512"/>
                      <a:pt x="302" y="512"/>
                    </a:cubicBezTo>
                    <a:cubicBezTo>
                      <a:pt x="293" y="529"/>
                      <a:pt x="293" y="529"/>
                      <a:pt x="293" y="529"/>
                    </a:cubicBezTo>
                    <a:cubicBezTo>
                      <a:pt x="291" y="530"/>
                      <a:pt x="291" y="530"/>
                      <a:pt x="291" y="530"/>
                    </a:cubicBezTo>
                    <a:cubicBezTo>
                      <a:pt x="290" y="530"/>
                      <a:pt x="290" y="530"/>
                      <a:pt x="290" y="530"/>
                    </a:cubicBezTo>
                    <a:cubicBezTo>
                      <a:pt x="288" y="529"/>
                      <a:pt x="288" y="529"/>
                      <a:pt x="288" y="529"/>
                    </a:cubicBezTo>
                    <a:cubicBezTo>
                      <a:pt x="289" y="527"/>
                      <a:pt x="289" y="527"/>
                      <a:pt x="289" y="527"/>
                    </a:cubicBezTo>
                    <a:cubicBezTo>
                      <a:pt x="296" y="514"/>
                      <a:pt x="296" y="514"/>
                      <a:pt x="296" y="514"/>
                    </a:cubicBezTo>
                    <a:cubicBezTo>
                      <a:pt x="283" y="518"/>
                      <a:pt x="283" y="518"/>
                      <a:pt x="283" y="518"/>
                    </a:cubicBezTo>
                    <a:cubicBezTo>
                      <a:pt x="281" y="516"/>
                      <a:pt x="281" y="516"/>
                      <a:pt x="281" y="516"/>
                    </a:cubicBezTo>
                    <a:cubicBezTo>
                      <a:pt x="281" y="515"/>
                      <a:pt x="281" y="514"/>
                      <a:pt x="282" y="514"/>
                    </a:cubicBezTo>
                    <a:cubicBezTo>
                      <a:pt x="294" y="510"/>
                      <a:pt x="294" y="510"/>
                      <a:pt x="294" y="510"/>
                    </a:cubicBezTo>
                    <a:cubicBezTo>
                      <a:pt x="281" y="503"/>
                      <a:pt x="281" y="503"/>
                      <a:pt x="281" y="503"/>
                    </a:cubicBezTo>
                    <a:cubicBezTo>
                      <a:pt x="280" y="502"/>
                      <a:pt x="280" y="502"/>
                      <a:pt x="280" y="502"/>
                    </a:cubicBezTo>
                    <a:cubicBezTo>
                      <a:pt x="280" y="500"/>
                      <a:pt x="280" y="500"/>
                      <a:pt x="280" y="500"/>
                    </a:cubicBezTo>
                    <a:cubicBezTo>
                      <a:pt x="281" y="499"/>
                      <a:pt x="282" y="499"/>
                      <a:pt x="282" y="499"/>
                    </a:cubicBezTo>
                    <a:cubicBezTo>
                      <a:pt x="284" y="499"/>
                      <a:pt x="284" y="499"/>
                      <a:pt x="284" y="499"/>
                    </a:cubicBezTo>
                    <a:cubicBezTo>
                      <a:pt x="301" y="508"/>
                      <a:pt x="301" y="508"/>
                      <a:pt x="301" y="508"/>
                    </a:cubicBezTo>
                    <a:cubicBezTo>
                      <a:pt x="304" y="507"/>
                      <a:pt x="304" y="507"/>
                      <a:pt x="304" y="507"/>
                    </a:cubicBezTo>
                    <a:cubicBezTo>
                      <a:pt x="301" y="505"/>
                      <a:pt x="301" y="505"/>
                      <a:pt x="301" y="505"/>
                    </a:cubicBezTo>
                    <a:cubicBezTo>
                      <a:pt x="300" y="504"/>
                      <a:pt x="300" y="504"/>
                      <a:pt x="300" y="504"/>
                    </a:cubicBezTo>
                    <a:cubicBezTo>
                      <a:pt x="300" y="503"/>
                      <a:pt x="300" y="502"/>
                      <a:pt x="300" y="502"/>
                    </a:cubicBezTo>
                    <a:cubicBezTo>
                      <a:pt x="300" y="501"/>
                      <a:pt x="301" y="500"/>
                      <a:pt x="302" y="500"/>
                    </a:cubicBezTo>
                    <a:cubicBezTo>
                      <a:pt x="303" y="501"/>
                      <a:pt x="303" y="501"/>
                      <a:pt x="303" y="501"/>
                    </a:cubicBezTo>
                    <a:cubicBezTo>
                      <a:pt x="311" y="505"/>
                      <a:pt x="311" y="505"/>
                      <a:pt x="311" y="505"/>
                    </a:cubicBezTo>
                    <a:cubicBezTo>
                      <a:pt x="320" y="502"/>
                      <a:pt x="320" y="502"/>
                      <a:pt x="320" y="502"/>
                    </a:cubicBezTo>
                    <a:cubicBezTo>
                      <a:pt x="313" y="495"/>
                      <a:pt x="313" y="495"/>
                      <a:pt x="313" y="495"/>
                    </a:cubicBezTo>
                    <a:cubicBezTo>
                      <a:pt x="304" y="496"/>
                      <a:pt x="304" y="496"/>
                      <a:pt x="304" y="496"/>
                    </a:cubicBezTo>
                    <a:cubicBezTo>
                      <a:pt x="303" y="495"/>
                      <a:pt x="303" y="495"/>
                      <a:pt x="303" y="495"/>
                    </a:cubicBezTo>
                    <a:cubicBezTo>
                      <a:pt x="302" y="494"/>
                      <a:pt x="302" y="494"/>
                      <a:pt x="302" y="494"/>
                    </a:cubicBezTo>
                    <a:cubicBezTo>
                      <a:pt x="302" y="492"/>
                      <a:pt x="303" y="491"/>
                      <a:pt x="304" y="491"/>
                    </a:cubicBezTo>
                    <a:cubicBezTo>
                      <a:pt x="308" y="491"/>
                      <a:pt x="308" y="491"/>
                      <a:pt x="308" y="491"/>
                    </a:cubicBezTo>
                    <a:cubicBezTo>
                      <a:pt x="305" y="488"/>
                      <a:pt x="305" y="488"/>
                      <a:pt x="305" y="488"/>
                    </a:cubicBezTo>
                    <a:cubicBezTo>
                      <a:pt x="286" y="489"/>
                      <a:pt x="286" y="489"/>
                      <a:pt x="286" y="489"/>
                    </a:cubicBezTo>
                    <a:cubicBezTo>
                      <a:pt x="286" y="489"/>
                      <a:pt x="286" y="489"/>
                      <a:pt x="286" y="489"/>
                    </a:cubicBezTo>
                    <a:cubicBezTo>
                      <a:pt x="285" y="489"/>
                      <a:pt x="285" y="489"/>
                      <a:pt x="284" y="488"/>
                    </a:cubicBezTo>
                    <a:cubicBezTo>
                      <a:pt x="283" y="487"/>
                      <a:pt x="283" y="487"/>
                      <a:pt x="283" y="487"/>
                    </a:cubicBezTo>
                    <a:cubicBezTo>
                      <a:pt x="283" y="485"/>
                      <a:pt x="284" y="484"/>
                      <a:pt x="286" y="484"/>
                    </a:cubicBezTo>
                    <a:cubicBezTo>
                      <a:pt x="300" y="484"/>
                      <a:pt x="300" y="484"/>
                      <a:pt x="300" y="484"/>
                    </a:cubicBezTo>
                    <a:cubicBezTo>
                      <a:pt x="291" y="476"/>
                      <a:pt x="291" y="476"/>
                      <a:pt x="291" y="476"/>
                    </a:cubicBezTo>
                    <a:cubicBezTo>
                      <a:pt x="290" y="474"/>
                      <a:pt x="290" y="473"/>
                      <a:pt x="291" y="472"/>
                    </a:cubicBezTo>
                    <a:cubicBezTo>
                      <a:pt x="292" y="472"/>
                      <a:pt x="292" y="472"/>
                      <a:pt x="292" y="472"/>
                    </a:cubicBezTo>
                    <a:moveTo>
                      <a:pt x="372" y="402"/>
                    </a:moveTo>
                    <a:cubicBezTo>
                      <a:pt x="370" y="403"/>
                      <a:pt x="370" y="403"/>
                      <a:pt x="370" y="403"/>
                    </a:cubicBezTo>
                    <a:cubicBezTo>
                      <a:pt x="369" y="403"/>
                      <a:pt x="369" y="403"/>
                      <a:pt x="369" y="403"/>
                    </a:cubicBezTo>
                    <a:cubicBezTo>
                      <a:pt x="356" y="396"/>
                      <a:pt x="356" y="396"/>
                      <a:pt x="356" y="396"/>
                    </a:cubicBezTo>
                    <a:cubicBezTo>
                      <a:pt x="353" y="397"/>
                      <a:pt x="353" y="397"/>
                      <a:pt x="353" y="397"/>
                    </a:cubicBezTo>
                    <a:cubicBezTo>
                      <a:pt x="356" y="399"/>
                      <a:pt x="356" y="399"/>
                      <a:pt x="356" y="399"/>
                    </a:cubicBezTo>
                    <a:cubicBezTo>
                      <a:pt x="357" y="400"/>
                      <a:pt x="357" y="400"/>
                      <a:pt x="357" y="400"/>
                    </a:cubicBezTo>
                    <a:cubicBezTo>
                      <a:pt x="357" y="401"/>
                      <a:pt x="357" y="401"/>
                      <a:pt x="357" y="401"/>
                    </a:cubicBezTo>
                    <a:cubicBezTo>
                      <a:pt x="355" y="402"/>
                      <a:pt x="355" y="402"/>
                      <a:pt x="355" y="402"/>
                    </a:cubicBezTo>
                    <a:cubicBezTo>
                      <a:pt x="354" y="402"/>
                      <a:pt x="354" y="402"/>
                      <a:pt x="354" y="402"/>
                    </a:cubicBezTo>
                    <a:cubicBezTo>
                      <a:pt x="348" y="399"/>
                      <a:pt x="348" y="399"/>
                      <a:pt x="348" y="399"/>
                    </a:cubicBezTo>
                    <a:cubicBezTo>
                      <a:pt x="341" y="401"/>
                      <a:pt x="341" y="401"/>
                      <a:pt x="341" y="401"/>
                    </a:cubicBezTo>
                    <a:cubicBezTo>
                      <a:pt x="347" y="406"/>
                      <a:pt x="347" y="406"/>
                      <a:pt x="347" y="406"/>
                    </a:cubicBezTo>
                    <a:cubicBezTo>
                      <a:pt x="353" y="406"/>
                      <a:pt x="353" y="406"/>
                      <a:pt x="353" y="406"/>
                    </a:cubicBezTo>
                    <a:cubicBezTo>
                      <a:pt x="355" y="406"/>
                      <a:pt x="355" y="406"/>
                      <a:pt x="355" y="406"/>
                    </a:cubicBezTo>
                    <a:cubicBezTo>
                      <a:pt x="355" y="407"/>
                      <a:pt x="355" y="407"/>
                      <a:pt x="355" y="407"/>
                    </a:cubicBezTo>
                    <a:cubicBezTo>
                      <a:pt x="355" y="409"/>
                      <a:pt x="355" y="409"/>
                      <a:pt x="355" y="409"/>
                    </a:cubicBezTo>
                    <a:cubicBezTo>
                      <a:pt x="353" y="409"/>
                      <a:pt x="353" y="409"/>
                      <a:pt x="353" y="409"/>
                    </a:cubicBezTo>
                    <a:cubicBezTo>
                      <a:pt x="350" y="409"/>
                      <a:pt x="350" y="409"/>
                      <a:pt x="350" y="409"/>
                    </a:cubicBezTo>
                    <a:cubicBezTo>
                      <a:pt x="353" y="411"/>
                      <a:pt x="353" y="411"/>
                      <a:pt x="353" y="411"/>
                    </a:cubicBezTo>
                    <a:cubicBezTo>
                      <a:pt x="367" y="411"/>
                      <a:pt x="367" y="411"/>
                      <a:pt x="367" y="411"/>
                    </a:cubicBezTo>
                    <a:cubicBezTo>
                      <a:pt x="369" y="411"/>
                      <a:pt x="369" y="411"/>
                      <a:pt x="369" y="413"/>
                    </a:cubicBezTo>
                    <a:cubicBezTo>
                      <a:pt x="369" y="414"/>
                      <a:pt x="369" y="414"/>
                      <a:pt x="367" y="415"/>
                    </a:cubicBezTo>
                    <a:cubicBezTo>
                      <a:pt x="357" y="415"/>
                      <a:pt x="357" y="415"/>
                      <a:pt x="357" y="415"/>
                    </a:cubicBezTo>
                    <a:cubicBezTo>
                      <a:pt x="363" y="421"/>
                      <a:pt x="363" y="421"/>
                      <a:pt x="363" y="421"/>
                    </a:cubicBezTo>
                    <a:cubicBezTo>
                      <a:pt x="364" y="422"/>
                      <a:pt x="364" y="423"/>
                      <a:pt x="363" y="423"/>
                    </a:cubicBezTo>
                    <a:cubicBezTo>
                      <a:pt x="362" y="424"/>
                      <a:pt x="362" y="424"/>
                      <a:pt x="362" y="424"/>
                    </a:cubicBezTo>
                    <a:cubicBezTo>
                      <a:pt x="361" y="424"/>
                      <a:pt x="361" y="424"/>
                      <a:pt x="361" y="424"/>
                    </a:cubicBezTo>
                    <a:cubicBezTo>
                      <a:pt x="354" y="417"/>
                      <a:pt x="354" y="417"/>
                      <a:pt x="354" y="417"/>
                    </a:cubicBezTo>
                    <a:cubicBezTo>
                      <a:pt x="355" y="428"/>
                      <a:pt x="355" y="428"/>
                      <a:pt x="355" y="428"/>
                    </a:cubicBezTo>
                    <a:cubicBezTo>
                      <a:pt x="354" y="430"/>
                      <a:pt x="354" y="430"/>
                      <a:pt x="354" y="430"/>
                    </a:cubicBezTo>
                    <a:cubicBezTo>
                      <a:pt x="353" y="430"/>
                      <a:pt x="353" y="430"/>
                      <a:pt x="353" y="430"/>
                    </a:cubicBezTo>
                    <a:cubicBezTo>
                      <a:pt x="353" y="430"/>
                      <a:pt x="353" y="430"/>
                      <a:pt x="353" y="430"/>
                    </a:cubicBezTo>
                    <a:cubicBezTo>
                      <a:pt x="352" y="430"/>
                      <a:pt x="351" y="430"/>
                      <a:pt x="351" y="429"/>
                    </a:cubicBezTo>
                    <a:cubicBezTo>
                      <a:pt x="351" y="414"/>
                      <a:pt x="351" y="414"/>
                      <a:pt x="351" y="414"/>
                    </a:cubicBezTo>
                    <a:cubicBezTo>
                      <a:pt x="348" y="412"/>
                      <a:pt x="348" y="412"/>
                      <a:pt x="348" y="412"/>
                    </a:cubicBezTo>
                    <a:cubicBezTo>
                      <a:pt x="348" y="415"/>
                      <a:pt x="348" y="415"/>
                      <a:pt x="348" y="415"/>
                    </a:cubicBezTo>
                    <a:cubicBezTo>
                      <a:pt x="348" y="416"/>
                      <a:pt x="348" y="417"/>
                      <a:pt x="347" y="417"/>
                    </a:cubicBezTo>
                    <a:cubicBezTo>
                      <a:pt x="346" y="417"/>
                      <a:pt x="346" y="417"/>
                      <a:pt x="346" y="417"/>
                    </a:cubicBezTo>
                    <a:cubicBezTo>
                      <a:pt x="345" y="417"/>
                      <a:pt x="345" y="416"/>
                      <a:pt x="345" y="415"/>
                    </a:cubicBezTo>
                    <a:cubicBezTo>
                      <a:pt x="344" y="408"/>
                      <a:pt x="344" y="408"/>
                      <a:pt x="344" y="408"/>
                    </a:cubicBezTo>
                    <a:cubicBezTo>
                      <a:pt x="339" y="403"/>
                      <a:pt x="339" y="403"/>
                      <a:pt x="339" y="403"/>
                    </a:cubicBezTo>
                    <a:cubicBezTo>
                      <a:pt x="337" y="411"/>
                      <a:pt x="337" y="411"/>
                      <a:pt x="337" y="411"/>
                    </a:cubicBezTo>
                    <a:cubicBezTo>
                      <a:pt x="341" y="416"/>
                      <a:pt x="341" y="416"/>
                      <a:pt x="341" y="416"/>
                    </a:cubicBezTo>
                    <a:cubicBezTo>
                      <a:pt x="342" y="417"/>
                      <a:pt x="342" y="418"/>
                      <a:pt x="341" y="418"/>
                    </a:cubicBezTo>
                    <a:cubicBezTo>
                      <a:pt x="339" y="419"/>
                      <a:pt x="339" y="419"/>
                      <a:pt x="339" y="419"/>
                    </a:cubicBezTo>
                    <a:cubicBezTo>
                      <a:pt x="339" y="419"/>
                      <a:pt x="338" y="419"/>
                      <a:pt x="338" y="418"/>
                    </a:cubicBezTo>
                    <a:cubicBezTo>
                      <a:pt x="336" y="415"/>
                      <a:pt x="336" y="415"/>
                      <a:pt x="336" y="415"/>
                    </a:cubicBezTo>
                    <a:cubicBezTo>
                      <a:pt x="336" y="418"/>
                      <a:pt x="336" y="418"/>
                      <a:pt x="336" y="418"/>
                    </a:cubicBezTo>
                    <a:cubicBezTo>
                      <a:pt x="343" y="431"/>
                      <a:pt x="343" y="431"/>
                      <a:pt x="343" y="431"/>
                    </a:cubicBezTo>
                    <a:cubicBezTo>
                      <a:pt x="344" y="432"/>
                      <a:pt x="344" y="432"/>
                      <a:pt x="344" y="432"/>
                    </a:cubicBezTo>
                    <a:cubicBezTo>
                      <a:pt x="343" y="433"/>
                      <a:pt x="343" y="433"/>
                      <a:pt x="343" y="433"/>
                    </a:cubicBezTo>
                    <a:cubicBezTo>
                      <a:pt x="342" y="434"/>
                      <a:pt x="342" y="434"/>
                      <a:pt x="342" y="434"/>
                    </a:cubicBezTo>
                    <a:cubicBezTo>
                      <a:pt x="341" y="433"/>
                      <a:pt x="341" y="433"/>
                      <a:pt x="341" y="433"/>
                    </a:cubicBezTo>
                    <a:cubicBezTo>
                      <a:pt x="335" y="423"/>
                      <a:pt x="335" y="423"/>
                      <a:pt x="335" y="423"/>
                    </a:cubicBezTo>
                    <a:cubicBezTo>
                      <a:pt x="332" y="433"/>
                      <a:pt x="332" y="433"/>
                      <a:pt x="332" y="433"/>
                    </a:cubicBezTo>
                    <a:cubicBezTo>
                      <a:pt x="331" y="434"/>
                      <a:pt x="331" y="434"/>
                      <a:pt x="331" y="434"/>
                    </a:cubicBezTo>
                    <a:cubicBezTo>
                      <a:pt x="331" y="434"/>
                      <a:pt x="331" y="434"/>
                      <a:pt x="331" y="434"/>
                    </a:cubicBezTo>
                    <a:cubicBezTo>
                      <a:pt x="329" y="434"/>
                      <a:pt x="329" y="433"/>
                      <a:pt x="329" y="432"/>
                    </a:cubicBezTo>
                    <a:cubicBezTo>
                      <a:pt x="331" y="423"/>
                      <a:pt x="331" y="423"/>
                      <a:pt x="331" y="423"/>
                    </a:cubicBezTo>
                    <a:cubicBezTo>
                      <a:pt x="322" y="429"/>
                      <a:pt x="322" y="429"/>
                      <a:pt x="322" y="429"/>
                    </a:cubicBezTo>
                    <a:cubicBezTo>
                      <a:pt x="321" y="429"/>
                      <a:pt x="321" y="429"/>
                      <a:pt x="321" y="429"/>
                    </a:cubicBezTo>
                    <a:cubicBezTo>
                      <a:pt x="319" y="428"/>
                      <a:pt x="319" y="428"/>
                      <a:pt x="319" y="428"/>
                    </a:cubicBezTo>
                    <a:cubicBezTo>
                      <a:pt x="319" y="428"/>
                      <a:pt x="319" y="427"/>
                      <a:pt x="319" y="427"/>
                    </a:cubicBezTo>
                    <a:cubicBezTo>
                      <a:pt x="320" y="426"/>
                      <a:pt x="320" y="426"/>
                      <a:pt x="320" y="426"/>
                    </a:cubicBezTo>
                    <a:cubicBezTo>
                      <a:pt x="332" y="418"/>
                      <a:pt x="332" y="418"/>
                      <a:pt x="332" y="418"/>
                    </a:cubicBezTo>
                    <a:cubicBezTo>
                      <a:pt x="333" y="415"/>
                      <a:pt x="333" y="415"/>
                      <a:pt x="333" y="415"/>
                    </a:cubicBezTo>
                    <a:cubicBezTo>
                      <a:pt x="331" y="416"/>
                      <a:pt x="331" y="416"/>
                      <a:pt x="331" y="416"/>
                    </a:cubicBezTo>
                    <a:cubicBezTo>
                      <a:pt x="330" y="417"/>
                      <a:pt x="330" y="417"/>
                      <a:pt x="330" y="417"/>
                    </a:cubicBezTo>
                    <a:cubicBezTo>
                      <a:pt x="328" y="416"/>
                      <a:pt x="328" y="416"/>
                      <a:pt x="328" y="416"/>
                    </a:cubicBezTo>
                    <a:cubicBezTo>
                      <a:pt x="327" y="415"/>
                      <a:pt x="328" y="414"/>
                      <a:pt x="329" y="413"/>
                    </a:cubicBezTo>
                    <a:cubicBezTo>
                      <a:pt x="334" y="410"/>
                      <a:pt x="334" y="410"/>
                      <a:pt x="334" y="410"/>
                    </a:cubicBezTo>
                    <a:cubicBezTo>
                      <a:pt x="336" y="403"/>
                      <a:pt x="336" y="403"/>
                      <a:pt x="336" y="403"/>
                    </a:cubicBezTo>
                    <a:cubicBezTo>
                      <a:pt x="329" y="405"/>
                      <a:pt x="329" y="405"/>
                      <a:pt x="329" y="405"/>
                    </a:cubicBezTo>
                    <a:cubicBezTo>
                      <a:pt x="326" y="411"/>
                      <a:pt x="326" y="411"/>
                      <a:pt x="326" y="411"/>
                    </a:cubicBezTo>
                    <a:cubicBezTo>
                      <a:pt x="324" y="412"/>
                      <a:pt x="324" y="412"/>
                      <a:pt x="324" y="412"/>
                    </a:cubicBezTo>
                    <a:cubicBezTo>
                      <a:pt x="323" y="411"/>
                      <a:pt x="323" y="411"/>
                      <a:pt x="323" y="411"/>
                    </a:cubicBezTo>
                    <a:cubicBezTo>
                      <a:pt x="322" y="411"/>
                      <a:pt x="322" y="410"/>
                      <a:pt x="323" y="409"/>
                    </a:cubicBezTo>
                    <a:cubicBezTo>
                      <a:pt x="324" y="406"/>
                      <a:pt x="324" y="406"/>
                      <a:pt x="324" y="406"/>
                    </a:cubicBezTo>
                    <a:cubicBezTo>
                      <a:pt x="321" y="407"/>
                      <a:pt x="321" y="407"/>
                      <a:pt x="321" y="407"/>
                    </a:cubicBezTo>
                    <a:cubicBezTo>
                      <a:pt x="314" y="420"/>
                      <a:pt x="314" y="420"/>
                      <a:pt x="314" y="420"/>
                    </a:cubicBezTo>
                    <a:cubicBezTo>
                      <a:pt x="313" y="421"/>
                      <a:pt x="313" y="421"/>
                      <a:pt x="313" y="421"/>
                    </a:cubicBezTo>
                    <a:cubicBezTo>
                      <a:pt x="312" y="421"/>
                      <a:pt x="312" y="421"/>
                      <a:pt x="312" y="421"/>
                    </a:cubicBezTo>
                    <a:cubicBezTo>
                      <a:pt x="311" y="420"/>
                      <a:pt x="311" y="420"/>
                      <a:pt x="311" y="420"/>
                    </a:cubicBezTo>
                    <a:cubicBezTo>
                      <a:pt x="311" y="419"/>
                      <a:pt x="311" y="419"/>
                      <a:pt x="311" y="419"/>
                    </a:cubicBezTo>
                    <a:cubicBezTo>
                      <a:pt x="316" y="409"/>
                      <a:pt x="316" y="409"/>
                      <a:pt x="316" y="409"/>
                    </a:cubicBezTo>
                    <a:cubicBezTo>
                      <a:pt x="307" y="412"/>
                      <a:pt x="307" y="412"/>
                      <a:pt x="307" y="412"/>
                    </a:cubicBezTo>
                    <a:cubicBezTo>
                      <a:pt x="307" y="412"/>
                      <a:pt x="307" y="412"/>
                      <a:pt x="307" y="412"/>
                    </a:cubicBezTo>
                    <a:cubicBezTo>
                      <a:pt x="305" y="411"/>
                      <a:pt x="305" y="411"/>
                      <a:pt x="305" y="411"/>
                    </a:cubicBezTo>
                    <a:cubicBezTo>
                      <a:pt x="305" y="409"/>
                      <a:pt x="305" y="409"/>
                      <a:pt x="306" y="408"/>
                    </a:cubicBezTo>
                    <a:cubicBezTo>
                      <a:pt x="315" y="406"/>
                      <a:pt x="315" y="406"/>
                      <a:pt x="315" y="406"/>
                    </a:cubicBezTo>
                    <a:cubicBezTo>
                      <a:pt x="305" y="401"/>
                      <a:pt x="305" y="401"/>
                      <a:pt x="305" y="401"/>
                    </a:cubicBezTo>
                    <a:cubicBezTo>
                      <a:pt x="304" y="400"/>
                      <a:pt x="304" y="400"/>
                      <a:pt x="304" y="400"/>
                    </a:cubicBezTo>
                    <a:cubicBezTo>
                      <a:pt x="304" y="399"/>
                      <a:pt x="304" y="399"/>
                      <a:pt x="305" y="398"/>
                    </a:cubicBezTo>
                    <a:cubicBezTo>
                      <a:pt x="305" y="397"/>
                      <a:pt x="305" y="397"/>
                      <a:pt x="306" y="397"/>
                    </a:cubicBezTo>
                    <a:cubicBezTo>
                      <a:pt x="307" y="397"/>
                      <a:pt x="307" y="397"/>
                      <a:pt x="307" y="397"/>
                    </a:cubicBezTo>
                    <a:cubicBezTo>
                      <a:pt x="320" y="404"/>
                      <a:pt x="320" y="404"/>
                      <a:pt x="320" y="404"/>
                    </a:cubicBezTo>
                    <a:cubicBezTo>
                      <a:pt x="323" y="403"/>
                      <a:pt x="323" y="403"/>
                      <a:pt x="323" y="403"/>
                    </a:cubicBezTo>
                    <a:cubicBezTo>
                      <a:pt x="320" y="402"/>
                      <a:pt x="320" y="402"/>
                      <a:pt x="320" y="402"/>
                    </a:cubicBezTo>
                    <a:cubicBezTo>
                      <a:pt x="320" y="401"/>
                      <a:pt x="320" y="401"/>
                      <a:pt x="320" y="401"/>
                    </a:cubicBezTo>
                    <a:cubicBezTo>
                      <a:pt x="320" y="400"/>
                      <a:pt x="320" y="400"/>
                      <a:pt x="320" y="400"/>
                    </a:cubicBezTo>
                    <a:cubicBezTo>
                      <a:pt x="320" y="399"/>
                      <a:pt x="321" y="398"/>
                      <a:pt x="321" y="398"/>
                    </a:cubicBezTo>
                    <a:cubicBezTo>
                      <a:pt x="328" y="402"/>
                      <a:pt x="328" y="402"/>
                      <a:pt x="328" y="402"/>
                    </a:cubicBezTo>
                    <a:cubicBezTo>
                      <a:pt x="335" y="400"/>
                      <a:pt x="335" y="400"/>
                      <a:pt x="335" y="400"/>
                    </a:cubicBezTo>
                    <a:cubicBezTo>
                      <a:pt x="330" y="395"/>
                      <a:pt x="330" y="395"/>
                      <a:pt x="330" y="395"/>
                    </a:cubicBezTo>
                    <a:cubicBezTo>
                      <a:pt x="323" y="395"/>
                      <a:pt x="323" y="395"/>
                      <a:pt x="323" y="395"/>
                    </a:cubicBezTo>
                    <a:cubicBezTo>
                      <a:pt x="322" y="395"/>
                      <a:pt x="322" y="395"/>
                      <a:pt x="322" y="395"/>
                    </a:cubicBezTo>
                    <a:cubicBezTo>
                      <a:pt x="321" y="393"/>
                      <a:pt x="321" y="393"/>
                      <a:pt x="321" y="393"/>
                    </a:cubicBezTo>
                    <a:cubicBezTo>
                      <a:pt x="321" y="392"/>
                      <a:pt x="322" y="391"/>
                      <a:pt x="323" y="391"/>
                    </a:cubicBezTo>
                    <a:cubicBezTo>
                      <a:pt x="326" y="391"/>
                      <a:pt x="326" y="391"/>
                      <a:pt x="326" y="391"/>
                    </a:cubicBezTo>
                    <a:cubicBezTo>
                      <a:pt x="324" y="389"/>
                      <a:pt x="324" y="389"/>
                      <a:pt x="324" y="389"/>
                    </a:cubicBezTo>
                    <a:cubicBezTo>
                      <a:pt x="309" y="390"/>
                      <a:pt x="309" y="390"/>
                      <a:pt x="309" y="390"/>
                    </a:cubicBezTo>
                    <a:cubicBezTo>
                      <a:pt x="308" y="389"/>
                      <a:pt x="308" y="389"/>
                      <a:pt x="308" y="389"/>
                    </a:cubicBezTo>
                    <a:cubicBezTo>
                      <a:pt x="307" y="388"/>
                      <a:pt x="307" y="388"/>
                      <a:pt x="307" y="388"/>
                    </a:cubicBezTo>
                    <a:cubicBezTo>
                      <a:pt x="307" y="387"/>
                      <a:pt x="308" y="386"/>
                      <a:pt x="309" y="386"/>
                    </a:cubicBezTo>
                    <a:cubicBezTo>
                      <a:pt x="320" y="386"/>
                      <a:pt x="320" y="386"/>
                      <a:pt x="320" y="386"/>
                    </a:cubicBezTo>
                    <a:cubicBezTo>
                      <a:pt x="313" y="379"/>
                      <a:pt x="313" y="379"/>
                      <a:pt x="313" y="379"/>
                    </a:cubicBezTo>
                    <a:cubicBezTo>
                      <a:pt x="312" y="379"/>
                      <a:pt x="312" y="378"/>
                      <a:pt x="313" y="377"/>
                    </a:cubicBezTo>
                    <a:cubicBezTo>
                      <a:pt x="314" y="376"/>
                      <a:pt x="314" y="376"/>
                      <a:pt x="314" y="376"/>
                    </a:cubicBezTo>
                    <a:cubicBezTo>
                      <a:pt x="315" y="377"/>
                      <a:pt x="315" y="377"/>
                      <a:pt x="315" y="377"/>
                    </a:cubicBezTo>
                    <a:cubicBezTo>
                      <a:pt x="322" y="383"/>
                      <a:pt x="322" y="383"/>
                      <a:pt x="322" y="383"/>
                    </a:cubicBezTo>
                    <a:cubicBezTo>
                      <a:pt x="321" y="372"/>
                      <a:pt x="321" y="372"/>
                      <a:pt x="321" y="372"/>
                    </a:cubicBezTo>
                    <a:cubicBezTo>
                      <a:pt x="321" y="371"/>
                      <a:pt x="322" y="371"/>
                      <a:pt x="323" y="370"/>
                    </a:cubicBezTo>
                    <a:cubicBezTo>
                      <a:pt x="323" y="370"/>
                      <a:pt x="323" y="370"/>
                      <a:pt x="323" y="370"/>
                    </a:cubicBezTo>
                    <a:cubicBezTo>
                      <a:pt x="325" y="370"/>
                      <a:pt x="325" y="371"/>
                      <a:pt x="325" y="372"/>
                    </a:cubicBezTo>
                    <a:cubicBezTo>
                      <a:pt x="326" y="387"/>
                      <a:pt x="326" y="387"/>
                      <a:pt x="326" y="387"/>
                    </a:cubicBezTo>
                    <a:cubicBezTo>
                      <a:pt x="328" y="389"/>
                      <a:pt x="328" y="389"/>
                      <a:pt x="328" y="389"/>
                    </a:cubicBezTo>
                    <a:cubicBezTo>
                      <a:pt x="328" y="386"/>
                      <a:pt x="328" y="386"/>
                      <a:pt x="328" y="386"/>
                    </a:cubicBezTo>
                    <a:cubicBezTo>
                      <a:pt x="328" y="385"/>
                      <a:pt x="329" y="384"/>
                      <a:pt x="330" y="384"/>
                    </a:cubicBezTo>
                    <a:cubicBezTo>
                      <a:pt x="330" y="384"/>
                      <a:pt x="330" y="384"/>
                      <a:pt x="330" y="384"/>
                    </a:cubicBezTo>
                    <a:cubicBezTo>
                      <a:pt x="331" y="384"/>
                      <a:pt x="332" y="384"/>
                      <a:pt x="332" y="386"/>
                    </a:cubicBezTo>
                    <a:cubicBezTo>
                      <a:pt x="332" y="392"/>
                      <a:pt x="332" y="392"/>
                      <a:pt x="332" y="392"/>
                    </a:cubicBezTo>
                    <a:cubicBezTo>
                      <a:pt x="337" y="397"/>
                      <a:pt x="337" y="397"/>
                      <a:pt x="337" y="397"/>
                    </a:cubicBezTo>
                    <a:cubicBezTo>
                      <a:pt x="339" y="390"/>
                      <a:pt x="339" y="390"/>
                      <a:pt x="339" y="390"/>
                    </a:cubicBezTo>
                    <a:cubicBezTo>
                      <a:pt x="335" y="385"/>
                      <a:pt x="335" y="385"/>
                      <a:pt x="335" y="385"/>
                    </a:cubicBezTo>
                    <a:cubicBezTo>
                      <a:pt x="335" y="383"/>
                      <a:pt x="335" y="383"/>
                      <a:pt x="335" y="383"/>
                    </a:cubicBezTo>
                    <a:cubicBezTo>
                      <a:pt x="336" y="382"/>
                      <a:pt x="336" y="382"/>
                      <a:pt x="336" y="382"/>
                    </a:cubicBezTo>
                    <a:cubicBezTo>
                      <a:pt x="337" y="382"/>
                      <a:pt x="337" y="382"/>
                      <a:pt x="337" y="382"/>
                    </a:cubicBezTo>
                    <a:cubicBezTo>
                      <a:pt x="338" y="383"/>
                      <a:pt x="338" y="383"/>
                      <a:pt x="338" y="383"/>
                    </a:cubicBezTo>
                    <a:cubicBezTo>
                      <a:pt x="340" y="385"/>
                      <a:pt x="340" y="385"/>
                      <a:pt x="340" y="385"/>
                    </a:cubicBezTo>
                    <a:cubicBezTo>
                      <a:pt x="341" y="382"/>
                      <a:pt x="341" y="382"/>
                      <a:pt x="341" y="382"/>
                    </a:cubicBezTo>
                    <a:cubicBezTo>
                      <a:pt x="333" y="370"/>
                      <a:pt x="333" y="370"/>
                      <a:pt x="333" y="370"/>
                    </a:cubicBezTo>
                    <a:cubicBezTo>
                      <a:pt x="332" y="368"/>
                      <a:pt x="332" y="368"/>
                      <a:pt x="332" y="368"/>
                    </a:cubicBezTo>
                    <a:cubicBezTo>
                      <a:pt x="333" y="367"/>
                      <a:pt x="333" y="367"/>
                      <a:pt x="333" y="367"/>
                    </a:cubicBezTo>
                    <a:cubicBezTo>
                      <a:pt x="334" y="367"/>
                      <a:pt x="334" y="367"/>
                      <a:pt x="334" y="367"/>
                    </a:cubicBezTo>
                    <a:cubicBezTo>
                      <a:pt x="335" y="367"/>
                      <a:pt x="335" y="367"/>
                      <a:pt x="336" y="368"/>
                    </a:cubicBezTo>
                    <a:cubicBezTo>
                      <a:pt x="342" y="377"/>
                      <a:pt x="342" y="377"/>
                      <a:pt x="342" y="377"/>
                    </a:cubicBezTo>
                    <a:cubicBezTo>
                      <a:pt x="344" y="368"/>
                      <a:pt x="344" y="368"/>
                      <a:pt x="344" y="368"/>
                    </a:cubicBezTo>
                    <a:cubicBezTo>
                      <a:pt x="344" y="367"/>
                      <a:pt x="344" y="367"/>
                      <a:pt x="345" y="367"/>
                    </a:cubicBezTo>
                    <a:cubicBezTo>
                      <a:pt x="346" y="367"/>
                      <a:pt x="346" y="367"/>
                      <a:pt x="346" y="367"/>
                    </a:cubicBezTo>
                    <a:cubicBezTo>
                      <a:pt x="347" y="367"/>
                      <a:pt x="347" y="368"/>
                      <a:pt x="347" y="369"/>
                    </a:cubicBezTo>
                    <a:cubicBezTo>
                      <a:pt x="345" y="378"/>
                      <a:pt x="345" y="378"/>
                      <a:pt x="345" y="378"/>
                    </a:cubicBezTo>
                    <a:cubicBezTo>
                      <a:pt x="354" y="372"/>
                      <a:pt x="354" y="372"/>
                      <a:pt x="354" y="372"/>
                    </a:cubicBezTo>
                    <a:cubicBezTo>
                      <a:pt x="355" y="372"/>
                      <a:pt x="355" y="372"/>
                      <a:pt x="355" y="372"/>
                    </a:cubicBezTo>
                    <a:cubicBezTo>
                      <a:pt x="356" y="372"/>
                      <a:pt x="356" y="372"/>
                      <a:pt x="357" y="372"/>
                    </a:cubicBezTo>
                    <a:cubicBezTo>
                      <a:pt x="357" y="374"/>
                      <a:pt x="357" y="374"/>
                      <a:pt x="357" y="374"/>
                    </a:cubicBezTo>
                    <a:cubicBezTo>
                      <a:pt x="356" y="375"/>
                      <a:pt x="356" y="375"/>
                      <a:pt x="356" y="375"/>
                    </a:cubicBezTo>
                    <a:cubicBezTo>
                      <a:pt x="344" y="383"/>
                      <a:pt x="344" y="383"/>
                      <a:pt x="344" y="383"/>
                    </a:cubicBezTo>
                    <a:cubicBezTo>
                      <a:pt x="343" y="386"/>
                      <a:pt x="343" y="386"/>
                      <a:pt x="343" y="386"/>
                    </a:cubicBezTo>
                    <a:cubicBezTo>
                      <a:pt x="346" y="384"/>
                      <a:pt x="346" y="384"/>
                      <a:pt x="346" y="384"/>
                    </a:cubicBezTo>
                    <a:cubicBezTo>
                      <a:pt x="347" y="384"/>
                      <a:pt x="347" y="384"/>
                      <a:pt x="347" y="384"/>
                    </a:cubicBezTo>
                    <a:cubicBezTo>
                      <a:pt x="347" y="384"/>
                      <a:pt x="348" y="384"/>
                      <a:pt x="348" y="385"/>
                    </a:cubicBezTo>
                    <a:cubicBezTo>
                      <a:pt x="349" y="386"/>
                      <a:pt x="349" y="387"/>
                      <a:pt x="348" y="388"/>
                    </a:cubicBezTo>
                    <a:cubicBezTo>
                      <a:pt x="342" y="391"/>
                      <a:pt x="342" y="391"/>
                      <a:pt x="342" y="391"/>
                    </a:cubicBezTo>
                    <a:cubicBezTo>
                      <a:pt x="341" y="398"/>
                      <a:pt x="341" y="398"/>
                      <a:pt x="341" y="398"/>
                    </a:cubicBezTo>
                    <a:cubicBezTo>
                      <a:pt x="347" y="396"/>
                      <a:pt x="347" y="396"/>
                      <a:pt x="347" y="396"/>
                    </a:cubicBezTo>
                    <a:cubicBezTo>
                      <a:pt x="350" y="390"/>
                      <a:pt x="350" y="390"/>
                      <a:pt x="350" y="390"/>
                    </a:cubicBezTo>
                    <a:cubicBezTo>
                      <a:pt x="351" y="389"/>
                      <a:pt x="351" y="389"/>
                      <a:pt x="352" y="389"/>
                    </a:cubicBezTo>
                    <a:cubicBezTo>
                      <a:pt x="353" y="389"/>
                      <a:pt x="353" y="389"/>
                      <a:pt x="353" y="389"/>
                    </a:cubicBezTo>
                    <a:cubicBezTo>
                      <a:pt x="353" y="390"/>
                      <a:pt x="353" y="390"/>
                      <a:pt x="353" y="390"/>
                    </a:cubicBezTo>
                    <a:cubicBezTo>
                      <a:pt x="353" y="392"/>
                      <a:pt x="353" y="392"/>
                      <a:pt x="353" y="392"/>
                    </a:cubicBezTo>
                    <a:cubicBezTo>
                      <a:pt x="352" y="394"/>
                      <a:pt x="352" y="394"/>
                      <a:pt x="352" y="394"/>
                    </a:cubicBezTo>
                    <a:cubicBezTo>
                      <a:pt x="355" y="394"/>
                      <a:pt x="355" y="394"/>
                      <a:pt x="355" y="394"/>
                    </a:cubicBezTo>
                    <a:cubicBezTo>
                      <a:pt x="362" y="380"/>
                      <a:pt x="362" y="380"/>
                      <a:pt x="362" y="380"/>
                    </a:cubicBezTo>
                    <a:cubicBezTo>
                      <a:pt x="362" y="380"/>
                      <a:pt x="363" y="379"/>
                      <a:pt x="363" y="379"/>
                    </a:cubicBezTo>
                    <a:cubicBezTo>
                      <a:pt x="364" y="380"/>
                      <a:pt x="364" y="380"/>
                      <a:pt x="364" y="380"/>
                    </a:cubicBezTo>
                    <a:cubicBezTo>
                      <a:pt x="365" y="381"/>
                      <a:pt x="365" y="381"/>
                      <a:pt x="365" y="381"/>
                    </a:cubicBezTo>
                    <a:cubicBezTo>
                      <a:pt x="365" y="382"/>
                      <a:pt x="365" y="382"/>
                      <a:pt x="365" y="382"/>
                    </a:cubicBezTo>
                    <a:cubicBezTo>
                      <a:pt x="360" y="392"/>
                      <a:pt x="360" y="392"/>
                      <a:pt x="360" y="392"/>
                    </a:cubicBezTo>
                    <a:cubicBezTo>
                      <a:pt x="369" y="389"/>
                      <a:pt x="369" y="389"/>
                      <a:pt x="369" y="389"/>
                    </a:cubicBezTo>
                    <a:cubicBezTo>
                      <a:pt x="369" y="389"/>
                      <a:pt x="369" y="389"/>
                      <a:pt x="369" y="389"/>
                    </a:cubicBezTo>
                    <a:cubicBezTo>
                      <a:pt x="370" y="389"/>
                      <a:pt x="371" y="389"/>
                      <a:pt x="371" y="390"/>
                    </a:cubicBezTo>
                    <a:cubicBezTo>
                      <a:pt x="371" y="391"/>
                      <a:pt x="371" y="392"/>
                      <a:pt x="370" y="392"/>
                    </a:cubicBezTo>
                    <a:cubicBezTo>
                      <a:pt x="361" y="395"/>
                      <a:pt x="361" y="395"/>
                      <a:pt x="361" y="395"/>
                    </a:cubicBezTo>
                    <a:cubicBezTo>
                      <a:pt x="371" y="400"/>
                      <a:pt x="371" y="400"/>
                      <a:pt x="371" y="400"/>
                    </a:cubicBezTo>
                    <a:cubicBezTo>
                      <a:pt x="372" y="401"/>
                      <a:pt x="372" y="401"/>
                      <a:pt x="372" y="401"/>
                    </a:cubicBezTo>
                    <a:cubicBezTo>
                      <a:pt x="372" y="402"/>
                      <a:pt x="372" y="402"/>
                      <a:pt x="372" y="402"/>
                    </a:cubicBezTo>
                  </a:path>
                </a:pathLst>
              </a:custGeom>
              <a:solidFill>
                <a:srgbClr val="B32229"/>
              </a:solidFill>
              <a:ln>
                <a:noFill/>
              </a:ln>
            </p:spPr>
            <p:txBody>
              <a:bodyPr vert="horz" wrap="square" lIns="91440" tIns="45720" rIns="91440" bIns="45720" numCol="1" anchor="t" anchorCtr="0" compatLnSpc="1"/>
              <a:lstStyle/>
              <a:p>
                <a:endParaRPr lang="zh-CN" altLang="en-US">
                  <a:solidFill>
                    <a:schemeClr val="bg1"/>
                  </a:solidFill>
                </a:endParaRPr>
              </a:p>
            </p:txBody>
          </p:sp>
          <p:sp>
            <p:nvSpPr>
              <p:cNvPr id="106" name="TextBox 105"/>
              <p:cNvSpPr txBox="1"/>
              <p:nvPr/>
            </p:nvSpPr>
            <p:spPr>
              <a:xfrm>
                <a:off x="2687386" y="3024872"/>
                <a:ext cx="781304" cy="276998"/>
              </a:xfrm>
              <a:prstGeom prst="rect">
                <a:avLst/>
              </a:prstGeom>
              <a:noFill/>
            </p:spPr>
            <p:txBody>
              <a:bodyPr wrap="none" rtlCol="0">
                <a:spAutoFit/>
              </a:bodyPr>
              <a:lstStyle/>
              <a:p>
                <a:r>
                  <a:rPr lang="en-US" altLang="zh-CN" sz="1200" b="1" dirty="0">
                    <a:solidFill>
                      <a:srgbClr val="B32229"/>
                    </a:solidFill>
                    <a:latin typeface="微软雅黑" panose="020B0503020204020204" pitchFamily="34" charset="-122"/>
                    <a:ea typeface="微软雅黑" panose="020B0503020204020204" pitchFamily="34" charset="-122"/>
                  </a:rPr>
                  <a:t>MAY 04</a:t>
                </a:r>
                <a:endParaRPr lang="zh-CN" altLang="en-US" sz="1200" b="1" dirty="0">
                  <a:solidFill>
                    <a:srgbClr val="B32229"/>
                  </a:solidFill>
                  <a:latin typeface="微软雅黑" panose="020B0503020204020204" pitchFamily="34" charset="-122"/>
                  <a:ea typeface="微软雅黑" panose="020B0503020204020204" pitchFamily="34" charset="-122"/>
                </a:endParaRPr>
              </a:p>
            </p:txBody>
          </p:sp>
        </p:grpSp>
        <p:grpSp>
          <p:nvGrpSpPr>
            <p:cNvPr id="102" name="组合 101"/>
            <p:cNvGrpSpPr/>
            <p:nvPr/>
          </p:nvGrpSpPr>
          <p:grpSpPr>
            <a:xfrm>
              <a:off x="2777419" y="3209101"/>
              <a:ext cx="936104" cy="276999"/>
              <a:chOff x="2777419" y="3225662"/>
              <a:chExt cx="936104" cy="276999"/>
            </a:xfrm>
          </p:grpSpPr>
          <p:sp>
            <p:nvSpPr>
              <p:cNvPr id="103" name="矩形 102"/>
              <p:cNvSpPr/>
              <p:nvPr/>
            </p:nvSpPr>
            <p:spPr>
              <a:xfrm>
                <a:off x="2777419" y="3257832"/>
                <a:ext cx="936104" cy="216024"/>
              </a:xfrm>
              <a:prstGeom prst="rect">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04" name="TextBox 103"/>
              <p:cNvSpPr txBox="1"/>
              <p:nvPr/>
            </p:nvSpPr>
            <p:spPr>
              <a:xfrm>
                <a:off x="2826670" y="3225662"/>
                <a:ext cx="837602" cy="276999"/>
              </a:xfrm>
              <a:prstGeom prst="rect">
                <a:avLst/>
              </a:prstGeom>
              <a:noFill/>
            </p:spPr>
            <p:txBody>
              <a:bodyPr wrap="none" rtlCol="0">
                <a:spAutoFit/>
              </a:bodyPr>
              <a:lstStyle/>
              <a:p>
                <a:r>
                  <a:rPr lang="en-US" altLang="zh-CN" sz="1200" b="1" dirty="0">
                    <a:solidFill>
                      <a:schemeClr val="bg1"/>
                    </a:solidFill>
                    <a:latin typeface="微软雅黑" panose="020B0503020204020204" pitchFamily="34" charset="-122"/>
                    <a:ea typeface="微软雅黑" panose="020B0503020204020204" pitchFamily="34" charset="-122"/>
                  </a:rPr>
                  <a:t>CLOUDY</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grpSp>
      </p:grpSp>
      <p:grpSp>
        <p:nvGrpSpPr>
          <p:cNvPr id="107" name="组合 106"/>
          <p:cNvGrpSpPr/>
          <p:nvPr/>
        </p:nvGrpSpPr>
        <p:grpSpPr>
          <a:xfrm>
            <a:off x="4770538" y="1615270"/>
            <a:ext cx="1064320" cy="572442"/>
            <a:chOff x="4770537" y="1615269"/>
            <a:chExt cx="1064320" cy="572441"/>
          </a:xfrm>
        </p:grpSpPr>
        <p:grpSp>
          <p:nvGrpSpPr>
            <p:cNvPr id="108" name="组合 107"/>
            <p:cNvGrpSpPr/>
            <p:nvPr/>
          </p:nvGrpSpPr>
          <p:grpSpPr>
            <a:xfrm>
              <a:off x="4790771" y="1615269"/>
              <a:ext cx="1044086" cy="572441"/>
              <a:chOff x="2777419" y="2913659"/>
              <a:chExt cx="1044086" cy="572441"/>
            </a:xfrm>
          </p:grpSpPr>
          <p:sp>
            <p:nvSpPr>
              <p:cNvPr id="110" name="TextBox 109"/>
              <p:cNvSpPr txBox="1"/>
              <p:nvPr/>
            </p:nvSpPr>
            <p:spPr>
              <a:xfrm>
                <a:off x="2990828" y="2913659"/>
                <a:ext cx="830677" cy="276998"/>
              </a:xfrm>
              <a:prstGeom prst="rect">
                <a:avLst/>
              </a:prstGeom>
              <a:noFill/>
            </p:spPr>
            <p:txBody>
              <a:bodyPr wrap="none" rtlCol="0">
                <a:spAutoFit/>
              </a:bodyPr>
              <a:lstStyle/>
              <a:p>
                <a:r>
                  <a:rPr lang="en-US" altLang="zh-CN" sz="1200" b="1" dirty="0">
                    <a:solidFill>
                      <a:srgbClr val="B32229"/>
                    </a:solidFill>
                    <a:latin typeface="微软雅黑" panose="020B0503020204020204" pitchFamily="34" charset="-122"/>
                    <a:ea typeface="微软雅黑" panose="020B0503020204020204" pitchFamily="34" charset="-122"/>
                  </a:rPr>
                  <a:t>JUNE 01</a:t>
                </a:r>
                <a:endParaRPr lang="zh-CN" altLang="en-US" sz="1200" b="1" dirty="0">
                  <a:solidFill>
                    <a:srgbClr val="B32229"/>
                  </a:solidFill>
                  <a:latin typeface="微软雅黑" panose="020B0503020204020204" pitchFamily="34" charset="-122"/>
                  <a:ea typeface="微软雅黑" panose="020B0503020204020204" pitchFamily="34" charset="-122"/>
                </a:endParaRPr>
              </a:p>
            </p:txBody>
          </p:sp>
          <p:grpSp>
            <p:nvGrpSpPr>
              <p:cNvPr id="111" name="组合 110"/>
              <p:cNvGrpSpPr/>
              <p:nvPr/>
            </p:nvGrpSpPr>
            <p:grpSpPr>
              <a:xfrm>
                <a:off x="2777419" y="3209101"/>
                <a:ext cx="936104" cy="276999"/>
                <a:chOff x="2777419" y="3225662"/>
                <a:chExt cx="936104" cy="276999"/>
              </a:xfrm>
            </p:grpSpPr>
            <p:sp>
              <p:nvSpPr>
                <p:cNvPr id="112" name="矩形 111"/>
                <p:cNvSpPr/>
                <p:nvPr/>
              </p:nvSpPr>
              <p:spPr>
                <a:xfrm>
                  <a:off x="2777419" y="3257832"/>
                  <a:ext cx="936104" cy="216024"/>
                </a:xfrm>
                <a:prstGeom prst="rect">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13" name="TextBox 112"/>
                <p:cNvSpPr txBox="1"/>
                <p:nvPr/>
              </p:nvSpPr>
              <p:spPr>
                <a:xfrm>
                  <a:off x="2844088" y="3225662"/>
                  <a:ext cx="752129" cy="276999"/>
                </a:xfrm>
                <a:prstGeom prst="rect">
                  <a:avLst/>
                </a:prstGeom>
                <a:noFill/>
              </p:spPr>
              <p:txBody>
                <a:bodyPr wrap="none" rtlCol="0">
                  <a:spAutoFit/>
                </a:bodyPr>
                <a:lstStyle/>
                <a:p>
                  <a:r>
                    <a:rPr lang="en-US" altLang="zh-CN" sz="1200" b="1" dirty="0">
                      <a:solidFill>
                        <a:schemeClr val="bg1"/>
                      </a:solidFill>
                      <a:latin typeface="微软雅黑" panose="020B0503020204020204" pitchFamily="34" charset="-122"/>
                      <a:ea typeface="微软雅黑" panose="020B0503020204020204" pitchFamily="34" charset="-122"/>
                    </a:rPr>
                    <a:t>WINDY</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grpSp>
        </p:grpSp>
        <p:sp>
          <p:nvSpPr>
            <p:cNvPr id="109" name="Freeform 571"/>
            <p:cNvSpPr>
              <a:spLocks noEditPoints="1"/>
            </p:cNvSpPr>
            <p:nvPr/>
          </p:nvSpPr>
          <p:spPr bwMode="auto">
            <a:xfrm>
              <a:off x="4770537" y="1672981"/>
              <a:ext cx="282988" cy="211021"/>
            </a:xfrm>
            <a:custGeom>
              <a:avLst/>
              <a:gdLst>
                <a:gd name="T0" fmla="*/ 505 w 540"/>
                <a:gd name="T1" fmla="*/ 161 h 402"/>
                <a:gd name="T2" fmla="*/ 540 w 540"/>
                <a:gd name="T3" fmla="*/ 196 h 402"/>
                <a:gd name="T4" fmla="*/ 0 w 540"/>
                <a:gd name="T5" fmla="*/ 196 h 402"/>
                <a:gd name="T6" fmla="*/ 51 w 540"/>
                <a:gd name="T7" fmla="*/ 154 h 402"/>
                <a:gd name="T8" fmla="*/ 127 w 540"/>
                <a:gd name="T9" fmla="*/ 65 h 402"/>
                <a:gd name="T10" fmla="*/ 146 w 540"/>
                <a:gd name="T11" fmla="*/ 69 h 402"/>
                <a:gd name="T12" fmla="*/ 181 w 540"/>
                <a:gd name="T13" fmla="*/ 19 h 402"/>
                <a:gd name="T14" fmla="*/ 238 w 540"/>
                <a:gd name="T15" fmla="*/ 0 h 402"/>
                <a:gd name="T16" fmla="*/ 318 w 540"/>
                <a:gd name="T17" fmla="*/ 34 h 402"/>
                <a:gd name="T18" fmla="*/ 364 w 540"/>
                <a:gd name="T19" fmla="*/ 23 h 402"/>
                <a:gd name="T20" fmla="*/ 437 w 540"/>
                <a:gd name="T21" fmla="*/ 96 h 402"/>
                <a:gd name="T22" fmla="*/ 452 w 540"/>
                <a:gd name="T23" fmla="*/ 92 h 402"/>
                <a:gd name="T24" fmla="*/ 494 w 540"/>
                <a:gd name="T25" fmla="*/ 107 h 402"/>
                <a:gd name="T26" fmla="*/ 509 w 540"/>
                <a:gd name="T27" fmla="*/ 146 h 402"/>
                <a:gd name="T28" fmla="*/ 505 w 540"/>
                <a:gd name="T29" fmla="*/ 161 h 402"/>
                <a:gd name="T30" fmla="*/ 284 w 540"/>
                <a:gd name="T31" fmla="*/ 226 h 402"/>
                <a:gd name="T32" fmla="*/ 253 w 540"/>
                <a:gd name="T33" fmla="*/ 276 h 402"/>
                <a:gd name="T34" fmla="*/ 311 w 540"/>
                <a:gd name="T35" fmla="*/ 287 h 402"/>
                <a:gd name="T36" fmla="*/ 215 w 540"/>
                <a:gd name="T37" fmla="*/ 402 h 402"/>
                <a:gd name="T38" fmla="*/ 245 w 540"/>
                <a:gd name="T39" fmla="*/ 314 h 402"/>
                <a:gd name="T40" fmla="*/ 188 w 540"/>
                <a:gd name="T41" fmla="*/ 299 h 402"/>
                <a:gd name="T42" fmla="*/ 234 w 540"/>
                <a:gd name="T43" fmla="*/ 226 h 402"/>
                <a:gd name="T44" fmla="*/ 284 w 540"/>
                <a:gd name="T45" fmla="*/ 226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40" h="402">
                  <a:moveTo>
                    <a:pt x="505" y="161"/>
                  </a:moveTo>
                  <a:cubicBezTo>
                    <a:pt x="526" y="168"/>
                    <a:pt x="537" y="180"/>
                    <a:pt x="540" y="196"/>
                  </a:cubicBezTo>
                  <a:cubicBezTo>
                    <a:pt x="0" y="196"/>
                    <a:pt x="0" y="196"/>
                    <a:pt x="0" y="196"/>
                  </a:cubicBezTo>
                  <a:cubicBezTo>
                    <a:pt x="13" y="170"/>
                    <a:pt x="30" y="156"/>
                    <a:pt x="51" y="154"/>
                  </a:cubicBezTo>
                  <a:cubicBezTo>
                    <a:pt x="51" y="95"/>
                    <a:pt x="76" y="65"/>
                    <a:pt x="127" y="65"/>
                  </a:cubicBezTo>
                  <a:cubicBezTo>
                    <a:pt x="146" y="69"/>
                    <a:pt x="146" y="69"/>
                    <a:pt x="146" y="69"/>
                  </a:cubicBezTo>
                  <a:cubicBezTo>
                    <a:pt x="148" y="51"/>
                    <a:pt x="160" y="34"/>
                    <a:pt x="181" y="19"/>
                  </a:cubicBezTo>
                  <a:cubicBezTo>
                    <a:pt x="198" y="6"/>
                    <a:pt x="217" y="0"/>
                    <a:pt x="238" y="0"/>
                  </a:cubicBezTo>
                  <a:cubicBezTo>
                    <a:pt x="266" y="0"/>
                    <a:pt x="292" y="11"/>
                    <a:pt x="318" y="34"/>
                  </a:cubicBezTo>
                  <a:cubicBezTo>
                    <a:pt x="364" y="23"/>
                    <a:pt x="364" y="23"/>
                    <a:pt x="364" y="23"/>
                  </a:cubicBezTo>
                  <a:cubicBezTo>
                    <a:pt x="410" y="23"/>
                    <a:pt x="434" y="47"/>
                    <a:pt x="437" y="96"/>
                  </a:cubicBezTo>
                  <a:cubicBezTo>
                    <a:pt x="452" y="92"/>
                    <a:pt x="452" y="92"/>
                    <a:pt x="452" y="92"/>
                  </a:cubicBezTo>
                  <a:cubicBezTo>
                    <a:pt x="494" y="107"/>
                    <a:pt x="494" y="107"/>
                    <a:pt x="494" y="107"/>
                  </a:cubicBezTo>
                  <a:cubicBezTo>
                    <a:pt x="509" y="146"/>
                    <a:pt x="509" y="146"/>
                    <a:pt x="509" y="146"/>
                  </a:cubicBezTo>
                  <a:cubicBezTo>
                    <a:pt x="509" y="153"/>
                    <a:pt x="507" y="158"/>
                    <a:pt x="505" y="161"/>
                  </a:cubicBezTo>
                  <a:moveTo>
                    <a:pt x="284" y="226"/>
                  </a:moveTo>
                  <a:cubicBezTo>
                    <a:pt x="253" y="276"/>
                    <a:pt x="253" y="276"/>
                    <a:pt x="253" y="276"/>
                  </a:cubicBezTo>
                  <a:cubicBezTo>
                    <a:pt x="311" y="287"/>
                    <a:pt x="311" y="287"/>
                    <a:pt x="311" y="287"/>
                  </a:cubicBezTo>
                  <a:cubicBezTo>
                    <a:pt x="215" y="402"/>
                    <a:pt x="215" y="402"/>
                    <a:pt x="215" y="402"/>
                  </a:cubicBezTo>
                  <a:cubicBezTo>
                    <a:pt x="245" y="314"/>
                    <a:pt x="245" y="314"/>
                    <a:pt x="245" y="314"/>
                  </a:cubicBezTo>
                  <a:cubicBezTo>
                    <a:pt x="188" y="299"/>
                    <a:pt x="188" y="299"/>
                    <a:pt x="188" y="299"/>
                  </a:cubicBezTo>
                  <a:cubicBezTo>
                    <a:pt x="234" y="226"/>
                    <a:pt x="234" y="226"/>
                    <a:pt x="234" y="226"/>
                  </a:cubicBezTo>
                  <a:cubicBezTo>
                    <a:pt x="284" y="226"/>
                    <a:pt x="284" y="226"/>
                    <a:pt x="284" y="226"/>
                  </a:cubicBezTo>
                </a:path>
              </a:pathLst>
            </a:custGeom>
            <a:solidFill>
              <a:srgbClr val="B32229"/>
            </a:solidFill>
            <a:ln>
              <a:noFill/>
            </a:ln>
          </p:spPr>
          <p:txBody>
            <a:bodyPr vert="horz" wrap="square" lIns="91440" tIns="45720" rIns="91440" bIns="45720" numCol="1" anchor="t" anchorCtr="0" compatLnSpc="1"/>
            <a:lstStyle/>
            <a:p>
              <a:endParaRPr lang="zh-CN" altLang="en-US">
                <a:solidFill>
                  <a:schemeClr val="bg1"/>
                </a:solidFill>
              </a:endParaRPr>
            </a:p>
          </p:txBody>
        </p:sp>
      </p:grpSp>
      <p:grpSp>
        <p:nvGrpSpPr>
          <p:cNvPr id="114" name="组合 113"/>
          <p:cNvGrpSpPr/>
          <p:nvPr/>
        </p:nvGrpSpPr>
        <p:grpSpPr>
          <a:xfrm>
            <a:off x="6737211" y="2901087"/>
            <a:ext cx="1262110" cy="576453"/>
            <a:chOff x="2777418" y="2913659"/>
            <a:chExt cx="1262110" cy="576452"/>
          </a:xfrm>
        </p:grpSpPr>
        <p:sp>
          <p:nvSpPr>
            <p:cNvPr id="115" name="TextBox 114"/>
            <p:cNvSpPr txBox="1"/>
            <p:nvPr/>
          </p:nvSpPr>
          <p:spPr>
            <a:xfrm>
              <a:off x="3008668" y="2913659"/>
              <a:ext cx="1030860" cy="276998"/>
            </a:xfrm>
            <a:prstGeom prst="rect">
              <a:avLst/>
            </a:prstGeom>
            <a:noFill/>
          </p:spPr>
          <p:txBody>
            <a:bodyPr wrap="none" rtlCol="0">
              <a:spAutoFit/>
            </a:bodyPr>
            <a:lstStyle/>
            <a:p>
              <a:r>
                <a:rPr lang="en-US" altLang="zh-CN" sz="1200" b="1" dirty="0">
                  <a:solidFill>
                    <a:srgbClr val="B32229"/>
                  </a:solidFill>
                  <a:latin typeface="微软雅黑" panose="020B0503020204020204" pitchFamily="34" charset="-122"/>
                  <a:ea typeface="微软雅黑" panose="020B0503020204020204" pitchFamily="34" charset="-122"/>
                </a:rPr>
                <a:t>MARCH 15</a:t>
              </a:r>
              <a:endParaRPr lang="zh-CN" altLang="en-US" sz="1200" b="1" dirty="0">
                <a:solidFill>
                  <a:srgbClr val="B32229"/>
                </a:solidFill>
                <a:latin typeface="微软雅黑" panose="020B0503020204020204" pitchFamily="34" charset="-122"/>
                <a:ea typeface="微软雅黑" panose="020B0503020204020204" pitchFamily="34" charset="-122"/>
              </a:endParaRPr>
            </a:p>
          </p:txBody>
        </p:sp>
        <p:grpSp>
          <p:nvGrpSpPr>
            <p:cNvPr id="116" name="组合 115"/>
            <p:cNvGrpSpPr/>
            <p:nvPr/>
          </p:nvGrpSpPr>
          <p:grpSpPr>
            <a:xfrm>
              <a:off x="2777418" y="3213112"/>
              <a:ext cx="1147157" cy="276999"/>
              <a:chOff x="2777418" y="3229673"/>
              <a:chExt cx="1147157" cy="276999"/>
            </a:xfrm>
          </p:grpSpPr>
          <p:sp>
            <p:nvSpPr>
              <p:cNvPr id="117" name="矩形 116"/>
              <p:cNvSpPr/>
              <p:nvPr/>
            </p:nvSpPr>
            <p:spPr>
              <a:xfrm>
                <a:off x="2777418" y="3257832"/>
                <a:ext cx="1147157" cy="216024"/>
              </a:xfrm>
              <a:prstGeom prst="rect">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18" name="TextBox 117"/>
              <p:cNvSpPr txBox="1"/>
              <p:nvPr/>
            </p:nvSpPr>
            <p:spPr>
              <a:xfrm>
                <a:off x="2893260" y="3229673"/>
                <a:ext cx="951286" cy="276999"/>
              </a:xfrm>
              <a:prstGeom prst="rect">
                <a:avLst/>
              </a:prstGeom>
              <a:noFill/>
            </p:spPr>
            <p:txBody>
              <a:bodyPr wrap="none" rtlCol="0">
                <a:spAutoFit/>
              </a:bodyPr>
              <a:lstStyle/>
              <a:p>
                <a:r>
                  <a:rPr lang="en-US" altLang="zh-CN" sz="1200" b="1" dirty="0">
                    <a:solidFill>
                      <a:schemeClr val="bg1"/>
                    </a:solidFill>
                    <a:latin typeface="微软雅黑" panose="020B0503020204020204" pitchFamily="34" charset="-122"/>
                    <a:ea typeface="微软雅黑" panose="020B0503020204020204" pitchFamily="34" charset="-122"/>
                  </a:rPr>
                  <a:t>RAINFALL</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grpSp>
      </p:grpSp>
      <p:sp>
        <p:nvSpPr>
          <p:cNvPr id="119" name="Freeform 573"/>
          <p:cNvSpPr>
            <a:spLocks noEditPoints="1"/>
          </p:cNvSpPr>
          <p:nvPr/>
        </p:nvSpPr>
        <p:spPr bwMode="auto">
          <a:xfrm>
            <a:off x="6716814" y="2908959"/>
            <a:ext cx="288032" cy="261847"/>
          </a:xfrm>
          <a:custGeom>
            <a:avLst/>
            <a:gdLst>
              <a:gd name="T0" fmla="*/ 537 w 550"/>
              <a:gd name="T1" fmla="*/ 173 h 499"/>
              <a:gd name="T2" fmla="*/ 541 w 550"/>
              <a:gd name="T3" fmla="*/ 234 h 499"/>
              <a:gd name="T4" fmla="*/ 421 w 550"/>
              <a:gd name="T5" fmla="*/ 271 h 499"/>
              <a:gd name="T6" fmla="*/ 142 w 550"/>
              <a:gd name="T7" fmla="*/ 271 h 499"/>
              <a:gd name="T8" fmla="*/ 14 w 550"/>
              <a:gd name="T9" fmla="*/ 231 h 499"/>
              <a:gd name="T10" fmla="*/ 19 w 550"/>
              <a:gd name="T11" fmla="*/ 147 h 499"/>
              <a:gd name="T12" fmla="*/ 94 w 550"/>
              <a:gd name="T13" fmla="*/ 137 h 499"/>
              <a:gd name="T14" fmla="*/ 126 w 550"/>
              <a:gd name="T15" fmla="*/ 34 h 499"/>
              <a:gd name="T16" fmla="*/ 281 w 550"/>
              <a:gd name="T17" fmla="*/ 26 h 499"/>
              <a:gd name="T18" fmla="*/ 351 w 550"/>
              <a:gd name="T19" fmla="*/ 67 h 499"/>
              <a:gd name="T20" fmla="*/ 451 w 550"/>
              <a:gd name="T21" fmla="*/ 85 h 499"/>
              <a:gd name="T22" fmla="*/ 474 w 550"/>
              <a:gd name="T23" fmla="*/ 172 h 499"/>
              <a:gd name="T24" fmla="*/ 410 w 550"/>
              <a:gd name="T25" fmla="*/ 328 h 499"/>
              <a:gd name="T26" fmla="*/ 452 w 550"/>
              <a:gd name="T27" fmla="*/ 308 h 499"/>
              <a:gd name="T28" fmla="*/ 455 w 550"/>
              <a:gd name="T29" fmla="*/ 381 h 499"/>
              <a:gd name="T30" fmla="*/ 450 w 550"/>
              <a:gd name="T31" fmla="*/ 467 h 499"/>
              <a:gd name="T32" fmla="*/ 397 w 550"/>
              <a:gd name="T33" fmla="*/ 499 h 499"/>
              <a:gd name="T34" fmla="*/ 331 w 550"/>
              <a:gd name="T35" fmla="*/ 450 h 499"/>
              <a:gd name="T36" fmla="*/ 347 w 550"/>
              <a:gd name="T37" fmla="*/ 381 h 499"/>
              <a:gd name="T38" fmla="*/ 410 w 550"/>
              <a:gd name="T39" fmla="*/ 328 h 499"/>
              <a:gd name="T40" fmla="*/ 153 w 550"/>
              <a:gd name="T41" fmla="*/ 288 h 499"/>
              <a:gd name="T42" fmla="*/ 155 w 550"/>
              <a:gd name="T43" fmla="*/ 377 h 499"/>
              <a:gd name="T44" fmla="*/ 150 w 550"/>
              <a:gd name="T45" fmla="*/ 456 h 499"/>
              <a:gd name="T46" fmla="*/ 102 w 550"/>
              <a:gd name="T47" fmla="*/ 486 h 499"/>
              <a:gd name="T48" fmla="*/ 41 w 550"/>
              <a:gd name="T49" fmla="*/ 440 h 499"/>
              <a:gd name="T50" fmla="*/ 56 w 550"/>
              <a:gd name="T51" fmla="*/ 378 h 499"/>
              <a:gd name="T52" fmla="*/ 114 w 550"/>
              <a:gd name="T53" fmla="*/ 329 h 499"/>
              <a:gd name="T54" fmla="*/ 283 w 550"/>
              <a:gd name="T55" fmla="*/ 367 h 499"/>
              <a:gd name="T56" fmla="*/ 280 w 550"/>
              <a:gd name="T57" fmla="*/ 419 h 499"/>
              <a:gd name="T58" fmla="*/ 248 w 550"/>
              <a:gd name="T59" fmla="*/ 439 h 499"/>
              <a:gd name="T60" fmla="*/ 208 w 550"/>
              <a:gd name="T61" fmla="*/ 409 h 499"/>
              <a:gd name="T62" fmla="*/ 218 w 550"/>
              <a:gd name="T63" fmla="*/ 367 h 499"/>
              <a:gd name="T64" fmla="*/ 256 w 550"/>
              <a:gd name="T65" fmla="*/ 335 h 499"/>
              <a:gd name="T66" fmla="*/ 282 w 550"/>
              <a:gd name="T67" fmla="*/ 346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50" h="499">
                <a:moveTo>
                  <a:pt x="505" y="159"/>
                </a:moveTo>
                <a:cubicBezTo>
                  <a:pt x="517" y="159"/>
                  <a:pt x="528" y="164"/>
                  <a:pt x="537" y="173"/>
                </a:cubicBezTo>
                <a:cubicBezTo>
                  <a:pt x="546" y="182"/>
                  <a:pt x="550" y="193"/>
                  <a:pt x="550" y="205"/>
                </a:cubicBezTo>
                <a:cubicBezTo>
                  <a:pt x="550" y="216"/>
                  <a:pt x="547" y="226"/>
                  <a:pt x="541" y="234"/>
                </a:cubicBezTo>
                <a:cubicBezTo>
                  <a:pt x="534" y="242"/>
                  <a:pt x="526" y="247"/>
                  <a:pt x="515" y="250"/>
                </a:cubicBezTo>
                <a:cubicBezTo>
                  <a:pt x="494" y="259"/>
                  <a:pt x="463" y="266"/>
                  <a:pt x="421" y="271"/>
                </a:cubicBezTo>
                <a:cubicBezTo>
                  <a:pt x="378" y="276"/>
                  <a:pt x="330" y="279"/>
                  <a:pt x="278" y="279"/>
                </a:cubicBezTo>
                <a:cubicBezTo>
                  <a:pt x="229" y="279"/>
                  <a:pt x="184" y="276"/>
                  <a:pt x="142" y="271"/>
                </a:cubicBezTo>
                <a:cubicBezTo>
                  <a:pt x="101" y="267"/>
                  <a:pt x="70" y="260"/>
                  <a:pt x="48" y="253"/>
                </a:cubicBezTo>
                <a:cubicBezTo>
                  <a:pt x="34" y="249"/>
                  <a:pt x="23" y="242"/>
                  <a:pt x="14" y="231"/>
                </a:cubicBezTo>
                <a:cubicBezTo>
                  <a:pt x="5" y="219"/>
                  <a:pt x="0" y="206"/>
                  <a:pt x="0" y="192"/>
                </a:cubicBezTo>
                <a:cubicBezTo>
                  <a:pt x="0" y="174"/>
                  <a:pt x="6" y="160"/>
                  <a:pt x="19" y="147"/>
                </a:cubicBezTo>
                <a:cubicBezTo>
                  <a:pt x="31" y="135"/>
                  <a:pt x="45" y="129"/>
                  <a:pt x="63" y="129"/>
                </a:cubicBezTo>
                <a:cubicBezTo>
                  <a:pt x="74" y="129"/>
                  <a:pt x="84" y="132"/>
                  <a:pt x="94" y="137"/>
                </a:cubicBezTo>
                <a:cubicBezTo>
                  <a:pt x="92" y="129"/>
                  <a:pt x="92" y="122"/>
                  <a:pt x="92" y="117"/>
                </a:cubicBezTo>
                <a:cubicBezTo>
                  <a:pt x="92" y="85"/>
                  <a:pt x="103" y="57"/>
                  <a:pt x="126" y="34"/>
                </a:cubicBezTo>
                <a:cubicBezTo>
                  <a:pt x="148" y="12"/>
                  <a:pt x="176" y="0"/>
                  <a:pt x="208" y="0"/>
                </a:cubicBezTo>
                <a:cubicBezTo>
                  <a:pt x="235" y="0"/>
                  <a:pt x="259" y="9"/>
                  <a:pt x="281" y="26"/>
                </a:cubicBezTo>
                <a:cubicBezTo>
                  <a:pt x="301" y="43"/>
                  <a:pt x="315" y="64"/>
                  <a:pt x="321" y="90"/>
                </a:cubicBezTo>
                <a:cubicBezTo>
                  <a:pt x="329" y="80"/>
                  <a:pt x="339" y="73"/>
                  <a:pt x="351" y="67"/>
                </a:cubicBezTo>
                <a:cubicBezTo>
                  <a:pt x="363" y="61"/>
                  <a:pt x="375" y="59"/>
                  <a:pt x="389" y="59"/>
                </a:cubicBezTo>
                <a:cubicBezTo>
                  <a:pt x="413" y="59"/>
                  <a:pt x="434" y="67"/>
                  <a:pt x="451" y="85"/>
                </a:cubicBezTo>
                <a:cubicBezTo>
                  <a:pt x="468" y="102"/>
                  <a:pt x="477" y="123"/>
                  <a:pt x="477" y="147"/>
                </a:cubicBezTo>
                <a:cubicBezTo>
                  <a:pt x="477" y="156"/>
                  <a:pt x="476" y="164"/>
                  <a:pt x="474" y="172"/>
                </a:cubicBezTo>
                <a:cubicBezTo>
                  <a:pt x="482" y="163"/>
                  <a:pt x="493" y="159"/>
                  <a:pt x="505" y="159"/>
                </a:cubicBezTo>
                <a:moveTo>
                  <a:pt x="410" y="328"/>
                </a:moveTo>
                <a:cubicBezTo>
                  <a:pt x="453" y="284"/>
                  <a:pt x="453" y="284"/>
                  <a:pt x="453" y="284"/>
                </a:cubicBezTo>
                <a:cubicBezTo>
                  <a:pt x="452" y="308"/>
                  <a:pt x="452" y="308"/>
                  <a:pt x="452" y="308"/>
                </a:cubicBezTo>
                <a:cubicBezTo>
                  <a:pt x="452" y="347"/>
                  <a:pt x="452" y="347"/>
                  <a:pt x="452" y="347"/>
                </a:cubicBezTo>
                <a:cubicBezTo>
                  <a:pt x="455" y="381"/>
                  <a:pt x="455" y="381"/>
                  <a:pt x="455" y="381"/>
                </a:cubicBezTo>
                <a:cubicBezTo>
                  <a:pt x="457" y="398"/>
                  <a:pt x="457" y="412"/>
                  <a:pt x="457" y="423"/>
                </a:cubicBezTo>
                <a:cubicBezTo>
                  <a:pt x="457" y="442"/>
                  <a:pt x="455" y="456"/>
                  <a:pt x="450" y="467"/>
                </a:cubicBezTo>
                <a:cubicBezTo>
                  <a:pt x="446" y="475"/>
                  <a:pt x="440" y="483"/>
                  <a:pt x="431" y="489"/>
                </a:cubicBezTo>
                <a:cubicBezTo>
                  <a:pt x="421" y="496"/>
                  <a:pt x="410" y="499"/>
                  <a:pt x="397" y="499"/>
                </a:cubicBezTo>
                <a:cubicBezTo>
                  <a:pt x="388" y="499"/>
                  <a:pt x="379" y="498"/>
                  <a:pt x="370" y="494"/>
                </a:cubicBezTo>
                <a:cubicBezTo>
                  <a:pt x="351" y="486"/>
                  <a:pt x="338" y="471"/>
                  <a:pt x="331" y="450"/>
                </a:cubicBezTo>
                <a:cubicBezTo>
                  <a:pt x="327" y="439"/>
                  <a:pt x="327" y="426"/>
                  <a:pt x="330" y="413"/>
                </a:cubicBezTo>
                <a:cubicBezTo>
                  <a:pt x="333" y="400"/>
                  <a:pt x="339" y="389"/>
                  <a:pt x="347" y="381"/>
                </a:cubicBezTo>
                <a:cubicBezTo>
                  <a:pt x="356" y="373"/>
                  <a:pt x="367" y="363"/>
                  <a:pt x="382" y="352"/>
                </a:cubicBezTo>
                <a:cubicBezTo>
                  <a:pt x="410" y="328"/>
                  <a:pt x="410" y="328"/>
                  <a:pt x="410" y="328"/>
                </a:cubicBezTo>
                <a:moveTo>
                  <a:pt x="114" y="329"/>
                </a:moveTo>
                <a:cubicBezTo>
                  <a:pt x="153" y="288"/>
                  <a:pt x="153" y="288"/>
                  <a:pt x="153" y="288"/>
                </a:cubicBezTo>
                <a:cubicBezTo>
                  <a:pt x="152" y="346"/>
                  <a:pt x="152" y="346"/>
                  <a:pt x="152" y="346"/>
                </a:cubicBezTo>
                <a:cubicBezTo>
                  <a:pt x="155" y="377"/>
                  <a:pt x="155" y="377"/>
                  <a:pt x="155" y="377"/>
                </a:cubicBezTo>
                <a:cubicBezTo>
                  <a:pt x="156" y="393"/>
                  <a:pt x="157" y="406"/>
                  <a:pt x="157" y="416"/>
                </a:cubicBezTo>
                <a:cubicBezTo>
                  <a:pt x="157" y="433"/>
                  <a:pt x="155" y="446"/>
                  <a:pt x="150" y="456"/>
                </a:cubicBezTo>
                <a:cubicBezTo>
                  <a:pt x="146" y="464"/>
                  <a:pt x="141" y="471"/>
                  <a:pt x="132" y="477"/>
                </a:cubicBezTo>
                <a:cubicBezTo>
                  <a:pt x="124" y="483"/>
                  <a:pt x="114" y="486"/>
                  <a:pt x="102" y="486"/>
                </a:cubicBezTo>
                <a:cubicBezTo>
                  <a:pt x="93" y="486"/>
                  <a:pt x="85" y="484"/>
                  <a:pt x="77" y="481"/>
                </a:cubicBezTo>
                <a:cubicBezTo>
                  <a:pt x="59" y="473"/>
                  <a:pt x="47" y="459"/>
                  <a:pt x="41" y="440"/>
                </a:cubicBezTo>
                <a:cubicBezTo>
                  <a:pt x="38" y="430"/>
                  <a:pt x="38" y="419"/>
                  <a:pt x="41" y="407"/>
                </a:cubicBezTo>
                <a:cubicBezTo>
                  <a:pt x="43" y="395"/>
                  <a:pt x="49" y="385"/>
                  <a:pt x="56" y="378"/>
                </a:cubicBezTo>
                <a:cubicBezTo>
                  <a:pt x="64" y="370"/>
                  <a:pt x="75" y="361"/>
                  <a:pt x="88" y="350"/>
                </a:cubicBezTo>
                <a:cubicBezTo>
                  <a:pt x="114" y="329"/>
                  <a:pt x="114" y="329"/>
                  <a:pt x="114" y="329"/>
                </a:cubicBezTo>
                <a:moveTo>
                  <a:pt x="282" y="346"/>
                </a:moveTo>
                <a:cubicBezTo>
                  <a:pt x="283" y="367"/>
                  <a:pt x="283" y="367"/>
                  <a:pt x="283" y="367"/>
                </a:cubicBezTo>
                <a:cubicBezTo>
                  <a:pt x="284" y="377"/>
                  <a:pt x="285" y="386"/>
                  <a:pt x="285" y="393"/>
                </a:cubicBezTo>
                <a:cubicBezTo>
                  <a:pt x="285" y="404"/>
                  <a:pt x="283" y="413"/>
                  <a:pt x="280" y="419"/>
                </a:cubicBezTo>
                <a:cubicBezTo>
                  <a:pt x="278" y="425"/>
                  <a:pt x="274" y="429"/>
                  <a:pt x="269" y="433"/>
                </a:cubicBezTo>
                <a:cubicBezTo>
                  <a:pt x="263" y="437"/>
                  <a:pt x="256" y="439"/>
                  <a:pt x="248" y="439"/>
                </a:cubicBezTo>
                <a:cubicBezTo>
                  <a:pt x="243" y="439"/>
                  <a:pt x="237" y="438"/>
                  <a:pt x="231" y="436"/>
                </a:cubicBezTo>
                <a:cubicBezTo>
                  <a:pt x="220" y="430"/>
                  <a:pt x="212" y="422"/>
                  <a:pt x="208" y="409"/>
                </a:cubicBezTo>
                <a:cubicBezTo>
                  <a:pt x="206" y="402"/>
                  <a:pt x="205" y="395"/>
                  <a:pt x="207" y="387"/>
                </a:cubicBezTo>
                <a:cubicBezTo>
                  <a:pt x="209" y="378"/>
                  <a:pt x="213" y="372"/>
                  <a:pt x="218" y="367"/>
                </a:cubicBezTo>
                <a:cubicBezTo>
                  <a:pt x="223" y="362"/>
                  <a:pt x="230" y="356"/>
                  <a:pt x="239" y="349"/>
                </a:cubicBezTo>
                <a:cubicBezTo>
                  <a:pt x="256" y="335"/>
                  <a:pt x="256" y="335"/>
                  <a:pt x="256" y="335"/>
                </a:cubicBezTo>
                <a:cubicBezTo>
                  <a:pt x="282" y="308"/>
                  <a:pt x="282" y="308"/>
                  <a:pt x="282" y="308"/>
                </a:cubicBezTo>
                <a:cubicBezTo>
                  <a:pt x="282" y="346"/>
                  <a:pt x="282" y="346"/>
                  <a:pt x="282" y="346"/>
                </a:cubicBezTo>
              </a:path>
            </a:pathLst>
          </a:custGeom>
          <a:solidFill>
            <a:srgbClr val="B32229"/>
          </a:solidFill>
          <a:ln>
            <a:noFill/>
          </a:ln>
        </p:spPr>
        <p:txBody>
          <a:bodyPr vert="horz" wrap="square" lIns="91438" tIns="45719" rIns="91438" bIns="45719" numCol="1" anchor="t" anchorCtr="0" compatLnSpc="1"/>
          <a:lstStyle/>
          <a:p>
            <a:endParaRPr lang="zh-CN" alt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31697"/>
          <a:stretch>
            <a:fillRect/>
          </a:stretch>
        </p:blipFill>
        <p:spPr bwMode="auto">
          <a:xfrm>
            <a:off x="0" y="-1"/>
            <a:ext cx="9144000" cy="5143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937692" y="144686"/>
            <a:ext cx="3024335" cy="400110"/>
          </a:xfrm>
          <a:prstGeom prst="rect">
            <a:avLst/>
          </a:prstGeom>
          <a:noFill/>
        </p:spPr>
        <p:txBody>
          <a:bodyPr wrap="square" rtlCol="0">
            <a:spAutoFit/>
          </a:bodyPr>
          <a:lstStyle/>
          <a:p>
            <a:r>
              <a:rPr lang="en-US" altLang="zh-CN" sz="2000" b="1" dirty="0">
                <a:solidFill>
                  <a:srgbClr val="2D221B"/>
                </a:solidFill>
                <a:latin typeface="微软雅黑" panose="020B0503020204020204" pitchFamily="34" charset="-122"/>
                <a:ea typeface="微软雅黑" panose="020B0503020204020204" pitchFamily="34" charset="-122"/>
                <a:cs typeface="Vrinda" panose="020B0502040204020203" pitchFamily="34" charset="0"/>
              </a:rPr>
              <a:t>EMPLOYEE  DESKTOP</a:t>
            </a:r>
          </a:p>
        </p:txBody>
      </p:sp>
      <p:sp>
        <p:nvSpPr>
          <p:cNvPr id="15" name="TextBox 14"/>
          <p:cNvSpPr txBox="1"/>
          <p:nvPr/>
        </p:nvSpPr>
        <p:spPr>
          <a:xfrm>
            <a:off x="959654" y="432718"/>
            <a:ext cx="7716802" cy="267124"/>
          </a:xfrm>
          <a:prstGeom prst="rect">
            <a:avLst/>
          </a:prstGeom>
          <a:noFill/>
        </p:spPr>
        <p:txBody>
          <a:bodyPr wrap="square" rtlCol="0">
            <a:spAutoFit/>
          </a:bodyPr>
          <a:lstStyle/>
          <a:p>
            <a:pPr>
              <a:lnSpc>
                <a:spcPts val="1500"/>
              </a:lnSpc>
            </a:pP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Sed</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ut</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perspiciatis</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undSed</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ut</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perspiciatis</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unde</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omnis</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iste</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natus</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error sit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voluptatem</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accusantiuSed</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ut</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perspiciatis</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unde</a:t>
            </a:r>
            <a:endPar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endParaRPr>
          </a:p>
        </p:txBody>
      </p:sp>
      <p:grpSp>
        <p:nvGrpSpPr>
          <p:cNvPr id="6" name="Group 3"/>
          <p:cNvGrpSpPr/>
          <p:nvPr/>
        </p:nvGrpSpPr>
        <p:grpSpPr>
          <a:xfrm rot="21388552" flipH="1">
            <a:off x="242579" y="27865"/>
            <a:ext cx="689534" cy="625672"/>
            <a:chOff x="7930034" y="1635267"/>
            <a:chExt cx="3330788" cy="3022303"/>
          </a:xfrm>
          <a:solidFill>
            <a:srgbClr val="01A89E"/>
          </a:solidFill>
        </p:grpSpPr>
        <p:sp>
          <p:nvSpPr>
            <p:cNvPr id="7" name="Isosceles Triangle 7"/>
            <p:cNvSpPr/>
            <p:nvPr/>
          </p:nvSpPr>
          <p:spPr>
            <a:xfrm rot="2881072" flipV="1">
              <a:off x="8019596" y="3910238"/>
              <a:ext cx="657770" cy="836894"/>
            </a:xfrm>
            <a:prstGeom prst="triangl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9" name="Isosceles Triangle 8"/>
            <p:cNvSpPr/>
            <p:nvPr/>
          </p:nvSpPr>
          <p:spPr>
            <a:xfrm rot="2881072" flipV="1">
              <a:off x="8030238" y="4326992"/>
              <a:ext cx="265230" cy="337457"/>
            </a:xfrm>
            <a:prstGeom prst="triangl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10" name="Oval 9"/>
            <p:cNvSpPr/>
            <p:nvPr/>
          </p:nvSpPr>
          <p:spPr>
            <a:xfrm rot="2881072">
              <a:off x="8580663" y="3515722"/>
              <a:ext cx="170121" cy="170121"/>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11" name="Oval 10"/>
            <p:cNvSpPr/>
            <p:nvPr/>
          </p:nvSpPr>
          <p:spPr>
            <a:xfrm rot="2881072">
              <a:off x="8794981" y="3751961"/>
              <a:ext cx="95276" cy="95276"/>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12" name="Oval 11"/>
            <p:cNvSpPr/>
            <p:nvPr/>
          </p:nvSpPr>
          <p:spPr>
            <a:xfrm rot="2881072">
              <a:off x="9017027" y="4000657"/>
              <a:ext cx="170121" cy="170121"/>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13" name="Oval 12"/>
            <p:cNvSpPr/>
            <p:nvPr/>
          </p:nvSpPr>
          <p:spPr>
            <a:xfrm rot="2881072">
              <a:off x="8917084" y="3212998"/>
              <a:ext cx="170121" cy="170121"/>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14" name="Oval 13"/>
            <p:cNvSpPr/>
            <p:nvPr/>
          </p:nvSpPr>
          <p:spPr>
            <a:xfrm rot="2881072">
              <a:off x="9276075" y="2947576"/>
              <a:ext cx="105312" cy="105312"/>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16" name="Oval 14"/>
            <p:cNvSpPr/>
            <p:nvPr/>
          </p:nvSpPr>
          <p:spPr>
            <a:xfrm rot="2881072">
              <a:off x="9632596" y="2569151"/>
              <a:ext cx="170121" cy="170121"/>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17" name="Oval 15"/>
            <p:cNvSpPr/>
            <p:nvPr/>
          </p:nvSpPr>
          <p:spPr>
            <a:xfrm rot="2881072">
              <a:off x="10670430" y="1635267"/>
              <a:ext cx="170121" cy="170121"/>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18" name="Oval 16"/>
            <p:cNvSpPr/>
            <p:nvPr/>
          </p:nvSpPr>
          <p:spPr>
            <a:xfrm rot="2881072">
              <a:off x="10354311" y="1919723"/>
              <a:ext cx="170121" cy="170121"/>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19" name="Oval 17"/>
            <p:cNvSpPr/>
            <p:nvPr/>
          </p:nvSpPr>
          <p:spPr>
            <a:xfrm rot="2881072">
              <a:off x="10038597" y="2253810"/>
              <a:ext cx="105312" cy="105312"/>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20" name="Oval 18"/>
            <p:cNvSpPr/>
            <p:nvPr/>
          </p:nvSpPr>
          <p:spPr>
            <a:xfrm rot="2881072">
              <a:off x="11090701" y="2102318"/>
              <a:ext cx="170121" cy="170121"/>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21" name="Oval 19"/>
            <p:cNvSpPr/>
            <p:nvPr/>
          </p:nvSpPr>
          <p:spPr>
            <a:xfrm rot="2881072">
              <a:off x="10927069" y="1888511"/>
              <a:ext cx="105312" cy="105312"/>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22" name="Oval 20"/>
            <p:cNvSpPr/>
            <p:nvPr/>
          </p:nvSpPr>
          <p:spPr>
            <a:xfrm rot="2881072">
              <a:off x="10521112" y="2708784"/>
              <a:ext cx="105312" cy="105312"/>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23" name="Oval 21"/>
            <p:cNvSpPr/>
            <p:nvPr/>
          </p:nvSpPr>
          <p:spPr>
            <a:xfrm rot="2881072">
              <a:off x="10773401" y="2395452"/>
              <a:ext cx="170121" cy="170121"/>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24" name="Oval 22"/>
            <p:cNvSpPr/>
            <p:nvPr/>
          </p:nvSpPr>
          <p:spPr>
            <a:xfrm rot="2881072">
              <a:off x="10296370" y="2849452"/>
              <a:ext cx="170121" cy="170121"/>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25" name="Oval 23"/>
            <p:cNvSpPr/>
            <p:nvPr/>
          </p:nvSpPr>
          <p:spPr>
            <a:xfrm rot="2881072">
              <a:off x="9902669" y="3265284"/>
              <a:ext cx="105312" cy="105312"/>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26" name="Oval 24"/>
            <p:cNvSpPr/>
            <p:nvPr/>
          </p:nvSpPr>
          <p:spPr>
            <a:xfrm rot="2881072">
              <a:off x="9632463" y="3446861"/>
              <a:ext cx="170121" cy="170121"/>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27" name="Oval 25"/>
            <p:cNvSpPr/>
            <p:nvPr/>
          </p:nvSpPr>
          <p:spPr>
            <a:xfrm rot="2881072">
              <a:off x="9314753" y="3794314"/>
              <a:ext cx="105312" cy="105312"/>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28" name="Oval 26"/>
            <p:cNvSpPr/>
            <p:nvPr/>
          </p:nvSpPr>
          <p:spPr>
            <a:xfrm rot="2881072">
              <a:off x="10112396" y="2598419"/>
              <a:ext cx="105312" cy="105312"/>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29" name="Oval 27"/>
            <p:cNvSpPr/>
            <p:nvPr/>
          </p:nvSpPr>
          <p:spPr>
            <a:xfrm rot="2881072">
              <a:off x="9877954" y="2841818"/>
              <a:ext cx="170121" cy="170121"/>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30" name="Oval 28"/>
            <p:cNvSpPr/>
            <p:nvPr/>
          </p:nvSpPr>
          <p:spPr>
            <a:xfrm rot="2881072">
              <a:off x="9254321" y="3121514"/>
              <a:ext cx="247155" cy="247155"/>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31" name="Oval 29"/>
            <p:cNvSpPr/>
            <p:nvPr/>
          </p:nvSpPr>
          <p:spPr>
            <a:xfrm rot="2881072">
              <a:off x="10591845" y="2011825"/>
              <a:ext cx="247155" cy="247155"/>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32" name="Oval 30"/>
            <p:cNvSpPr/>
            <p:nvPr/>
          </p:nvSpPr>
          <p:spPr>
            <a:xfrm rot="2881072">
              <a:off x="10473364" y="2438442"/>
              <a:ext cx="105312" cy="105312"/>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33" name="Oval 31"/>
            <p:cNvSpPr/>
            <p:nvPr/>
          </p:nvSpPr>
          <p:spPr>
            <a:xfrm rot="2881072">
              <a:off x="9067241" y="3634743"/>
              <a:ext cx="170121" cy="170121"/>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34" name="Oval 32"/>
            <p:cNvSpPr/>
            <p:nvPr/>
          </p:nvSpPr>
          <p:spPr>
            <a:xfrm rot="2881072">
              <a:off x="9610135" y="2931868"/>
              <a:ext cx="105312" cy="105312"/>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cxnSp>
          <p:nvCxnSpPr>
            <p:cNvPr id="35" name="Straight Connector 33"/>
            <p:cNvCxnSpPr>
              <a:stCxn id="10" idx="6"/>
              <a:endCxn id="11" idx="2"/>
            </p:cNvCxnSpPr>
            <p:nvPr/>
          </p:nvCxnSpPr>
          <p:spPr>
            <a:xfrm rot="2881072">
              <a:off x="8699978" y="3713354"/>
              <a:ext cx="133418" cy="1492"/>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36" name="Straight Connector 34"/>
            <p:cNvCxnSpPr>
              <a:stCxn id="11" idx="6"/>
              <a:endCxn id="12" idx="2"/>
            </p:cNvCxnSpPr>
            <p:nvPr/>
          </p:nvCxnSpPr>
          <p:spPr>
            <a:xfrm rot="2881072" flipV="1">
              <a:off x="8833064" y="3928003"/>
              <a:ext cx="253546" cy="1492"/>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37" name="Straight Connector 35"/>
            <p:cNvCxnSpPr>
              <a:stCxn id="12" idx="0"/>
              <a:endCxn id="27" idx="4"/>
            </p:cNvCxnSpPr>
            <p:nvPr/>
          </p:nvCxnSpPr>
          <p:spPr>
            <a:xfrm rot="2881072" flipH="1" flipV="1">
              <a:off x="9246792" y="3845901"/>
              <a:ext cx="1" cy="219209"/>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38" name="Straight Connector 36"/>
            <p:cNvCxnSpPr>
              <a:stCxn id="27" idx="0"/>
              <a:endCxn id="26" idx="4"/>
            </p:cNvCxnSpPr>
            <p:nvPr/>
          </p:nvCxnSpPr>
          <p:spPr>
            <a:xfrm rot="2881072" flipV="1">
              <a:off x="9530423" y="3533644"/>
              <a:ext cx="0" cy="333279"/>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39" name="Straight Connector 37"/>
            <p:cNvCxnSpPr>
              <a:stCxn id="26" idx="0"/>
              <a:endCxn id="25" idx="4"/>
            </p:cNvCxnSpPr>
            <p:nvPr/>
          </p:nvCxnSpPr>
          <p:spPr>
            <a:xfrm rot="2881072" flipV="1">
              <a:off x="9848469" y="3323000"/>
              <a:ext cx="0" cy="182185"/>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40" name="Straight Connector 38"/>
            <p:cNvCxnSpPr>
              <a:stCxn id="25" idx="0"/>
              <a:endCxn id="24" idx="4"/>
            </p:cNvCxnSpPr>
            <p:nvPr/>
          </p:nvCxnSpPr>
          <p:spPr>
            <a:xfrm rot="2881072" flipV="1">
              <a:off x="10156334" y="2919312"/>
              <a:ext cx="1" cy="435505"/>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41" name="Straight Connector 39"/>
            <p:cNvCxnSpPr>
              <a:stCxn id="24" idx="0"/>
              <a:endCxn id="22" idx="4"/>
            </p:cNvCxnSpPr>
            <p:nvPr/>
          </p:nvCxnSpPr>
          <p:spPr>
            <a:xfrm rot="2881072" flipH="1" flipV="1">
              <a:off x="10489643" y="2776626"/>
              <a:ext cx="1" cy="121026"/>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42" name="Straight Connector 40"/>
            <p:cNvCxnSpPr>
              <a:stCxn id="22" idx="0"/>
              <a:endCxn id="23" idx="4"/>
            </p:cNvCxnSpPr>
            <p:nvPr/>
          </p:nvCxnSpPr>
          <p:spPr>
            <a:xfrm rot="2881072" flipH="1" flipV="1">
              <a:off x="10694872" y="2500903"/>
              <a:ext cx="18397" cy="261823"/>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43" name="Straight Connector 41"/>
            <p:cNvCxnSpPr>
              <a:stCxn id="23" idx="0"/>
              <a:endCxn id="20" idx="4"/>
            </p:cNvCxnSpPr>
            <p:nvPr/>
          </p:nvCxnSpPr>
          <p:spPr>
            <a:xfrm rot="2881072" flipH="1" flipV="1">
              <a:off x="11014282" y="2203035"/>
              <a:ext cx="5660" cy="261822"/>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44" name="Straight Connector 42"/>
            <p:cNvCxnSpPr>
              <a:stCxn id="20" idx="2"/>
              <a:endCxn id="21" idx="6"/>
            </p:cNvCxnSpPr>
            <p:nvPr/>
          </p:nvCxnSpPr>
          <p:spPr>
            <a:xfrm rot="2881072" flipH="1" flipV="1">
              <a:off x="10978688" y="2042746"/>
              <a:ext cx="176435" cy="18967"/>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45" name="Straight Connector 43"/>
            <p:cNvCxnSpPr>
              <a:stCxn id="21" idx="2"/>
              <a:endCxn id="17" idx="6"/>
            </p:cNvCxnSpPr>
            <p:nvPr/>
          </p:nvCxnSpPr>
          <p:spPr>
            <a:xfrm rot="2881072" flipH="1">
              <a:off x="10790228" y="1833308"/>
              <a:ext cx="176435" cy="18967"/>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46" name="Straight Connector 44"/>
            <p:cNvCxnSpPr>
              <a:stCxn id="17" idx="4"/>
              <a:endCxn id="18" idx="0"/>
            </p:cNvCxnSpPr>
            <p:nvPr/>
          </p:nvCxnSpPr>
          <p:spPr>
            <a:xfrm rot="2881072">
              <a:off x="10597431" y="1734987"/>
              <a:ext cx="0" cy="255139"/>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47" name="Straight Connector 45"/>
            <p:cNvCxnSpPr>
              <a:stCxn id="18" idx="4"/>
              <a:endCxn id="19" idx="0"/>
            </p:cNvCxnSpPr>
            <p:nvPr/>
          </p:nvCxnSpPr>
          <p:spPr>
            <a:xfrm rot="2881072" flipH="1">
              <a:off x="10248969" y="2005036"/>
              <a:ext cx="8600" cy="322854"/>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48" name="Straight Connector 46"/>
            <p:cNvCxnSpPr>
              <a:stCxn id="19" idx="4"/>
              <a:endCxn id="16" idx="0"/>
            </p:cNvCxnSpPr>
            <p:nvPr/>
          </p:nvCxnSpPr>
          <p:spPr>
            <a:xfrm rot="2881072">
              <a:off x="9912199" y="2283199"/>
              <a:ext cx="8600" cy="372604"/>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49" name="Straight Connector 47"/>
            <p:cNvCxnSpPr>
              <a:stCxn id="16" idx="4"/>
              <a:endCxn id="14" idx="0"/>
            </p:cNvCxnSpPr>
            <p:nvPr/>
          </p:nvCxnSpPr>
          <p:spPr>
            <a:xfrm rot="2881072" flipH="1">
              <a:off x="9509682" y="2646637"/>
              <a:ext cx="2937" cy="382845"/>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50" name="Straight Connector 48"/>
            <p:cNvCxnSpPr>
              <a:stCxn id="14" idx="4"/>
              <a:endCxn id="13" idx="0"/>
            </p:cNvCxnSpPr>
            <p:nvPr/>
          </p:nvCxnSpPr>
          <p:spPr>
            <a:xfrm rot="2881072">
              <a:off x="9176013" y="2986173"/>
              <a:ext cx="2937" cy="304269"/>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51" name="Straight Connector 49"/>
            <p:cNvCxnSpPr>
              <a:stCxn id="13" idx="4"/>
              <a:endCxn id="10" idx="0"/>
            </p:cNvCxnSpPr>
            <p:nvPr/>
          </p:nvCxnSpPr>
          <p:spPr>
            <a:xfrm rot="2881072">
              <a:off x="8833934" y="3308196"/>
              <a:ext cx="0" cy="282450"/>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52" name="Straight Connector 50"/>
            <p:cNvCxnSpPr>
              <a:stCxn id="10" idx="7"/>
              <a:endCxn id="33" idx="2"/>
            </p:cNvCxnSpPr>
            <p:nvPr/>
          </p:nvCxnSpPr>
          <p:spPr>
            <a:xfrm rot="2881072" flipV="1">
              <a:off x="8788666" y="3519948"/>
              <a:ext cx="268739" cy="221939"/>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53" name="Straight Connector 51"/>
            <p:cNvCxnSpPr>
              <a:stCxn id="33" idx="6"/>
              <a:endCxn id="12" idx="1"/>
            </p:cNvCxnSpPr>
            <p:nvPr/>
          </p:nvCxnSpPr>
          <p:spPr>
            <a:xfrm rot="2881072">
              <a:off x="9111278" y="3780935"/>
              <a:ext cx="93208" cy="221939"/>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54" name="Straight Connector 52"/>
            <p:cNvCxnSpPr>
              <a:stCxn id="33" idx="4"/>
              <a:endCxn id="11" idx="7"/>
            </p:cNvCxnSpPr>
            <p:nvPr/>
          </p:nvCxnSpPr>
          <p:spPr>
            <a:xfrm rot="2881072" flipH="1">
              <a:off x="8932559" y="3706988"/>
              <a:ext cx="114145" cy="164833"/>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55" name="Straight Connector 53"/>
            <p:cNvCxnSpPr>
              <a:stCxn id="33" idx="1"/>
              <a:endCxn id="13" idx="6"/>
            </p:cNvCxnSpPr>
            <p:nvPr/>
          </p:nvCxnSpPr>
          <p:spPr>
            <a:xfrm rot="2881072" flipH="1" flipV="1">
              <a:off x="8973541" y="3442906"/>
              <a:ext cx="268739" cy="110338"/>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56" name="Straight Connector 54"/>
            <p:cNvCxnSpPr>
              <a:stCxn id="13" idx="7"/>
              <a:endCxn id="30" idx="3"/>
            </p:cNvCxnSpPr>
            <p:nvPr/>
          </p:nvCxnSpPr>
          <p:spPr>
            <a:xfrm rot="2881072" flipV="1">
              <a:off x="9138569" y="3186951"/>
              <a:ext cx="64440" cy="167219"/>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57" name="Straight Connector 55"/>
            <p:cNvCxnSpPr>
              <a:stCxn id="30" idx="6"/>
              <a:endCxn id="26" idx="2"/>
            </p:cNvCxnSpPr>
            <p:nvPr/>
          </p:nvCxnSpPr>
          <p:spPr>
            <a:xfrm rot="2881072" flipV="1">
              <a:off x="9444717" y="3372521"/>
              <a:ext cx="231753" cy="60602"/>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58" name="Straight Connector 56"/>
            <p:cNvCxnSpPr>
              <a:stCxn id="27" idx="1"/>
              <a:endCxn id="30" idx="5"/>
            </p:cNvCxnSpPr>
            <p:nvPr/>
          </p:nvCxnSpPr>
          <p:spPr>
            <a:xfrm rot="2881072" flipH="1" flipV="1">
              <a:off x="9212899" y="3438553"/>
              <a:ext cx="315776" cy="285778"/>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59" name="Straight Connector 57"/>
            <p:cNvCxnSpPr>
              <a:stCxn id="33" idx="0"/>
              <a:endCxn id="26" idx="3"/>
            </p:cNvCxnSpPr>
            <p:nvPr/>
          </p:nvCxnSpPr>
          <p:spPr>
            <a:xfrm rot="2881072" flipV="1">
              <a:off x="9334924" y="3394861"/>
              <a:ext cx="178267" cy="400628"/>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60" name="Straight Connector 58"/>
            <p:cNvCxnSpPr>
              <a:stCxn id="26" idx="1"/>
              <a:endCxn id="34" idx="5"/>
            </p:cNvCxnSpPr>
            <p:nvPr/>
          </p:nvCxnSpPr>
          <p:spPr>
            <a:xfrm rot="2881072" flipH="1" flipV="1">
              <a:off x="9517940" y="3127999"/>
              <a:ext cx="346141" cy="228087"/>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61" name="Straight Connector 59"/>
            <p:cNvCxnSpPr>
              <a:stCxn id="14" idx="7"/>
              <a:endCxn id="34" idx="3"/>
            </p:cNvCxnSpPr>
            <p:nvPr/>
          </p:nvCxnSpPr>
          <p:spPr>
            <a:xfrm rot="2881072" flipV="1">
              <a:off x="9427106" y="2900196"/>
              <a:ext cx="137310" cy="184365"/>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62" name="Straight Connector 60"/>
            <p:cNvCxnSpPr>
              <a:stCxn id="34" idx="7"/>
              <a:endCxn id="29" idx="3"/>
            </p:cNvCxnSpPr>
            <p:nvPr/>
          </p:nvCxnSpPr>
          <p:spPr>
            <a:xfrm rot="2881072" flipV="1">
              <a:off x="9766429" y="2872672"/>
              <a:ext cx="60588" cy="164352"/>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63" name="Straight Connector 61"/>
            <p:cNvCxnSpPr>
              <a:stCxn id="25" idx="1"/>
              <a:endCxn id="29" idx="5"/>
            </p:cNvCxnSpPr>
            <p:nvPr/>
          </p:nvCxnSpPr>
          <p:spPr>
            <a:xfrm rot="2881072" flipH="1" flipV="1">
              <a:off x="9864230" y="3053630"/>
              <a:ext cx="188174" cy="169917"/>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64" name="Straight Connector 62"/>
            <p:cNvCxnSpPr>
              <a:stCxn id="30" idx="0"/>
              <a:endCxn id="34" idx="4"/>
            </p:cNvCxnSpPr>
            <p:nvPr/>
          </p:nvCxnSpPr>
          <p:spPr>
            <a:xfrm rot="2881072" flipH="1" flipV="1">
              <a:off x="9545140" y="2986171"/>
              <a:ext cx="3130" cy="209835"/>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65" name="Straight Connector 63"/>
            <p:cNvCxnSpPr>
              <a:stCxn id="34" idx="0"/>
              <a:endCxn id="16" idx="5"/>
            </p:cNvCxnSpPr>
            <p:nvPr/>
          </p:nvCxnSpPr>
          <p:spPr>
            <a:xfrm rot="2881072" flipH="1" flipV="1">
              <a:off x="9633209" y="2769764"/>
              <a:ext cx="148693" cy="148928"/>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66" name="Straight Connector 64"/>
            <p:cNvCxnSpPr>
              <a:stCxn id="16" idx="7"/>
              <a:endCxn id="28" idx="3"/>
            </p:cNvCxnSpPr>
            <p:nvPr/>
          </p:nvCxnSpPr>
          <p:spPr>
            <a:xfrm rot="2881072" flipV="1">
              <a:off x="9857759" y="2534851"/>
              <a:ext cx="199551" cy="237291"/>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67" name="Straight Connector 65"/>
            <p:cNvCxnSpPr>
              <a:stCxn id="28" idx="1"/>
              <a:endCxn id="19" idx="6"/>
            </p:cNvCxnSpPr>
            <p:nvPr/>
          </p:nvCxnSpPr>
          <p:spPr>
            <a:xfrm rot="2881072" flipH="1" flipV="1">
              <a:off x="10039329" y="2402842"/>
              <a:ext cx="215641" cy="138417"/>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68" name="Straight Connector 66"/>
            <p:cNvCxnSpPr>
              <a:stCxn id="19" idx="7"/>
              <a:endCxn id="32" idx="2"/>
            </p:cNvCxnSpPr>
            <p:nvPr/>
          </p:nvCxnSpPr>
          <p:spPr>
            <a:xfrm rot="2881072" flipV="1">
              <a:off x="10148231" y="2299371"/>
              <a:ext cx="338173" cy="162453"/>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69" name="Straight Connector 67"/>
            <p:cNvCxnSpPr>
              <a:stCxn id="28" idx="0"/>
              <a:endCxn id="32" idx="4"/>
            </p:cNvCxnSpPr>
            <p:nvPr/>
          </p:nvCxnSpPr>
          <p:spPr>
            <a:xfrm rot="2881072" flipV="1">
              <a:off x="10284270" y="2436075"/>
              <a:ext cx="122532" cy="270024"/>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70" name="Straight Connector 68"/>
            <p:cNvCxnSpPr>
              <a:stCxn id="29" idx="0"/>
              <a:endCxn id="28" idx="5"/>
            </p:cNvCxnSpPr>
            <p:nvPr/>
          </p:nvCxnSpPr>
          <p:spPr>
            <a:xfrm rot="2881072" flipH="1" flipV="1">
              <a:off x="10077940" y="2680632"/>
              <a:ext cx="32644" cy="212376"/>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71" name="Straight Connector 69"/>
            <p:cNvCxnSpPr>
              <a:stCxn id="28" idx="7"/>
              <a:endCxn id="22" idx="2"/>
            </p:cNvCxnSpPr>
            <p:nvPr/>
          </p:nvCxnSpPr>
          <p:spPr>
            <a:xfrm rot="2881072" flipV="1">
              <a:off x="10245320" y="2591690"/>
              <a:ext cx="265541" cy="192765"/>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72" name="Straight Connector 70"/>
            <p:cNvCxnSpPr>
              <a:stCxn id="22" idx="1"/>
              <a:endCxn id="32" idx="6"/>
            </p:cNvCxnSpPr>
            <p:nvPr/>
          </p:nvCxnSpPr>
          <p:spPr>
            <a:xfrm rot="2881072" flipH="1" flipV="1">
              <a:off x="10497387" y="2565496"/>
              <a:ext cx="143009" cy="108105"/>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73" name="Straight Connector 71"/>
            <p:cNvCxnSpPr>
              <a:stCxn id="32" idx="7"/>
              <a:endCxn id="23" idx="3"/>
            </p:cNvCxnSpPr>
            <p:nvPr/>
          </p:nvCxnSpPr>
          <p:spPr>
            <a:xfrm rot="2881072" flipV="1">
              <a:off x="10617501" y="2406541"/>
              <a:ext cx="117121" cy="156822"/>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74" name="Straight Connector 72"/>
            <p:cNvCxnSpPr>
              <a:stCxn id="32" idx="1"/>
              <a:endCxn id="31" idx="4"/>
            </p:cNvCxnSpPr>
            <p:nvPr/>
          </p:nvCxnSpPr>
          <p:spPr>
            <a:xfrm rot="2881072" flipH="1" flipV="1">
              <a:off x="10525935" y="2219337"/>
              <a:ext cx="100483" cy="217906"/>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75" name="Straight Connector 73"/>
            <p:cNvCxnSpPr>
              <a:stCxn id="18" idx="7"/>
              <a:endCxn id="31" idx="2"/>
            </p:cNvCxnSpPr>
            <p:nvPr/>
          </p:nvCxnSpPr>
          <p:spPr>
            <a:xfrm rot="2881072" flipV="1">
              <a:off x="10529527" y="1997559"/>
              <a:ext cx="98022" cy="57685"/>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76" name="Straight Connector 74"/>
            <p:cNvCxnSpPr>
              <a:stCxn id="31" idx="1"/>
              <a:endCxn id="17" idx="5"/>
            </p:cNvCxnSpPr>
            <p:nvPr/>
          </p:nvCxnSpPr>
          <p:spPr>
            <a:xfrm rot="2881072" flipH="1" flipV="1">
              <a:off x="10669362" y="1828684"/>
              <a:ext cx="134217" cy="159899"/>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77" name="Straight Connector 75"/>
            <p:cNvCxnSpPr>
              <a:stCxn id="31" idx="0"/>
              <a:endCxn id="21" idx="4"/>
            </p:cNvCxnSpPr>
            <p:nvPr/>
          </p:nvCxnSpPr>
          <p:spPr>
            <a:xfrm rot="2881072" flipV="1">
              <a:off x="10857731" y="1939485"/>
              <a:ext cx="32405" cy="150161"/>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78" name="Straight Connector 76"/>
            <p:cNvCxnSpPr>
              <a:stCxn id="31" idx="7"/>
              <a:endCxn id="20" idx="3"/>
            </p:cNvCxnSpPr>
            <p:nvPr/>
          </p:nvCxnSpPr>
          <p:spPr>
            <a:xfrm rot="2881072" flipV="1">
              <a:off x="10865310" y="2082455"/>
              <a:ext cx="199028" cy="159899"/>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79" name="Straight Connector 77"/>
            <p:cNvCxnSpPr>
              <a:stCxn id="31" idx="6"/>
              <a:endCxn id="23" idx="1"/>
            </p:cNvCxnSpPr>
            <p:nvPr/>
          </p:nvCxnSpPr>
          <p:spPr>
            <a:xfrm rot="2881072">
              <a:off x="10746265" y="2279234"/>
              <a:ext cx="168493" cy="64368"/>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sp>
          <p:nvSpPr>
            <p:cNvPr id="80" name="Oval 78"/>
            <p:cNvSpPr/>
            <p:nvPr/>
          </p:nvSpPr>
          <p:spPr>
            <a:xfrm rot="2881072">
              <a:off x="8158138" y="4339718"/>
              <a:ext cx="260282" cy="86280"/>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grpSp>
      <p:grpSp>
        <p:nvGrpSpPr>
          <p:cNvPr id="81" name="组合 80"/>
          <p:cNvGrpSpPr/>
          <p:nvPr/>
        </p:nvGrpSpPr>
        <p:grpSpPr>
          <a:xfrm flipH="1">
            <a:off x="-10223" y="2111467"/>
            <a:ext cx="8638826" cy="936104"/>
            <a:chOff x="613694" y="2111467"/>
            <a:chExt cx="8638826" cy="936104"/>
          </a:xfrm>
        </p:grpSpPr>
        <p:sp>
          <p:nvSpPr>
            <p:cNvPr id="82" name="椭圆 81"/>
            <p:cNvSpPr/>
            <p:nvPr/>
          </p:nvSpPr>
          <p:spPr>
            <a:xfrm>
              <a:off x="3085969" y="2363495"/>
              <a:ext cx="432048" cy="432048"/>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椭圆 82"/>
            <p:cNvSpPr/>
            <p:nvPr/>
          </p:nvSpPr>
          <p:spPr>
            <a:xfrm>
              <a:off x="5054188" y="2363495"/>
              <a:ext cx="432048" cy="432048"/>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 name="椭圆 83"/>
            <p:cNvSpPr/>
            <p:nvPr/>
          </p:nvSpPr>
          <p:spPr>
            <a:xfrm>
              <a:off x="7022406" y="2363495"/>
              <a:ext cx="432048" cy="432048"/>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椭圆 84"/>
            <p:cNvSpPr/>
            <p:nvPr/>
          </p:nvSpPr>
          <p:spPr>
            <a:xfrm>
              <a:off x="613694" y="2111467"/>
              <a:ext cx="936104" cy="936104"/>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6" name="直接连接符 85"/>
            <p:cNvCxnSpPr>
              <a:stCxn id="85" idx="6"/>
            </p:cNvCxnSpPr>
            <p:nvPr/>
          </p:nvCxnSpPr>
          <p:spPr>
            <a:xfrm>
              <a:off x="1549798" y="2579519"/>
              <a:ext cx="7702722" cy="1121"/>
            </a:xfrm>
            <a:prstGeom prst="line">
              <a:avLst/>
            </a:prstGeom>
            <a:ln>
              <a:solidFill>
                <a:srgbClr val="B32229"/>
              </a:solidFill>
            </a:ln>
          </p:spPr>
          <p:style>
            <a:lnRef idx="1">
              <a:schemeClr val="accent1"/>
            </a:lnRef>
            <a:fillRef idx="0">
              <a:schemeClr val="accent1"/>
            </a:fillRef>
            <a:effectRef idx="0">
              <a:schemeClr val="accent1"/>
            </a:effectRef>
            <a:fontRef idx="minor">
              <a:schemeClr val="tx1"/>
            </a:fontRef>
          </p:style>
        </p:cxnSp>
      </p:grpSp>
      <p:sp>
        <p:nvSpPr>
          <p:cNvPr id="88" name="TextBox 87"/>
          <p:cNvSpPr txBox="1"/>
          <p:nvPr/>
        </p:nvSpPr>
        <p:spPr>
          <a:xfrm>
            <a:off x="1747090" y="2913661"/>
            <a:ext cx="770083" cy="276998"/>
          </a:xfrm>
          <a:prstGeom prst="rect">
            <a:avLst/>
          </a:prstGeom>
          <a:noFill/>
        </p:spPr>
        <p:txBody>
          <a:bodyPr wrap="none" rtlCol="0">
            <a:spAutoFit/>
          </a:bodyPr>
          <a:lstStyle/>
          <a:p>
            <a:r>
              <a:rPr lang="en-US" altLang="zh-CN" sz="1200" b="1" dirty="0">
                <a:solidFill>
                  <a:srgbClr val="B32229"/>
                </a:solidFill>
                <a:latin typeface="微软雅黑" panose="020B0503020204020204" pitchFamily="34" charset="-122"/>
                <a:ea typeface="微软雅黑" panose="020B0503020204020204" pitchFamily="34" charset="-122"/>
              </a:rPr>
              <a:t>AUG 22</a:t>
            </a:r>
            <a:endParaRPr lang="zh-CN" altLang="en-US" sz="1200" b="1" dirty="0">
              <a:solidFill>
                <a:srgbClr val="B32229"/>
              </a:solidFill>
              <a:latin typeface="微软雅黑" panose="020B0503020204020204" pitchFamily="34" charset="-122"/>
              <a:ea typeface="微软雅黑" panose="020B0503020204020204" pitchFamily="34" charset="-122"/>
            </a:endParaRPr>
          </a:p>
        </p:txBody>
      </p:sp>
      <p:grpSp>
        <p:nvGrpSpPr>
          <p:cNvPr id="89" name="组合 88"/>
          <p:cNvGrpSpPr/>
          <p:nvPr/>
        </p:nvGrpSpPr>
        <p:grpSpPr>
          <a:xfrm>
            <a:off x="1515841" y="3209104"/>
            <a:ext cx="936104" cy="276999"/>
            <a:chOff x="2777419" y="3225662"/>
            <a:chExt cx="936104" cy="276999"/>
          </a:xfrm>
        </p:grpSpPr>
        <p:sp>
          <p:nvSpPr>
            <p:cNvPr id="90" name="矩形 89"/>
            <p:cNvSpPr/>
            <p:nvPr/>
          </p:nvSpPr>
          <p:spPr>
            <a:xfrm>
              <a:off x="2777419" y="3257832"/>
              <a:ext cx="936104" cy="216024"/>
            </a:xfrm>
            <a:prstGeom prst="rect">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91" name="TextBox 90"/>
            <p:cNvSpPr txBox="1"/>
            <p:nvPr/>
          </p:nvSpPr>
          <p:spPr>
            <a:xfrm>
              <a:off x="2826670" y="3225662"/>
              <a:ext cx="837602" cy="276999"/>
            </a:xfrm>
            <a:prstGeom prst="rect">
              <a:avLst/>
            </a:prstGeom>
            <a:noFill/>
          </p:spPr>
          <p:txBody>
            <a:bodyPr wrap="none" rtlCol="0">
              <a:spAutoFit/>
            </a:bodyPr>
            <a:lstStyle/>
            <a:p>
              <a:r>
                <a:rPr lang="en-US" altLang="zh-CN" sz="1200" b="1" dirty="0">
                  <a:solidFill>
                    <a:schemeClr val="bg1"/>
                  </a:solidFill>
                  <a:latin typeface="微软雅黑" panose="020B0503020204020204" pitchFamily="34" charset="-122"/>
                  <a:ea typeface="微软雅黑" panose="020B0503020204020204" pitchFamily="34" charset="-122"/>
                </a:rPr>
                <a:t>CLOUDY</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grpSp>
      <p:sp>
        <p:nvSpPr>
          <p:cNvPr id="93" name="TextBox 92"/>
          <p:cNvSpPr txBox="1"/>
          <p:nvPr/>
        </p:nvSpPr>
        <p:spPr>
          <a:xfrm>
            <a:off x="3664564" y="1615271"/>
            <a:ext cx="710451" cy="276998"/>
          </a:xfrm>
          <a:prstGeom prst="rect">
            <a:avLst/>
          </a:prstGeom>
          <a:noFill/>
        </p:spPr>
        <p:txBody>
          <a:bodyPr wrap="none" rtlCol="0">
            <a:spAutoFit/>
          </a:bodyPr>
          <a:lstStyle/>
          <a:p>
            <a:r>
              <a:rPr lang="en-US" altLang="zh-CN" sz="1200" b="1" dirty="0">
                <a:solidFill>
                  <a:srgbClr val="B32229"/>
                </a:solidFill>
                <a:latin typeface="微软雅黑" panose="020B0503020204020204" pitchFamily="34" charset="-122"/>
                <a:ea typeface="微软雅黑" panose="020B0503020204020204" pitchFamily="34" charset="-122"/>
              </a:rPr>
              <a:t>STP 11</a:t>
            </a:r>
            <a:endParaRPr lang="zh-CN" altLang="en-US" sz="1200" b="1" dirty="0">
              <a:solidFill>
                <a:srgbClr val="B32229"/>
              </a:solidFill>
              <a:latin typeface="微软雅黑" panose="020B0503020204020204" pitchFamily="34" charset="-122"/>
              <a:ea typeface="微软雅黑" panose="020B0503020204020204" pitchFamily="34" charset="-122"/>
            </a:endParaRPr>
          </a:p>
        </p:txBody>
      </p:sp>
      <p:grpSp>
        <p:nvGrpSpPr>
          <p:cNvPr id="94" name="组合 93"/>
          <p:cNvGrpSpPr/>
          <p:nvPr/>
        </p:nvGrpSpPr>
        <p:grpSpPr>
          <a:xfrm>
            <a:off x="3451155" y="1910714"/>
            <a:ext cx="936104" cy="276999"/>
            <a:chOff x="2777419" y="3225662"/>
            <a:chExt cx="936104" cy="276999"/>
          </a:xfrm>
        </p:grpSpPr>
        <p:sp>
          <p:nvSpPr>
            <p:cNvPr id="95" name="矩形 94"/>
            <p:cNvSpPr/>
            <p:nvPr/>
          </p:nvSpPr>
          <p:spPr>
            <a:xfrm>
              <a:off x="2777419" y="3257832"/>
              <a:ext cx="936104" cy="216024"/>
            </a:xfrm>
            <a:prstGeom prst="rect">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96" name="TextBox 95"/>
            <p:cNvSpPr txBox="1"/>
            <p:nvPr/>
          </p:nvSpPr>
          <p:spPr>
            <a:xfrm>
              <a:off x="2844088" y="3225662"/>
              <a:ext cx="752129" cy="276999"/>
            </a:xfrm>
            <a:prstGeom prst="rect">
              <a:avLst/>
            </a:prstGeom>
            <a:noFill/>
          </p:spPr>
          <p:txBody>
            <a:bodyPr wrap="none" rtlCol="0">
              <a:spAutoFit/>
            </a:bodyPr>
            <a:lstStyle/>
            <a:p>
              <a:r>
                <a:rPr lang="en-US" altLang="zh-CN" sz="1200" b="1" dirty="0">
                  <a:solidFill>
                    <a:schemeClr val="bg1"/>
                  </a:solidFill>
                  <a:latin typeface="微软雅黑" panose="020B0503020204020204" pitchFamily="34" charset="-122"/>
                  <a:ea typeface="微软雅黑" panose="020B0503020204020204" pitchFamily="34" charset="-122"/>
                </a:rPr>
                <a:t>WINDY</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grpSp>
      <p:sp>
        <p:nvSpPr>
          <p:cNvPr id="98" name="TextBox 97"/>
          <p:cNvSpPr txBox="1"/>
          <p:nvPr/>
        </p:nvSpPr>
        <p:spPr>
          <a:xfrm>
            <a:off x="5569050" y="2901087"/>
            <a:ext cx="1019831" cy="276998"/>
          </a:xfrm>
          <a:prstGeom prst="rect">
            <a:avLst/>
          </a:prstGeom>
          <a:noFill/>
        </p:spPr>
        <p:txBody>
          <a:bodyPr wrap="none" rtlCol="0">
            <a:spAutoFit/>
          </a:bodyPr>
          <a:lstStyle/>
          <a:p>
            <a:r>
              <a:rPr lang="en-US" altLang="zh-CN" sz="1200" b="1" dirty="0">
                <a:solidFill>
                  <a:srgbClr val="B32229"/>
                </a:solidFill>
                <a:latin typeface="微软雅黑" panose="020B0503020204020204" pitchFamily="34" charset="-122"/>
                <a:ea typeface="微软雅黑" panose="020B0503020204020204" pitchFamily="34" charset="-122"/>
              </a:rPr>
              <a:t>DCEPTE 15</a:t>
            </a:r>
            <a:endParaRPr lang="zh-CN" altLang="en-US" sz="1200" b="1" dirty="0">
              <a:solidFill>
                <a:srgbClr val="B32229"/>
              </a:solidFill>
              <a:latin typeface="微软雅黑" panose="020B0503020204020204" pitchFamily="34" charset="-122"/>
              <a:ea typeface="微软雅黑" panose="020B0503020204020204" pitchFamily="34" charset="-122"/>
            </a:endParaRPr>
          </a:p>
        </p:txBody>
      </p:sp>
      <p:grpSp>
        <p:nvGrpSpPr>
          <p:cNvPr id="99" name="组合 98"/>
          <p:cNvGrpSpPr/>
          <p:nvPr/>
        </p:nvGrpSpPr>
        <p:grpSpPr>
          <a:xfrm>
            <a:off x="5337800" y="3200541"/>
            <a:ext cx="1147157" cy="276999"/>
            <a:chOff x="2777418" y="3229673"/>
            <a:chExt cx="1147157" cy="276999"/>
          </a:xfrm>
        </p:grpSpPr>
        <p:sp>
          <p:nvSpPr>
            <p:cNvPr id="100" name="矩形 99"/>
            <p:cNvSpPr/>
            <p:nvPr/>
          </p:nvSpPr>
          <p:spPr>
            <a:xfrm>
              <a:off x="2777418" y="3257832"/>
              <a:ext cx="1147157" cy="216024"/>
            </a:xfrm>
            <a:prstGeom prst="rect">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01" name="TextBox 100"/>
            <p:cNvSpPr txBox="1"/>
            <p:nvPr/>
          </p:nvSpPr>
          <p:spPr>
            <a:xfrm>
              <a:off x="2893260" y="3229673"/>
              <a:ext cx="951286" cy="276999"/>
            </a:xfrm>
            <a:prstGeom prst="rect">
              <a:avLst/>
            </a:prstGeom>
            <a:noFill/>
          </p:spPr>
          <p:txBody>
            <a:bodyPr wrap="none" rtlCol="0">
              <a:spAutoFit/>
            </a:bodyPr>
            <a:lstStyle/>
            <a:p>
              <a:r>
                <a:rPr lang="en-US" altLang="zh-CN" sz="1200" b="1" dirty="0">
                  <a:solidFill>
                    <a:schemeClr val="bg1"/>
                  </a:solidFill>
                  <a:latin typeface="微软雅黑" panose="020B0503020204020204" pitchFamily="34" charset="-122"/>
                  <a:ea typeface="微软雅黑" panose="020B0503020204020204" pitchFamily="34" charset="-122"/>
                </a:rPr>
                <a:t>RAINFALL</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grpSp>
      <p:sp>
        <p:nvSpPr>
          <p:cNvPr id="102" name="Freeform 566"/>
          <p:cNvSpPr>
            <a:spLocks noEditPoints="1"/>
          </p:cNvSpPr>
          <p:nvPr/>
        </p:nvSpPr>
        <p:spPr bwMode="auto">
          <a:xfrm>
            <a:off x="1504671" y="2916438"/>
            <a:ext cx="335458" cy="246295"/>
          </a:xfrm>
          <a:custGeom>
            <a:avLst/>
            <a:gdLst>
              <a:gd name="T0" fmla="*/ 450 w 534"/>
              <a:gd name="T1" fmla="*/ 79 h 392"/>
              <a:gd name="T2" fmla="*/ 439 w 534"/>
              <a:gd name="T3" fmla="*/ 106 h 392"/>
              <a:gd name="T4" fmla="*/ 435 w 534"/>
              <a:gd name="T5" fmla="*/ 126 h 392"/>
              <a:gd name="T6" fmla="*/ 431 w 534"/>
              <a:gd name="T7" fmla="*/ 106 h 392"/>
              <a:gd name="T8" fmla="*/ 420 w 534"/>
              <a:gd name="T9" fmla="*/ 78 h 392"/>
              <a:gd name="T10" fmla="*/ 393 w 534"/>
              <a:gd name="T11" fmla="*/ 67 h 392"/>
              <a:gd name="T12" fmla="*/ 372 w 534"/>
              <a:gd name="T13" fmla="*/ 63 h 392"/>
              <a:gd name="T14" fmla="*/ 393 w 534"/>
              <a:gd name="T15" fmla="*/ 59 h 392"/>
              <a:gd name="T16" fmla="*/ 421 w 534"/>
              <a:gd name="T17" fmla="*/ 47 h 392"/>
              <a:gd name="T18" fmla="*/ 431 w 534"/>
              <a:gd name="T19" fmla="*/ 20 h 392"/>
              <a:gd name="T20" fmla="*/ 435 w 534"/>
              <a:gd name="T21" fmla="*/ 0 h 392"/>
              <a:gd name="T22" fmla="*/ 440 w 534"/>
              <a:gd name="T23" fmla="*/ 20 h 392"/>
              <a:gd name="T24" fmla="*/ 450 w 534"/>
              <a:gd name="T25" fmla="*/ 47 h 392"/>
              <a:gd name="T26" fmla="*/ 478 w 534"/>
              <a:gd name="T27" fmla="*/ 59 h 392"/>
              <a:gd name="T28" fmla="*/ 498 w 534"/>
              <a:gd name="T29" fmla="*/ 63 h 392"/>
              <a:gd name="T30" fmla="*/ 478 w 534"/>
              <a:gd name="T31" fmla="*/ 67 h 392"/>
              <a:gd name="T32" fmla="*/ 450 w 534"/>
              <a:gd name="T33" fmla="*/ 79 h 392"/>
              <a:gd name="T34" fmla="*/ 303 w 534"/>
              <a:gd name="T35" fmla="*/ 70 h 392"/>
              <a:gd name="T36" fmla="*/ 291 w 534"/>
              <a:gd name="T37" fmla="*/ 127 h 392"/>
              <a:gd name="T38" fmla="*/ 347 w 534"/>
              <a:gd name="T39" fmla="*/ 155 h 392"/>
              <a:gd name="T40" fmla="*/ 384 w 534"/>
              <a:gd name="T41" fmla="*/ 226 h 392"/>
              <a:gd name="T42" fmla="*/ 415 w 534"/>
              <a:gd name="T43" fmla="*/ 247 h 392"/>
              <a:gd name="T44" fmla="*/ 428 w 534"/>
              <a:gd name="T45" fmla="*/ 284 h 392"/>
              <a:gd name="T46" fmla="*/ 416 w 534"/>
              <a:gd name="T47" fmla="*/ 320 h 392"/>
              <a:gd name="T48" fmla="*/ 484 w 534"/>
              <a:gd name="T49" fmla="*/ 331 h 392"/>
              <a:gd name="T50" fmla="*/ 534 w 534"/>
              <a:gd name="T51" fmla="*/ 325 h 392"/>
              <a:gd name="T52" fmla="*/ 469 w 534"/>
              <a:gd name="T53" fmla="*/ 375 h 392"/>
              <a:gd name="T54" fmla="*/ 354 w 534"/>
              <a:gd name="T55" fmla="*/ 391 h 392"/>
              <a:gd name="T56" fmla="*/ 251 w 534"/>
              <a:gd name="T57" fmla="*/ 356 h 392"/>
              <a:gd name="T58" fmla="*/ 209 w 534"/>
              <a:gd name="T59" fmla="*/ 357 h 392"/>
              <a:gd name="T60" fmla="*/ 108 w 534"/>
              <a:gd name="T61" fmla="*/ 353 h 392"/>
              <a:gd name="T62" fmla="*/ 40 w 534"/>
              <a:gd name="T63" fmla="*/ 343 h 392"/>
              <a:gd name="T64" fmla="*/ 11 w 534"/>
              <a:gd name="T65" fmla="*/ 327 h 392"/>
              <a:gd name="T66" fmla="*/ 0 w 534"/>
              <a:gd name="T67" fmla="*/ 297 h 392"/>
              <a:gd name="T68" fmla="*/ 13 w 534"/>
              <a:gd name="T69" fmla="*/ 264 h 392"/>
              <a:gd name="T70" fmla="*/ 46 w 534"/>
              <a:gd name="T71" fmla="*/ 250 h 392"/>
              <a:gd name="T72" fmla="*/ 62 w 534"/>
              <a:gd name="T73" fmla="*/ 253 h 392"/>
              <a:gd name="T74" fmla="*/ 91 w 534"/>
              <a:gd name="T75" fmla="*/ 199 h 392"/>
              <a:gd name="T76" fmla="*/ 148 w 534"/>
              <a:gd name="T77" fmla="*/ 178 h 392"/>
              <a:gd name="T78" fmla="*/ 174 w 534"/>
              <a:gd name="T79" fmla="*/ 182 h 392"/>
              <a:gd name="T80" fmla="*/ 191 w 534"/>
              <a:gd name="T81" fmla="*/ 160 h 392"/>
              <a:gd name="T82" fmla="*/ 234 w 534"/>
              <a:gd name="T83" fmla="*/ 81 h 392"/>
              <a:gd name="T84" fmla="*/ 337 w 534"/>
              <a:gd name="T85" fmla="*/ 12 h 392"/>
              <a:gd name="T86" fmla="*/ 303 w 534"/>
              <a:gd name="T87" fmla="*/ 70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34" h="392">
                <a:moveTo>
                  <a:pt x="450" y="79"/>
                </a:moveTo>
                <a:cubicBezTo>
                  <a:pt x="447" y="83"/>
                  <a:pt x="443" y="92"/>
                  <a:pt x="439" y="106"/>
                </a:cubicBezTo>
                <a:cubicBezTo>
                  <a:pt x="435" y="126"/>
                  <a:pt x="435" y="126"/>
                  <a:pt x="435" y="126"/>
                </a:cubicBezTo>
                <a:cubicBezTo>
                  <a:pt x="434" y="120"/>
                  <a:pt x="433" y="113"/>
                  <a:pt x="431" y="106"/>
                </a:cubicBezTo>
                <a:cubicBezTo>
                  <a:pt x="428" y="91"/>
                  <a:pt x="424" y="82"/>
                  <a:pt x="420" y="78"/>
                </a:cubicBezTo>
                <a:cubicBezTo>
                  <a:pt x="416" y="75"/>
                  <a:pt x="407" y="71"/>
                  <a:pt x="393" y="67"/>
                </a:cubicBezTo>
                <a:cubicBezTo>
                  <a:pt x="372" y="63"/>
                  <a:pt x="372" y="63"/>
                  <a:pt x="372" y="63"/>
                </a:cubicBezTo>
                <a:cubicBezTo>
                  <a:pt x="393" y="59"/>
                  <a:pt x="393" y="59"/>
                  <a:pt x="393" y="59"/>
                </a:cubicBezTo>
                <a:cubicBezTo>
                  <a:pt x="408" y="56"/>
                  <a:pt x="417" y="52"/>
                  <a:pt x="421" y="47"/>
                </a:cubicBezTo>
                <a:cubicBezTo>
                  <a:pt x="425" y="44"/>
                  <a:pt x="428" y="35"/>
                  <a:pt x="431" y="20"/>
                </a:cubicBezTo>
                <a:cubicBezTo>
                  <a:pt x="435" y="0"/>
                  <a:pt x="435" y="0"/>
                  <a:pt x="435" y="0"/>
                </a:cubicBezTo>
                <a:cubicBezTo>
                  <a:pt x="436" y="6"/>
                  <a:pt x="438" y="13"/>
                  <a:pt x="440" y="20"/>
                </a:cubicBezTo>
                <a:cubicBezTo>
                  <a:pt x="443" y="34"/>
                  <a:pt x="447" y="43"/>
                  <a:pt x="450" y="47"/>
                </a:cubicBezTo>
                <a:cubicBezTo>
                  <a:pt x="454" y="51"/>
                  <a:pt x="463" y="55"/>
                  <a:pt x="478" y="59"/>
                </a:cubicBezTo>
                <a:cubicBezTo>
                  <a:pt x="498" y="63"/>
                  <a:pt x="498" y="63"/>
                  <a:pt x="498" y="63"/>
                </a:cubicBezTo>
                <a:cubicBezTo>
                  <a:pt x="478" y="67"/>
                  <a:pt x="478" y="67"/>
                  <a:pt x="478" y="67"/>
                </a:cubicBezTo>
                <a:cubicBezTo>
                  <a:pt x="463" y="71"/>
                  <a:pt x="454" y="75"/>
                  <a:pt x="450" y="79"/>
                </a:cubicBezTo>
                <a:moveTo>
                  <a:pt x="303" y="70"/>
                </a:moveTo>
                <a:cubicBezTo>
                  <a:pt x="296" y="88"/>
                  <a:pt x="292" y="108"/>
                  <a:pt x="291" y="127"/>
                </a:cubicBezTo>
                <a:cubicBezTo>
                  <a:pt x="312" y="131"/>
                  <a:pt x="331" y="140"/>
                  <a:pt x="347" y="155"/>
                </a:cubicBezTo>
                <a:cubicBezTo>
                  <a:pt x="369" y="174"/>
                  <a:pt x="381" y="197"/>
                  <a:pt x="384" y="226"/>
                </a:cubicBezTo>
                <a:cubicBezTo>
                  <a:pt x="397" y="229"/>
                  <a:pt x="407" y="237"/>
                  <a:pt x="415" y="247"/>
                </a:cubicBezTo>
                <a:cubicBezTo>
                  <a:pt x="424" y="258"/>
                  <a:pt x="428" y="270"/>
                  <a:pt x="428" y="284"/>
                </a:cubicBezTo>
                <a:cubicBezTo>
                  <a:pt x="428" y="297"/>
                  <a:pt x="424" y="309"/>
                  <a:pt x="416" y="320"/>
                </a:cubicBezTo>
                <a:cubicBezTo>
                  <a:pt x="437" y="328"/>
                  <a:pt x="460" y="331"/>
                  <a:pt x="484" y="331"/>
                </a:cubicBezTo>
                <a:cubicBezTo>
                  <a:pt x="501" y="331"/>
                  <a:pt x="517" y="329"/>
                  <a:pt x="534" y="325"/>
                </a:cubicBezTo>
                <a:cubicBezTo>
                  <a:pt x="516" y="346"/>
                  <a:pt x="494" y="363"/>
                  <a:pt x="469" y="375"/>
                </a:cubicBezTo>
                <a:cubicBezTo>
                  <a:pt x="443" y="387"/>
                  <a:pt x="405" y="392"/>
                  <a:pt x="354" y="391"/>
                </a:cubicBezTo>
                <a:cubicBezTo>
                  <a:pt x="316" y="390"/>
                  <a:pt x="282" y="378"/>
                  <a:pt x="251" y="356"/>
                </a:cubicBezTo>
                <a:cubicBezTo>
                  <a:pt x="209" y="357"/>
                  <a:pt x="209" y="357"/>
                  <a:pt x="209" y="357"/>
                </a:cubicBezTo>
                <a:cubicBezTo>
                  <a:pt x="108" y="353"/>
                  <a:pt x="108" y="353"/>
                  <a:pt x="108" y="353"/>
                </a:cubicBezTo>
                <a:cubicBezTo>
                  <a:pt x="78" y="350"/>
                  <a:pt x="56" y="347"/>
                  <a:pt x="40" y="343"/>
                </a:cubicBezTo>
                <a:cubicBezTo>
                  <a:pt x="29" y="341"/>
                  <a:pt x="19" y="336"/>
                  <a:pt x="11" y="327"/>
                </a:cubicBezTo>
                <a:cubicBezTo>
                  <a:pt x="4" y="319"/>
                  <a:pt x="0" y="308"/>
                  <a:pt x="0" y="297"/>
                </a:cubicBezTo>
                <a:cubicBezTo>
                  <a:pt x="0" y="284"/>
                  <a:pt x="4" y="273"/>
                  <a:pt x="13" y="264"/>
                </a:cubicBezTo>
                <a:cubicBezTo>
                  <a:pt x="22" y="255"/>
                  <a:pt x="33" y="250"/>
                  <a:pt x="46" y="250"/>
                </a:cubicBezTo>
                <a:cubicBezTo>
                  <a:pt x="52" y="250"/>
                  <a:pt x="57" y="251"/>
                  <a:pt x="62" y="253"/>
                </a:cubicBezTo>
                <a:cubicBezTo>
                  <a:pt x="65" y="232"/>
                  <a:pt x="74" y="214"/>
                  <a:pt x="91" y="199"/>
                </a:cubicBezTo>
                <a:cubicBezTo>
                  <a:pt x="107" y="185"/>
                  <a:pt x="126" y="178"/>
                  <a:pt x="148" y="178"/>
                </a:cubicBezTo>
                <a:cubicBezTo>
                  <a:pt x="157" y="178"/>
                  <a:pt x="166" y="179"/>
                  <a:pt x="174" y="182"/>
                </a:cubicBezTo>
                <a:cubicBezTo>
                  <a:pt x="179" y="174"/>
                  <a:pt x="185" y="166"/>
                  <a:pt x="191" y="160"/>
                </a:cubicBezTo>
                <a:cubicBezTo>
                  <a:pt x="201" y="130"/>
                  <a:pt x="215" y="104"/>
                  <a:pt x="234" y="81"/>
                </a:cubicBezTo>
                <a:cubicBezTo>
                  <a:pt x="261" y="46"/>
                  <a:pt x="295" y="23"/>
                  <a:pt x="337" y="12"/>
                </a:cubicBezTo>
                <a:cubicBezTo>
                  <a:pt x="322" y="30"/>
                  <a:pt x="311" y="49"/>
                  <a:pt x="303" y="70"/>
                </a:cubicBezTo>
              </a:path>
            </a:pathLst>
          </a:custGeom>
          <a:solidFill>
            <a:srgbClr val="B32229"/>
          </a:solidFill>
          <a:ln>
            <a:noFill/>
          </a:ln>
        </p:spPr>
        <p:txBody>
          <a:bodyPr vert="horz" wrap="square" lIns="91438" tIns="45719" rIns="91438" bIns="45719" numCol="1" anchor="t" anchorCtr="0" compatLnSpc="1"/>
          <a:lstStyle/>
          <a:p>
            <a:endParaRPr lang="zh-CN" altLang="en-US"/>
          </a:p>
        </p:txBody>
      </p:sp>
      <p:sp>
        <p:nvSpPr>
          <p:cNvPr id="103" name="Freeform 565"/>
          <p:cNvSpPr>
            <a:spLocks noEditPoints="1"/>
          </p:cNvSpPr>
          <p:nvPr/>
        </p:nvSpPr>
        <p:spPr bwMode="auto">
          <a:xfrm>
            <a:off x="3451154" y="1635647"/>
            <a:ext cx="239865" cy="250152"/>
          </a:xfrm>
          <a:custGeom>
            <a:avLst/>
            <a:gdLst>
              <a:gd name="T0" fmla="*/ 461 w 515"/>
              <a:gd name="T1" fmla="*/ 120 h 537"/>
              <a:gd name="T2" fmla="*/ 461 w 515"/>
              <a:gd name="T3" fmla="*/ 114 h 537"/>
              <a:gd name="T4" fmla="*/ 464 w 515"/>
              <a:gd name="T5" fmla="*/ 103 h 537"/>
              <a:gd name="T6" fmla="*/ 469 w 515"/>
              <a:gd name="T7" fmla="*/ 119 h 537"/>
              <a:gd name="T8" fmla="*/ 514 w 515"/>
              <a:gd name="T9" fmla="*/ 153 h 537"/>
              <a:gd name="T10" fmla="*/ 514 w 515"/>
              <a:gd name="T11" fmla="*/ 154 h 537"/>
              <a:gd name="T12" fmla="*/ 477 w 515"/>
              <a:gd name="T13" fmla="*/ 167 h 537"/>
              <a:gd name="T14" fmla="*/ 464 w 515"/>
              <a:gd name="T15" fmla="*/ 204 h 537"/>
              <a:gd name="T16" fmla="*/ 452 w 515"/>
              <a:gd name="T17" fmla="*/ 166 h 537"/>
              <a:gd name="T18" fmla="*/ 414 w 515"/>
              <a:gd name="T19" fmla="*/ 154 h 537"/>
              <a:gd name="T20" fmla="*/ 414 w 515"/>
              <a:gd name="T21" fmla="*/ 153 h 537"/>
              <a:gd name="T22" fmla="*/ 457 w 515"/>
              <a:gd name="T23" fmla="*/ 127 h 537"/>
              <a:gd name="T24" fmla="*/ 460 w 515"/>
              <a:gd name="T25" fmla="*/ 119 h 537"/>
              <a:gd name="T26" fmla="*/ 453 w 515"/>
              <a:gd name="T27" fmla="*/ 141 h 537"/>
              <a:gd name="T28" fmla="*/ 417 w 515"/>
              <a:gd name="T29" fmla="*/ 88 h 537"/>
              <a:gd name="T30" fmla="*/ 353 w 515"/>
              <a:gd name="T31" fmla="*/ 110 h 537"/>
              <a:gd name="T32" fmla="*/ 333 w 515"/>
              <a:gd name="T33" fmla="*/ 173 h 537"/>
              <a:gd name="T34" fmla="*/ 330 w 515"/>
              <a:gd name="T35" fmla="*/ 173 h 537"/>
              <a:gd name="T36" fmla="*/ 310 w 515"/>
              <a:gd name="T37" fmla="*/ 109 h 537"/>
              <a:gd name="T38" fmla="*/ 246 w 515"/>
              <a:gd name="T39" fmla="*/ 88 h 537"/>
              <a:gd name="T40" fmla="*/ 246 w 515"/>
              <a:gd name="T41" fmla="*/ 85 h 537"/>
              <a:gd name="T42" fmla="*/ 311 w 515"/>
              <a:gd name="T43" fmla="*/ 65 h 537"/>
              <a:gd name="T44" fmla="*/ 330 w 515"/>
              <a:gd name="T45" fmla="*/ 1 h 537"/>
              <a:gd name="T46" fmla="*/ 333 w 515"/>
              <a:gd name="T47" fmla="*/ 1 h 537"/>
              <a:gd name="T48" fmla="*/ 353 w 515"/>
              <a:gd name="T49" fmla="*/ 64 h 537"/>
              <a:gd name="T50" fmla="*/ 417 w 515"/>
              <a:gd name="T51" fmla="*/ 85 h 537"/>
              <a:gd name="T52" fmla="*/ 417 w 515"/>
              <a:gd name="T53" fmla="*/ 88 h 537"/>
              <a:gd name="T54" fmla="*/ 155 w 515"/>
              <a:gd name="T55" fmla="*/ 99 h 537"/>
              <a:gd name="T56" fmla="*/ 215 w 515"/>
              <a:gd name="T57" fmla="*/ 371 h 537"/>
              <a:gd name="T58" fmla="*/ 463 w 515"/>
              <a:gd name="T59" fmla="*/ 438 h 537"/>
              <a:gd name="T60" fmla="*/ 467 w 515"/>
              <a:gd name="T61" fmla="*/ 444 h 537"/>
              <a:gd name="T62" fmla="*/ 265 w 515"/>
              <a:gd name="T63" fmla="*/ 537 h 537"/>
              <a:gd name="T64" fmla="*/ 0 w 515"/>
              <a:gd name="T65" fmla="*/ 272 h 537"/>
              <a:gd name="T66" fmla="*/ 197 w 515"/>
              <a:gd name="T67" fmla="*/ 15 h 537"/>
              <a:gd name="T68" fmla="*/ 201 w 515"/>
              <a:gd name="T69" fmla="*/ 21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5" h="537">
                <a:moveTo>
                  <a:pt x="453" y="141"/>
                </a:moveTo>
                <a:cubicBezTo>
                  <a:pt x="456" y="138"/>
                  <a:pt x="458" y="131"/>
                  <a:pt x="461" y="120"/>
                </a:cubicBezTo>
                <a:cubicBezTo>
                  <a:pt x="464" y="104"/>
                  <a:pt x="464" y="104"/>
                  <a:pt x="464" y="104"/>
                </a:cubicBezTo>
                <a:cubicBezTo>
                  <a:pt x="464" y="107"/>
                  <a:pt x="463" y="111"/>
                  <a:pt x="461" y="114"/>
                </a:cubicBezTo>
                <a:cubicBezTo>
                  <a:pt x="463" y="103"/>
                  <a:pt x="463" y="103"/>
                  <a:pt x="463" y="103"/>
                </a:cubicBezTo>
                <a:cubicBezTo>
                  <a:pt x="463" y="103"/>
                  <a:pt x="464" y="103"/>
                  <a:pt x="464" y="103"/>
                </a:cubicBezTo>
                <a:cubicBezTo>
                  <a:pt x="465" y="103"/>
                  <a:pt x="465" y="103"/>
                  <a:pt x="465" y="103"/>
                </a:cubicBezTo>
                <a:cubicBezTo>
                  <a:pt x="469" y="119"/>
                  <a:pt x="469" y="119"/>
                  <a:pt x="469" y="119"/>
                </a:cubicBezTo>
                <a:cubicBezTo>
                  <a:pt x="471" y="130"/>
                  <a:pt x="474" y="137"/>
                  <a:pt x="477" y="140"/>
                </a:cubicBezTo>
                <a:cubicBezTo>
                  <a:pt x="482" y="145"/>
                  <a:pt x="494" y="149"/>
                  <a:pt x="514" y="153"/>
                </a:cubicBezTo>
                <a:cubicBezTo>
                  <a:pt x="515" y="154"/>
                  <a:pt x="515" y="154"/>
                  <a:pt x="515" y="154"/>
                </a:cubicBezTo>
                <a:cubicBezTo>
                  <a:pt x="514" y="154"/>
                  <a:pt x="514" y="154"/>
                  <a:pt x="514" y="154"/>
                </a:cubicBezTo>
                <a:cubicBezTo>
                  <a:pt x="498" y="158"/>
                  <a:pt x="498" y="158"/>
                  <a:pt x="498" y="158"/>
                </a:cubicBezTo>
                <a:cubicBezTo>
                  <a:pt x="487" y="161"/>
                  <a:pt x="480" y="164"/>
                  <a:pt x="477" y="167"/>
                </a:cubicBezTo>
                <a:cubicBezTo>
                  <a:pt x="472" y="171"/>
                  <a:pt x="468" y="184"/>
                  <a:pt x="465" y="203"/>
                </a:cubicBezTo>
                <a:cubicBezTo>
                  <a:pt x="464" y="204"/>
                  <a:pt x="464" y="204"/>
                  <a:pt x="464" y="204"/>
                </a:cubicBezTo>
                <a:cubicBezTo>
                  <a:pt x="463" y="203"/>
                  <a:pt x="463" y="203"/>
                  <a:pt x="463" y="203"/>
                </a:cubicBezTo>
                <a:cubicBezTo>
                  <a:pt x="460" y="183"/>
                  <a:pt x="456" y="171"/>
                  <a:pt x="452" y="166"/>
                </a:cubicBezTo>
                <a:cubicBezTo>
                  <a:pt x="449" y="164"/>
                  <a:pt x="442" y="161"/>
                  <a:pt x="430" y="158"/>
                </a:cubicBezTo>
                <a:cubicBezTo>
                  <a:pt x="414" y="154"/>
                  <a:pt x="414" y="154"/>
                  <a:pt x="414" y="154"/>
                </a:cubicBezTo>
                <a:cubicBezTo>
                  <a:pt x="413" y="154"/>
                  <a:pt x="413" y="154"/>
                  <a:pt x="414" y="154"/>
                </a:cubicBezTo>
                <a:cubicBezTo>
                  <a:pt x="414" y="153"/>
                  <a:pt x="414" y="153"/>
                  <a:pt x="414" y="153"/>
                </a:cubicBezTo>
                <a:cubicBezTo>
                  <a:pt x="435" y="150"/>
                  <a:pt x="448" y="146"/>
                  <a:pt x="452" y="141"/>
                </a:cubicBezTo>
                <a:cubicBezTo>
                  <a:pt x="454" y="139"/>
                  <a:pt x="456" y="134"/>
                  <a:pt x="457" y="127"/>
                </a:cubicBezTo>
                <a:moveTo>
                  <a:pt x="461" y="114"/>
                </a:moveTo>
                <a:cubicBezTo>
                  <a:pt x="460" y="119"/>
                  <a:pt x="460" y="119"/>
                  <a:pt x="460" y="119"/>
                </a:cubicBezTo>
                <a:cubicBezTo>
                  <a:pt x="460" y="122"/>
                  <a:pt x="459" y="125"/>
                  <a:pt x="457" y="127"/>
                </a:cubicBezTo>
                <a:cubicBezTo>
                  <a:pt x="457" y="134"/>
                  <a:pt x="455" y="139"/>
                  <a:pt x="453" y="141"/>
                </a:cubicBezTo>
                <a:cubicBezTo>
                  <a:pt x="458" y="128"/>
                  <a:pt x="461" y="119"/>
                  <a:pt x="461" y="114"/>
                </a:cubicBezTo>
                <a:moveTo>
                  <a:pt x="417" y="88"/>
                </a:moveTo>
                <a:cubicBezTo>
                  <a:pt x="389" y="94"/>
                  <a:pt x="389" y="94"/>
                  <a:pt x="389" y="94"/>
                </a:cubicBezTo>
                <a:cubicBezTo>
                  <a:pt x="370" y="99"/>
                  <a:pt x="358" y="105"/>
                  <a:pt x="353" y="110"/>
                </a:cubicBezTo>
                <a:cubicBezTo>
                  <a:pt x="348" y="114"/>
                  <a:pt x="343" y="126"/>
                  <a:pt x="338" y="145"/>
                </a:cubicBezTo>
                <a:cubicBezTo>
                  <a:pt x="333" y="173"/>
                  <a:pt x="333" y="173"/>
                  <a:pt x="333" y="173"/>
                </a:cubicBezTo>
                <a:cubicBezTo>
                  <a:pt x="331" y="174"/>
                  <a:pt x="331" y="174"/>
                  <a:pt x="331" y="174"/>
                </a:cubicBezTo>
                <a:cubicBezTo>
                  <a:pt x="330" y="174"/>
                  <a:pt x="330" y="173"/>
                  <a:pt x="330" y="173"/>
                </a:cubicBezTo>
                <a:cubicBezTo>
                  <a:pt x="329" y="164"/>
                  <a:pt x="327" y="154"/>
                  <a:pt x="325" y="145"/>
                </a:cubicBezTo>
                <a:cubicBezTo>
                  <a:pt x="320" y="126"/>
                  <a:pt x="315" y="114"/>
                  <a:pt x="310" y="109"/>
                </a:cubicBezTo>
                <a:cubicBezTo>
                  <a:pt x="305" y="104"/>
                  <a:pt x="293" y="99"/>
                  <a:pt x="274" y="94"/>
                </a:cubicBezTo>
                <a:cubicBezTo>
                  <a:pt x="246" y="88"/>
                  <a:pt x="246" y="88"/>
                  <a:pt x="246" y="88"/>
                </a:cubicBezTo>
                <a:cubicBezTo>
                  <a:pt x="245" y="87"/>
                  <a:pt x="245" y="87"/>
                  <a:pt x="245" y="87"/>
                </a:cubicBezTo>
                <a:cubicBezTo>
                  <a:pt x="245" y="86"/>
                  <a:pt x="245" y="85"/>
                  <a:pt x="246" y="85"/>
                </a:cubicBezTo>
                <a:cubicBezTo>
                  <a:pt x="274" y="80"/>
                  <a:pt x="274" y="80"/>
                  <a:pt x="274" y="80"/>
                </a:cubicBezTo>
                <a:cubicBezTo>
                  <a:pt x="294" y="75"/>
                  <a:pt x="306" y="70"/>
                  <a:pt x="311" y="65"/>
                </a:cubicBezTo>
                <a:cubicBezTo>
                  <a:pt x="316" y="60"/>
                  <a:pt x="320" y="48"/>
                  <a:pt x="325" y="29"/>
                </a:cubicBezTo>
                <a:cubicBezTo>
                  <a:pt x="330" y="1"/>
                  <a:pt x="330" y="1"/>
                  <a:pt x="330" y="1"/>
                </a:cubicBezTo>
                <a:cubicBezTo>
                  <a:pt x="330" y="0"/>
                  <a:pt x="330" y="0"/>
                  <a:pt x="331" y="0"/>
                </a:cubicBezTo>
                <a:cubicBezTo>
                  <a:pt x="332" y="0"/>
                  <a:pt x="333" y="0"/>
                  <a:pt x="333" y="1"/>
                </a:cubicBezTo>
                <a:cubicBezTo>
                  <a:pt x="339" y="28"/>
                  <a:pt x="339" y="28"/>
                  <a:pt x="339" y="28"/>
                </a:cubicBezTo>
                <a:cubicBezTo>
                  <a:pt x="343" y="47"/>
                  <a:pt x="348" y="59"/>
                  <a:pt x="353" y="64"/>
                </a:cubicBezTo>
                <a:cubicBezTo>
                  <a:pt x="358" y="69"/>
                  <a:pt x="370" y="74"/>
                  <a:pt x="389" y="79"/>
                </a:cubicBezTo>
                <a:cubicBezTo>
                  <a:pt x="417" y="85"/>
                  <a:pt x="417" y="85"/>
                  <a:pt x="417" y="85"/>
                </a:cubicBezTo>
                <a:cubicBezTo>
                  <a:pt x="418" y="85"/>
                  <a:pt x="418" y="86"/>
                  <a:pt x="418" y="87"/>
                </a:cubicBezTo>
                <a:cubicBezTo>
                  <a:pt x="417" y="88"/>
                  <a:pt x="417" y="88"/>
                  <a:pt x="417" y="88"/>
                </a:cubicBezTo>
                <a:moveTo>
                  <a:pt x="201" y="21"/>
                </a:moveTo>
                <a:cubicBezTo>
                  <a:pt x="181" y="44"/>
                  <a:pt x="166" y="70"/>
                  <a:pt x="155" y="99"/>
                </a:cubicBezTo>
                <a:cubicBezTo>
                  <a:pt x="144" y="128"/>
                  <a:pt x="139" y="158"/>
                  <a:pt x="139" y="188"/>
                </a:cubicBezTo>
                <a:cubicBezTo>
                  <a:pt x="139" y="260"/>
                  <a:pt x="164" y="321"/>
                  <a:pt x="215" y="371"/>
                </a:cubicBezTo>
                <a:cubicBezTo>
                  <a:pt x="265" y="422"/>
                  <a:pt x="326" y="447"/>
                  <a:pt x="397" y="447"/>
                </a:cubicBezTo>
                <a:cubicBezTo>
                  <a:pt x="420" y="447"/>
                  <a:pt x="442" y="444"/>
                  <a:pt x="463" y="438"/>
                </a:cubicBezTo>
                <a:cubicBezTo>
                  <a:pt x="475" y="435"/>
                  <a:pt x="475" y="435"/>
                  <a:pt x="475" y="435"/>
                </a:cubicBezTo>
                <a:cubicBezTo>
                  <a:pt x="467" y="444"/>
                  <a:pt x="467" y="444"/>
                  <a:pt x="467" y="444"/>
                </a:cubicBezTo>
                <a:cubicBezTo>
                  <a:pt x="442" y="474"/>
                  <a:pt x="412" y="497"/>
                  <a:pt x="376" y="513"/>
                </a:cubicBezTo>
                <a:cubicBezTo>
                  <a:pt x="341" y="529"/>
                  <a:pt x="304" y="537"/>
                  <a:pt x="265" y="537"/>
                </a:cubicBezTo>
                <a:cubicBezTo>
                  <a:pt x="192" y="537"/>
                  <a:pt x="130" y="511"/>
                  <a:pt x="77" y="459"/>
                </a:cubicBezTo>
                <a:cubicBezTo>
                  <a:pt x="26" y="407"/>
                  <a:pt x="0" y="345"/>
                  <a:pt x="0" y="272"/>
                </a:cubicBezTo>
                <a:cubicBezTo>
                  <a:pt x="0" y="211"/>
                  <a:pt x="18" y="157"/>
                  <a:pt x="55" y="110"/>
                </a:cubicBezTo>
                <a:cubicBezTo>
                  <a:pt x="92" y="62"/>
                  <a:pt x="139" y="30"/>
                  <a:pt x="197" y="15"/>
                </a:cubicBezTo>
                <a:cubicBezTo>
                  <a:pt x="209" y="12"/>
                  <a:pt x="209" y="12"/>
                  <a:pt x="209" y="12"/>
                </a:cubicBezTo>
                <a:cubicBezTo>
                  <a:pt x="201" y="21"/>
                  <a:pt x="201" y="21"/>
                  <a:pt x="201" y="21"/>
                </a:cubicBezTo>
              </a:path>
            </a:pathLst>
          </a:custGeom>
          <a:solidFill>
            <a:srgbClr val="B32229"/>
          </a:solidFill>
          <a:ln>
            <a:noFill/>
          </a:ln>
        </p:spPr>
        <p:txBody>
          <a:bodyPr vert="horz" wrap="square" lIns="91438" tIns="45719" rIns="91438" bIns="45719" numCol="1" anchor="t" anchorCtr="0" compatLnSpc="1"/>
          <a:lstStyle/>
          <a:p>
            <a:endParaRPr lang="zh-CN" altLang="en-US"/>
          </a:p>
        </p:txBody>
      </p:sp>
      <p:sp>
        <p:nvSpPr>
          <p:cNvPr id="104" name="Freeform 570"/>
          <p:cNvSpPr>
            <a:spLocks noEditPoints="1"/>
          </p:cNvSpPr>
          <p:nvPr/>
        </p:nvSpPr>
        <p:spPr bwMode="auto">
          <a:xfrm>
            <a:off x="5330301" y="2950190"/>
            <a:ext cx="301376" cy="212543"/>
          </a:xfrm>
          <a:custGeom>
            <a:avLst/>
            <a:gdLst>
              <a:gd name="T0" fmla="*/ 533 w 533"/>
              <a:gd name="T1" fmla="*/ 194 h 375"/>
              <a:gd name="T2" fmla="*/ 50 w 533"/>
              <a:gd name="T3" fmla="*/ 152 h 375"/>
              <a:gd name="T4" fmla="*/ 144 w 533"/>
              <a:gd name="T5" fmla="*/ 69 h 375"/>
              <a:gd name="T6" fmla="*/ 234 w 533"/>
              <a:gd name="T7" fmla="*/ 0 h 375"/>
              <a:gd name="T8" fmla="*/ 359 w 533"/>
              <a:gd name="T9" fmla="*/ 24 h 375"/>
              <a:gd name="T10" fmla="*/ 446 w 533"/>
              <a:gd name="T11" fmla="*/ 92 h 375"/>
              <a:gd name="T12" fmla="*/ 502 w 533"/>
              <a:gd name="T13" fmla="*/ 145 h 375"/>
              <a:gd name="T14" fmla="*/ 325 w 533"/>
              <a:gd name="T15" fmla="*/ 239 h 375"/>
              <a:gd name="T16" fmla="*/ 325 w 533"/>
              <a:gd name="T17" fmla="*/ 266 h 375"/>
              <a:gd name="T18" fmla="*/ 344 w 533"/>
              <a:gd name="T19" fmla="*/ 281 h 375"/>
              <a:gd name="T20" fmla="*/ 325 w 533"/>
              <a:gd name="T21" fmla="*/ 304 h 375"/>
              <a:gd name="T22" fmla="*/ 310 w 533"/>
              <a:gd name="T23" fmla="*/ 281 h 375"/>
              <a:gd name="T24" fmla="*/ 284 w 533"/>
              <a:gd name="T25" fmla="*/ 277 h 375"/>
              <a:gd name="T26" fmla="*/ 287 w 533"/>
              <a:gd name="T27" fmla="*/ 250 h 375"/>
              <a:gd name="T28" fmla="*/ 314 w 533"/>
              <a:gd name="T29" fmla="*/ 258 h 375"/>
              <a:gd name="T30" fmla="*/ 133 w 533"/>
              <a:gd name="T31" fmla="*/ 315 h 375"/>
              <a:gd name="T32" fmla="*/ 144 w 533"/>
              <a:gd name="T33" fmla="*/ 341 h 375"/>
              <a:gd name="T34" fmla="*/ 118 w 533"/>
              <a:gd name="T35" fmla="*/ 349 h 375"/>
              <a:gd name="T36" fmla="*/ 106 w 533"/>
              <a:gd name="T37" fmla="*/ 375 h 375"/>
              <a:gd name="T38" fmla="*/ 83 w 533"/>
              <a:gd name="T39" fmla="*/ 360 h 375"/>
              <a:gd name="T40" fmla="*/ 99 w 533"/>
              <a:gd name="T41" fmla="*/ 337 h 375"/>
              <a:gd name="T42" fmla="*/ 91 w 533"/>
              <a:gd name="T43" fmla="*/ 311 h 375"/>
              <a:gd name="T44" fmla="*/ 122 w 533"/>
              <a:gd name="T45" fmla="*/ 307 h 375"/>
              <a:gd name="T46" fmla="*/ 212 w 533"/>
              <a:gd name="T47" fmla="*/ 269 h 375"/>
              <a:gd name="T48" fmla="*/ 189 w 533"/>
              <a:gd name="T49" fmla="*/ 277 h 375"/>
              <a:gd name="T50" fmla="*/ 178 w 533"/>
              <a:gd name="T51" fmla="*/ 304 h 375"/>
              <a:gd name="T52" fmla="*/ 155 w 533"/>
              <a:gd name="T53" fmla="*/ 288 h 375"/>
              <a:gd name="T54" fmla="*/ 171 w 533"/>
              <a:gd name="T55" fmla="*/ 269 h 375"/>
              <a:gd name="T56" fmla="*/ 163 w 533"/>
              <a:gd name="T57" fmla="*/ 242 h 375"/>
              <a:gd name="T58" fmla="*/ 189 w 533"/>
              <a:gd name="T59" fmla="*/ 239 h 375"/>
              <a:gd name="T60" fmla="*/ 189 w 533"/>
              <a:gd name="T61" fmla="*/ 266 h 375"/>
              <a:gd name="T62" fmla="*/ 253 w 533"/>
              <a:gd name="T63" fmla="*/ 337 h 375"/>
              <a:gd name="T64" fmla="*/ 276 w 533"/>
              <a:gd name="T65" fmla="*/ 352 h 375"/>
              <a:gd name="T66" fmla="*/ 253 w 533"/>
              <a:gd name="T67" fmla="*/ 372 h 375"/>
              <a:gd name="T68" fmla="*/ 238 w 533"/>
              <a:gd name="T69" fmla="*/ 349 h 375"/>
              <a:gd name="T70" fmla="*/ 212 w 533"/>
              <a:gd name="T71" fmla="*/ 349 h 375"/>
              <a:gd name="T72" fmla="*/ 216 w 533"/>
              <a:gd name="T73" fmla="*/ 318 h 375"/>
              <a:gd name="T74" fmla="*/ 242 w 533"/>
              <a:gd name="T75" fmla="*/ 330 h 375"/>
              <a:gd name="T76" fmla="*/ 265 w 533"/>
              <a:gd name="T77" fmla="*/ 315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33" h="375">
                <a:moveTo>
                  <a:pt x="498" y="160"/>
                </a:moveTo>
                <a:cubicBezTo>
                  <a:pt x="519" y="165"/>
                  <a:pt x="530" y="176"/>
                  <a:pt x="533" y="194"/>
                </a:cubicBezTo>
                <a:cubicBezTo>
                  <a:pt x="0" y="194"/>
                  <a:pt x="0" y="194"/>
                  <a:pt x="0" y="194"/>
                </a:cubicBezTo>
                <a:cubicBezTo>
                  <a:pt x="13" y="168"/>
                  <a:pt x="30" y="154"/>
                  <a:pt x="50" y="152"/>
                </a:cubicBezTo>
                <a:cubicBezTo>
                  <a:pt x="50" y="94"/>
                  <a:pt x="75" y="65"/>
                  <a:pt x="125" y="65"/>
                </a:cubicBezTo>
                <a:cubicBezTo>
                  <a:pt x="144" y="69"/>
                  <a:pt x="144" y="69"/>
                  <a:pt x="144" y="69"/>
                </a:cubicBezTo>
                <a:cubicBezTo>
                  <a:pt x="149" y="46"/>
                  <a:pt x="160" y="30"/>
                  <a:pt x="178" y="20"/>
                </a:cubicBezTo>
                <a:cubicBezTo>
                  <a:pt x="196" y="7"/>
                  <a:pt x="214" y="0"/>
                  <a:pt x="234" y="0"/>
                </a:cubicBezTo>
                <a:cubicBezTo>
                  <a:pt x="262" y="0"/>
                  <a:pt x="289" y="12"/>
                  <a:pt x="314" y="35"/>
                </a:cubicBezTo>
                <a:cubicBezTo>
                  <a:pt x="359" y="24"/>
                  <a:pt x="359" y="24"/>
                  <a:pt x="359" y="24"/>
                </a:cubicBezTo>
                <a:cubicBezTo>
                  <a:pt x="405" y="24"/>
                  <a:pt x="429" y="47"/>
                  <a:pt x="431" y="95"/>
                </a:cubicBezTo>
                <a:cubicBezTo>
                  <a:pt x="446" y="92"/>
                  <a:pt x="446" y="92"/>
                  <a:pt x="446" y="92"/>
                </a:cubicBezTo>
                <a:cubicBezTo>
                  <a:pt x="487" y="107"/>
                  <a:pt x="487" y="107"/>
                  <a:pt x="487" y="107"/>
                </a:cubicBezTo>
                <a:cubicBezTo>
                  <a:pt x="497" y="122"/>
                  <a:pt x="502" y="135"/>
                  <a:pt x="502" y="145"/>
                </a:cubicBezTo>
                <a:cubicBezTo>
                  <a:pt x="502" y="152"/>
                  <a:pt x="501" y="157"/>
                  <a:pt x="498" y="160"/>
                </a:cubicBezTo>
                <a:moveTo>
                  <a:pt x="325" y="239"/>
                </a:moveTo>
                <a:cubicBezTo>
                  <a:pt x="337" y="246"/>
                  <a:pt x="337" y="246"/>
                  <a:pt x="337" y="246"/>
                </a:cubicBezTo>
                <a:cubicBezTo>
                  <a:pt x="325" y="266"/>
                  <a:pt x="325" y="266"/>
                  <a:pt x="325" y="266"/>
                </a:cubicBezTo>
                <a:cubicBezTo>
                  <a:pt x="348" y="269"/>
                  <a:pt x="348" y="269"/>
                  <a:pt x="348" y="269"/>
                </a:cubicBezTo>
                <a:cubicBezTo>
                  <a:pt x="344" y="281"/>
                  <a:pt x="344" y="281"/>
                  <a:pt x="344" y="281"/>
                </a:cubicBezTo>
                <a:cubicBezTo>
                  <a:pt x="321" y="277"/>
                  <a:pt x="321" y="277"/>
                  <a:pt x="321" y="277"/>
                </a:cubicBezTo>
                <a:cubicBezTo>
                  <a:pt x="325" y="304"/>
                  <a:pt x="325" y="304"/>
                  <a:pt x="325" y="304"/>
                </a:cubicBezTo>
                <a:cubicBezTo>
                  <a:pt x="310" y="304"/>
                  <a:pt x="310" y="304"/>
                  <a:pt x="310" y="304"/>
                </a:cubicBezTo>
                <a:cubicBezTo>
                  <a:pt x="310" y="281"/>
                  <a:pt x="310" y="281"/>
                  <a:pt x="310" y="281"/>
                </a:cubicBezTo>
                <a:cubicBezTo>
                  <a:pt x="287" y="288"/>
                  <a:pt x="287" y="288"/>
                  <a:pt x="287" y="288"/>
                </a:cubicBezTo>
                <a:cubicBezTo>
                  <a:pt x="284" y="277"/>
                  <a:pt x="284" y="277"/>
                  <a:pt x="284" y="277"/>
                </a:cubicBezTo>
                <a:cubicBezTo>
                  <a:pt x="307" y="269"/>
                  <a:pt x="307" y="269"/>
                  <a:pt x="307" y="269"/>
                </a:cubicBezTo>
                <a:cubicBezTo>
                  <a:pt x="287" y="250"/>
                  <a:pt x="287" y="250"/>
                  <a:pt x="287" y="250"/>
                </a:cubicBezTo>
                <a:cubicBezTo>
                  <a:pt x="299" y="242"/>
                  <a:pt x="299" y="242"/>
                  <a:pt x="299" y="242"/>
                </a:cubicBezTo>
                <a:cubicBezTo>
                  <a:pt x="314" y="258"/>
                  <a:pt x="314" y="258"/>
                  <a:pt x="314" y="258"/>
                </a:cubicBezTo>
                <a:cubicBezTo>
                  <a:pt x="325" y="239"/>
                  <a:pt x="325" y="239"/>
                  <a:pt x="325" y="239"/>
                </a:cubicBezTo>
                <a:moveTo>
                  <a:pt x="133" y="315"/>
                </a:moveTo>
                <a:cubicBezTo>
                  <a:pt x="122" y="337"/>
                  <a:pt x="122" y="337"/>
                  <a:pt x="122" y="337"/>
                </a:cubicBezTo>
                <a:cubicBezTo>
                  <a:pt x="144" y="341"/>
                  <a:pt x="144" y="341"/>
                  <a:pt x="144" y="341"/>
                </a:cubicBezTo>
                <a:cubicBezTo>
                  <a:pt x="140" y="352"/>
                  <a:pt x="140" y="352"/>
                  <a:pt x="140" y="352"/>
                </a:cubicBezTo>
                <a:cubicBezTo>
                  <a:pt x="118" y="349"/>
                  <a:pt x="118" y="349"/>
                  <a:pt x="118" y="349"/>
                </a:cubicBezTo>
                <a:cubicBezTo>
                  <a:pt x="122" y="372"/>
                  <a:pt x="122" y="372"/>
                  <a:pt x="122" y="372"/>
                </a:cubicBezTo>
                <a:cubicBezTo>
                  <a:pt x="106" y="375"/>
                  <a:pt x="106" y="375"/>
                  <a:pt x="106" y="375"/>
                </a:cubicBezTo>
                <a:cubicBezTo>
                  <a:pt x="106" y="349"/>
                  <a:pt x="106" y="349"/>
                  <a:pt x="106" y="349"/>
                </a:cubicBezTo>
                <a:cubicBezTo>
                  <a:pt x="83" y="360"/>
                  <a:pt x="83" y="360"/>
                  <a:pt x="83" y="360"/>
                </a:cubicBezTo>
                <a:cubicBezTo>
                  <a:pt x="80" y="349"/>
                  <a:pt x="80" y="349"/>
                  <a:pt x="80" y="349"/>
                </a:cubicBezTo>
                <a:cubicBezTo>
                  <a:pt x="99" y="337"/>
                  <a:pt x="99" y="337"/>
                  <a:pt x="99" y="337"/>
                </a:cubicBezTo>
                <a:cubicBezTo>
                  <a:pt x="83" y="318"/>
                  <a:pt x="83" y="318"/>
                  <a:pt x="83" y="318"/>
                </a:cubicBezTo>
                <a:cubicBezTo>
                  <a:pt x="91" y="311"/>
                  <a:pt x="91" y="311"/>
                  <a:pt x="91" y="311"/>
                </a:cubicBezTo>
                <a:cubicBezTo>
                  <a:pt x="110" y="330"/>
                  <a:pt x="110" y="330"/>
                  <a:pt x="110" y="330"/>
                </a:cubicBezTo>
                <a:cubicBezTo>
                  <a:pt x="122" y="307"/>
                  <a:pt x="122" y="307"/>
                  <a:pt x="122" y="307"/>
                </a:cubicBezTo>
                <a:cubicBezTo>
                  <a:pt x="133" y="315"/>
                  <a:pt x="133" y="315"/>
                  <a:pt x="133" y="315"/>
                </a:cubicBezTo>
                <a:moveTo>
                  <a:pt x="212" y="269"/>
                </a:moveTo>
                <a:cubicBezTo>
                  <a:pt x="212" y="281"/>
                  <a:pt x="212" y="281"/>
                  <a:pt x="212" y="281"/>
                </a:cubicBezTo>
                <a:cubicBezTo>
                  <a:pt x="189" y="277"/>
                  <a:pt x="189" y="277"/>
                  <a:pt x="189" y="277"/>
                </a:cubicBezTo>
                <a:cubicBezTo>
                  <a:pt x="189" y="304"/>
                  <a:pt x="189" y="304"/>
                  <a:pt x="189" y="304"/>
                </a:cubicBezTo>
                <a:cubicBezTo>
                  <a:pt x="178" y="304"/>
                  <a:pt x="178" y="304"/>
                  <a:pt x="178" y="304"/>
                </a:cubicBezTo>
                <a:cubicBezTo>
                  <a:pt x="175" y="281"/>
                  <a:pt x="175" y="281"/>
                  <a:pt x="175" y="281"/>
                </a:cubicBezTo>
                <a:cubicBezTo>
                  <a:pt x="155" y="288"/>
                  <a:pt x="155" y="288"/>
                  <a:pt x="155" y="288"/>
                </a:cubicBezTo>
                <a:cubicBezTo>
                  <a:pt x="148" y="277"/>
                  <a:pt x="148" y="277"/>
                  <a:pt x="148" y="277"/>
                </a:cubicBezTo>
                <a:cubicBezTo>
                  <a:pt x="171" y="269"/>
                  <a:pt x="171" y="269"/>
                  <a:pt x="171" y="269"/>
                </a:cubicBezTo>
                <a:cubicBezTo>
                  <a:pt x="155" y="250"/>
                  <a:pt x="155" y="250"/>
                  <a:pt x="155" y="250"/>
                </a:cubicBezTo>
                <a:cubicBezTo>
                  <a:pt x="163" y="242"/>
                  <a:pt x="163" y="242"/>
                  <a:pt x="163" y="242"/>
                </a:cubicBezTo>
                <a:cubicBezTo>
                  <a:pt x="178" y="258"/>
                  <a:pt x="178" y="258"/>
                  <a:pt x="178" y="258"/>
                </a:cubicBezTo>
                <a:cubicBezTo>
                  <a:pt x="189" y="239"/>
                  <a:pt x="189" y="239"/>
                  <a:pt x="189" y="239"/>
                </a:cubicBezTo>
                <a:cubicBezTo>
                  <a:pt x="201" y="246"/>
                  <a:pt x="201" y="246"/>
                  <a:pt x="201" y="246"/>
                </a:cubicBezTo>
                <a:cubicBezTo>
                  <a:pt x="189" y="266"/>
                  <a:pt x="189" y="266"/>
                  <a:pt x="189" y="266"/>
                </a:cubicBezTo>
                <a:cubicBezTo>
                  <a:pt x="212" y="269"/>
                  <a:pt x="212" y="269"/>
                  <a:pt x="212" y="269"/>
                </a:cubicBezTo>
                <a:moveTo>
                  <a:pt x="253" y="337"/>
                </a:moveTo>
                <a:cubicBezTo>
                  <a:pt x="276" y="341"/>
                  <a:pt x="276" y="341"/>
                  <a:pt x="276" y="341"/>
                </a:cubicBezTo>
                <a:cubicBezTo>
                  <a:pt x="276" y="352"/>
                  <a:pt x="276" y="352"/>
                  <a:pt x="276" y="352"/>
                </a:cubicBezTo>
                <a:cubicBezTo>
                  <a:pt x="253" y="349"/>
                  <a:pt x="253" y="349"/>
                  <a:pt x="253" y="349"/>
                </a:cubicBezTo>
                <a:cubicBezTo>
                  <a:pt x="253" y="372"/>
                  <a:pt x="253" y="372"/>
                  <a:pt x="253" y="372"/>
                </a:cubicBezTo>
                <a:cubicBezTo>
                  <a:pt x="242" y="375"/>
                  <a:pt x="242" y="375"/>
                  <a:pt x="242" y="375"/>
                </a:cubicBezTo>
                <a:cubicBezTo>
                  <a:pt x="238" y="349"/>
                  <a:pt x="238" y="349"/>
                  <a:pt x="238" y="349"/>
                </a:cubicBezTo>
                <a:cubicBezTo>
                  <a:pt x="216" y="360"/>
                  <a:pt x="216" y="360"/>
                  <a:pt x="216" y="360"/>
                </a:cubicBezTo>
                <a:cubicBezTo>
                  <a:pt x="212" y="349"/>
                  <a:pt x="212" y="349"/>
                  <a:pt x="212" y="349"/>
                </a:cubicBezTo>
                <a:cubicBezTo>
                  <a:pt x="234" y="337"/>
                  <a:pt x="234" y="337"/>
                  <a:pt x="234" y="337"/>
                </a:cubicBezTo>
                <a:cubicBezTo>
                  <a:pt x="216" y="318"/>
                  <a:pt x="216" y="318"/>
                  <a:pt x="216" y="318"/>
                </a:cubicBezTo>
                <a:cubicBezTo>
                  <a:pt x="227" y="311"/>
                  <a:pt x="227" y="311"/>
                  <a:pt x="227" y="311"/>
                </a:cubicBezTo>
                <a:cubicBezTo>
                  <a:pt x="242" y="330"/>
                  <a:pt x="242" y="330"/>
                  <a:pt x="242" y="330"/>
                </a:cubicBezTo>
                <a:cubicBezTo>
                  <a:pt x="253" y="307"/>
                  <a:pt x="253" y="307"/>
                  <a:pt x="253" y="307"/>
                </a:cubicBezTo>
                <a:cubicBezTo>
                  <a:pt x="265" y="315"/>
                  <a:pt x="265" y="315"/>
                  <a:pt x="265" y="315"/>
                </a:cubicBezTo>
                <a:cubicBezTo>
                  <a:pt x="253" y="337"/>
                  <a:pt x="253" y="337"/>
                  <a:pt x="253" y="337"/>
                </a:cubicBezTo>
              </a:path>
            </a:pathLst>
          </a:custGeom>
          <a:solidFill>
            <a:srgbClr val="B32229"/>
          </a:solidFill>
          <a:ln>
            <a:noFill/>
          </a:ln>
        </p:spPr>
        <p:txBody>
          <a:bodyPr vert="horz" wrap="square" lIns="91438" tIns="45719" rIns="91438" bIns="45719" numCol="1" anchor="t" anchorCtr="0" compatLnSpc="1"/>
          <a:lstStyle/>
          <a:p>
            <a:endParaRPr lang="zh-CN" altLang="en-US"/>
          </a:p>
        </p:txBody>
      </p:sp>
      <p:sp>
        <p:nvSpPr>
          <p:cNvPr id="105" name="Freeform 166"/>
          <p:cNvSpPr/>
          <p:nvPr/>
        </p:nvSpPr>
        <p:spPr bwMode="auto">
          <a:xfrm>
            <a:off x="1914460" y="2470411"/>
            <a:ext cx="138867" cy="220458"/>
          </a:xfrm>
          <a:custGeom>
            <a:avLst/>
            <a:gdLst>
              <a:gd name="T0" fmla="*/ 93 w 161"/>
              <a:gd name="T1" fmla="*/ 256 h 256"/>
              <a:gd name="T2" fmla="*/ 67 w 161"/>
              <a:gd name="T3" fmla="*/ 256 h 256"/>
              <a:gd name="T4" fmla="*/ 67 w 161"/>
              <a:gd name="T5" fmla="*/ 226 h 256"/>
              <a:gd name="T6" fmla="*/ 24 w 161"/>
              <a:gd name="T7" fmla="*/ 210 h 256"/>
              <a:gd name="T8" fmla="*/ 0 w 161"/>
              <a:gd name="T9" fmla="*/ 172 h 256"/>
              <a:gd name="T10" fmla="*/ 42 w 161"/>
              <a:gd name="T11" fmla="*/ 163 h 256"/>
              <a:gd name="T12" fmla="*/ 83 w 161"/>
              <a:gd name="T13" fmla="*/ 190 h 256"/>
              <a:gd name="T14" fmla="*/ 105 w 161"/>
              <a:gd name="T15" fmla="*/ 185 h 256"/>
              <a:gd name="T16" fmla="*/ 114 w 161"/>
              <a:gd name="T17" fmla="*/ 169 h 256"/>
              <a:gd name="T18" fmla="*/ 105 w 161"/>
              <a:gd name="T19" fmla="*/ 155 h 256"/>
              <a:gd name="T20" fmla="*/ 80 w 161"/>
              <a:gd name="T21" fmla="*/ 147 h 256"/>
              <a:gd name="T22" fmla="*/ 44 w 161"/>
              <a:gd name="T23" fmla="*/ 137 h 256"/>
              <a:gd name="T24" fmla="*/ 20 w 161"/>
              <a:gd name="T25" fmla="*/ 119 h 256"/>
              <a:gd name="T26" fmla="*/ 10 w 161"/>
              <a:gd name="T27" fmla="*/ 87 h 256"/>
              <a:gd name="T28" fmla="*/ 26 w 161"/>
              <a:gd name="T29" fmla="*/ 45 h 256"/>
              <a:gd name="T30" fmla="*/ 67 w 161"/>
              <a:gd name="T31" fmla="*/ 25 h 256"/>
              <a:gd name="T32" fmla="*/ 67 w 161"/>
              <a:gd name="T33" fmla="*/ 0 h 256"/>
              <a:gd name="T34" fmla="*/ 93 w 161"/>
              <a:gd name="T35" fmla="*/ 0 h 256"/>
              <a:gd name="T36" fmla="*/ 93 w 161"/>
              <a:gd name="T37" fmla="*/ 25 h 256"/>
              <a:gd name="T38" fmla="*/ 113 w 161"/>
              <a:gd name="T39" fmla="*/ 28 h 256"/>
              <a:gd name="T40" fmla="*/ 132 w 161"/>
              <a:gd name="T41" fmla="*/ 38 h 256"/>
              <a:gd name="T42" fmla="*/ 155 w 161"/>
              <a:gd name="T43" fmla="*/ 70 h 256"/>
              <a:gd name="T44" fmla="*/ 116 w 161"/>
              <a:gd name="T45" fmla="*/ 83 h 256"/>
              <a:gd name="T46" fmla="*/ 83 w 161"/>
              <a:gd name="T47" fmla="*/ 60 h 256"/>
              <a:gd name="T48" fmla="*/ 55 w 161"/>
              <a:gd name="T49" fmla="*/ 78 h 256"/>
              <a:gd name="T50" fmla="*/ 63 w 161"/>
              <a:gd name="T51" fmla="*/ 92 h 256"/>
              <a:gd name="T52" fmla="*/ 84 w 161"/>
              <a:gd name="T53" fmla="*/ 98 h 256"/>
              <a:gd name="T54" fmla="*/ 134 w 161"/>
              <a:gd name="T55" fmla="*/ 114 h 256"/>
              <a:gd name="T56" fmla="*/ 161 w 161"/>
              <a:gd name="T57" fmla="*/ 162 h 256"/>
              <a:gd name="T58" fmla="*/ 152 w 161"/>
              <a:gd name="T59" fmla="*/ 194 h 256"/>
              <a:gd name="T60" fmla="*/ 127 w 161"/>
              <a:gd name="T61" fmla="*/ 217 h 256"/>
              <a:gd name="T62" fmla="*/ 110 w 161"/>
              <a:gd name="T63" fmla="*/ 224 h 256"/>
              <a:gd name="T64" fmla="*/ 93 w 161"/>
              <a:gd name="T65" fmla="*/ 226 h 256"/>
              <a:gd name="T66" fmla="*/ 93 w 161"/>
              <a:gd name="T67" fmla="*/ 2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1" h="256">
                <a:moveTo>
                  <a:pt x="93" y="256"/>
                </a:moveTo>
                <a:cubicBezTo>
                  <a:pt x="67" y="256"/>
                  <a:pt x="67" y="256"/>
                  <a:pt x="67" y="256"/>
                </a:cubicBezTo>
                <a:cubicBezTo>
                  <a:pt x="67" y="226"/>
                  <a:pt x="67" y="226"/>
                  <a:pt x="67" y="226"/>
                </a:cubicBezTo>
                <a:cubicBezTo>
                  <a:pt x="50" y="224"/>
                  <a:pt x="36" y="219"/>
                  <a:pt x="24" y="210"/>
                </a:cubicBezTo>
                <a:cubicBezTo>
                  <a:pt x="12" y="201"/>
                  <a:pt x="4" y="188"/>
                  <a:pt x="0" y="172"/>
                </a:cubicBezTo>
                <a:cubicBezTo>
                  <a:pt x="42" y="163"/>
                  <a:pt x="42" y="163"/>
                  <a:pt x="42" y="163"/>
                </a:cubicBezTo>
                <a:cubicBezTo>
                  <a:pt x="47" y="181"/>
                  <a:pt x="61" y="190"/>
                  <a:pt x="83" y="190"/>
                </a:cubicBezTo>
                <a:cubicBezTo>
                  <a:pt x="91" y="190"/>
                  <a:pt x="98" y="188"/>
                  <a:pt x="105" y="185"/>
                </a:cubicBezTo>
                <a:cubicBezTo>
                  <a:pt x="111" y="182"/>
                  <a:pt x="114" y="176"/>
                  <a:pt x="114" y="169"/>
                </a:cubicBezTo>
                <a:cubicBezTo>
                  <a:pt x="114" y="162"/>
                  <a:pt x="111" y="157"/>
                  <a:pt x="105" y="155"/>
                </a:cubicBezTo>
                <a:cubicBezTo>
                  <a:pt x="99" y="152"/>
                  <a:pt x="91" y="150"/>
                  <a:pt x="80" y="147"/>
                </a:cubicBezTo>
                <a:cubicBezTo>
                  <a:pt x="66" y="144"/>
                  <a:pt x="54" y="141"/>
                  <a:pt x="44" y="137"/>
                </a:cubicBezTo>
                <a:cubicBezTo>
                  <a:pt x="34" y="133"/>
                  <a:pt x="26" y="127"/>
                  <a:pt x="20" y="119"/>
                </a:cubicBezTo>
                <a:cubicBezTo>
                  <a:pt x="13" y="111"/>
                  <a:pt x="10" y="100"/>
                  <a:pt x="10" y="87"/>
                </a:cubicBezTo>
                <a:cubicBezTo>
                  <a:pt x="10" y="70"/>
                  <a:pt x="16" y="56"/>
                  <a:pt x="26" y="45"/>
                </a:cubicBezTo>
                <a:cubicBezTo>
                  <a:pt x="37" y="34"/>
                  <a:pt x="51" y="27"/>
                  <a:pt x="67" y="25"/>
                </a:cubicBezTo>
                <a:cubicBezTo>
                  <a:pt x="67" y="0"/>
                  <a:pt x="67" y="0"/>
                  <a:pt x="67" y="0"/>
                </a:cubicBezTo>
                <a:cubicBezTo>
                  <a:pt x="93" y="0"/>
                  <a:pt x="93" y="0"/>
                  <a:pt x="93" y="0"/>
                </a:cubicBezTo>
                <a:cubicBezTo>
                  <a:pt x="93" y="25"/>
                  <a:pt x="93" y="25"/>
                  <a:pt x="93" y="25"/>
                </a:cubicBezTo>
                <a:cubicBezTo>
                  <a:pt x="100" y="25"/>
                  <a:pt x="107" y="26"/>
                  <a:pt x="113" y="28"/>
                </a:cubicBezTo>
                <a:cubicBezTo>
                  <a:pt x="120" y="30"/>
                  <a:pt x="126" y="34"/>
                  <a:pt x="132" y="38"/>
                </a:cubicBezTo>
                <a:cubicBezTo>
                  <a:pt x="143" y="45"/>
                  <a:pt x="151" y="56"/>
                  <a:pt x="155" y="70"/>
                </a:cubicBezTo>
                <a:cubicBezTo>
                  <a:pt x="116" y="83"/>
                  <a:pt x="116" y="83"/>
                  <a:pt x="116" y="83"/>
                </a:cubicBezTo>
                <a:cubicBezTo>
                  <a:pt x="111" y="68"/>
                  <a:pt x="100" y="60"/>
                  <a:pt x="83" y="60"/>
                </a:cubicBezTo>
                <a:cubicBezTo>
                  <a:pt x="64" y="60"/>
                  <a:pt x="55" y="66"/>
                  <a:pt x="55" y="78"/>
                </a:cubicBezTo>
                <a:cubicBezTo>
                  <a:pt x="55" y="85"/>
                  <a:pt x="58" y="89"/>
                  <a:pt x="63" y="92"/>
                </a:cubicBezTo>
                <a:cubicBezTo>
                  <a:pt x="67" y="94"/>
                  <a:pt x="74" y="96"/>
                  <a:pt x="84" y="98"/>
                </a:cubicBezTo>
                <a:cubicBezTo>
                  <a:pt x="108" y="103"/>
                  <a:pt x="124" y="108"/>
                  <a:pt x="134" y="114"/>
                </a:cubicBezTo>
                <a:cubicBezTo>
                  <a:pt x="152" y="125"/>
                  <a:pt x="161" y="141"/>
                  <a:pt x="161" y="162"/>
                </a:cubicBezTo>
                <a:cubicBezTo>
                  <a:pt x="161" y="174"/>
                  <a:pt x="158" y="185"/>
                  <a:pt x="152" y="194"/>
                </a:cubicBezTo>
                <a:cubicBezTo>
                  <a:pt x="146" y="204"/>
                  <a:pt x="137" y="211"/>
                  <a:pt x="127" y="217"/>
                </a:cubicBezTo>
                <a:cubicBezTo>
                  <a:pt x="122" y="219"/>
                  <a:pt x="116" y="222"/>
                  <a:pt x="110" y="224"/>
                </a:cubicBezTo>
                <a:cubicBezTo>
                  <a:pt x="105" y="225"/>
                  <a:pt x="99" y="226"/>
                  <a:pt x="93" y="226"/>
                </a:cubicBezTo>
                <a:lnTo>
                  <a:pt x="93" y="256"/>
                </a:lnTo>
                <a:close/>
              </a:path>
            </a:pathLst>
          </a:custGeom>
          <a:solidFill>
            <a:schemeClr val="bg1"/>
          </a:solidFill>
          <a:ln>
            <a:noFill/>
          </a:ln>
        </p:spPr>
        <p:txBody>
          <a:bodyPr vert="horz" wrap="square" lIns="91438" tIns="45719" rIns="91438" bIns="45719" numCol="1" anchor="t" anchorCtr="0" compatLnSpc="1"/>
          <a:lstStyle/>
          <a:p>
            <a:endParaRPr lang="zh-CN" altLang="en-US"/>
          </a:p>
        </p:txBody>
      </p:sp>
      <p:grpSp>
        <p:nvGrpSpPr>
          <p:cNvPr id="106" name="组合 105"/>
          <p:cNvGrpSpPr/>
          <p:nvPr/>
        </p:nvGrpSpPr>
        <p:grpSpPr>
          <a:xfrm>
            <a:off x="3864782" y="2463803"/>
            <a:ext cx="214606" cy="205326"/>
            <a:chOff x="5392738" y="-3175"/>
            <a:chExt cx="587375" cy="561976"/>
          </a:xfrm>
          <a:solidFill>
            <a:schemeClr val="bg1"/>
          </a:solidFill>
        </p:grpSpPr>
        <p:sp>
          <p:nvSpPr>
            <p:cNvPr id="107" name="Rectangle 181"/>
            <p:cNvSpPr>
              <a:spLocks noChangeArrowheads="1"/>
            </p:cNvSpPr>
            <p:nvPr/>
          </p:nvSpPr>
          <p:spPr bwMode="auto">
            <a:xfrm>
              <a:off x="5392738" y="-3175"/>
              <a:ext cx="106363" cy="5619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8" name="Rectangle 182"/>
            <p:cNvSpPr>
              <a:spLocks noChangeArrowheads="1"/>
            </p:cNvSpPr>
            <p:nvPr/>
          </p:nvSpPr>
          <p:spPr bwMode="auto">
            <a:xfrm>
              <a:off x="5554663" y="255588"/>
              <a:ext cx="106363"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9" name="Rectangle 183"/>
            <p:cNvSpPr>
              <a:spLocks noChangeArrowheads="1"/>
            </p:cNvSpPr>
            <p:nvPr/>
          </p:nvSpPr>
          <p:spPr bwMode="auto">
            <a:xfrm>
              <a:off x="5715000" y="188913"/>
              <a:ext cx="106363" cy="369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10" name="Rectangle 184"/>
            <p:cNvSpPr>
              <a:spLocks noChangeArrowheads="1"/>
            </p:cNvSpPr>
            <p:nvPr/>
          </p:nvSpPr>
          <p:spPr bwMode="auto">
            <a:xfrm>
              <a:off x="5873750" y="119063"/>
              <a:ext cx="106363" cy="4397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11" name="Freeform 185"/>
            <p:cNvSpPr/>
            <p:nvPr/>
          </p:nvSpPr>
          <p:spPr bwMode="auto">
            <a:xfrm>
              <a:off x="5549900" y="-3175"/>
              <a:ext cx="265113" cy="215900"/>
            </a:xfrm>
            <a:custGeom>
              <a:avLst/>
              <a:gdLst>
                <a:gd name="T0" fmla="*/ 0 w 105"/>
                <a:gd name="T1" fmla="*/ 85 h 85"/>
                <a:gd name="T2" fmla="*/ 61 w 105"/>
                <a:gd name="T3" fmla="*/ 28 h 85"/>
                <a:gd name="T4" fmla="*/ 40 w 105"/>
                <a:gd name="T5" fmla="*/ 13 h 85"/>
                <a:gd name="T6" fmla="*/ 94 w 105"/>
                <a:gd name="T7" fmla="*/ 0 h 85"/>
                <a:gd name="T8" fmla="*/ 105 w 105"/>
                <a:gd name="T9" fmla="*/ 52 h 85"/>
                <a:gd name="T10" fmla="*/ 82 w 105"/>
                <a:gd name="T11" fmla="*/ 40 h 85"/>
                <a:gd name="T12" fmla="*/ 0 w 105"/>
                <a:gd name="T13" fmla="*/ 85 h 85"/>
              </a:gdLst>
              <a:ahLst/>
              <a:cxnLst>
                <a:cxn ang="0">
                  <a:pos x="T0" y="T1"/>
                </a:cxn>
                <a:cxn ang="0">
                  <a:pos x="T2" y="T3"/>
                </a:cxn>
                <a:cxn ang="0">
                  <a:pos x="T4" y="T5"/>
                </a:cxn>
                <a:cxn ang="0">
                  <a:pos x="T6" y="T7"/>
                </a:cxn>
                <a:cxn ang="0">
                  <a:pos x="T8" y="T9"/>
                </a:cxn>
                <a:cxn ang="0">
                  <a:pos x="T10" y="T11"/>
                </a:cxn>
                <a:cxn ang="0">
                  <a:pos x="T12" y="T13"/>
                </a:cxn>
              </a:cxnLst>
              <a:rect l="0" t="0" r="r" b="b"/>
              <a:pathLst>
                <a:path w="105" h="85">
                  <a:moveTo>
                    <a:pt x="0" y="85"/>
                  </a:moveTo>
                  <a:cubicBezTo>
                    <a:pt x="0" y="85"/>
                    <a:pt x="56" y="70"/>
                    <a:pt x="61" y="28"/>
                  </a:cubicBezTo>
                  <a:cubicBezTo>
                    <a:pt x="40" y="13"/>
                    <a:pt x="40" y="13"/>
                    <a:pt x="40" y="13"/>
                  </a:cubicBezTo>
                  <a:cubicBezTo>
                    <a:pt x="94" y="0"/>
                    <a:pt x="94" y="0"/>
                    <a:pt x="94" y="0"/>
                  </a:cubicBezTo>
                  <a:cubicBezTo>
                    <a:pt x="105" y="52"/>
                    <a:pt x="105" y="52"/>
                    <a:pt x="105" y="52"/>
                  </a:cubicBezTo>
                  <a:cubicBezTo>
                    <a:pt x="82" y="40"/>
                    <a:pt x="82" y="40"/>
                    <a:pt x="82" y="40"/>
                  </a:cubicBezTo>
                  <a:cubicBezTo>
                    <a:pt x="82" y="40"/>
                    <a:pt x="66" y="85"/>
                    <a:pt x="0"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12" name="组合 111"/>
          <p:cNvGrpSpPr>
            <a:grpSpLocks noChangeAspect="1"/>
          </p:cNvGrpSpPr>
          <p:nvPr/>
        </p:nvGrpSpPr>
        <p:grpSpPr>
          <a:xfrm>
            <a:off x="5825201" y="2501323"/>
            <a:ext cx="230205" cy="174947"/>
            <a:chOff x="10004425" y="1971676"/>
            <a:chExt cx="1593850" cy="1211262"/>
          </a:xfrm>
          <a:solidFill>
            <a:schemeClr val="bg1"/>
          </a:solidFill>
        </p:grpSpPr>
        <p:sp>
          <p:nvSpPr>
            <p:cNvPr id="113" name="Freeform 267"/>
            <p:cNvSpPr/>
            <p:nvPr/>
          </p:nvSpPr>
          <p:spPr bwMode="auto">
            <a:xfrm>
              <a:off x="10004425" y="1971676"/>
              <a:ext cx="1535113" cy="688975"/>
            </a:xfrm>
            <a:custGeom>
              <a:avLst/>
              <a:gdLst>
                <a:gd name="T0" fmla="*/ 480 w 967"/>
                <a:gd name="T1" fmla="*/ 434 h 434"/>
                <a:gd name="T2" fmla="*/ 0 w 967"/>
                <a:gd name="T3" fmla="*/ 217 h 434"/>
                <a:gd name="T4" fmla="*/ 492 w 967"/>
                <a:gd name="T5" fmla="*/ 0 h 434"/>
                <a:gd name="T6" fmla="*/ 967 w 967"/>
                <a:gd name="T7" fmla="*/ 212 h 434"/>
                <a:gd name="T8" fmla="*/ 480 w 967"/>
                <a:gd name="T9" fmla="*/ 434 h 434"/>
              </a:gdLst>
              <a:ahLst/>
              <a:cxnLst>
                <a:cxn ang="0">
                  <a:pos x="T0" y="T1"/>
                </a:cxn>
                <a:cxn ang="0">
                  <a:pos x="T2" y="T3"/>
                </a:cxn>
                <a:cxn ang="0">
                  <a:pos x="T4" y="T5"/>
                </a:cxn>
                <a:cxn ang="0">
                  <a:pos x="T6" y="T7"/>
                </a:cxn>
                <a:cxn ang="0">
                  <a:pos x="T8" y="T9"/>
                </a:cxn>
              </a:cxnLst>
              <a:rect l="0" t="0" r="r" b="b"/>
              <a:pathLst>
                <a:path w="967" h="434">
                  <a:moveTo>
                    <a:pt x="480" y="434"/>
                  </a:moveTo>
                  <a:lnTo>
                    <a:pt x="0" y="217"/>
                  </a:lnTo>
                  <a:lnTo>
                    <a:pt x="492" y="0"/>
                  </a:lnTo>
                  <a:lnTo>
                    <a:pt x="967" y="212"/>
                  </a:lnTo>
                  <a:lnTo>
                    <a:pt x="480" y="4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Rectangle 268"/>
            <p:cNvSpPr>
              <a:spLocks noChangeArrowheads="1"/>
            </p:cNvSpPr>
            <p:nvPr/>
          </p:nvSpPr>
          <p:spPr bwMode="auto">
            <a:xfrm>
              <a:off x="11474450" y="2297113"/>
              <a:ext cx="46038" cy="5032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15" name="Oval 269"/>
            <p:cNvSpPr>
              <a:spLocks noChangeArrowheads="1"/>
            </p:cNvSpPr>
            <p:nvPr/>
          </p:nvSpPr>
          <p:spPr bwMode="auto">
            <a:xfrm>
              <a:off x="11422063" y="2743201"/>
              <a:ext cx="150813" cy="15081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Freeform 270"/>
            <p:cNvSpPr/>
            <p:nvPr/>
          </p:nvSpPr>
          <p:spPr bwMode="auto">
            <a:xfrm>
              <a:off x="11404600" y="2822576"/>
              <a:ext cx="107950" cy="336550"/>
            </a:xfrm>
            <a:custGeom>
              <a:avLst/>
              <a:gdLst>
                <a:gd name="T0" fmla="*/ 16 w 29"/>
                <a:gd name="T1" fmla="*/ 5 h 90"/>
                <a:gd name="T2" fmla="*/ 6 w 29"/>
                <a:gd name="T3" fmla="*/ 90 h 90"/>
                <a:gd name="T4" fmla="*/ 29 w 29"/>
                <a:gd name="T5" fmla="*/ 90 h 90"/>
                <a:gd name="T6" fmla="*/ 29 w 29"/>
                <a:gd name="T7" fmla="*/ 0 h 90"/>
                <a:gd name="T8" fmla="*/ 16 w 29"/>
                <a:gd name="T9" fmla="*/ 5 h 90"/>
              </a:gdLst>
              <a:ahLst/>
              <a:cxnLst>
                <a:cxn ang="0">
                  <a:pos x="T0" y="T1"/>
                </a:cxn>
                <a:cxn ang="0">
                  <a:pos x="T2" y="T3"/>
                </a:cxn>
                <a:cxn ang="0">
                  <a:pos x="T4" y="T5"/>
                </a:cxn>
                <a:cxn ang="0">
                  <a:pos x="T6" y="T7"/>
                </a:cxn>
                <a:cxn ang="0">
                  <a:pos x="T8" y="T9"/>
                </a:cxn>
              </a:cxnLst>
              <a:rect l="0" t="0" r="r" b="b"/>
              <a:pathLst>
                <a:path w="29" h="90">
                  <a:moveTo>
                    <a:pt x="16" y="5"/>
                  </a:moveTo>
                  <a:cubicBezTo>
                    <a:pt x="16" y="5"/>
                    <a:pt x="0" y="39"/>
                    <a:pt x="6" y="90"/>
                  </a:cubicBezTo>
                  <a:cubicBezTo>
                    <a:pt x="29" y="90"/>
                    <a:pt x="29" y="90"/>
                    <a:pt x="29" y="90"/>
                  </a:cubicBezTo>
                  <a:cubicBezTo>
                    <a:pt x="29" y="0"/>
                    <a:pt x="29" y="0"/>
                    <a:pt x="29" y="0"/>
                  </a:cubicBezTo>
                  <a:cubicBezTo>
                    <a:pt x="29" y="0"/>
                    <a:pt x="16" y="8"/>
                    <a:pt x="16"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Freeform 271"/>
            <p:cNvSpPr/>
            <p:nvPr/>
          </p:nvSpPr>
          <p:spPr bwMode="auto">
            <a:xfrm>
              <a:off x="11490325" y="2822576"/>
              <a:ext cx="107950" cy="336550"/>
            </a:xfrm>
            <a:custGeom>
              <a:avLst/>
              <a:gdLst>
                <a:gd name="T0" fmla="*/ 13 w 29"/>
                <a:gd name="T1" fmla="*/ 5 h 90"/>
                <a:gd name="T2" fmla="*/ 23 w 29"/>
                <a:gd name="T3" fmla="*/ 90 h 90"/>
                <a:gd name="T4" fmla="*/ 0 w 29"/>
                <a:gd name="T5" fmla="*/ 90 h 90"/>
                <a:gd name="T6" fmla="*/ 0 w 29"/>
                <a:gd name="T7" fmla="*/ 0 h 90"/>
                <a:gd name="T8" fmla="*/ 13 w 29"/>
                <a:gd name="T9" fmla="*/ 5 h 90"/>
              </a:gdLst>
              <a:ahLst/>
              <a:cxnLst>
                <a:cxn ang="0">
                  <a:pos x="T0" y="T1"/>
                </a:cxn>
                <a:cxn ang="0">
                  <a:pos x="T2" y="T3"/>
                </a:cxn>
                <a:cxn ang="0">
                  <a:pos x="T4" y="T5"/>
                </a:cxn>
                <a:cxn ang="0">
                  <a:pos x="T6" y="T7"/>
                </a:cxn>
                <a:cxn ang="0">
                  <a:pos x="T8" y="T9"/>
                </a:cxn>
              </a:cxnLst>
              <a:rect l="0" t="0" r="r" b="b"/>
              <a:pathLst>
                <a:path w="29" h="90">
                  <a:moveTo>
                    <a:pt x="13" y="5"/>
                  </a:moveTo>
                  <a:cubicBezTo>
                    <a:pt x="13" y="5"/>
                    <a:pt x="29" y="39"/>
                    <a:pt x="23" y="90"/>
                  </a:cubicBezTo>
                  <a:cubicBezTo>
                    <a:pt x="0" y="90"/>
                    <a:pt x="0" y="90"/>
                    <a:pt x="0" y="90"/>
                  </a:cubicBezTo>
                  <a:cubicBezTo>
                    <a:pt x="0" y="0"/>
                    <a:pt x="0" y="0"/>
                    <a:pt x="0" y="0"/>
                  </a:cubicBezTo>
                  <a:cubicBezTo>
                    <a:pt x="0" y="0"/>
                    <a:pt x="13" y="8"/>
                    <a:pt x="13"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Freeform 272"/>
            <p:cNvSpPr/>
            <p:nvPr/>
          </p:nvSpPr>
          <p:spPr bwMode="auto">
            <a:xfrm>
              <a:off x="10309225" y="2522538"/>
              <a:ext cx="889000" cy="660400"/>
            </a:xfrm>
            <a:custGeom>
              <a:avLst/>
              <a:gdLst>
                <a:gd name="T0" fmla="*/ 237 w 237"/>
                <a:gd name="T1" fmla="*/ 0 h 176"/>
                <a:gd name="T2" fmla="*/ 118 w 237"/>
                <a:gd name="T3" fmla="*/ 55 h 176"/>
                <a:gd name="T4" fmla="*/ 0 w 237"/>
                <a:gd name="T5" fmla="*/ 0 h 176"/>
                <a:gd name="T6" fmla="*/ 0 w 237"/>
                <a:gd name="T7" fmla="*/ 136 h 176"/>
                <a:gd name="T8" fmla="*/ 115 w 237"/>
                <a:gd name="T9" fmla="*/ 176 h 176"/>
                <a:gd name="T10" fmla="*/ 115 w 237"/>
                <a:gd name="T11" fmla="*/ 176 h 176"/>
                <a:gd name="T12" fmla="*/ 118 w 237"/>
                <a:gd name="T13" fmla="*/ 176 h 176"/>
                <a:gd name="T14" fmla="*/ 122 w 237"/>
                <a:gd name="T15" fmla="*/ 176 h 176"/>
                <a:gd name="T16" fmla="*/ 122 w 237"/>
                <a:gd name="T17" fmla="*/ 176 h 176"/>
                <a:gd name="T18" fmla="*/ 237 w 237"/>
                <a:gd name="T19" fmla="*/ 136 h 176"/>
                <a:gd name="T20" fmla="*/ 237 w 237"/>
                <a:gd name="T21" fmla="*/ 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7" h="176">
                  <a:moveTo>
                    <a:pt x="237" y="0"/>
                  </a:moveTo>
                  <a:cubicBezTo>
                    <a:pt x="237" y="1"/>
                    <a:pt x="138" y="47"/>
                    <a:pt x="118" y="55"/>
                  </a:cubicBezTo>
                  <a:cubicBezTo>
                    <a:pt x="99" y="47"/>
                    <a:pt x="0" y="1"/>
                    <a:pt x="0" y="0"/>
                  </a:cubicBezTo>
                  <a:cubicBezTo>
                    <a:pt x="0" y="136"/>
                    <a:pt x="0" y="136"/>
                    <a:pt x="0" y="136"/>
                  </a:cubicBezTo>
                  <a:cubicBezTo>
                    <a:pt x="32" y="170"/>
                    <a:pt x="95" y="175"/>
                    <a:pt x="115" y="176"/>
                  </a:cubicBezTo>
                  <a:cubicBezTo>
                    <a:pt x="115" y="176"/>
                    <a:pt x="115" y="176"/>
                    <a:pt x="115" y="176"/>
                  </a:cubicBezTo>
                  <a:cubicBezTo>
                    <a:pt x="115" y="176"/>
                    <a:pt x="116" y="176"/>
                    <a:pt x="118" y="176"/>
                  </a:cubicBezTo>
                  <a:cubicBezTo>
                    <a:pt x="121" y="176"/>
                    <a:pt x="122" y="176"/>
                    <a:pt x="122" y="176"/>
                  </a:cubicBezTo>
                  <a:cubicBezTo>
                    <a:pt x="122" y="176"/>
                    <a:pt x="122" y="176"/>
                    <a:pt x="122" y="176"/>
                  </a:cubicBezTo>
                  <a:cubicBezTo>
                    <a:pt x="142" y="175"/>
                    <a:pt x="205" y="170"/>
                    <a:pt x="237" y="136"/>
                  </a:cubicBezTo>
                  <a:lnTo>
                    <a:pt x="23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19" name="Freeform 29"/>
          <p:cNvSpPr>
            <a:spLocks noEditPoints="1"/>
          </p:cNvSpPr>
          <p:nvPr/>
        </p:nvSpPr>
        <p:spPr bwMode="auto">
          <a:xfrm>
            <a:off x="7884368" y="2302285"/>
            <a:ext cx="495435" cy="528362"/>
          </a:xfrm>
          <a:custGeom>
            <a:avLst/>
            <a:gdLst>
              <a:gd name="T0" fmla="*/ 127 w 358"/>
              <a:gd name="T1" fmla="*/ 292 h 382"/>
              <a:gd name="T2" fmla="*/ 322 w 358"/>
              <a:gd name="T3" fmla="*/ 63 h 382"/>
              <a:gd name="T4" fmla="*/ 333 w 358"/>
              <a:gd name="T5" fmla="*/ 113 h 382"/>
              <a:gd name="T6" fmla="*/ 336 w 358"/>
              <a:gd name="T7" fmla="*/ 178 h 382"/>
              <a:gd name="T8" fmla="*/ 338 w 358"/>
              <a:gd name="T9" fmla="*/ 245 h 382"/>
              <a:gd name="T10" fmla="*/ 321 w 358"/>
              <a:gd name="T11" fmla="*/ 314 h 382"/>
              <a:gd name="T12" fmla="*/ 271 w 358"/>
              <a:gd name="T13" fmla="*/ 382 h 382"/>
              <a:gd name="T14" fmla="*/ 172 w 358"/>
              <a:gd name="T15" fmla="*/ 226 h 382"/>
              <a:gd name="T16" fmla="*/ 123 w 358"/>
              <a:gd name="T17" fmla="*/ 197 h 382"/>
              <a:gd name="T18" fmla="*/ 125 w 358"/>
              <a:gd name="T19" fmla="*/ 208 h 382"/>
              <a:gd name="T20" fmla="*/ 174 w 358"/>
              <a:gd name="T21" fmla="*/ 236 h 382"/>
              <a:gd name="T22" fmla="*/ 172 w 358"/>
              <a:gd name="T23" fmla="*/ 226 h 382"/>
              <a:gd name="T24" fmla="*/ 288 w 358"/>
              <a:gd name="T25" fmla="*/ 136 h 382"/>
              <a:gd name="T26" fmla="*/ 263 w 358"/>
              <a:gd name="T27" fmla="*/ 125 h 382"/>
              <a:gd name="T28" fmla="*/ 171 w 358"/>
              <a:gd name="T29" fmla="*/ 70 h 382"/>
              <a:gd name="T30" fmla="*/ 148 w 358"/>
              <a:gd name="T31" fmla="*/ 54 h 382"/>
              <a:gd name="T32" fmla="*/ 171 w 358"/>
              <a:gd name="T33" fmla="*/ 70 h 382"/>
              <a:gd name="T34" fmla="*/ 204 w 358"/>
              <a:gd name="T35" fmla="*/ 39 h 382"/>
              <a:gd name="T36" fmla="*/ 193 w 358"/>
              <a:gd name="T37" fmla="*/ 64 h 382"/>
              <a:gd name="T38" fmla="*/ 258 w 358"/>
              <a:gd name="T39" fmla="*/ 103 h 382"/>
              <a:gd name="T40" fmla="*/ 274 w 358"/>
              <a:gd name="T41" fmla="*/ 80 h 382"/>
              <a:gd name="T42" fmla="*/ 258 w 358"/>
              <a:gd name="T43" fmla="*/ 103 h 382"/>
              <a:gd name="T44" fmla="*/ 249 w 358"/>
              <a:gd name="T45" fmla="*/ 55 h 382"/>
              <a:gd name="T46" fmla="*/ 226 w 358"/>
              <a:gd name="T47" fmla="*/ 71 h 382"/>
              <a:gd name="T48" fmla="*/ 182 w 358"/>
              <a:gd name="T49" fmla="*/ 209 h 382"/>
              <a:gd name="T50" fmla="*/ 133 w 358"/>
              <a:gd name="T51" fmla="*/ 180 h 382"/>
              <a:gd name="T52" fmla="*/ 135 w 358"/>
              <a:gd name="T53" fmla="*/ 190 h 382"/>
              <a:gd name="T54" fmla="*/ 184 w 358"/>
              <a:gd name="T55" fmla="*/ 219 h 382"/>
              <a:gd name="T56" fmla="*/ 182 w 358"/>
              <a:gd name="T57" fmla="*/ 209 h 382"/>
              <a:gd name="T58" fmla="*/ 157 w 358"/>
              <a:gd name="T59" fmla="*/ 104 h 382"/>
              <a:gd name="T60" fmla="*/ 186 w 358"/>
              <a:gd name="T61" fmla="*/ 195 h 382"/>
              <a:gd name="T62" fmla="*/ 222 w 358"/>
              <a:gd name="T63" fmla="*/ 90 h 382"/>
              <a:gd name="T64" fmla="*/ 136 w 358"/>
              <a:gd name="T65" fmla="*/ 238 h 382"/>
              <a:gd name="T66" fmla="*/ 129 w 358"/>
              <a:gd name="T67" fmla="*/ 216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8" h="382">
                <a:moveTo>
                  <a:pt x="131" y="382"/>
                </a:moveTo>
                <a:cubicBezTo>
                  <a:pt x="135" y="352"/>
                  <a:pt x="135" y="320"/>
                  <a:pt x="127" y="292"/>
                </a:cubicBezTo>
                <a:cubicBezTo>
                  <a:pt x="0" y="220"/>
                  <a:pt x="34" y="56"/>
                  <a:pt x="140" y="23"/>
                </a:cubicBezTo>
                <a:cubicBezTo>
                  <a:pt x="196" y="0"/>
                  <a:pt x="272" y="14"/>
                  <a:pt x="322" y="63"/>
                </a:cubicBezTo>
                <a:cubicBezTo>
                  <a:pt x="358" y="99"/>
                  <a:pt x="340" y="109"/>
                  <a:pt x="340" y="109"/>
                </a:cubicBezTo>
                <a:cubicBezTo>
                  <a:pt x="333" y="113"/>
                  <a:pt x="333" y="113"/>
                  <a:pt x="333" y="113"/>
                </a:cubicBezTo>
                <a:cubicBezTo>
                  <a:pt x="337" y="130"/>
                  <a:pt x="345" y="162"/>
                  <a:pt x="344" y="166"/>
                </a:cubicBezTo>
                <a:cubicBezTo>
                  <a:pt x="342" y="172"/>
                  <a:pt x="336" y="178"/>
                  <a:pt x="336" y="178"/>
                </a:cubicBezTo>
                <a:cubicBezTo>
                  <a:pt x="354" y="239"/>
                  <a:pt x="354" y="239"/>
                  <a:pt x="354" y="239"/>
                </a:cubicBezTo>
                <a:cubicBezTo>
                  <a:pt x="338" y="245"/>
                  <a:pt x="338" y="245"/>
                  <a:pt x="338" y="245"/>
                </a:cubicBezTo>
                <a:cubicBezTo>
                  <a:pt x="341" y="265"/>
                  <a:pt x="343" y="281"/>
                  <a:pt x="341" y="300"/>
                </a:cubicBezTo>
                <a:cubicBezTo>
                  <a:pt x="341" y="304"/>
                  <a:pt x="330" y="313"/>
                  <a:pt x="321" y="314"/>
                </a:cubicBezTo>
                <a:cubicBezTo>
                  <a:pt x="267" y="317"/>
                  <a:pt x="267" y="317"/>
                  <a:pt x="267" y="317"/>
                </a:cubicBezTo>
                <a:cubicBezTo>
                  <a:pt x="271" y="382"/>
                  <a:pt x="271" y="382"/>
                  <a:pt x="271" y="382"/>
                </a:cubicBezTo>
                <a:cubicBezTo>
                  <a:pt x="131" y="382"/>
                  <a:pt x="131" y="382"/>
                  <a:pt x="131" y="382"/>
                </a:cubicBezTo>
                <a:close/>
                <a:moveTo>
                  <a:pt x="172" y="226"/>
                </a:moveTo>
                <a:cubicBezTo>
                  <a:pt x="132" y="196"/>
                  <a:pt x="132" y="196"/>
                  <a:pt x="132" y="196"/>
                </a:cubicBezTo>
                <a:cubicBezTo>
                  <a:pt x="129" y="193"/>
                  <a:pt x="125" y="194"/>
                  <a:pt x="123" y="197"/>
                </a:cubicBezTo>
                <a:cubicBezTo>
                  <a:pt x="123" y="197"/>
                  <a:pt x="123" y="197"/>
                  <a:pt x="123" y="197"/>
                </a:cubicBezTo>
                <a:cubicBezTo>
                  <a:pt x="121" y="201"/>
                  <a:pt x="122" y="205"/>
                  <a:pt x="125" y="208"/>
                </a:cubicBezTo>
                <a:cubicBezTo>
                  <a:pt x="165" y="238"/>
                  <a:pt x="165" y="238"/>
                  <a:pt x="165" y="238"/>
                </a:cubicBezTo>
                <a:cubicBezTo>
                  <a:pt x="168" y="240"/>
                  <a:pt x="172" y="239"/>
                  <a:pt x="174" y="236"/>
                </a:cubicBezTo>
                <a:cubicBezTo>
                  <a:pt x="174" y="236"/>
                  <a:pt x="174" y="236"/>
                  <a:pt x="174" y="236"/>
                </a:cubicBezTo>
                <a:cubicBezTo>
                  <a:pt x="176" y="233"/>
                  <a:pt x="175" y="228"/>
                  <a:pt x="172" y="226"/>
                </a:cubicBezTo>
                <a:close/>
                <a:moveTo>
                  <a:pt x="263" y="136"/>
                </a:moveTo>
                <a:cubicBezTo>
                  <a:pt x="288" y="136"/>
                  <a:pt x="288" y="136"/>
                  <a:pt x="288" y="136"/>
                </a:cubicBezTo>
                <a:cubicBezTo>
                  <a:pt x="288" y="125"/>
                  <a:pt x="288" y="125"/>
                  <a:pt x="288" y="125"/>
                </a:cubicBezTo>
                <a:cubicBezTo>
                  <a:pt x="263" y="125"/>
                  <a:pt x="263" y="125"/>
                  <a:pt x="263" y="125"/>
                </a:cubicBezTo>
                <a:cubicBezTo>
                  <a:pt x="263" y="136"/>
                  <a:pt x="263" y="136"/>
                  <a:pt x="263" y="136"/>
                </a:cubicBezTo>
                <a:close/>
                <a:moveTo>
                  <a:pt x="171" y="70"/>
                </a:moveTo>
                <a:cubicBezTo>
                  <a:pt x="158" y="48"/>
                  <a:pt x="158" y="48"/>
                  <a:pt x="158" y="48"/>
                </a:cubicBezTo>
                <a:cubicBezTo>
                  <a:pt x="148" y="54"/>
                  <a:pt x="148" y="54"/>
                  <a:pt x="148" y="54"/>
                </a:cubicBezTo>
                <a:cubicBezTo>
                  <a:pt x="161" y="76"/>
                  <a:pt x="161" y="76"/>
                  <a:pt x="161" y="76"/>
                </a:cubicBezTo>
                <a:cubicBezTo>
                  <a:pt x="171" y="70"/>
                  <a:pt x="171" y="70"/>
                  <a:pt x="171" y="70"/>
                </a:cubicBezTo>
                <a:close/>
                <a:moveTo>
                  <a:pt x="204" y="64"/>
                </a:moveTo>
                <a:cubicBezTo>
                  <a:pt x="204" y="39"/>
                  <a:pt x="204" y="39"/>
                  <a:pt x="204" y="39"/>
                </a:cubicBezTo>
                <a:cubicBezTo>
                  <a:pt x="193" y="39"/>
                  <a:pt x="193" y="39"/>
                  <a:pt x="193" y="39"/>
                </a:cubicBezTo>
                <a:cubicBezTo>
                  <a:pt x="193" y="64"/>
                  <a:pt x="193" y="64"/>
                  <a:pt x="193" y="64"/>
                </a:cubicBezTo>
                <a:cubicBezTo>
                  <a:pt x="204" y="64"/>
                  <a:pt x="204" y="64"/>
                  <a:pt x="204" y="64"/>
                </a:cubicBezTo>
                <a:close/>
                <a:moveTo>
                  <a:pt x="258" y="103"/>
                </a:moveTo>
                <a:cubicBezTo>
                  <a:pt x="279" y="90"/>
                  <a:pt x="279" y="90"/>
                  <a:pt x="279" y="90"/>
                </a:cubicBezTo>
                <a:cubicBezTo>
                  <a:pt x="274" y="80"/>
                  <a:pt x="274" y="80"/>
                  <a:pt x="274" y="80"/>
                </a:cubicBezTo>
                <a:cubicBezTo>
                  <a:pt x="252" y="93"/>
                  <a:pt x="252" y="93"/>
                  <a:pt x="252" y="93"/>
                </a:cubicBezTo>
                <a:cubicBezTo>
                  <a:pt x="258" y="103"/>
                  <a:pt x="258" y="103"/>
                  <a:pt x="258" y="103"/>
                </a:cubicBezTo>
                <a:close/>
                <a:moveTo>
                  <a:pt x="236" y="76"/>
                </a:moveTo>
                <a:cubicBezTo>
                  <a:pt x="249" y="55"/>
                  <a:pt x="249" y="55"/>
                  <a:pt x="249" y="55"/>
                </a:cubicBezTo>
                <a:cubicBezTo>
                  <a:pt x="239" y="49"/>
                  <a:pt x="239" y="49"/>
                  <a:pt x="239" y="49"/>
                </a:cubicBezTo>
                <a:cubicBezTo>
                  <a:pt x="226" y="71"/>
                  <a:pt x="226" y="71"/>
                  <a:pt x="226" y="71"/>
                </a:cubicBezTo>
                <a:cubicBezTo>
                  <a:pt x="236" y="76"/>
                  <a:pt x="236" y="76"/>
                  <a:pt x="236" y="76"/>
                </a:cubicBezTo>
                <a:close/>
                <a:moveTo>
                  <a:pt x="182" y="209"/>
                </a:moveTo>
                <a:cubicBezTo>
                  <a:pt x="142" y="178"/>
                  <a:pt x="142" y="178"/>
                  <a:pt x="142" y="178"/>
                </a:cubicBezTo>
                <a:cubicBezTo>
                  <a:pt x="139" y="176"/>
                  <a:pt x="135" y="177"/>
                  <a:pt x="133" y="180"/>
                </a:cubicBezTo>
                <a:cubicBezTo>
                  <a:pt x="133" y="180"/>
                  <a:pt x="133" y="180"/>
                  <a:pt x="133" y="180"/>
                </a:cubicBezTo>
                <a:cubicBezTo>
                  <a:pt x="131" y="183"/>
                  <a:pt x="132" y="188"/>
                  <a:pt x="135" y="190"/>
                </a:cubicBezTo>
                <a:cubicBezTo>
                  <a:pt x="175" y="221"/>
                  <a:pt x="175" y="221"/>
                  <a:pt x="175" y="221"/>
                </a:cubicBezTo>
                <a:cubicBezTo>
                  <a:pt x="178" y="223"/>
                  <a:pt x="182" y="222"/>
                  <a:pt x="184" y="219"/>
                </a:cubicBezTo>
                <a:cubicBezTo>
                  <a:pt x="184" y="219"/>
                  <a:pt x="184" y="219"/>
                  <a:pt x="184" y="219"/>
                </a:cubicBezTo>
                <a:cubicBezTo>
                  <a:pt x="186" y="216"/>
                  <a:pt x="185" y="211"/>
                  <a:pt x="182" y="209"/>
                </a:cubicBezTo>
                <a:close/>
                <a:moveTo>
                  <a:pt x="222" y="90"/>
                </a:moveTo>
                <a:cubicBezTo>
                  <a:pt x="198" y="76"/>
                  <a:pt x="169" y="83"/>
                  <a:pt x="157" y="104"/>
                </a:cubicBezTo>
                <a:cubicBezTo>
                  <a:pt x="144" y="126"/>
                  <a:pt x="160" y="151"/>
                  <a:pt x="149" y="174"/>
                </a:cubicBezTo>
                <a:cubicBezTo>
                  <a:pt x="186" y="195"/>
                  <a:pt x="186" y="195"/>
                  <a:pt x="186" y="195"/>
                </a:cubicBezTo>
                <a:cubicBezTo>
                  <a:pt x="200" y="174"/>
                  <a:pt x="229" y="176"/>
                  <a:pt x="242" y="154"/>
                </a:cubicBezTo>
                <a:cubicBezTo>
                  <a:pt x="255" y="132"/>
                  <a:pt x="245" y="104"/>
                  <a:pt x="222" y="90"/>
                </a:cubicBezTo>
                <a:close/>
                <a:moveTo>
                  <a:pt x="129" y="216"/>
                </a:moveTo>
                <a:cubicBezTo>
                  <a:pt x="125" y="224"/>
                  <a:pt x="128" y="233"/>
                  <a:pt x="136" y="238"/>
                </a:cubicBezTo>
                <a:cubicBezTo>
                  <a:pt x="142" y="241"/>
                  <a:pt x="150" y="240"/>
                  <a:pt x="155" y="236"/>
                </a:cubicBezTo>
                <a:lnTo>
                  <a:pt x="129" y="216"/>
                </a:lnTo>
                <a:close/>
              </a:path>
            </a:pathLst>
          </a:custGeom>
          <a:solidFill>
            <a:schemeClr val="bg1"/>
          </a:solidFill>
          <a:ln>
            <a:noFill/>
          </a:ln>
        </p:spPr>
        <p:txBody>
          <a:bodyPr vert="horz" wrap="square" lIns="91438" tIns="45719" rIns="91438" bIns="45719" numCol="1" anchor="t" anchorCtr="0" compatLnSpc="1"/>
          <a:lstStyle/>
          <a:p>
            <a:endParaRPr lang="zh-CN" alt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31697"/>
          <a:stretch>
            <a:fillRect/>
          </a:stretch>
        </p:blipFill>
        <p:spPr bwMode="auto">
          <a:xfrm>
            <a:off x="0" y="-1"/>
            <a:ext cx="9144000" cy="5143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937692" y="144686"/>
            <a:ext cx="3024335" cy="400110"/>
          </a:xfrm>
          <a:prstGeom prst="rect">
            <a:avLst/>
          </a:prstGeom>
          <a:noFill/>
        </p:spPr>
        <p:txBody>
          <a:bodyPr wrap="square" rtlCol="0">
            <a:spAutoFit/>
          </a:bodyPr>
          <a:lstStyle/>
          <a:p>
            <a:r>
              <a:rPr lang="en-US" altLang="zh-CN" sz="2000" b="1" dirty="0">
                <a:solidFill>
                  <a:srgbClr val="2D221B"/>
                </a:solidFill>
                <a:latin typeface="微软雅黑" panose="020B0503020204020204" pitchFamily="34" charset="-122"/>
                <a:ea typeface="微软雅黑" panose="020B0503020204020204" pitchFamily="34" charset="-122"/>
                <a:cs typeface="Vrinda" panose="020B0502040204020203" pitchFamily="34" charset="0"/>
              </a:rPr>
              <a:t>EMPLOYEE  DESKTOP</a:t>
            </a:r>
          </a:p>
        </p:txBody>
      </p:sp>
      <p:sp>
        <p:nvSpPr>
          <p:cNvPr id="15" name="TextBox 14"/>
          <p:cNvSpPr txBox="1"/>
          <p:nvPr/>
        </p:nvSpPr>
        <p:spPr>
          <a:xfrm>
            <a:off x="959654" y="432718"/>
            <a:ext cx="7716802" cy="267124"/>
          </a:xfrm>
          <a:prstGeom prst="rect">
            <a:avLst/>
          </a:prstGeom>
          <a:noFill/>
        </p:spPr>
        <p:txBody>
          <a:bodyPr wrap="square" rtlCol="0">
            <a:spAutoFit/>
          </a:bodyPr>
          <a:lstStyle/>
          <a:p>
            <a:pPr>
              <a:lnSpc>
                <a:spcPts val="1500"/>
              </a:lnSpc>
            </a:pP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Sed</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ut</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perspiciatis</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undSed</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ut</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perspiciatis</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unde</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omnis</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iste</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natus</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error sit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voluptatem</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accusantiuSed</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ut</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perspiciatis</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unde</a:t>
            </a:r>
            <a:endPar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endParaRPr>
          </a:p>
        </p:txBody>
      </p:sp>
      <p:grpSp>
        <p:nvGrpSpPr>
          <p:cNvPr id="6" name="Group 3"/>
          <p:cNvGrpSpPr/>
          <p:nvPr/>
        </p:nvGrpSpPr>
        <p:grpSpPr>
          <a:xfrm rot="21388552" flipH="1">
            <a:off x="242579" y="27865"/>
            <a:ext cx="689534" cy="625672"/>
            <a:chOff x="7930034" y="1635267"/>
            <a:chExt cx="3330788" cy="3022303"/>
          </a:xfrm>
          <a:solidFill>
            <a:srgbClr val="01A89E"/>
          </a:solidFill>
        </p:grpSpPr>
        <p:sp>
          <p:nvSpPr>
            <p:cNvPr id="7" name="Isosceles Triangle 7"/>
            <p:cNvSpPr/>
            <p:nvPr/>
          </p:nvSpPr>
          <p:spPr>
            <a:xfrm rot="2881072" flipV="1">
              <a:off x="8019596" y="3910238"/>
              <a:ext cx="657770" cy="836894"/>
            </a:xfrm>
            <a:prstGeom prst="triangl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9" name="Isosceles Triangle 8"/>
            <p:cNvSpPr/>
            <p:nvPr/>
          </p:nvSpPr>
          <p:spPr>
            <a:xfrm rot="2881072" flipV="1">
              <a:off x="8030238" y="4326992"/>
              <a:ext cx="265230" cy="337457"/>
            </a:xfrm>
            <a:prstGeom prst="triangl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10" name="Oval 9"/>
            <p:cNvSpPr/>
            <p:nvPr/>
          </p:nvSpPr>
          <p:spPr>
            <a:xfrm rot="2881072">
              <a:off x="8580663" y="3515722"/>
              <a:ext cx="170121" cy="170121"/>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11" name="Oval 10"/>
            <p:cNvSpPr/>
            <p:nvPr/>
          </p:nvSpPr>
          <p:spPr>
            <a:xfrm rot="2881072">
              <a:off x="8794981" y="3751961"/>
              <a:ext cx="95276" cy="95276"/>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12" name="Oval 11"/>
            <p:cNvSpPr/>
            <p:nvPr/>
          </p:nvSpPr>
          <p:spPr>
            <a:xfrm rot="2881072">
              <a:off x="9017027" y="4000657"/>
              <a:ext cx="170121" cy="170121"/>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13" name="Oval 12"/>
            <p:cNvSpPr/>
            <p:nvPr/>
          </p:nvSpPr>
          <p:spPr>
            <a:xfrm rot="2881072">
              <a:off x="8917084" y="3212998"/>
              <a:ext cx="170121" cy="170121"/>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14" name="Oval 13"/>
            <p:cNvSpPr/>
            <p:nvPr/>
          </p:nvSpPr>
          <p:spPr>
            <a:xfrm rot="2881072">
              <a:off x="9276075" y="2947576"/>
              <a:ext cx="105312" cy="105312"/>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16" name="Oval 14"/>
            <p:cNvSpPr/>
            <p:nvPr/>
          </p:nvSpPr>
          <p:spPr>
            <a:xfrm rot="2881072">
              <a:off x="9632596" y="2569151"/>
              <a:ext cx="170121" cy="170121"/>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17" name="Oval 15"/>
            <p:cNvSpPr/>
            <p:nvPr/>
          </p:nvSpPr>
          <p:spPr>
            <a:xfrm rot="2881072">
              <a:off x="10670430" y="1635267"/>
              <a:ext cx="170121" cy="170121"/>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18" name="Oval 16"/>
            <p:cNvSpPr/>
            <p:nvPr/>
          </p:nvSpPr>
          <p:spPr>
            <a:xfrm rot="2881072">
              <a:off x="10354311" y="1919723"/>
              <a:ext cx="170121" cy="170121"/>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19" name="Oval 17"/>
            <p:cNvSpPr/>
            <p:nvPr/>
          </p:nvSpPr>
          <p:spPr>
            <a:xfrm rot="2881072">
              <a:off x="10038597" y="2253810"/>
              <a:ext cx="105312" cy="105312"/>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20" name="Oval 18"/>
            <p:cNvSpPr/>
            <p:nvPr/>
          </p:nvSpPr>
          <p:spPr>
            <a:xfrm rot="2881072">
              <a:off x="11090701" y="2102318"/>
              <a:ext cx="170121" cy="170121"/>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21" name="Oval 19"/>
            <p:cNvSpPr/>
            <p:nvPr/>
          </p:nvSpPr>
          <p:spPr>
            <a:xfrm rot="2881072">
              <a:off x="10927069" y="1888511"/>
              <a:ext cx="105312" cy="105312"/>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22" name="Oval 20"/>
            <p:cNvSpPr/>
            <p:nvPr/>
          </p:nvSpPr>
          <p:spPr>
            <a:xfrm rot="2881072">
              <a:off x="10521112" y="2708784"/>
              <a:ext cx="105312" cy="105312"/>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23" name="Oval 21"/>
            <p:cNvSpPr/>
            <p:nvPr/>
          </p:nvSpPr>
          <p:spPr>
            <a:xfrm rot="2881072">
              <a:off x="10773401" y="2395452"/>
              <a:ext cx="170121" cy="170121"/>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24" name="Oval 22"/>
            <p:cNvSpPr/>
            <p:nvPr/>
          </p:nvSpPr>
          <p:spPr>
            <a:xfrm rot="2881072">
              <a:off x="10296370" y="2849452"/>
              <a:ext cx="170121" cy="170121"/>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25" name="Oval 23"/>
            <p:cNvSpPr/>
            <p:nvPr/>
          </p:nvSpPr>
          <p:spPr>
            <a:xfrm rot="2881072">
              <a:off x="9902669" y="3265284"/>
              <a:ext cx="105312" cy="105312"/>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26" name="Oval 24"/>
            <p:cNvSpPr/>
            <p:nvPr/>
          </p:nvSpPr>
          <p:spPr>
            <a:xfrm rot="2881072">
              <a:off x="9632463" y="3446861"/>
              <a:ext cx="170121" cy="170121"/>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27" name="Oval 25"/>
            <p:cNvSpPr/>
            <p:nvPr/>
          </p:nvSpPr>
          <p:spPr>
            <a:xfrm rot="2881072">
              <a:off x="9314753" y="3794314"/>
              <a:ext cx="105312" cy="105312"/>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28" name="Oval 26"/>
            <p:cNvSpPr/>
            <p:nvPr/>
          </p:nvSpPr>
          <p:spPr>
            <a:xfrm rot="2881072">
              <a:off x="10112396" y="2598419"/>
              <a:ext cx="105312" cy="105312"/>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29" name="Oval 27"/>
            <p:cNvSpPr/>
            <p:nvPr/>
          </p:nvSpPr>
          <p:spPr>
            <a:xfrm rot="2881072">
              <a:off x="9877954" y="2841818"/>
              <a:ext cx="170121" cy="170121"/>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30" name="Oval 28"/>
            <p:cNvSpPr/>
            <p:nvPr/>
          </p:nvSpPr>
          <p:spPr>
            <a:xfrm rot="2881072">
              <a:off x="9254321" y="3121514"/>
              <a:ext cx="247155" cy="247155"/>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31" name="Oval 29"/>
            <p:cNvSpPr/>
            <p:nvPr/>
          </p:nvSpPr>
          <p:spPr>
            <a:xfrm rot="2881072">
              <a:off x="10591845" y="2011825"/>
              <a:ext cx="247155" cy="247155"/>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32" name="Oval 30"/>
            <p:cNvSpPr/>
            <p:nvPr/>
          </p:nvSpPr>
          <p:spPr>
            <a:xfrm rot="2881072">
              <a:off x="10473364" y="2438442"/>
              <a:ext cx="105312" cy="105312"/>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33" name="Oval 31"/>
            <p:cNvSpPr/>
            <p:nvPr/>
          </p:nvSpPr>
          <p:spPr>
            <a:xfrm rot="2881072">
              <a:off x="9067241" y="3634743"/>
              <a:ext cx="170121" cy="170121"/>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34" name="Oval 32"/>
            <p:cNvSpPr/>
            <p:nvPr/>
          </p:nvSpPr>
          <p:spPr>
            <a:xfrm rot="2881072">
              <a:off x="9610135" y="2931868"/>
              <a:ext cx="105312" cy="105312"/>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cxnSp>
          <p:nvCxnSpPr>
            <p:cNvPr id="35" name="Straight Connector 33"/>
            <p:cNvCxnSpPr>
              <a:stCxn id="10" idx="6"/>
              <a:endCxn id="11" idx="2"/>
            </p:cNvCxnSpPr>
            <p:nvPr/>
          </p:nvCxnSpPr>
          <p:spPr>
            <a:xfrm rot="2881072">
              <a:off x="8699978" y="3713354"/>
              <a:ext cx="133418" cy="1492"/>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36" name="Straight Connector 34"/>
            <p:cNvCxnSpPr>
              <a:stCxn id="11" idx="6"/>
              <a:endCxn id="12" idx="2"/>
            </p:cNvCxnSpPr>
            <p:nvPr/>
          </p:nvCxnSpPr>
          <p:spPr>
            <a:xfrm rot="2881072" flipV="1">
              <a:off x="8833064" y="3928003"/>
              <a:ext cx="253546" cy="1492"/>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37" name="Straight Connector 35"/>
            <p:cNvCxnSpPr>
              <a:stCxn id="12" idx="0"/>
              <a:endCxn id="27" idx="4"/>
            </p:cNvCxnSpPr>
            <p:nvPr/>
          </p:nvCxnSpPr>
          <p:spPr>
            <a:xfrm rot="2881072" flipH="1" flipV="1">
              <a:off x="9246792" y="3845901"/>
              <a:ext cx="1" cy="219209"/>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38" name="Straight Connector 36"/>
            <p:cNvCxnSpPr>
              <a:stCxn id="27" idx="0"/>
              <a:endCxn id="26" idx="4"/>
            </p:cNvCxnSpPr>
            <p:nvPr/>
          </p:nvCxnSpPr>
          <p:spPr>
            <a:xfrm rot="2881072" flipV="1">
              <a:off x="9530423" y="3533644"/>
              <a:ext cx="0" cy="333279"/>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39" name="Straight Connector 37"/>
            <p:cNvCxnSpPr>
              <a:stCxn id="26" idx="0"/>
              <a:endCxn id="25" idx="4"/>
            </p:cNvCxnSpPr>
            <p:nvPr/>
          </p:nvCxnSpPr>
          <p:spPr>
            <a:xfrm rot="2881072" flipV="1">
              <a:off x="9848469" y="3323000"/>
              <a:ext cx="0" cy="182185"/>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40" name="Straight Connector 38"/>
            <p:cNvCxnSpPr>
              <a:stCxn id="25" idx="0"/>
              <a:endCxn id="24" idx="4"/>
            </p:cNvCxnSpPr>
            <p:nvPr/>
          </p:nvCxnSpPr>
          <p:spPr>
            <a:xfrm rot="2881072" flipV="1">
              <a:off x="10156334" y="2919312"/>
              <a:ext cx="1" cy="435505"/>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41" name="Straight Connector 39"/>
            <p:cNvCxnSpPr>
              <a:stCxn id="24" idx="0"/>
              <a:endCxn id="22" idx="4"/>
            </p:cNvCxnSpPr>
            <p:nvPr/>
          </p:nvCxnSpPr>
          <p:spPr>
            <a:xfrm rot="2881072" flipH="1" flipV="1">
              <a:off x="10489643" y="2776626"/>
              <a:ext cx="1" cy="121026"/>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42" name="Straight Connector 40"/>
            <p:cNvCxnSpPr>
              <a:stCxn id="22" idx="0"/>
              <a:endCxn id="23" idx="4"/>
            </p:cNvCxnSpPr>
            <p:nvPr/>
          </p:nvCxnSpPr>
          <p:spPr>
            <a:xfrm rot="2881072" flipH="1" flipV="1">
              <a:off x="10694872" y="2500903"/>
              <a:ext cx="18397" cy="261823"/>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43" name="Straight Connector 41"/>
            <p:cNvCxnSpPr>
              <a:stCxn id="23" idx="0"/>
              <a:endCxn id="20" idx="4"/>
            </p:cNvCxnSpPr>
            <p:nvPr/>
          </p:nvCxnSpPr>
          <p:spPr>
            <a:xfrm rot="2881072" flipH="1" flipV="1">
              <a:off x="11014282" y="2203035"/>
              <a:ext cx="5660" cy="261822"/>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44" name="Straight Connector 42"/>
            <p:cNvCxnSpPr>
              <a:stCxn id="20" idx="2"/>
              <a:endCxn id="21" idx="6"/>
            </p:cNvCxnSpPr>
            <p:nvPr/>
          </p:nvCxnSpPr>
          <p:spPr>
            <a:xfrm rot="2881072" flipH="1" flipV="1">
              <a:off x="10978688" y="2042746"/>
              <a:ext cx="176435" cy="18967"/>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45" name="Straight Connector 43"/>
            <p:cNvCxnSpPr>
              <a:stCxn id="21" idx="2"/>
              <a:endCxn id="17" idx="6"/>
            </p:cNvCxnSpPr>
            <p:nvPr/>
          </p:nvCxnSpPr>
          <p:spPr>
            <a:xfrm rot="2881072" flipH="1">
              <a:off x="10790228" y="1833308"/>
              <a:ext cx="176435" cy="18967"/>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46" name="Straight Connector 44"/>
            <p:cNvCxnSpPr>
              <a:stCxn id="17" idx="4"/>
              <a:endCxn id="18" idx="0"/>
            </p:cNvCxnSpPr>
            <p:nvPr/>
          </p:nvCxnSpPr>
          <p:spPr>
            <a:xfrm rot="2881072">
              <a:off x="10597431" y="1734987"/>
              <a:ext cx="0" cy="255139"/>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47" name="Straight Connector 45"/>
            <p:cNvCxnSpPr>
              <a:stCxn id="18" idx="4"/>
              <a:endCxn id="19" idx="0"/>
            </p:cNvCxnSpPr>
            <p:nvPr/>
          </p:nvCxnSpPr>
          <p:spPr>
            <a:xfrm rot="2881072" flipH="1">
              <a:off x="10248969" y="2005036"/>
              <a:ext cx="8600" cy="322854"/>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48" name="Straight Connector 46"/>
            <p:cNvCxnSpPr>
              <a:stCxn id="19" idx="4"/>
              <a:endCxn id="16" idx="0"/>
            </p:cNvCxnSpPr>
            <p:nvPr/>
          </p:nvCxnSpPr>
          <p:spPr>
            <a:xfrm rot="2881072">
              <a:off x="9912199" y="2283199"/>
              <a:ext cx="8600" cy="372604"/>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49" name="Straight Connector 47"/>
            <p:cNvCxnSpPr>
              <a:stCxn id="16" idx="4"/>
              <a:endCxn id="14" idx="0"/>
            </p:cNvCxnSpPr>
            <p:nvPr/>
          </p:nvCxnSpPr>
          <p:spPr>
            <a:xfrm rot="2881072" flipH="1">
              <a:off x="9509682" y="2646637"/>
              <a:ext cx="2937" cy="382845"/>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50" name="Straight Connector 48"/>
            <p:cNvCxnSpPr>
              <a:stCxn id="14" idx="4"/>
              <a:endCxn id="13" idx="0"/>
            </p:cNvCxnSpPr>
            <p:nvPr/>
          </p:nvCxnSpPr>
          <p:spPr>
            <a:xfrm rot="2881072">
              <a:off x="9176013" y="2986173"/>
              <a:ext cx="2937" cy="304269"/>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51" name="Straight Connector 49"/>
            <p:cNvCxnSpPr>
              <a:stCxn id="13" idx="4"/>
              <a:endCxn id="10" idx="0"/>
            </p:cNvCxnSpPr>
            <p:nvPr/>
          </p:nvCxnSpPr>
          <p:spPr>
            <a:xfrm rot="2881072">
              <a:off x="8833934" y="3308196"/>
              <a:ext cx="0" cy="282450"/>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52" name="Straight Connector 50"/>
            <p:cNvCxnSpPr>
              <a:stCxn id="10" idx="7"/>
              <a:endCxn id="33" idx="2"/>
            </p:cNvCxnSpPr>
            <p:nvPr/>
          </p:nvCxnSpPr>
          <p:spPr>
            <a:xfrm rot="2881072" flipV="1">
              <a:off x="8788666" y="3519948"/>
              <a:ext cx="268739" cy="221939"/>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53" name="Straight Connector 51"/>
            <p:cNvCxnSpPr>
              <a:stCxn id="33" idx="6"/>
              <a:endCxn id="12" idx="1"/>
            </p:cNvCxnSpPr>
            <p:nvPr/>
          </p:nvCxnSpPr>
          <p:spPr>
            <a:xfrm rot="2881072">
              <a:off x="9111278" y="3780935"/>
              <a:ext cx="93208" cy="221939"/>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54" name="Straight Connector 52"/>
            <p:cNvCxnSpPr>
              <a:stCxn id="33" idx="4"/>
              <a:endCxn id="11" idx="7"/>
            </p:cNvCxnSpPr>
            <p:nvPr/>
          </p:nvCxnSpPr>
          <p:spPr>
            <a:xfrm rot="2881072" flipH="1">
              <a:off x="8932559" y="3706988"/>
              <a:ext cx="114145" cy="164833"/>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55" name="Straight Connector 53"/>
            <p:cNvCxnSpPr>
              <a:stCxn id="33" idx="1"/>
              <a:endCxn id="13" idx="6"/>
            </p:cNvCxnSpPr>
            <p:nvPr/>
          </p:nvCxnSpPr>
          <p:spPr>
            <a:xfrm rot="2881072" flipH="1" flipV="1">
              <a:off x="8973541" y="3442906"/>
              <a:ext cx="268739" cy="110338"/>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56" name="Straight Connector 54"/>
            <p:cNvCxnSpPr>
              <a:stCxn id="13" idx="7"/>
              <a:endCxn id="30" idx="3"/>
            </p:cNvCxnSpPr>
            <p:nvPr/>
          </p:nvCxnSpPr>
          <p:spPr>
            <a:xfrm rot="2881072" flipV="1">
              <a:off x="9138569" y="3186951"/>
              <a:ext cx="64440" cy="167219"/>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57" name="Straight Connector 55"/>
            <p:cNvCxnSpPr>
              <a:stCxn id="30" idx="6"/>
              <a:endCxn id="26" idx="2"/>
            </p:cNvCxnSpPr>
            <p:nvPr/>
          </p:nvCxnSpPr>
          <p:spPr>
            <a:xfrm rot="2881072" flipV="1">
              <a:off x="9444717" y="3372521"/>
              <a:ext cx="231753" cy="60602"/>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58" name="Straight Connector 56"/>
            <p:cNvCxnSpPr>
              <a:stCxn id="27" idx="1"/>
              <a:endCxn id="30" idx="5"/>
            </p:cNvCxnSpPr>
            <p:nvPr/>
          </p:nvCxnSpPr>
          <p:spPr>
            <a:xfrm rot="2881072" flipH="1" flipV="1">
              <a:off x="9212899" y="3438553"/>
              <a:ext cx="315776" cy="285778"/>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59" name="Straight Connector 57"/>
            <p:cNvCxnSpPr>
              <a:stCxn id="33" idx="0"/>
              <a:endCxn id="26" idx="3"/>
            </p:cNvCxnSpPr>
            <p:nvPr/>
          </p:nvCxnSpPr>
          <p:spPr>
            <a:xfrm rot="2881072" flipV="1">
              <a:off x="9334924" y="3394861"/>
              <a:ext cx="178267" cy="400628"/>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60" name="Straight Connector 58"/>
            <p:cNvCxnSpPr>
              <a:stCxn id="26" idx="1"/>
              <a:endCxn id="34" idx="5"/>
            </p:cNvCxnSpPr>
            <p:nvPr/>
          </p:nvCxnSpPr>
          <p:spPr>
            <a:xfrm rot="2881072" flipH="1" flipV="1">
              <a:off x="9517940" y="3127999"/>
              <a:ext cx="346141" cy="228087"/>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61" name="Straight Connector 59"/>
            <p:cNvCxnSpPr>
              <a:stCxn id="14" idx="7"/>
              <a:endCxn id="34" idx="3"/>
            </p:cNvCxnSpPr>
            <p:nvPr/>
          </p:nvCxnSpPr>
          <p:spPr>
            <a:xfrm rot="2881072" flipV="1">
              <a:off x="9427106" y="2900196"/>
              <a:ext cx="137310" cy="184365"/>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62" name="Straight Connector 60"/>
            <p:cNvCxnSpPr>
              <a:stCxn id="34" idx="7"/>
              <a:endCxn id="29" idx="3"/>
            </p:cNvCxnSpPr>
            <p:nvPr/>
          </p:nvCxnSpPr>
          <p:spPr>
            <a:xfrm rot="2881072" flipV="1">
              <a:off x="9766429" y="2872672"/>
              <a:ext cx="60588" cy="164352"/>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63" name="Straight Connector 61"/>
            <p:cNvCxnSpPr>
              <a:stCxn id="25" idx="1"/>
              <a:endCxn id="29" idx="5"/>
            </p:cNvCxnSpPr>
            <p:nvPr/>
          </p:nvCxnSpPr>
          <p:spPr>
            <a:xfrm rot="2881072" flipH="1" flipV="1">
              <a:off x="9864230" y="3053630"/>
              <a:ext cx="188174" cy="169917"/>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64" name="Straight Connector 62"/>
            <p:cNvCxnSpPr>
              <a:stCxn id="30" idx="0"/>
              <a:endCxn id="34" idx="4"/>
            </p:cNvCxnSpPr>
            <p:nvPr/>
          </p:nvCxnSpPr>
          <p:spPr>
            <a:xfrm rot="2881072" flipH="1" flipV="1">
              <a:off x="9545140" y="2986171"/>
              <a:ext cx="3130" cy="209835"/>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65" name="Straight Connector 63"/>
            <p:cNvCxnSpPr>
              <a:stCxn id="34" idx="0"/>
              <a:endCxn id="16" idx="5"/>
            </p:cNvCxnSpPr>
            <p:nvPr/>
          </p:nvCxnSpPr>
          <p:spPr>
            <a:xfrm rot="2881072" flipH="1" flipV="1">
              <a:off x="9633209" y="2769764"/>
              <a:ext cx="148693" cy="148928"/>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66" name="Straight Connector 64"/>
            <p:cNvCxnSpPr>
              <a:stCxn id="16" idx="7"/>
              <a:endCxn id="28" idx="3"/>
            </p:cNvCxnSpPr>
            <p:nvPr/>
          </p:nvCxnSpPr>
          <p:spPr>
            <a:xfrm rot="2881072" flipV="1">
              <a:off x="9857759" y="2534851"/>
              <a:ext cx="199551" cy="237291"/>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67" name="Straight Connector 65"/>
            <p:cNvCxnSpPr>
              <a:stCxn id="28" idx="1"/>
              <a:endCxn id="19" idx="6"/>
            </p:cNvCxnSpPr>
            <p:nvPr/>
          </p:nvCxnSpPr>
          <p:spPr>
            <a:xfrm rot="2881072" flipH="1" flipV="1">
              <a:off x="10039329" y="2402842"/>
              <a:ext cx="215641" cy="138417"/>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68" name="Straight Connector 66"/>
            <p:cNvCxnSpPr>
              <a:stCxn id="19" idx="7"/>
              <a:endCxn id="32" idx="2"/>
            </p:cNvCxnSpPr>
            <p:nvPr/>
          </p:nvCxnSpPr>
          <p:spPr>
            <a:xfrm rot="2881072" flipV="1">
              <a:off x="10148231" y="2299371"/>
              <a:ext cx="338173" cy="162453"/>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69" name="Straight Connector 67"/>
            <p:cNvCxnSpPr>
              <a:stCxn id="28" idx="0"/>
              <a:endCxn id="32" idx="4"/>
            </p:cNvCxnSpPr>
            <p:nvPr/>
          </p:nvCxnSpPr>
          <p:spPr>
            <a:xfrm rot="2881072" flipV="1">
              <a:off x="10284270" y="2436075"/>
              <a:ext cx="122532" cy="270024"/>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70" name="Straight Connector 68"/>
            <p:cNvCxnSpPr>
              <a:stCxn id="29" idx="0"/>
              <a:endCxn id="28" idx="5"/>
            </p:cNvCxnSpPr>
            <p:nvPr/>
          </p:nvCxnSpPr>
          <p:spPr>
            <a:xfrm rot="2881072" flipH="1" flipV="1">
              <a:off x="10077940" y="2680632"/>
              <a:ext cx="32644" cy="212376"/>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71" name="Straight Connector 69"/>
            <p:cNvCxnSpPr>
              <a:stCxn id="28" idx="7"/>
              <a:endCxn id="22" idx="2"/>
            </p:cNvCxnSpPr>
            <p:nvPr/>
          </p:nvCxnSpPr>
          <p:spPr>
            <a:xfrm rot="2881072" flipV="1">
              <a:off x="10245320" y="2591690"/>
              <a:ext cx="265541" cy="192765"/>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72" name="Straight Connector 70"/>
            <p:cNvCxnSpPr>
              <a:stCxn id="22" idx="1"/>
              <a:endCxn id="32" idx="6"/>
            </p:cNvCxnSpPr>
            <p:nvPr/>
          </p:nvCxnSpPr>
          <p:spPr>
            <a:xfrm rot="2881072" flipH="1" flipV="1">
              <a:off x="10497387" y="2565496"/>
              <a:ext cx="143009" cy="108105"/>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73" name="Straight Connector 71"/>
            <p:cNvCxnSpPr>
              <a:stCxn id="32" idx="7"/>
              <a:endCxn id="23" idx="3"/>
            </p:cNvCxnSpPr>
            <p:nvPr/>
          </p:nvCxnSpPr>
          <p:spPr>
            <a:xfrm rot="2881072" flipV="1">
              <a:off x="10617501" y="2406541"/>
              <a:ext cx="117121" cy="156822"/>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74" name="Straight Connector 72"/>
            <p:cNvCxnSpPr>
              <a:stCxn id="32" idx="1"/>
              <a:endCxn id="31" idx="4"/>
            </p:cNvCxnSpPr>
            <p:nvPr/>
          </p:nvCxnSpPr>
          <p:spPr>
            <a:xfrm rot="2881072" flipH="1" flipV="1">
              <a:off x="10525935" y="2219337"/>
              <a:ext cx="100483" cy="217906"/>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75" name="Straight Connector 73"/>
            <p:cNvCxnSpPr>
              <a:stCxn id="18" idx="7"/>
              <a:endCxn id="31" idx="2"/>
            </p:cNvCxnSpPr>
            <p:nvPr/>
          </p:nvCxnSpPr>
          <p:spPr>
            <a:xfrm rot="2881072" flipV="1">
              <a:off x="10529527" y="1997559"/>
              <a:ext cx="98022" cy="57685"/>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76" name="Straight Connector 74"/>
            <p:cNvCxnSpPr>
              <a:stCxn id="31" idx="1"/>
              <a:endCxn id="17" idx="5"/>
            </p:cNvCxnSpPr>
            <p:nvPr/>
          </p:nvCxnSpPr>
          <p:spPr>
            <a:xfrm rot="2881072" flipH="1" flipV="1">
              <a:off x="10669362" y="1828684"/>
              <a:ext cx="134217" cy="159899"/>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77" name="Straight Connector 75"/>
            <p:cNvCxnSpPr>
              <a:stCxn id="31" idx="0"/>
              <a:endCxn id="21" idx="4"/>
            </p:cNvCxnSpPr>
            <p:nvPr/>
          </p:nvCxnSpPr>
          <p:spPr>
            <a:xfrm rot="2881072" flipV="1">
              <a:off x="10857731" y="1939485"/>
              <a:ext cx="32405" cy="150161"/>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78" name="Straight Connector 76"/>
            <p:cNvCxnSpPr>
              <a:stCxn id="31" idx="7"/>
              <a:endCxn id="20" idx="3"/>
            </p:cNvCxnSpPr>
            <p:nvPr/>
          </p:nvCxnSpPr>
          <p:spPr>
            <a:xfrm rot="2881072" flipV="1">
              <a:off x="10865310" y="2082455"/>
              <a:ext cx="199028" cy="159899"/>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79" name="Straight Connector 77"/>
            <p:cNvCxnSpPr>
              <a:stCxn id="31" idx="6"/>
              <a:endCxn id="23" idx="1"/>
            </p:cNvCxnSpPr>
            <p:nvPr/>
          </p:nvCxnSpPr>
          <p:spPr>
            <a:xfrm rot="2881072">
              <a:off x="10746265" y="2279234"/>
              <a:ext cx="168493" cy="64368"/>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sp>
          <p:nvSpPr>
            <p:cNvPr id="80" name="Oval 78"/>
            <p:cNvSpPr/>
            <p:nvPr/>
          </p:nvSpPr>
          <p:spPr>
            <a:xfrm rot="2881072">
              <a:off x="8158138" y="4339718"/>
              <a:ext cx="260282" cy="86280"/>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grpSp>
      <p:cxnSp>
        <p:nvCxnSpPr>
          <p:cNvPr id="81" name="Straight Connector 8"/>
          <p:cNvCxnSpPr/>
          <p:nvPr/>
        </p:nvCxnSpPr>
        <p:spPr>
          <a:xfrm>
            <a:off x="685800" y="3736910"/>
            <a:ext cx="7772400" cy="0"/>
          </a:xfrm>
          <a:prstGeom prst="line">
            <a:avLst/>
          </a:prstGeom>
          <a:ln w="3175">
            <a:solidFill>
              <a:srgbClr val="B32229"/>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82" name="Oval 9"/>
          <p:cNvSpPr/>
          <p:nvPr/>
        </p:nvSpPr>
        <p:spPr>
          <a:xfrm>
            <a:off x="1680528" y="3673117"/>
            <a:ext cx="127591" cy="127591"/>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defTabSz="685800"/>
            <a:endParaRPr lang="en-US">
              <a:solidFill>
                <a:prstClr val="white"/>
              </a:solidFill>
            </a:endParaRPr>
          </a:p>
        </p:txBody>
      </p:sp>
      <p:sp>
        <p:nvSpPr>
          <p:cNvPr id="83" name="Oval 10"/>
          <p:cNvSpPr/>
          <p:nvPr/>
        </p:nvSpPr>
        <p:spPr>
          <a:xfrm>
            <a:off x="3568757" y="3673117"/>
            <a:ext cx="127591" cy="127591"/>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defTabSz="685800"/>
            <a:endParaRPr lang="en-US">
              <a:solidFill>
                <a:prstClr val="white"/>
              </a:solidFill>
            </a:endParaRPr>
          </a:p>
        </p:txBody>
      </p:sp>
      <p:sp>
        <p:nvSpPr>
          <p:cNvPr id="84" name="Oval 11"/>
          <p:cNvSpPr/>
          <p:nvPr/>
        </p:nvSpPr>
        <p:spPr>
          <a:xfrm>
            <a:off x="5452322" y="3673117"/>
            <a:ext cx="127591" cy="127591"/>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defTabSz="685800"/>
            <a:endParaRPr lang="en-US">
              <a:solidFill>
                <a:prstClr val="white"/>
              </a:solidFill>
            </a:endParaRPr>
          </a:p>
        </p:txBody>
      </p:sp>
      <p:sp>
        <p:nvSpPr>
          <p:cNvPr id="85" name="Oval 12"/>
          <p:cNvSpPr/>
          <p:nvPr/>
        </p:nvSpPr>
        <p:spPr>
          <a:xfrm>
            <a:off x="7335887" y="3673117"/>
            <a:ext cx="127591" cy="127591"/>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defTabSz="685800"/>
            <a:endParaRPr lang="en-US">
              <a:solidFill>
                <a:prstClr val="white"/>
              </a:solidFill>
            </a:endParaRPr>
          </a:p>
        </p:txBody>
      </p:sp>
      <p:sp>
        <p:nvSpPr>
          <p:cNvPr id="86" name="TextBox 85"/>
          <p:cNvSpPr txBox="1"/>
          <p:nvPr/>
        </p:nvSpPr>
        <p:spPr>
          <a:xfrm>
            <a:off x="1515668" y="3865498"/>
            <a:ext cx="452687" cy="253914"/>
          </a:xfrm>
          <a:prstGeom prst="rect">
            <a:avLst/>
          </a:prstGeom>
          <a:noFill/>
        </p:spPr>
        <p:txBody>
          <a:bodyPr wrap="none" lIns="68577" tIns="34289" rIns="68577" bIns="34289" rtlCol="0">
            <a:spAutoFit/>
          </a:bodyPr>
          <a:lstStyle/>
          <a:p>
            <a:pPr algn="ctr" defTabSz="685800"/>
            <a:r>
              <a:rPr lang="en-US" sz="1200" b="1" dirty="0">
                <a:solidFill>
                  <a:srgbClr val="272E38"/>
                </a:solidFill>
                <a:ea typeface="Open Sans" panose="020B0606030504020204" pitchFamily="34" charset="0"/>
                <a:cs typeface="Open Sans" panose="020B0606030504020204" pitchFamily="34" charset="0"/>
              </a:rPr>
              <a:t>2013</a:t>
            </a:r>
          </a:p>
        </p:txBody>
      </p:sp>
      <p:sp>
        <p:nvSpPr>
          <p:cNvPr id="87" name="TextBox 86"/>
          <p:cNvSpPr txBox="1"/>
          <p:nvPr/>
        </p:nvSpPr>
        <p:spPr>
          <a:xfrm>
            <a:off x="3399233" y="3865498"/>
            <a:ext cx="452687" cy="253914"/>
          </a:xfrm>
          <a:prstGeom prst="rect">
            <a:avLst/>
          </a:prstGeom>
          <a:noFill/>
        </p:spPr>
        <p:txBody>
          <a:bodyPr wrap="none" lIns="68577" tIns="34289" rIns="68577" bIns="34289" rtlCol="0">
            <a:spAutoFit/>
          </a:bodyPr>
          <a:lstStyle/>
          <a:p>
            <a:pPr algn="ctr" defTabSz="685800"/>
            <a:r>
              <a:rPr lang="en-US" sz="1200" b="1">
                <a:solidFill>
                  <a:srgbClr val="272E38"/>
                </a:solidFill>
                <a:ea typeface="Open Sans" panose="020B0606030504020204" pitchFamily="34" charset="0"/>
                <a:cs typeface="Open Sans" panose="020B0606030504020204" pitchFamily="34" charset="0"/>
              </a:rPr>
              <a:t>2014</a:t>
            </a:r>
          </a:p>
        </p:txBody>
      </p:sp>
      <p:sp>
        <p:nvSpPr>
          <p:cNvPr id="88" name="Rounded Rectangle 18"/>
          <p:cNvSpPr/>
          <p:nvPr/>
        </p:nvSpPr>
        <p:spPr>
          <a:xfrm>
            <a:off x="685802" y="3168737"/>
            <a:ext cx="2946749" cy="95693"/>
          </a:xfrm>
          <a:prstGeom prst="roundRect">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defTabSz="685800"/>
            <a:endParaRPr lang="en-US">
              <a:solidFill>
                <a:prstClr val="white"/>
              </a:solidFill>
            </a:endParaRPr>
          </a:p>
        </p:txBody>
      </p:sp>
      <p:sp>
        <p:nvSpPr>
          <p:cNvPr id="89" name="Rounded Rectangle 19"/>
          <p:cNvSpPr/>
          <p:nvPr/>
        </p:nvSpPr>
        <p:spPr>
          <a:xfrm>
            <a:off x="2561392" y="2923296"/>
            <a:ext cx="2946749" cy="95693"/>
          </a:xfrm>
          <a:prstGeom prst="roundRect">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defTabSz="685800"/>
            <a:endParaRPr lang="en-US">
              <a:solidFill>
                <a:prstClr val="white"/>
              </a:solidFill>
            </a:endParaRPr>
          </a:p>
        </p:txBody>
      </p:sp>
      <p:sp>
        <p:nvSpPr>
          <p:cNvPr id="90" name="Rounded Rectangle 20"/>
          <p:cNvSpPr/>
          <p:nvPr/>
        </p:nvSpPr>
        <p:spPr>
          <a:xfrm>
            <a:off x="4452932" y="2677859"/>
            <a:ext cx="2946749" cy="95693"/>
          </a:xfrm>
          <a:prstGeom prst="roundRect">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defTabSz="685800"/>
            <a:endParaRPr lang="en-US">
              <a:solidFill>
                <a:prstClr val="white"/>
              </a:solidFill>
            </a:endParaRPr>
          </a:p>
        </p:txBody>
      </p:sp>
      <p:sp>
        <p:nvSpPr>
          <p:cNvPr id="91" name="Rounded Rectangle 21"/>
          <p:cNvSpPr/>
          <p:nvPr/>
        </p:nvSpPr>
        <p:spPr>
          <a:xfrm>
            <a:off x="6197253" y="2432420"/>
            <a:ext cx="2946749" cy="95693"/>
          </a:xfrm>
          <a:prstGeom prst="roundRect">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defTabSz="685800"/>
            <a:endParaRPr lang="en-US">
              <a:solidFill>
                <a:prstClr val="white"/>
              </a:solidFill>
            </a:endParaRPr>
          </a:p>
        </p:txBody>
      </p:sp>
      <p:sp>
        <p:nvSpPr>
          <p:cNvPr id="92" name="TextBox 91"/>
          <p:cNvSpPr txBox="1"/>
          <p:nvPr/>
        </p:nvSpPr>
        <p:spPr>
          <a:xfrm>
            <a:off x="678688" y="2441024"/>
            <a:ext cx="1713638" cy="715578"/>
          </a:xfrm>
          <a:prstGeom prst="rect">
            <a:avLst/>
          </a:prstGeom>
          <a:noFill/>
        </p:spPr>
        <p:txBody>
          <a:bodyPr wrap="square" lIns="68577" tIns="34289" rIns="68577" bIns="34289" rtlCol="0">
            <a:spAutoFit/>
          </a:bodyPr>
          <a:lstStyle/>
          <a:p>
            <a:pPr defTabSz="685800"/>
            <a:r>
              <a:rPr lang="en-US" sz="1200" b="1" dirty="0">
                <a:solidFill>
                  <a:schemeClr val="accent1">
                    <a:lumMod val="50000"/>
                  </a:schemeClr>
                </a:solidFill>
                <a:ea typeface="Open Sans" panose="020B0606030504020204" pitchFamily="34" charset="0"/>
                <a:cs typeface="Open Sans" panose="020B0606030504020204" pitchFamily="34" charset="0"/>
              </a:rPr>
              <a:t>NEW GROUP</a:t>
            </a:r>
          </a:p>
          <a:p>
            <a:pPr defTabSz="685800"/>
            <a:r>
              <a:rPr lang="en-US" sz="1000" dirty="0" err="1">
                <a:solidFill>
                  <a:srgbClr val="272E38"/>
                </a:solidFill>
                <a:ea typeface="Open Sans" panose="020B0606030504020204" pitchFamily="34" charset="0"/>
                <a:cs typeface="Open Sans" panose="020B0606030504020204" pitchFamily="34" charset="0"/>
              </a:rPr>
              <a:t>Sed</a:t>
            </a:r>
            <a:r>
              <a:rPr lang="en-US" sz="1000" dirty="0">
                <a:solidFill>
                  <a:srgbClr val="272E38"/>
                </a:solidFill>
                <a:ea typeface="Open Sans" panose="020B0606030504020204" pitchFamily="34" charset="0"/>
                <a:cs typeface="Open Sans" panose="020B0606030504020204" pitchFamily="34" charset="0"/>
              </a:rPr>
              <a:t> </a:t>
            </a:r>
            <a:r>
              <a:rPr lang="en-US" sz="1000" dirty="0" err="1">
                <a:solidFill>
                  <a:srgbClr val="272E38"/>
                </a:solidFill>
                <a:ea typeface="Open Sans" panose="020B0606030504020204" pitchFamily="34" charset="0"/>
                <a:cs typeface="Open Sans" panose="020B0606030504020204" pitchFamily="34" charset="0"/>
              </a:rPr>
              <a:t>ut</a:t>
            </a:r>
            <a:r>
              <a:rPr lang="en-US" sz="1000" dirty="0">
                <a:solidFill>
                  <a:srgbClr val="272E38"/>
                </a:solidFill>
                <a:ea typeface="Open Sans" panose="020B0606030504020204" pitchFamily="34" charset="0"/>
                <a:cs typeface="Open Sans" panose="020B0606030504020204" pitchFamily="34" charset="0"/>
              </a:rPr>
              <a:t> </a:t>
            </a:r>
            <a:r>
              <a:rPr lang="en-US" sz="1000" dirty="0" err="1">
                <a:solidFill>
                  <a:srgbClr val="272E38"/>
                </a:solidFill>
                <a:ea typeface="Open Sans" panose="020B0606030504020204" pitchFamily="34" charset="0"/>
                <a:cs typeface="Open Sans" panose="020B0606030504020204" pitchFamily="34" charset="0"/>
              </a:rPr>
              <a:t>perspiciatis</a:t>
            </a:r>
            <a:r>
              <a:rPr lang="en-US" sz="1000" dirty="0">
                <a:solidFill>
                  <a:srgbClr val="272E38"/>
                </a:solidFill>
                <a:ea typeface="Open Sans" panose="020B0606030504020204" pitchFamily="34" charset="0"/>
                <a:cs typeface="Open Sans" panose="020B0606030504020204" pitchFamily="34" charset="0"/>
              </a:rPr>
              <a:t> </a:t>
            </a:r>
            <a:r>
              <a:rPr lang="en-US" sz="1000" dirty="0" err="1">
                <a:solidFill>
                  <a:srgbClr val="272E38"/>
                </a:solidFill>
                <a:ea typeface="Open Sans" panose="020B0606030504020204" pitchFamily="34" charset="0"/>
                <a:cs typeface="Open Sans" panose="020B0606030504020204" pitchFamily="34" charset="0"/>
              </a:rPr>
              <a:t>unde</a:t>
            </a:r>
            <a:r>
              <a:rPr lang="en-US" sz="1000" dirty="0">
                <a:solidFill>
                  <a:srgbClr val="272E38"/>
                </a:solidFill>
                <a:ea typeface="Open Sans" panose="020B0606030504020204" pitchFamily="34" charset="0"/>
                <a:cs typeface="Open Sans" panose="020B0606030504020204" pitchFamily="34" charset="0"/>
              </a:rPr>
              <a:t> </a:t>
            </a:r>
            <a:r>
              <a:rPr lang="en-US" sz="1000" dirty="0" err="1">
                <a:solidFill>
                  <a:srgbClr val="272E38"/>
                </a:solidFill>
                <a:ea typeface="Open Sans" panose="020B0606030504020204" pitchFamily="34" charset="0"/>
                <a:cs typeface="Open Sans" panose="020B0606030504020204" pitchFamily="34" charset="0"/>
              </a:rPr>
              <a:t>omnis</a:t>
            </a:r>
            <a:r>
              <a:rPr lang="en-US" sz="1000" dirty="0">
                <a:solidFill>
                  <a:srgbClr val="272E38"/>
                </a:solidFill>
                <a:ea typeface="Open Sans" panose="020B0606030504020204" pitchFamily="34" charset="0"/>
                <a:cs typeface="Open Sans" panose="020B0606030504020204" pitchFamily="34" charset="0"/>
              </a:rPr>
              <a:t> </a:t>
            </a:r>
            <a:r>
              <a:rPr lang="en-US" sz="1000" dirty="0" err="1">
                <a:solidFill>
                  <a:srgbClr val="272E38"/>
                </a:solidFill>
                <a:ea typeface="Open Sans" panose="020B0606030504020204" pitchFamily="34" charset="0"/>
                <a:cs typeface="Open Sans" panose="020B0606030504020204" pitchFamily="34" charset="0"/>
              </a:rPr>
              <a:t>iste</a:t>
            </a:r>
            <a:r>
              <a:rPr lang="en-US" sz="1000" dirty="0">
                <a:solidFill>
                  <a:srgbClr val="272E38"/>
                </a:solidFill>
                <a:ea typeface="Open Sans" panose="020B0606030504020204" pitchFamily="34" charset="0"/>
                <a:cs typeface="Open Sans" panose="020B0606030504020204" pitchFamily="34" charset="0"/>
              </a:rPr>
              <a:t> </a:t>
            </a:r>
            <a:r>
              <a:rPr lang="en-US" sz="1000" dirty="0" err="1">
                <a:solidFill>
                  <a:srgbClr val="272E38"/>
                </a:solidFill>
                <a:ea typeface="Open Sans" panose="020B0606030504020204" pitchFamily="34" charset="0"/>
                <a:cs typeface="Open Sans" panose="020B0606030504020204" pitchFamily="34" charset="0"/>
              </a:rPr>
              <a:t>natus</a:t>
            </a:r>
            <a:r>
              <a:rPr lang="en-US" sz="1000" dirty="0">
                <a:solidFill>
                  <a:srgbClr val="272E38"/>
                </a:solidFill>
                <a:ea typeface="Open Sans" panose="020B0606030504020204" pitchFamily="34" charset="0"/>
                <a:cs typeface="Open Sans" panose="020B0606030504020204" pitchFamily="34" charset="0"/>
              </a:rPr>
              <a:t> error sit </a:t>
            </a:r>
            <a:r>
              <a:rPr lang="en-US" sz="1000" dirty="0" err="1">
                <a:solidFill>
                  <a:srgbClr val="272E38"/>
                </a:solidFill>
                <a:ea typeface="Open Sans" panose="020B0606030504020204" pitchFamily="34" charset="0"/>
                <a:cs typeface="Open Sans" panose="020B0606030504020204" pitchFamily="34" charset="0"/>
              </a:rPr>
              <a:t>voluptatem</a:t>
            </a:r>
            <a:r>
              <a:rPr lang="en-US" sz="1000" dirty="0">
                <a:solidFill>
                  <a:srgbClr val="272E38"/>
                </a:solidFill>
                <a:ea typeface="Open Sans" panose="020B0606030504020204" pitchFamily="34" charset="0"/>
                <a:cs typeface="Open Sans" panose="020B0606030504020204" pitchFamily="34" charset="0"/>
              </a:rPr>
              <a:t> </a:t>
            </a:r>
            <a:r>
              <a:rPr lang="en-US" sz="1000" dirty="0" err="1">
                <a:solidFill>
                  <a:srgbClr val="272E38"/>
                </a:solidFill>
                <a:ea typeface="Open Sans" panose="020B0606030504020204" pitchFamily="34" charset="0"/>
                <a:cs typeface="Open Sans" panose="020B0606030504020204" pitchFamily="34" charset="0"/>
              </a:rPr>
              <a:t>accusantium</a:t>
            </a:r>
            <a:r>
              <a:rPr lang="en-US" sz="1000" dirty="0">
                <a:solidFill>
                  <a:srgbClr val="272E38"/>
                </a:solidFill>
                <a:ea typeface="Open Sans" panose="020B0606030504020204" pitchFamily="34" charset="0"/>
                <a:cs typeface="Open Sans" panose="020B0606030504020204" pitchFamily="34" charset="0"/>
              </a:rPr>
              <a:t> </a:t>
            </a:r>
            <a:r>
              <a:rPr lang="en-US" sz="1000" dirty="0" err="1">
                <a:solidFill>
                  <a:srgbClr val="272E38"/>
                </a:solidFill>
                <a:ea typeface="Open Sans" panose="020B0606030504020204" pitchFamily="34" charset="0"/>
                <a:cs typeface="Open Sans" panose="020B0606030504020204" pitchFamily="34" charset="0"/>
              </a:rPr>
              <a:t>doloremque</a:t>
            </a:r>
            <a:endParaRPr lang="en-US" sz="1000" dirty="0">
              <a:solidFill>
                <a:srgbClr val="272E38"/>
              </a:solidFill>
              <a:ea typeface="Open Sans" panose="020B0606030504020204" pitchFamily="34" charset="0"/>
              <a:cs typeface="Open Sans" panose="020B0606030504020204" pitchFamily="34" charset="0"/>
            </a:endParaRPr>
          </a:p>
        </p:txBody>
      </p:sp>
      <p:sp>
        <p:nvSpPr>
          <p:cNvPr id="93" name="TextBox 92"/>
          <p:cNvSpPr txBox="1"/>
          <p:nvPr/>
        </p:nvSpPr>
        <p:spPr>
          <a:xfrm>
            <a:off x="2488795" y="2196683"/>
            <a:ext cx="1713638" cy="715578"/>
          </a:xfrm>
          <a:prstGeom prst="rect">
            <a:avLst/>
          </a:prstGeom>
          <a:noFill/>
        </p:spPr>
        <p:txBody>
          <a:bodyPr wrap="square" lIns="68577" tIns="34289" rIns="68577" bIns="34289" rtlCol="0">
            <a:spAutoFit/>
          </a:bodyPr>
          <a:lstStyle/>
          <a:p>
            <a:pPr defTabSz="685800"/>
            <a:r>
              <a:rPr lang="en-US" sz="1200" b="1" dirty="0">
                <a:solidFill>
                  <a:srgbClr val="272E38"/>
                </a:solidFill>
                <a:ea typeface="Open Sans" panose="020B0606030504020204" pitchFamily="34" charset="0"/>
                <a:cs typeface="Open Sans" panose="020B0606030504020204" pitchFamily="34" charset="0"/>
              </a:rPr>
              <a:t>MARKETING</a:t>
            </a:r>
          </a:p>
          <a:p>
            <a:pPr defTabSz="685800"/>
            <a:r>
              <a:rPr lang="en-US" sz="1000" dirty="0" err="1">
                <a:solidFill>
                  <a:srgbClr val="272E38"/>
                </a:solidFill>
                <a:ea typeface="Open Sans" panose="020B0606030504020204" pitchFamily="34" charset="0"/>
                <a:cs typeface="Open Sans" panose="020B0606030504020204" pitchFamily="34" charset="0"/>
              </a:rPr>
              <a:t>Sed</a:t>
            </a:r>
            <a:r>
              <a:rPr lang="en-US" sz="1000" dirty="0">
                <a:solidFill>
                  <a:srgbClr val="272E38"/>
                </a:solidFill>
                <a:ea typeface="Open Sans" panose="020B0606030504020204" pitchFamily="34" charset="0"/>
                <a:cs typeface="Open Sans" panose="020B0606030504020204" pitchFamily="34" charset="0"/>
              </a:rPr>
              <a:t> </a:t>
            </a:r>
            <a:r>
              <a:rPr lang="en-US" sz="1000" dirty="0" err="1">
                <a:solidFill>
                  <a:srgbClr val="272E38"/>
                </a:solidFill>
                <a:ea typeface="Open Sans" panose="020B0606030504020204" pitchFamily="34" charset="0"/>
                <a:cs typeface="Open Sans" panose="020B0606030504020204" pitchFamily="34" charset="0"/>
              </a:rPr>
              <a:t>ut</a:t>
            </a:r>
            <a:r>
              <a:rPr lang="en-US" sz="1000" dirty="0">
                <a:solidFill>
                  <a:srgbClr val="272E38"/>
                </a:solidFill>
                <a:ea typeface="Open Sans" panose="020B0606030504020204" pitchFamily="34" charset="0"/>
                <a:cs typeface="Open Sans" panose="020B0606030504020204" pitchFamily="34" charset="0"/>
              </a:rPr>
              <a:t> </a:t>
            </a:r>
            <a:r>
              <a:rPr lang="en-US" sz="1000" dirty="0" err="1">
                <a:solidFill>
                  <a:srgbClr val="272E38"/>
                </a:solidFill>
                <a:ea typeface="Open Sans" panose="020B0606030504020204" pitchFamily="34" charset="0"/>
                <a:cs typeface="Open Sans" panose="020B0606030504020204" pitchFamily="34" charset="0"/>
              </a:rPr>
              <a:t>perspiciatis</a:t>
            </a:r>
            <a:r>
              <a:rPr lang="en-US" sz="1000" dirty="0">
                <a:solidFill>
                  <a:srgbClr val="272E38"/>
                </a:solidFill>
                <a:ea typeface="Open Sans" panose="020B0606030504020204" pitchFamily="34" charset="0"/>
                <a:cs typeface="Open Sans" panose="020B0606030504020204" pitchFamily="34" charset="0"/>
              </a:rPr>
              <a:t> </a:t>
            </a:r>
            <a:r>
              <a:rPr lang="en-US" sz="1000" dirty="0" err="1">
                <a:solidFill>
                  <a:srgbClr val="272E38"/>
                </a:solidFill>
                <a:ea typeface="Open Sans" panose="020B0606030504020204" pitchFamily="34" charset="0"/>
                <a:cs typeface="Open Sans" panose="020B0606030504020204" pitchFamily="34" charset="0"/>
              </a:rPr>
              <a:t>unde</a:t>
            </a:r>
            <a:r>
              <a:rPr lang="en-US" sz="1000" dirty="0">
                <a:solidFill>
                  <a:srgbClr val="272E38"/>
                </a:solidFill>
                <a:ea typeface="Open Sans" panose="020B0606030504020204" pitchFamily="34" charset="0"/>
                <a:cs typeface="Open Sans" panose="020B0606030504020204" pitchFamily="34" charset="0"/>
              </a:rPr>
              <a:t> </a:t>
            </a:r>
            <a:r>
              <a:rPr lang="en-US" sz="1000" dirty="0" err="1">
                <a:solidFill>
                  <a:srgbClr val="272E38"/>
                </a:solidFill>
                <a:ea typeface="Open Sans" panose="020B0606030504020204" pitchFamily="34" charset="0"/>
                <a:cs typeface="Open Sans" panose="020B0606030504020204" pitchFamily="34" charset="0"/>
              </a:rPr>
              <a:t>omnis</a:t>
            </a:r>
            <a:r>
              <a:rPr lang="en-US" sz="1000" dirty="0">
                <a:solidFill>
                  <a:srgbClr val="272E38"/>
                </a:solidFill>
                <a:ea typeface="Open Sans" panose="020B0606030504020204" pitchFamily="34" charset="0"/>
                <a:cs typeface="Open Sans" panose="020B0606030504020204" pitchFamily="34" charset="0"/>
              </a:rPr>
              <a:t> </a:t>
            </a:r>
            <a:r>
              <a:rPr lang="en-US" sz="1000" dirty="0" err="1">
                <a:solidFill>
                  <a:srgbClr val="272E38"/>
                </a:solidFill>
                <a:ea typeface="Open Sans" panose="020B0606030504020204" pitchFamily="34" charset="0"/>
                <a:cs typeface="Open Sans" panose="020B0606030504020204" pitchFamily="34" charset="0"/>
              </a:rPr>
              <a:t>iste</a:t>
            </a:r>
            <a:r>
              <a:rPr lang="en-US" sz="1000" dirty="0">
                <a:solidFill>
                  <a:srgbClr val="272E38"/>
                </a:solidFill>
                <a:ea typeface="Open Sans" panose="020B0606030504020204" pitchFamily="34" charset="0"/>
                <a:cs typeface="Open Sans" panose="020B0606030504020204" pitchFamily="34" charset="0"/>
              </a:rPr>
              <a:t> </a:t>
            </a:r>
            <a:r>
              <a:rPr lang="en-US" sz="1000" dirty="0" err="1">
                <a:solidFill>
                  <a:srgbClr val="272E38"/>
                </a:solidFill>
                <a:ea typeface="Open Sans" panose="020B0606030504020204" pitchFamily="34" charset="0"/>
                <a:cs typeface="Open Sans" panose="020B0606030504020204" pitchFamily="34" charset="0"/>
              </a:rPr>
              <a:t>natus</a:t>
            </a:r>
            <a:r>
              <a:rPr lang="en-US" sz="1000" dirty="0">
                <a:solidFill>
                  <a:srgbClr val="272E38"/>
                </a:solidFill>
                <a:ea typeface="Open Sans" panose="020B0606030504020204" pitchFamily="34" charset="0"/>
                <a:cs typeface="Open Sans" panose="020B0606030504020204" pitchFamily="34" charset="0"/>
              </a:rPr>
              <a:t> error sit </a:t>
            </a:r>
            <a:r>
              <a:rPr lang="en-US" sz="1000" dirty="0" err="1">
                <a:solidFill>
                  <a:srgbClr val="272E38"/>
                </a:solidFill>
                <a:ea typeface="Open Sans" panose="020B0606030504020204" pitchFamily="34" charset="0"/>
                <a:cs typeface="Open Sans" panose="020B0606030504020204" pitchFamily="34" charset="0"/>
              </a:rPr>
              <a:t>voluptatem</a:t>
            </a:r>
            <a:r>
              <a:rPr lang="en-US" sz="1000" dirty="0">
                <a:solidFill>
                  <a:srgbClr val="272E38"/>
                </a:solidFill>
                <a:ea typeface="Open Sans" panose="020B0606030504020204" pitchFamily="34" charset="0"/>
                <a:cs typeface="Open Sans" panose="020B0606030504020204" pitchFamily="34" charset="0"/>
              </a:rPr>
              <a:t> </a:t>
            </a:r>
            <a:r>
              <a:rPr lang="en-US" sz="1000" dirty="0" err="1">
                <a:solidFill>
                  <a:srgbClr val="272E38"/>
                </a:solidFill>
                <a:ea typeface="Open Sans" panose="020B0606030504020204" pitchFamily="34" charset="0"/>
                <a:cs typeface="Open Sans" panose="020B0606030504020204" pitchFamily="34" charset="0"/>
              </a:rPr>
              <a:t>accusantium</a:t>
            </a:r>
            <a:r>
              <a:rPr lang="en-US" sz="1000" dirty="0">
                <a:solidFill>
                  <a:srgbClr val="272E38"/>
                </a:solidFill>
                <a:ea typeface="Open Sans" panose="020B0606030504020204" pitchFamily="34" charset="0"/>
                <a:cs typeface="Open Sans" panose="020B0606030504020204" pitchFamily="34" charset="0"/>
              </a:rPr>
              <a:t> </a:t>
            </a:r>
            <a:r>
              <a:rPr lang="en-US" sz="1000" dirty="0" err="1">
                <a:solidFill>
                  <a:srgbClr val="272E38"/>
                </a:solidFill>
                <a:ea typeface="Open Sans" panose="020B0606030504020204" pitchFamily="34" charset="0"/>
                <a:cs typeface="Open Sans" panose="020B0606030504020204" pitchFamily="34" charset="0"/>
              </a:rPr>
              <a:t>doloremque</a:t>
            </a:r>
            <a:endParaRPr lang="en-US" sz="1000" dirty="0">
              <a:solidFill>
                <a:srgbClr val="272E38"/>
              </a:solidFill>
              <a:ea typeface="Open Sans" panose="020B0606030504020204" pitchFamily="34" charset="0"/>
              <a:cs typeface="Open Sans" panose="020B0606030504020204" pitchFamily="34" charset="0"/>
            </a:endParaRPr>
          </a:p>
        </p:txBody>
      </p:sp>
      <p:sp>
        <p:nvSpPr>
          <p:cNvPr id="94" name="TextBox 93"/>
          <p:cNvSpPr txBox="1"/>
          <p:nvPr/>
        </p:nvSpPr>
        <p:spPr>
          <a:xfrm>
            <a:off x="4398103" y="1947725"/>
            <a:ext cx="1713638" cy="715578"/>
          </a:xfrm>
          <a:prstGeom prst="rect">
            <a:avLst/>
          </a:prstGeom>
          <a:noFill/>
        </p:spPr>
        <p:txBody>
          <a:bodyPr wrap="square" lIns="68577" tIns="34289" rIns="68577" bIns="34289" rtlCol="0">
            <a:spAutoFit/>
          </a:bodyPr>
          <a:lstStyle/>
          <a:p>
            <a:pPr defTabSz="685800"/>
            <a:r>
              <a:rPr lang="en-US" sz="1200" b="1" dirty="0">
                <a:solidFill>
                  <a:schemeClr val="accent1">
                    <a:lumMod val="50000"/>
                  </a:schemeClr>
                </a:solidFill>
                <a:ea typeface="Open Sans" panose="020B0606030504020204" pitchFamily="34" charset="0"/>
                <a:cs typeface="Open Sans" panose="020B0606030504020204" pitchFamily="34" charset="0"/>
              </a:rPr>
              <a:t>CONSULTING</a:t>
            </a:r>
          </a:p>
          <a:p>
            <a:pPr defTabSz="685800"/>
            <a:r>
              <a:rPr lang="en-US" sz="1000" dirty="0" err="1">
                <a:solidFill>
                  <a:srgbClr val="272E38"/>
                </a:solidFill>
                <a:ea typeface="Open Sans" panose="020B0606030504020204" pitchFamily="34" charset="0"/>
                <a:cs typeface="Open Sans" panose="020B0606030504020204" pitchFamily="34" charset="0"/>
              </a:rPr>
              <a:t>Sed</a:t>
            </a:r>
            <a:r>
              <a:rPr lang="en-US" sz="1000" dirty="0">
                <a:solidFill>
                  <a:srgbClr val="272E38"/>
                </a:solidFill>
                <a:ea typeface="Open Sans" panose="020B0606030504020204" pitchFamily="34" charset="0"/>
                <a:cs typeface="Open Sans" panose="020B0606030504020204" pitchFamily="34" charset="0"/>
              </a:rPr>
              <a:t> </a:t>
            </a:r>
            <a:r>
              <a:rPr lang="en-US" sz="1000" dirty="0" err="1">
                <a:solidFill>
                  <a:srgbClr val="272E38"/>
                </a:solidFill>
                <a:ea typeface="Open Sans" panose="020B0606030504020204" pitchFamily="34" charset="0"/>
                <a:cs typeface="Open Sans" panose="020B0606030504020204" pitchFamily="34" charset="0"/>
              </a:rPr>
              <a:t>ut</a:t>
            </a:r>
            <a:r>
              <a:rPr lang="en-US" sz="1000" dirty="0">
                <a:solidFill>
                  <a:srgbClr val="272E38"/>
                </a:solidFill>
                <a:ea typeface="Open Sans" panose="020B0606030504020204" pitchFamily="34" charset="0"/>
                <a:cs typeface="Open Sans" panose="020B0606030504020204" pitchFamily="34" charset="0"/>
              </a:rPr>
              <a:t> </a:t>
            </a:r>
            <a:r>
              <a:rPr lang="en-US" sz="1000" dirty="0" err="1">
                <a:solidFill>
                  <a:srgbClr val="272E38"/>
                </a:solidFill>
                <a:ea typeface="Open Sans" panose="020B0606030504020204" pitchFamily="34" charset="0"/>
                <a:cs typeface="Open Sans" panose="020B0606030504020204" pitchFamily="34" charset="0"/>
              </a:rPr>
              <a:t>perspiciatis</a:t>
            </a:r>
            <a:r>
              <a:rPr lang="en-US" sz="1000" dirty="0">
                <a:solidFill>
                  <a:srgbClr val="272E38"/>
                </a:solidFill>
                <a:ea typeface="Open Sans" panose="020B0606030504020204" pitchFamily="34" charset="0"/>
                <a:cs typeface="Open Sans" panose="020B0606030504020204" pitchFamily="34" charset="0"/>
              </a:rPr>
              <a:t> </a:t>
            </a:r>
            <a:r>
              <a:rPr lang="en-US" sz="1000" dirty="0" err="1">
                <a:solidFill>
                  <a:srgbClr val="272E38"/>
                </a:solidFill>
                <a:ea typeface="Open Sans" panose="020B0606030504020204" pitchFamily="34" charset="0"/>
                <a:cs typeface="Open Sans" panose="020B0606030504020204" pitchFamily="34" charset="0"/>
              </a:rPr>
              <a:t>unde</a:t>
            </a:r>
            <a:r>
              <a:rPr lang="en-US" sz="1000" dirty="0">
                <a:solidFill>
                  <a:srgbClr val="272E38"/>
                </a:solidFill>
                <a:ea typeface="Open Sans" panose="020B0606030504020204" pitchFamily="34" charset="0"/>
                <a:cs typeface="Open Sans" panose="020B0606030504020204" pitchFamily="34" charset="0"/>
              </a:rPr>
              <a:t> </a:t>
            </a:r>
            <a:r>
              <a:rPr lang="en-US" sz="1000" dirty="0" err="1">
                <a:solidFill>
                  <a:srgbClr val="272E38"/>
                </a:solidFill>
                <a:ea typeface="Open Sans" panose="020B0606030504020204" pitchFamily="34" charset="0"/>
                <a:cs typeface="Open Sans" panose="020B0606030504020204" pitchFamily="34" charset="0"/>
              </a:rPr>
              <a:t>omnis</a:t>
            </a:r>
            <a:r>
              <a:rPr lang="en-US" sz="1000" dirty="0">
                <a:solidFill>
                  <a:srgbClr val="272E38"/>
                </a:solidFill>
                <a:ea typeface="Open Sans" panose="020B0606030504020204" pitchFamily="34" charset="0"/>
                <a:cs typeface="Open Sans" panose="020B0606030504020204" pitchFamily="34" charset="0"/>
              </a:rPr>
              <a:t> </a:t>
            </a:r>
            <a:r>
              <a:rPr lang="en-US" sz="1000" dirty="0" err="1">
                <a:solidFill>
                  <a:srgbClr val="272E38"/>
                </a:solidFill>
                <a:ea typeface="Open Sans" panose="020B0606030504020204" pitchFamily="34" charset="0"/>
                <a:cs typeface="Open Sans" panose="020B0606030504020204" pitchFamily="34" charset="0"/>
              </a:rPr>
              <a:t>iste</a:t>
            </a:r>
            <a:r>
              <a:rPr lang="en-US" sz="1000" dirty="0">
                <a:solidFill>
                  <a:srgbClr val="272E38"/>
                </a:solidFill>
                <a:ea typeface="Open Sans" panose="020B0606030504020204" pitchFamily="34" charset="0"/>
                <a:cs typeface="Open Sans" panose="020B0606030504020204" pitchFamily="34" charset="0"/>
              </a:rPr>
              <a:t> </a:t>
            </a:r>
            <a:r>
              <a:rPr lang="en-US" sz="1000" dirty="0" err="1">
                <a:solidFill>
                  <a:srgbClr val="272E38"/>
                </a:solidFill>
                <a:ea typeface="Open Sans" panose="020B0606030504020204" pitchFamily="34" charset="0"/>
                <a:cs typeface="Open Sans" panose="020B0606030504020204" pitchFamily="34" charset="0"/>
              </a:rPr>
              <a:t>natus</a:t>
            </a:r>
            <a:r>
              <a:rPr lang="en-US" sz="1000" dirty="0">
                <a:solidFill>
                  <a:srgbClr val="272E38"/>
                </a:solidFill>
                <a:ea typeface="Open Sans" panose="020B0606030504020204" pitchFamily="34" charset="0"/>
                <a:cs typeface="Open Sans" panose="020B0606030504020204" pitchFamily="34" charset="0"/>
              </a:rPr>
              <a:t> error sit </a:t>
            </a:r>
            <a:r>
              <a:rPr lang="en-US" sz="1000" dirty="0" err="1">
                <a:solidFill>
                  <a:srgbClr val="272E38"/>
                </a:solidFill>
                <a:ea typeface="Open Sans" panose="020B0606030504020204" pitchFamily="34" charset="0"/>
                <a:cs typeface="Open Sans" panose="020B0606030504020204" pitchFamily="34" charset="0"/>
              </a:rPr>
              <a:t>voluptatem</a:t>
            </a:r>
            <a:r>
              <a:rPr lang="en-US" sz="1000" dirty="0">
                <a:solidFill>
                  <a:srgbClr val="272E38"/>
                </a:solidFill>
                <a:ea typeface="Open Sans" panose="020B0606030504020204" pitchFamily="34" charset="0"/>
                <a:cs typeface="Open Sans" panose="020B0606030504020204" pitchFamily="34" charset="0"/>
              </a:rPr>
              <a:t> </a:t>
            </a:r>
            <a:r>
              <a:rPr lang="en-US" sz="1000" dirty="0" err="1">
                <a:solidFill>
                  <a:srgbClr val="272E38"/>
                </a:solidFill>
                <a:ea typeface="Open Sans" panose="020B0606030504020204" pitchFamily="34" charset="0"/>
                <a:cs typeface="Open Sans" panose="020B0606030504020204" pitchFamily="34" charset="0"/>
              </a:rPr>
              <a:t>accusantium</a:t>
            </a:r>
            <a:r>
              <a:rPr lang="en-US" sz="1000" dirty="0">
                <a:solidFill>
                  <a:srgbClr val="272E38"/>
                </a:solidFill>
                <a:ea typeface="Open Sans" panose="020B0606030504020204" pitchFamily="34" charset="0"/>
                <a:cs typeface="Open Sans" panose="020B0606030504020204" pitchFamily="34" charset="0"/>
              </a:rPr>
              <a:t> </a:t>
            </a:r>
            <a:r>
              <a:rPr lang="en-US" sz="1000" dirty="0" err="1">
                <a:solidFill>
                  <a:srgbClr val="272E38"/>
                </a:solidFill>
                <a:ea typeface="Open Sans" panose="020B0606030504020204" pitchFamily="34" charset="0"/>
                <a:cs typeface="Open Sans" panose="020B0606030504020204" pitchFamily="34" charset="0"/>
              </a:rPr>
              <a:t>doloremque</a:t>
            </a:r>
            <a:endParaRPr lang="en-US" sz="1000" dirty="0">
              <a:solidFill>
                <a:srgbClr val="272E38"/>
              </a:solidFill>
              <a:ea typeface="Open Sans" panose="020B0606030504020204" pitchFamily="34" charset="0"/>
              <a:cs typeface="Open Sans" panose="020B0606030504020204" pitchFamily="34" charset="0"/>
            </a:endParaRPr>
          </a:p>
        </p:txBody>
      </p:sp>
      <p:sp>
        <p:nvSpPr>
          <p:cNvPr id="95" name="TextBox 94"/>
          <p:cNvSpPr txBox="1"/>
          <p:nvPr/>
        </p:nvSpPr>
        <p:spPr>
          <a:xfrm>
            <a:off x="6195067" y="1710002"/>
            <a:ext cx="1713638" cy="715578"/>
          </a:xfrm>
          <a:prstGeom prst="rect">
            <a:avLst/>
          </a:prstGeom>
          <a:noFill/>
        </p:spPr>
        <p:txBody>
          <a:bodyPr wrap="square" lIns="68577" tIns="34289" rIns="68577" bIns="34289" rtlCol="0">
            <a:spAutoFit/>
          </a:bodyPr>
          <a:lstStyle/>
          <a:p>
            <a:pPr defTabSz="685800"/>
            <a:r>
              <a:rPr lang="en-US" sz="1200" b="1" dirty="0">
                <a:solidFill>
                  <a:srgbClr val="272E38"/>
                </a:solidFill>
                <a:ea typeface="Open Sans" panose="020B0606030504020204" pitchFamily="34" charset="0"/>
                <a:cs typeface="Open Sans" panose="020B0606030504020204" pitchFamily="34" charset="0"/>
              </a:rPr>
              <a:t>PROMOTION</a:t>
            </a:r>
          </a:p>
          <a:p>
            <a:pPr defTabSz="685800"/>
            <a:r>
              <a:rPr lang="en-US" sz="1000" dirty="0" err="1">
                <a:solidFill>
                  <a:srgbClr val="272E38"/>
                </a:solidFill>
                <a:ea typeface="Open Sans" panose="020B0606030504020204" pitchFamily="34" charset="0"/>
                <a:cs typeface="Open Sans" panose="020B0606030504020204" pitchFamily="34" charset="0"/>
              </a:rPr>
              <a:t>Sed</a:t>
            </a:r>
            <a:r>
              <a:rPr lang="en-US" sz="1000" dirty="0">
                <a:solidFill>
                  <a:srgbClr val="272E38"/>
                </a:solidFill>
                <a:ea typeface="Open Sans" panose="020B0606030504020204" pitchFamily="34" charset="0"/>
                <a:cs typeface="Open Sans" panose="020B0606030504020204" pitchFamily="34" charset="0"/>
              </a:rPr>
              <a:t> </a:t>
            </a:r>
            <a:r>
              <a:rPr lang="en-US" sz="1000" dirty="0" err="1">
                <a:solidFill>
                  <a:srgbClr val="272E38"/>
                </a:solidFill>
                <a:ea typeface="Open Sans" panose="020B0606030504020204" pitchFamily="34" charset="0"/>
                <a:cs typeface="Open Sans" panose="020B0606030504020204" pitchFamily="34" charset="0"/>
              </a:rPr>
              <a:t>ut</a:t>
            </a:r>
            <a:r>
              <a:rPr lang="en-US" sz="1000" dirty="0">
                <a:solidFill>
                  <a:srgbClr val="272E38"/>
                </a:solidFill>
                <a:ea typeface="Open Sans" panose="020B0606030504020204" pitchFamily="34" charset="0"/>
                <a:cs typeface="Open Sans" panose="020B0606030504020204" pitchFamily="34" charset="0"/>
              </a:rPr>
              <a:t> </a:t>
            </a:r>
            <a:r>
              <a:rPr lang="en-US" sz="1000" dirty="0" err="1">
                <a:solidFill>
                  <a:srgbClr val="272E38"/>
                </a:solidFill>
                <a:ea typeface="Open Sans" panose="020B0606030504020204" pitchFamily="34" charset="0"/>
                <a:cs typeface="Open Sans" panose="020B0606030504020204" pitchFamily="34" charset="0"/>
              </a:rPr>
              <a:t>perspiciatis</a:t>
            </a:r>
            <a:r>
              <a:rPr lang="en-US" sz="1000" dirty="0">
                <a:solidFill>
                  <a:srgbClr val="272E38"/>
                </a:solidFill>
                <a:ea typeface="Open Sans" panose="020B0606030504020204" pitchFamily="34" charset="0"/>
                <a:cs typeface="Open Sans" panose="020B0606030504020204" pitchFamily="34" charset="0"/>
              </a:rPr>
              <a:t> </a:t>
            </a:r>
            <a:r>
              <a:rPr lang="en-US" sz="1000" dirty="0" err="1">
                <a:solidFill>
                  <a:srgbClr val="272E38"/>
                </a:solidFill>
                <a:ea typeface="Open Sans" panose="020B0606030504020204" pitchFamily="34" charset="0"/>
                <a:cs typeface="Open Sans" panose="020B0606030504020204" pitchFamily="34" charset="0"/>
              </a:rPr>
              <a:t>unde</a:t>
            </a:r>
            <a:r>
              <a:rPr lang="en-US" sz="1000" dirty="0">
                <a:solidFill>
                  <a:srgbClr val="272E38"/>
                </a:solidFill>
                <a:ea typeface="Open Sans" panose="020B0606030504020204" pitchFamily="34" charset="0"/>
                <a:cs typeface="Open Sans" panose="020B0606030504020204" pitchFamily="34" charset="0"/>
              </a:rPr>
              <a:t> </a:t>
            </a:r>
            <a:r>
              <a:rPr lang="en-US" sz="1000" dirty="0" err="1">
                <a:solidFill>
                  <a:srgbClr val="272E38"/>
                </a:solidFill>
                <a:ea typeface="Open Sans" panose="020B0606030504020204" pitchFamily="34" charset="0"/>
                <a:cs typeface="Open Sans" panose="020B0606030504020204" pitchFamily="34" charset="0"/>
              </a:rPr>
              <a:t>omnis</a:t>
            </a:r>
            <a:r>
              <a:rPr lang="en-US" sz="1000" dirty="0">
                <a:solidFill>
                  <a:srgbClr val="272E38"/>
                </a:solidFill>
                <a:ea typeface="Open Sans" panose="020B0606030504020204" pitchFamily="34" charset="0"/>
                <a:cs typeface="Open Sans" panose="020B0606030504020204" pitchFamily="34" charset="0"/>
              </a:rPr>
              <a:t> </a:t>
            </a:r>
            <a:r>
              <a:rPr lang="en-US" sz="1000" dirty="0" err="1">
                <a:solidFill>
                  <a:srgbClr val="272E38"/>
                </a:solidFill>
                <a:ea typeface="Open Sans" panose="020B0606030504020204" pitchFamily="34" charset="0"/>
                <a:cs typeface="Open Sans" panose="020B0606030504020204" pitchFamily="34" charset="0"/>
              </a:rPr>
              <a:t>iste</a:t>
            </a:r>
            <a:r>
              <a:rPr lang="en-US" sz="1000" dirty="0">
                <a:solidFill>
                  <a:srgbClr val="272E38"/>
                </a:solidFill>
                <a:ea typeface="Open Sans" panose="020B0606030504020204" pitchFamily="34" charset="0"/>
                <a:cs typeface="Open Sans" panose="020B0606030504020204" pitchFamily="34" charset="0"/>
              </a:rPr>
              <a:t> </a:t>
            </a:r>
            <a:r>
              <a:rPr lang="en-US" sz="1000" dirty="0" err="1">
                <a:solidFill>
                  <a:srgbClr val="272E38"/>
                </a:solidFill>
                <a:ea typeface="Open Sans" panose="020B0606030504020204" pitchFamily="34" charset="0"/>
                <a:cs typeface="Open Sans" panose="020B0606030504020204" pitchFamily="34" charset="0"/>
              </a:rPr>
              <a:t>natus</a:t>
            </a:r>
            <a:r>
              <a:rPr lang="en-US" sz="1000" dirty="0">
                <a:solidFill>
                  <a:srgbClr val="272E38"/>
                </a:solidFill>
                <a:ea typeface="Open Sans" panose="020B0606030504020204" pitchFamily="34" charset="0"/>
                <a:cs typeface="Open Sans" panose="020B0606030504020204" pitchFamily="34" charset="0"/>
              </a:rPr>
              <a:t> error sit </a:t>
            </a:r>
            <a:r>
              <a:rPr lang="en-US" sz="1000" dirty="0" err="1">
                <a:solidFill>
                  <a:srgbClr val="272E38"/>
                </a:solidFill>
                <a:ea typeface="Open Sans" panose="020B0606030504020204" pitchFamily="34" charset="0"/>
                <a:cs typeface="Open Sans" panose="020B0606030504020204" pitchFamily="34" charset="0"/>
              </a:rPr>
              <a:t>voluptatem</a:t>
            </a:r>
            <a:r>
              <a:rPr lang="en-US" sz="1000" dirty="0">
                <a:solidFill>
                  <a:srgbClr val="272E38"/>
                </a:solidFill>
                <a:ea typeface="Open Sans" panose="020B0606030504020204" pitchFamily="34" charset="0"/>
                <a:cs typeface="Open Sans" panose="020B0606030504020204" pitchFamily="34" charset="0"/>
              </a:rPr>
              <a:t> </a:t>
            </a:r>
            <a:r>
              <a:rPr lang="en-US" sz="1000" dirty="0" err="1">
                <a:solidFill>
                  <a:srgbClr val="272E38"/>
                </a:solidFill>
                <a:ea typeface="Open Sans" panose="020B0606030504020204" pitchFamily="34" charset="0"/>
                <a:cs typeface="Open Sans" panose="020B0606030504020204" pitchFamily="34" charset="0"/>
              </a:rPr>
              <a:t>accusantium</a:t>
            </a:r>
            <a:r>
              <a:rPr lang="en-US" sz="1000" dirty="0">
                <a:solidFill>
                  <a:srgbClr val="272E38"/>
                </a:solidFill>
                <a:ea typeface="Open Sans" panose="020B0606030504020204" pitchFamily="34" charset="0"/>
                <a:cs typeface="Open Sans" panose="020B0606030504020204" pitchFamily="34" charset="0"/>
              </a:rPr>
              <a:t> </a:t>
            </a:r>
            <a:r>
              <a:rPr lang="en-US" sz="1000" dirty="0" err="1">
                <a:solidFill>
                  <a:srgbClr val="272E38"/>
                </a:solidFill>
                <a:ea typeface="Open Sans" panose="020B0606030504020204" pitchFamily="34" charset="0"/>
                <a:cs typeface="Open Sans" panose="020B0606030504020204" pitchFamily="34" charset="0"/>
              </a:rPr>
              <a:t>doloremque</a:t>
            </a:r>
            <a:endParaRPr lang="en-US" sz="1000" dirty="0">
              <a:solidFill>
                <a:srgbClr val="272E38"/>
              </a:solidFill>
              <a:ea typeface="Open Sans" panose="020B0606030504020204" pitchFamily="34" charset="0"/>
              <a:cs typeface="Open Sans" panose="020B0606030504020204" pitchFamily="34" charset="0"/>
            </a:endParaRPr>
          </a:p>
        </p:txBody>
      </p:sp>
      <p:sp>
        <p:nvSpPr>
          <p:cNvPr id="96" name="TextBox 95"/>
          <p:cNvSpPr txBox="1"/>
          <p:nvPr/>
        </p:nvSpPr>
        <p:spPr>
          <a:xfrm>
            <a:off x="5287491" y="3865498"/>
            <a:ext cx="452683" cy="253914"/>
          </a:xfrm>
          <a:prstGeom prst="rect">
            <a:avLst/>
          </a:prstGeom>
          <a:noFill/>
        </p:spPr>
        <p:txBody>
          <a:bodyPr wrap="none" lIns="68577" tIns="34289" rIns="68577" bIns="34289" rtlCol="0">
            <a:spAutoFit/>
          </a:bodyPr>
          <a:lstStyle/>
          <a:p>
            <a:pPr algn="ctr" defTabSz="685800"/>
            <a:r>
              <a:rPr lang="en-US" sz="1200" b="1" dirty="0">
                <a:solidFill>
                  <a:srgbClr val="272E38"/>
                </a:solidFill>
                <a:ea typeface="Open Sans" panose="020B0606030504020204" pitchFamily="34" charset="0"/>
                <a:cs typeface="Open Sans" panose="020B0606030504020204" pitchFamily="34" charset="0"/>
              </a:rPr>
              <a:t>2015</a:t>
            </a:r>
          </a:p>
        </p:txBody>
      </p:sp>
      <p:sp>
        <p:nvSpPr>
          <p:cNvPr id="97" name="TextBox 96"/>
          <p:cNvSpPr txBox="1"/>
          <p:nvPr/>
        </p:nvSpPr>
        <p:spPr>
          <a:xfrm>
            <a:off x="7171056" y="3865498"/>
            <a:ext cx="452683" cy="253914"/>
          </a:xfrm>
          <a:prstGeom prst="rect">
            <a:avLst/>
          </a:prstGeom>
          <a:noFill/>
        </p:spPr>
        <p:txBody>
          <a:bodyPr wrap="none" lIns="68577" tIns="34289" rIns="68577" bIns="34289" rtlCol="0">
            <a:spAutoFit/>
          </a:bodyPr>
          <a:lstStyle/>
          <a:p>
            <a:pPr algn="ctr" defTabSz="685800"/>
            <a:r>
              <a:rPr lang="en-US" sz="1200" b="1" dirty="0">
                <a:solidFill>
                  <a:srgbClr val="272E38"/>
                </a:solidFill>
                <a:ea typeface="Open Sans" panose="020B0606030504020204" pitchFamily="34" charset="0"/>
                <a:cs typeface="Open Sans" panose="020B0606030504020204" pitchFamily="34" charset="0"/>
              </a:rPr>
              <a:t>2016</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31697"/>
          <a:stretch>
            <a:fillRect/>
          </a:stretch>
        </p:blipFill>
        <p:spPr bwMode="auto">
          <a:xfrm>
            <a:off x="0" y="-1"/>
            <a:ext cx="9144000" cy="5143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937692" y="144686"/>
            <a:ext cx="3024335" cy="400110"/>
          </a:xfrm>
          <a:prstGeom prst="rect">
            <a:avLst/>
          </a:prstGeom>
          <a:noFill/>
        </p:spPr>
        <p:txBody>
          <a:bodyPr wrap="square" rtlCol="0">
            <a:spAutoFit/>
          </a:bodyPr>
          <a:lstStyle/>
          <a:p>
            <a:r>
              <a:rPr lang="en-US" altLang="zh-CN" sz="2000" b="1" dirty="0">
                <a:solidFill>
                  <a:srgbClr val="2D221B"/>
                </a:solidFill>
                <a:latin typeface="微软雅黑" panose="020B0503020204020204" pitchFamily="34" charset="-122"/>
                <a:ea typeface="微软雅黑" panose="020B0503020204020204" pitchFamily="34" charset="-122"/>
                <a:cs typeface="Vrinda" panose="020B0502040204020203" pitchFamily="34" charset="0"/>
              </a:rPr>
              <a:t>EMPLOYEE  DESKTOP</a:t>
            </a:r>
          </a:p>
        </p:txBody>
      </p:sp>
      <p:sp>
        <p:nvSpPr>
          <p:cNvPr id="15" name="TextBox 14"/>
          <p:cNvSpPr txBox="1"/>
          <p:nvPr/>
        </p:nvSpPr>
        <p:spPr>
          <a:xfrm>
            <a:off x="959654" y="432718"/>
            <a:ext cx="7716802" cy="267124"/>
          </a:xfrm>
          <a:prstGeom prst="rect">
            <a:avLst/>
          </a:prstGeom>
          <a:noFill/>
        </p:spPr>
        <p:txBody>
          <a:bodyPr wrap="square" rtlCol="0">
            <a:spAutoFit/>
          </a:bodyPr>
          <a:lstStyle/>
          <a:p>
            <a:pPr>
              <a:lnSpc>
                <a:spcPts val="1500"/>
              </a:lnSpc>
            </a:pP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Sed</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ut</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perspiciatis</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undSed</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ut</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perspiciatis</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unde</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omnis</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iste</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natus</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error sit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voluptatem</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accusantiuSed</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ut</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perspiciatis</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unde</a:t>
            </a:r>
            <a:endPar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endParaRPr>
          </a:p>
        </p:txBody>
      </p:sp>
      <p:grpSp>
        <p:nvGrpSpPr>
          <p:cNvPr id="6" name="Group 3"/>
          <p:cNvGrpSpPr/>
          <p:nvPr/>
        </p:nvGrpSpPr>
        <p:grpSpPr>
          <a:xfrm rot="21388552" flipH="1">
            <a:off x="242579" y="27865"/>
            <a:ext cx="689534" cy="625672"/>
            <a:chOff x="7930034" y="1635267"/>
            <a:chExt cx="3330788" cy="3022303"/>
          </a:xfrm>
          <a:solidFill>
            <a:srgbClr val="01A89E"/>
          </a:solidFill>
        </p:grpSpPr>
        <p:sp>
          <p:nvSpPr>
            <p:cNvPr id="7" name="Isosceles Triangle 7"/>
            <p:cNvSpPr/>
            <p:nvPr/>
          </p:nvSpPr>
          <p:spPr>
            <a:xfrm rot="2881072" flipV="1">
              <a:off x="8019596" y="3910238"/>
              <a:ext cx="657770" cy="836894"/>
            </a:xfrm>
            <a:prstGeom prst="triangl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9" name="Isosceles Triangle 8"/>
            <p:cNvSpPr/>
            <p:nvPr/>
          </p:nvSpPr>
          <p:spPr>
            <a:xfrm rot="2881072" flipV="1">
              <a:off x="8030238" y="4326992"/>
              <a:ext cx="265230" cy="337457"/>
            </a:xfrm>
            <a:prstGeom prst="triangl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10" name="Oval 9"/>
            <p:cNvSpPr/>
            <p:nvPr/>
          </p:nvSpPr>
          <p:spPr>
            <a:xfrm rot="2881072">
              <a:off x="8580663" y="3515722"/>
              <a:ext cx="170121" cy="170121"/>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11" name="Oval 10"/>
            <p:cNvSpPr/>
            <p:nvPr/>
          </p:nvSpPr>
          <p:spPr>
            <a:xfrm rot="2881072">
              <a:off x="8794981" y="3751961"/>
              <a:ext cx="95276" cy="95276"/>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12" name="Oval 11"/>
            <p:cNvSpPr/>
            <p:nvPr/>
          </p:nvSpPr>
          <p:spPr>
            <a:xfrm rot="2881072">
              <a:off x="9017027" y="4000657"/>
              <a:ext cx="170121" cy="170121"/>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13" name="Oval 12"/>
            <p:cNvSpPr/>
            <p:nvPr/>
          </p:nvSpPr>
          <p:spPr>
            <a:xfrm rot="2881072">
              <a:off x="8917084" y="3212998"/>
              <a:ext cx="170121" cy="170121"/>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14" name="Oval 13"/>
            <p:cNvSpPr/>
            <p:nvPr/>
          </p:nvSpPr>
          <p:spPr>
            <a:xfrm rot="2881072">
              <a:off x="9276075" y="2947576"/>
              <a:ext cx="105312" cy="105312"/>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16" name="Oval 14"/>
            <p:cNvSpPr/>
            <p:nvPr/>
          </p:nvSpPr>
          <p:spPr>
            <a:xfrm rot="2881072">
              <a:off x="9632596" y="2569151"/>
              <a:ext cx="170121" cy="170121"/>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17" name="Oval 15"/>
            <p:cNvSpPr/>
            <p:nvPr/>
          </p:nvSpPr>
          <p:spPr>
            <a:xfrm rot="2881072">
              <a:off x="10670430" y="1635267"/>
              <a:ext cx="170121" cy="170121"/>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18" name="Oval 16"/>
            <p:cNvSpPr/>
            <p:nvPr/>
          </p:nvSpPr>
          <p:spPr>
            <a:xfrm rot="2881072">
              <a:off x="10354311" y="1919723"/>
              <a:ext cx="170121" cy="170121"/>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19" name="Oval 17"/>
            <p:cNvSpPr/>
            <p:nvPr/>
          </p:nvSpPr>
          <p:spPr>
            <a:xfrm rot="2881072">
              <a:off x="10038597" y="2253810"/>
              <a:ext cx="105312" cy="105312"/>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20" name="Oval 18"/>
            <p:cNvSpPr/>
            <p:nvPr/>
          </p:nvSpPr>
          <p:spPr>
            <a:xfrm rot="2881072">
              <a:off x="11090701" y="2102318"/>
              <a:ext cx="170121" cy="170121"/>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21" name="Oval 19"/>
            <p:cNvSpPr/>
            <p:nvPr/>
          </p:nvSpPr>
          <p:spPr>
            <a:xfrm rot="2881072">
              <a:off x="10927069" y="1888511"/>
              <a:ext cx="105312" cy="105312"/>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22" name="Oval 20"/>
            <p:cNvSpPr/>
            <p:nvPr/>
          </p:nvSpPr>
          <p:spPr>
            <a:xfrm rot="2881072">
              <a:off x="10521112" y="2708784"/>
              <a:ext cx="105312" cy="105312"/>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23" name="Oval 21"/>
            <p:cNvSpPr/>
            <p:nvPr/>
          </p:nvSpPr>
          <p:spPr>
            <a:xfrm rot="2881072">
              <a:off x="10773401" y="2395452"/>
              <a:ext cx="170121" cy="170121"/>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24" name="Oval 22"/>
            <p:cNvSpPr/>
            <p:nvPr/>
          </p:nvSpPr>
          <p:spPr>
            <a:xfrm rot="2881072">
              <a:off x="10296370" y="2849452"/>
              <a:ext cx="170121" cy="170121"/>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25" name="Oval 23"/>
            <p:cNvSpPr/>
            <p:nvPr/>
          </p:nvSpPr>
          <p:spPr>
            <a:xfrm rot="2881072">
              <a:off x="9902669" y="3265284"/>
              <a:ext cx="105312" cy="105312"/>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26" name="Oval 24"/>
            <p:cNvSpPr/>
            <p:nvPr/>
          </p:nvSpPr>
          <p:spPr>
            <a:xfrm rot="2881072">
              <a:off x="9632463" y="3446861"/>
              <a:ext cx="170121" cy="170121"/>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27" name="Oval 25"/>
            <p:cNvSpPr/>
            <p:nvPr/>
          </p:nvSpPr>
          <p:spPr>
            <a:xfrm rot="2881072">
              <a:off x="9314753" y="3794314"/>
              <a:ext cx="105312" cy="105312"/>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28" name="Oval 26"/>
            <p:cNvSpPr/>
            <p:nvPr/>
          </p:nvSpPr>
          <p:spPr>
            <a:xfrm rot="2881072">
              <a:off x="10112396" y="2598419"/>
              <a:ext cx="105312" cy="105312"/>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29" name="Oval 27"/>
            <p:cNvSpPr/>
            <p:nvPr/>
          </p:nvSpPr>
          <p:spPr>
            <a:xfrm rot="2881072">
              <a:off x="9877954" y="2841818"/>
              <a:ext cx="170121" cy="170121"/>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30" name="Oval 28"/>
            <p:cNvSpPr/>
            <p:nvPr/>
          </p:nvSpPr>
          <p:spPr>
            <a:xfrm rot="2881072">
              <a:off x="9254321" y="3121514"/>
              <a:ext cx="247155" cy="247155"/>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31" name="Oval 29"/>
            <p:cNvSpPr/>
            <p:nvPr/>
          </p:nvSpPr>
          <p:spPr>
            <a:xfrm rot="2881072">
              <a:off x="10591845" y="2011825"/>
              <a:ext cx="247155" cy="247155"/>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32" name="Oval 30"/>
            <p:cNvSpPr/>
            <p:nvPr/>
          </p:nvSpPr>
          <p:spPr>
            <a:xfrm rot="2881072">
              <a:off x="10473364" y="2438442"/>
              <a:ext cx="105312" cy="105312"/>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33" name="Oval 31"/>
            <p:cNvSpPr/>
            <p:nvPr/>
          </p:nvSpPr>
          <p:spPr>
            <a:xfrm rot="2881072">
              <a:off x="9067241" y="3634743"/>
              <a:ext cx="170121" cy="170121"/>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34" name="Oval 32"/>
            <p:cNvSpPr/>
            <p:nvPr/>
          </p:nvSpPr>
          <p:spPr>
            <a:xfrm rot="2881072">
              <a:off x="9610135" y="2931868"/>
              <a:ext cx="105312" cy="105312"/>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cxnSp>
          <p:nvCxnSpPr>
            <p:cNvPr id="35" name="Straight Connector 33"/>
            <p:cNvCxnSpPr>
              <a:stCxn id="10" idx="6"/>
              <a:endCxn id="11" idx="2"/>
            </p:cNvCxnSpPr>
            <p:nvPr/>
          </p:nvCxnSpPr>
          <p:spPr>
            <a:xfrm rot="2881072">
              <a:off x="8699978" y="3713354"/>
              <a:ext cx="133418" cy="1492"/>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36" name="Straight Connector 34"/>
            <p:cNvCxnSpPr>
              <a:stCxn id="11" idx="6"/>
              <a:endCxn id="12" idx="2"/>
            </p:cNvCxnSpPr>
            <p:nvPr/>
          </p:nvCxnSpPr>
          <p:spPr>
            <a:xfrm rot="2881072" flipV="1">
              <a:off x="8833064" y="3928003"/>
              <a:ext cx="253546" cy="1492"/>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37" name="Straight Connector 35"/>
            <p:cNvCxnSpPr>
              <a:stCxn id="12" idx="0"/>
              <a:endCxn id="27" idx="4"/>
            </p:cNvCxnSpPr>
            <p:nvPr/>
          </p:nvCxnSpPr>
          <p:spPr>
            <a:xfrm rot="2881072" flipH="1" flipV="1">
              <a:off x="9246792" y="3845901"/>
              <a:ext cx="1" cy="219209"/>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38" name="Straight Connector 36"/>
            <p:cNvCxnSpPr>
              <a:stCxn id="27" idx="0"/>
              <a:endCxn id="26" idx="4"/>
            </p:cNvCxnSpPr>
            <p:nvPr/>
          </p:nvCxnSpPr>
          <p:spPr>
            <a:xfrm rot="2881072" flipV="1">
              <a:off x="9530423" y="3533644"/>
              <a:ext cx="0" cy="333279"/>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39" name="Straight Connector 37"/>
            <p:cNvCxnSpPr>
              <a:stCxn id="26" idx="0"/>
              <a:endCxn id="25" idx="4"/>
            </p:cNvCxnSpPr>
            <p:nvPr/>
          </p:nvCxnSpPr>
          <p:spPr>
            <a:xfrm rot="2881072" flipV="1">
              <a:off x="9848469" y="3323000"/>
              <a:ext cx="0" cy="182185"/>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40" name="Straight Connector 38"/>
            <p:cNvCxnSpPr>
              <a:stCxn id="25" idx="0"/>
              <a:endCxn id="24" idx="4"/>
            </p:cNvCxnSpPr>
            <p:nvPr/>
          </p:nvCxnSpPr>
          <p:spPr>
            <a:xfrm rot="2881072" flipV="1">
              <a:off x="10156334" y="2919312"/>
              <a:ext cx="1" cy="435505"/>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41" name="Straight Connector 39"/>
            <p:cNvCxnSpPr>
              <a:stCxn id="24" idx="0"/>
              <a:endCxn id="22" idx="4"/>
            </p:cNvCxnSpPr>
            <p:nvPr/>
          </p:nvCxnSpPr>
          <p:spPr>
            <a:xfrm rot="2881072" flipH="1" flipV="1">
              <a:off x="10489643" y="2776626"/>
              <a:ext cx="1" cy="121026"/>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42" name="Straight Connector 40"/>
            <p:cNvCxnSpPr>
              <a:stCxn id="22" idx="0"/>
              <a:endCxn id="23" idx="4"/>
            </p:cNvCxnSpPr>
            <p:nvPr/>
          </p:nvCxnSpPr>
          <p:spPr>
            <a:xfrm rot="2881072" flipH="1" flipV="1">
              <a:off x="10694872" y="2500903"/>
              <a:ext cx="18397" cy="261823"/>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43" name="Straight Connector 41"/>
            <p:cNvCxnSpPr>
              <a:stCxn id="23" idx="0"/>
              <a:endCxn id="20" idx="4"/>
            </p:cNvCxnSpPr>
            <p:nvPr/>
          </p:nvCxnSpPr>
          <p:spPr>
            <a:xfrm rot="2881072" flipH="1" flipV="1">
              <a:off x="11014282" y="2203035"/>
              <a:ext cx="5660" cy="261822"/>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44" name="Straight Connector 42"/>
            <p:cNvCxnSpPr>
              <a:stCxn id="20" idx="2"/>
              <a:endCxn id="21" idx="6"/>
            </p:cNvCxnSpPr>
            <p:nvPr/>
          </p:nvCxnSpPr>
          <p:spPr>
            <a:xfrm rot="2881072" flipH="1" flipV="1">
              <a:off x="10978688" y="2042746"/>
              <a:ext cx="176435" cy="18967"/>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45" name="Straight Connector 43"/>
            <p:cNvCxnSpPr>
              <a:stCxn id="21" idx="2"/>
              <a:endCxn id="17" idx="6"/>
            </p:cNvCxnSpPr>
            <p:nvPr/>
          </p:nvCxnSpPr>
          <p:spPr>
            <a:xfrm rot="2881072" flipH="1">
              <a:off x="10790228" y="1833308"/>
              <a:ext cx="176435" cy="18967"/>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46" name="Straight Connector 44"/>
            <p:cNvCxnSpPr>
              <a:stCxn id="17" idx="4"/>
              <a:endCxn id="18" idx="0"/>
            </p:cNvCxnSpPr>
            <p:nvPr/>
          </p:nvCxnSpPr>
          <p:spPr>
            <a:xfrm rot="2881072">
              <a:off x="10597431" y="1734987"/>
              <a:ext cx="0" cy="255139"/>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47" name="Straight Connector 45"/>
            <p:cNvCxnSpPr>
              <a:stCxn id="18" idx="4"/>
              <a:endCxn id="19" idx="0"/>
            </p:cNvCxnSpPr>
            <p:nvPr/>
          </p:nvCxnSpPr>
          <p:spPr>
            <a:xfrm rot="2881072" flipH="1">
              <a:off x="10248969" y="2005036"/>
              <a:ext cx="8600" cy="322854"/>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48" name="Straight Connector 46"/>
            <p:cNvCxnSpPr>
              <a:stCxn id="19" idx="4"/>
              <a:endCxn id="16" idx="0"/>
            </p:cNvCxnSpPr>
            <p:nvPr/>
          </p:nvCxnSpPr>
          <p:spPr>
            <a:xfrm rot="2881072">
              <a:off x="9912199" y="2283199"/>
              <a:ext cx="8600" cy="372604"/>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49" name="Straight Connector 47"/>
            <p:cNvCxnSpPr>
              <a:stCxn id="16" idx="4"/>
              <a:endCxn id="14" idx="0"/>
            </p:cNvCxnSpPr>
            <p:nvPr/>
          </p:nvCxnSpPr>
          <p:spPr>
            <a:xfrm rot="2881072" flipH="1">
              <a:off x="9509682" y="2646637"/>
              <a:ext cx="2937" cy="382845"/>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50" name="Straight Connector 48"/>
            <p:cNvCxnSpPr>
              <a:stCxn id="14" idx="4"/>
              <a:endCxn id="13" idx="0"/>
            </p:cNvCxnSpPr>
            <p:nvPr/>
          </p:nvCxnSpPr>
          <p:spPr>
            <a:xfrm rot="2881072">
              <a:off x="9176013" y="2986173"/>
              <a:ext cx="2937" cy="304269"/>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51" name="Straight Connector 49"/>
            <p:cNvCxnSpPr>
              <a:stCxn id="13" idx="4"/>
              <a:endCxn id="10" idx="0"/>
            </p:cNvCxnSpPr>
            <p:nvPr/>
          </p:nvCxnSpPr>
          <p:spPr>
            <a:xfrm rot="2881072">
              <a:off x="8833934" y="3308196"/>
              <a:ext cx="0" cy="282450"/>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52" name="Straight Connector 50"/>
            <p:cNvCxnSpPr>
              <a:stCxn id="10" idx="7"/>
              <a:endCxn id="33" idx="2"/>
            </p:cNvCxnSpPr>
            <p:nvPr/>
          </p:nvCxnSpPr>
          <p:spPr>
            <a:xfrm rot="2881072" flipV="1">
              <a:off x="8788666" y="3519948"/>
              <a:ext cx="268739" cy="221939"/>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53" name="Straight Connector 51"/>
            <p:cNvCxnSpPr>
              <a:stCxn id="33" idx="6"/>
              <a:endCxn id="12" idx="1"/>
            </p:cNvCxnSpPr>
            <p:nvPr/>
          </p:nvCxnSpPr>
          <p:spPr>
            <a:xfrm rot="2881072">
              <a:off x="9111278" y="3780935"/>
              <a:ext cx="93208" cy="221939"/>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54" name="Straight Connector 52"/>
            <p:cNvCxnSpPr>
              <a:stCxn id="33" idx="4"/>
              <a:endCxn id="11" idx="7"/>
            </p:cNvCxnSpPr>
            <p:nvPr/>
          </p:nvCxnSpPr>
          <p:spPr>
            <a:xfrm rot="2881072" flipH="1">
              <a:off x="8932559" y="3706988"/>
              <a:ext cx="114145" cy="164833"/>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55" name="Straight Connector 53"/>
            <p:cNvCxnSpPr>
              <a:stCxn id="33" idx="1"/>
              <a:endCxn id="13" idx="6"/>
            </p:cNvCxnSpPr>
            <p:nvPr/>
          </p:nvCxnSpPr>
          <p:spPr>
            <a:xfrm rot="2881072" flipH="1" flipV="1">
              <a:off x="8973541" y="3442906"/>
              <a:ext cx="268739" cy="110338"/>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56" name="Straight Connector 54"/>
            <p:cNvCxnSpPr>
              <a:stCxn id="13" idx="7"/>
              <a:endCxn id="30" idx="3"/>
            </p:cNvCxnSpPr>
            <p:nvPr/>
          </p:nvCxnSpPr>
          <p:spPr>
            <a:xfrm rot="2881072" flipV="1">
              <a:off x="9138569" y="3186951"/>
              <a:ext cx="64440" cy="167219"/>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57" name="Straight Connector 55"/>
            <p:cNvCxnSpPr>
              <a:stCxn id="30" idx="6"/>
              <a:endCxn id="26" idx="2"/>
            </p:cNvCxnSpPr>
            <p:nvPr/>
          </p:nvCxnSpPr>
          <p:spPr>
            <a:xfrm rot="2881072" flipV="1">
              <a:off x="9444717" y="3372521"/>
              <a:ext cx="231753" cy="60602"/>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58" name="Straight Connector 56"/>
            <p:cNvCxnSpPr>
              <a:stCxn id="27" idx="1"/>
              <a:endCxn id="30" idx="5"/>
            </p:cNvCxnSpPr>
            <p:nvPr/>
          </p:nvCxnSpPr>
          <p:spPr>
            <a:xfrm rot="2881072" flipH="1" flipV="1">
              <a:off x="9212899" y="3438553"/>
              <a:ext cx="315776" cy="285778"/>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59" name="Straight Connector 57"/>
            <p:cNvCxnSpPr>
              <a:stCxn id="33" idx="0"/>
              <a:endCxn id="26" idx="3"/>
            </p:cNvCxnSpPr>
            <p:nvPr/>
          </p:nvCxnSpPr>
          <p:spPr>
            <a:xfrm rot="2881072" flipV="1">
              <a:off x="9334924" y="3394861"/>
              <a:ext cx="178267" cy="400628"/>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60" name="Straight Connector 58"/>
            <p:cNvCxnSpPr>
              <a:stCxn id="26" idx="1"/>
              <a:endCxn id="34" idx="5"/>
            </p:cNvCxnSpPr>
            <p:nvPr/>
          </p:nvCxnSpPr>
          <p:spPr>
            <a:xfrm rot="2881072" flipH="1" flipV="1">
              <a:off x="9517940" y="3127999"/>
              <a:ext cx="346141" cy="228087"/>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61" name="Straight Connector 59"/>
            <p:cNvCxnSpPr>
              <a:stCxn id="14" idx="7"/>
              <a:endCxn id="34" idx="3"/>
            </p:cNvCxnSpPr>
            <p:nvPr/>
          </p:nvCxnSpPr>
          <p:spPr>
            <a:xfrm rot="2881072" flipV="1">
              <a:off x="9427106" y="2900196"/>
              <a:ext cx="137310" cy="184365"/>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62" name="Straight Connector 60"/>
            <p:cNvCxnSpPr>
              <a:stCxn id="34" idx="7"/>
              <a:endCxn id="29" idx="3"/>
            </p:cNvCxnSpPr>
            <p:nvPr/>
          </p:nvCxnSpPr>
          <p:spPr>
            <a:xfrm rot="2881072" flipV="1">
              <a:off x="9766429" y="2872672"/>
              <a:ext cx="60588" cy="164352"/>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63" name="Straight Connector 61"/>
            <p:cNvCxnSpPr>
              <a:stCxn id="25" idx="1"/>
              <a:endCxn id="29" idx="5"/>
            </p:cNvCxnSpPr>
            <p:nvPr/>
          </p:nvCxnSpPr>
          <p:spPr>
            <a:xfrm rot="2881072" flipH="1" flipV="1">
              <a:off x="9864230" y="3053630"/>
              <a:ext cx="188174" cy="169917"/>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64" name="Straight Connector 62"/>
            <p:cNvCxnSpPr>
              <a:stCxn id="30" idx="0"/>
              <a:endCxn id="34" idx="4"/>
            </p:cNvCxnSpPr>
            <p:nvPr/>
          </p:nvCxnSpPr>
          <p:spPr>
            <a:xfrm rot="2881072" flipH="1" flipV="1">
              <a:off x="9545140" y="2986171"/>
              <a:ext cx="3130" cy="209835"/>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65" name="Straight Connector 63"/>
            <p:cNvCxnSpPr>
              <a:stCxn id="34" idx="0"/>
              <a:endCxn id="16" idx="5"/>
            </p:cNvCxnSpPr>
            <p:nvPr/>
          </p:nvCxnSpPr>
          <p:spPr>
            <a:xfrm rot="2881072" flipH="1" flipV="1">
              <a:off x="9633209" y="2769764"/>
              <a:ext cx="148693" cy="148928"/>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66" name="Straight Connector 64"/>
            <p:cNvCxnSpPr>
              <a:stCxn id="16" idx="7"/>
              <a:endCxn id="28" idx="3"/>
            </p:cNvCxnSpPr>
            <p:nvPr/>
          </p:nvCxnSpPr>
          <p:spPr>
            <a:xfrm rot="2881072" flipV="1">
              <a:off x="9857759" y="2534851"/>
              <a:ext cx="199551" cy="237291"/>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67" name="Straight Connector 65"/>
            <p:cNvCxnSpPr>
              <a:stCxn id="28" idx="1"/>
              <a:endCxn id="19" idx="6"/>
            </p:cNvCxnSpPr>
            <p:nvPr/>
          </p:nvCxnSpPr>
          <p:spPr>
            <a:xfrm rot="2881072" flipH="1" flipV="1">
              <a:off x="10039329" y="2402842"/>
              <a:ext cx="215641" cy="138417"/>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68" name="Straight Connector 66"/>
            <p:cNvCxnSpPr>
              <a:stCxn id="19" idx="7"/>
              <a:endCxn id="32" idx="2"/>
            </p:cNvCxnSpPr>
            <p:nvPr/>
          </p:nvCxnSpPr>
          <p:spPr>
            <a:xfrm rot="2881072" flipV="1">
              <a:off x="10148231" y="2299371"/>
              <a:ext cx="338173" cy="162453"/>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69" name="Straight Connector 67"/>
            <p:cNvCxnSpPr>
              <a:stCxn id="28" idx="0"/>
              <a:endCxn id="32" idx="4"/>
            </p:cNvCxnSpPr>
            <p:nvPr/>
          </p:nvCxnSpPr>
          <p:spPr>
            <a:xfrm rot="2881072" flipV="1">
              <a:off x="10284270" y="2436075"/>
              <a:ext cx="122532" cy="270024"/>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70" name="Straight Connector 68"/>
            <p:cNvCxnSpPr>
              <a:stCxn id="29" idx="0"/>
              <a:endCxn id="28" idx="5"/>
            </p:cNvCxnSpPr>
            <p:nvPr/>
          </p:nvCxnSpPr>
          <p:spPr>
            <a:xfrm rot="2881072" flipH="1" flipV="1">
              <a:off x="10077940" y="2680632"/>
              <a:ext cx="32644" cy="212376"/>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71" name="Straight Connector 69"/>
            <p:cNvCxnSpPr>
              <a:stCxn id="28" idx="7"/>
              <a:endCxn id="22" idx="2"/>
            </p:cNvCxnSpPr>
            <p:nvPr/>
          </p:nvCxnSpPr>
          <p:spPr>
            <a:xfrm rot="2881072" flipV="1">
              <a:off x="10245320" y="2591690"/>
              <a:ext cx="265541" cy="192765"/>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72" name="Straight Connector 70"/>
            <p:cNvCxnSpPr>
              <a:stCxn id="22" idx="1"/>
              <a:endCxn id="32" idx="6"/>
            </p:cNvCxnSpPr>
            <p:nvPr/>
          </p:nvCxnSpPr>
          <p:spPr>
            <a:xfrm rot="2881072" flipH="1" flipV="1">
              <a:off x="10497387" y="2565496"/>
              <a:ext cx="143009" cy="108105"/>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73" name="Straight Connector 71"/>
            <p:cNvCxnSpPr>
              <a:stCxn id="32" idx="7"/>
              <a:endCxn id="23" idx="3"/>
            </p:cNvCxnSpPr>
            <p:nvPr/>
          </p:nvCxnSpPr>
          <p:spPr>
            <a:xfrm rot="2881072" flipV="1">
              <a:off x="10617501" y="2406541"/>
              <a:ext cx="117121" cy="156822"/>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74" name="Straight Connector 72"/>
            <p:cNvCxnSpPr>
              <a:stCxn id="32" idx="1"/>
              <a:endCxn id="31" idx="4"/>
            </p:cNvCxnSpPr>
            <p:nvPr/>
          </p:nvCxnSpPr>
          <p:spPr>
            <a:xfrm rot="2881072" flipH="1" flipV="1">
              <a:off x="10525935" y="2219337"/>
              <a:ext cx="100483" cy="217906"/>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75" name="Straight Connector 73"/>
            <p:cNvCxnSpPr>
              <a:stCxn id="18" idx="7"/>
              <a:endCxn id="31" idx="2"/>
            </p:cNvCxnSpPr>
            <p:nvPr/>
          </p:nvCxnSpPr>
          <p:spPr>
            <a:xfrm rot="2881072" flipV="1">
              <a:off x="10529527" y="1997559"/>
              <a:ext cx="98022" cy="57685"/>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76" name="Straight Connector 74"/>
            <p:cNvCxnSpPr>
              <a:stCxn id="31" idx="1"/>
              <a:endCxn id="17" idx="5"/>
            </p:cNvCxnSpPr>
            <p:nvPr/>
          </p:nvCxnSpPr>
          <p:spPr>
            <a:xfrm rot="2881072" flipH="1" flipV="1">
              <a:off x="10669362" y="1828684"/>
              <a:ext cx="134217" cy="159899"/>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77" name="Straight Connector 75"/>
            <p:cNvCxnSpPr>
              <a:stCxn id="31" idx="0"/>
              <a:endCxn id="21" idx="4"/>
            </p:cNvCxnSpPr>
            <p:nvPr/>
          </p:nvCxnSpPr>
          <p:spPr>
            <a:xfrm rot="2881072" flipV="1">
              <a:off x="10857731" y="1939485"/>
              <a:ext cx="32405" cy="150161"/>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78" name="Straight Connector 76"/>
            <p:cNvCxnSpPr>
              <a:stCxn id="31" idx="7"/>
              <a:endCxn id="20" idx="3"/>
            </p:cNvCxnSpPr>
            <p:nvPr/>
          </p:nvCxnSpPr>
          <p:spPr>
            <a:xfrm rot="2881072" flipV="1">
              <a:off x="10865310" y="2082455"/>
              <a:ext cx="199028" cy="159899"/>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79" name="Straight Connector 77"/>
            <p:cNvCxnSpPr>
              <a:stCxn id="31" idx="6"/>
              <a:endCxn id="23" idx="1"/>
            </p:cNvCxnSpPr>
            <p:nvPr/>
          </p:nvCxnSpPr>
          <p:spPr>
            <a:xfrm rot="2881072">
              <a:off x="10746265" y="2279234"/>
              <a:ext cx="168493" cy="64368"/>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sp>
          <p:nvSpPr>
            <p:cNvPr id="80" name="Oval 78"/>
            <p:cNvSpPr/>
            <p:nvPr/>
          </p:nvSpPr>
          <p:spPr>
            <a:xfrm rot="2881072">
              <a:off x="8158138" y="4339718"/>
              <a:ext cx="260282" cy="86280"/>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grpSp>
      <p:sp>
        <p:nvSpPr>
          <p:cNvPr id="81" name="矩形 80"/>
          <p:cNvSpPr/>
          <p:nvPr/>
        </p:nvSpPr>
        <p:spPr>
          <a:xfrm>
            <a:off x="509209" y="2124064"/>
            <a:ext cx="2717346" cy="288032"/>
          </a:xfrm>
          <a:prstGeom prst="rect">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p>
        </p:txBody>
      </p:sp>
      <p:sp>
        <p:nvSpPr>
          <p:cNvPr id="82" name="矩形 81"/>
          <p:cNvSpPr/>
          <p:nvPr/>
        </p:nvSpPr>
        <p:spPr>
          <a:xfrm>
            <a:off x="3226554" y="2124064"/>
            <a:ext cx="2160000" cy="288032"/>
          </a:xfrm>
          <a:prstGeom prst="rect">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p>
        </p:txBody>
      </p:sp>
      <p:sp>
        <p:nvSpPr>
          <p:cNvPr id="83" name="矩形 82"/>
          <p:cNvSpPr/>
          <p:nvPr/>
        </p:nvSpPr>
        <p:spPr>
          <a:xfrm>
            <a:off x="5371952" y="2124064"/>
            <a:ext cx="1991413" cy="288032"/>
          </a:xfrm>
          <a:prstGeom prst="rect">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p>
        </p:txBody>
      </p:sp>
      <p:sp>
        <p:nvSpPr>
          <p:cNvPr id="84" name="矩形 83"/>
          <p:cNvSpPr/>
          <p:nvPr/>
        </p:nvSpPr>
        <p:spPr>
          <a:xfrm>
            <a:off x="7363365" y="2124064"/>
            <a:ext cx="1189354" cy="288032"/>
          </a:xfrm>
          <a:prstGeom prst="rect">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p>
        </p:txBody>
      </p:sp>
      <p:cxnSp>
        <p:nvCxnSpPr>
          <p:cNvPr id="85" name="直接连接符 84"/>
          <p:cNvCxnSpPr/>
          <p:nvPr/>
        </p:nvCxnSpPr>
        <p:spPr>
          <a:xfrm>
            <a:off x="3224967" y="1740209"/>
            <a:ext cx="0" cy="648072"/>
          </a:xfrm>
          <a:prstGeom prst="line">
            <a:avLst/>
          </a:prstGeom>
          <a:ln>
            <a:solidFill>
              <a:srgbClr val="B32229"/>
            </a:solidFill>
          </a:ln>
        </p:spPr>
        <p:style>
          <a:lnRef idx="1">
            <a:schemeClr val="accent1"/>
          </a:lnRef>
          <a:fillRef idx="0">
            <a:schemeClr val="accent1"/>
          </a:fillRef>
          <a:effectRef idx="0">
            <a:schemeClr val="accent1"/>
          </a:effectRef>
          <a:fontRef idx="minor">
            <a:schemeClr val="tx1"/>
          </a:fontRef>
        </p:style>
      </p:cxnSp>
      <p:sp>
        <p:nvSpPr>
          <p:cNvPr id="86" name="TextBox 85"/>
          <p:cNvSpPr txBox="1"/>
          <p:nvPr/>
        </p:nvSpPr>
        <p:spPr>
          <a:xfrm>
            <a:off x="2636516" y="1655130"/>
            <a:ext cx="583810" cy="369330"/>
          </a:xfrm>
          <a:prstGeom prst="rect">
            <a:avLst/>
          </a:prstGeom>
          <a:noFill/>
        </p:spPr>
        <p:txBody>
          <a:bodyPr wrap="none" lIns="91438" tIns="45719" rIns="91438" bIns="45719" rtlCol="0">
            <a:spAutoFit/>
          </a:bodyPr>
          <a:lstStyle/>
          <a:p>
            <a:r>
              <a:rPr lang="en-US" altLang="zh-CN" b="1" dirty="0">
                <a:solidFill>
                  <a:srgbClr val="B32229"/>
                </a:solidFill>
              </a:rPr>
              <a:t>40%</a:t>
            </a:r>
            <a:endParaRPr lang="zh-CN" altLang="en-US" b="1" dirty="0">
              <a:solidFill>
                <a:srgbClr val="B32229"/>
              </a:solidFill>
            </a:endParaRPr>
          </a:p>
        </p:txBody>
      </p:sp>
      <p:cxnSp>
        <p:nvCxnSpPr>
          <p:cNvPr id="87" name="直接连接符 86"/>
          <p:cNvCxnSpPr/>
          <p:nvPr/>
        </p:nvCxnSpPr>
        <p:spPr>
          <a:xfrm>
            <a:off x="5368427" y="1740209"/>
            <a:ext cx="0" cy="648072"/>
          </a:xfrm>
          <a:prstGeom prst="line">
            <a:avLst/>
          </a:prstGeom>
          <a:ln>
            <a:solidFill>
              <a:srgbClr val="B32229"/>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4775212" y="1655130"/>
            <a:ext cx="582207" cy="369330"/>
          </a:xfrm>
          <a:prstGeom prst="rect">
            <a:avLst/>
          </a:prstGeom>
          <a:noFill/>
        </p:spPr>
        <p:txBody>
          <a:bodyPr wrap="none" lIns="91438" tIns="45719" rIns="91438" bIns="45719" rtlCol="0">
            <a:spAutoFit/>
          </a:bodyPr>
          <a:lstStyle/>
          <a:p>
            <a:r>
              <a:rPr lang="en-US" altLang="zh-CN" b="1" dirty="0">
                <a:solidFill>
                  <a:srgbClr val="B32229"/>
                </a:solidFill>
              </a:rPr>
              <a:t>32%</a:t>
            </a:r>
            <a:endParaRPr lang="zh-CN" altLang="en-US" b="1" dirty="0">
              <a:solidFill>
                <a:srgbClr val="B32229"/>
              </a:solidFill>
            </a:endParaRPr>
          </a:p>
        </p:txBody>
      </p:sp>
      <p:cxnSp>
        <p:nvCxnSpPr>
          <p:cNvPr id="89" name="直接连接符 88"/>
          <p:cNvCxnSpPr/>
          <p:nvPr/>
        </p:nvCxnSpPr>
        <p:spPr>
          <a:xfrm>
            <a:off x="7367237" y="1740209"/>
            <a:ext cx="0" cy="648072"/>
          </a:xfrm>
          <a:prstGeom prst="line">
            <a:avLst/>
          </a:prstGeom>
          <a:ln>
            <a:solidFill>
              <a:srgbClr val="B32229"/>
            </a:solidFill>
          </a:ln>
        </p:spPr>
        <p:style>
          <a:lnRef idx="1">
            <a:schemeClr val="accent1"/>
          </a:lnRef>
          <a:fillRef idx="0">
            <a:schemeClr val="accent1"/>
          </a:fillRef>
          <a:effectRef idx="0">
            <a:schemeClr val="accent1"/>
          </a:effectRef>
          <a:fontRef idx="minor">
            <a:schemeClr val="tx1"/>
          </a:fontRef>
        </p:style>
      </p:cxnSp>
      <p:sp>
        <p:nvSpPr>
          <p:cNvPr id="90" name="TextBox 89"/>
          <p:cNvSpPr txBox="1"/>
          <p:nvPr/>
        </p:nvSpPr>
        <p:spPr>
          <a:xfrm>
            <a:off x="6774022" y="1655130"/>
            <a:ext cx="583810" cy="369330"/>
          </a:xfrm>
          <a:prstGeom prst="rect">
            <a:avLst/>
          </a:prstGeom>
          <a:noFill/>
        </p:spPr>
        <p:txBody>
          <a:bodyPr wrap="none" lIns="91438" tIns="45719" rIns="91438" bIns="45719" rtlCol="0">
            <a:spAutoFit/>
          </a:bodyPr>
          <a:lstStyle/>
          <a:p>
            <a:r>
              <a:rPr lang="en-US" altLang="zh-CN" b="1" dirty="0">
                <a:solidFill>
                  <a:srgbClr val="B32229"/>
                </a:solidFill>
              </a:rPr>
              <a:t>18%</a:t>
            </a:r>
            <a:endParaRPr lang="zh-CN" altLang="en-US" b="1" dirty="0">
              <a:solidFill>
                <a:srgbClr val="B32229"/>
              </a:solidFill>
            </a:endParaRPr>
          </a:p>
        </p:txBody>
      </p:sp>
      <p:cxnSp>
        <p:nvCxnSpPr>
          <p:cNvPr id="91" name="直接连接符 90"/>
          <p:cNvCxnSpPr/>
          <p:nvPr/>
        </p:nvCxnSpPr>
        <p:spPr>
          <a:xfrm>
            <a:off x="8547885" y="1740209"/>
            <a:ext cx="0" cy="648072"/>
          </a:xfrm>
          <a:prstGeom prst="line">
            <a:avLst/>
          </a:prstGeom>
          <a:ln>
            <a:solidFill>
              <a:srgbClr val="B32229"/>
            </a:solidFill>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7954670" y="1655130"/>
            <a:ext cx="583810" cy="369330"/>
          </a:xfrm>
          <a:prstGeom prst="rect">
            <a:avLst/>
          </a:prstGeom>
          <a:noFill/>
        </p:spPr>
        <p:txBody>
          <a:bodyPr wrap="none" lIns="91438" tIns="45719" rIns="91438" bIns="45719" rtlCol="0">
            <a:spAutoFit/>
          </a:bodyPr>
          <a:lstStyle/>
          <a:p>
            <a:r>
              <a:rPr lang="en-US" altLang="zh-CN" b="1" dirty="0">
                <a:solidFill>
                  <a:srgbClr val="B32229"/>
                </a:solidFill>
              </a:rPr>
              <a:t>10%</a:t>
            </a:r>
            <a:endParaRPr lang="zh-CN" altLang="en-US" b="1" dirty="0">
              <a:solidFill>
                <a:srgbClr val="B32229"/>
              </a:solidFill>
            </a:endParaRPr>
          </a:p>
        </p:txBody>
      </p:sp>
      <p:sp>
        <p:nvSpPr>
          <p:cNvPr id="93" name="矩形 92"/>
          <p:cNvSpPr/>
          <p:nvPr/>
        </p:nvSpPr>
        <p:spPr>
          <a:xfrm>
            <a:off x="509209" y="2763293"/>
            <a:ext cx="288000" cy="288032"/>
          </a:xfrm>
          <a:prstGeom prst="rect">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p>
        </p:txBody>
      </p:sp>
      <p:sp>
        <p:nvSpPr>
          <p:cNvPr id="94" name="矩形 93"/>
          <p:cNvSpPr/>
          <p:nvPr/>
        </p:nvSpPr>
        <p:spPr>
          <a:xfrm>
            <a:off x="797210" y="2677369"/>
            <a:ext cx="963725" cy="276999"/>
          </a:xfrm>
          <a:prstGeom prst="rect">
            <a:avLst/>
          </a:prstGeom>
        </p:spPr>
        <p:txBody>
          <a:bodyPr wrap="none" lIns="91438" tIns="45719" rIns="91438" bIns="45719">
            <a:spAutoFit/>
          </a:bodyPr>
          <a:lstStyle/>
          <a:p>
            <a:r>
              <a:rPr lang="en-US" altLang="zh-CN" sz="1200" dirty="0" err="1">
                <a:solidFill>
                  <a:schemeClr val="tx1">
                    <a:lumMod val="85000"/>
                    <a:lumOff val="15000"/>
                  </a:schemeClr>
                </a:solidFill>
                <a:latin typeface="微软雅黑" panose="020B0503020204020204" pitchFamily="34" charset="-122"/>
                <a:ea typeface="微软雅黑" panose="020B0503020204020204" pitchFamily="34" charset="-122"/>
              </a:rPr>
              <a:t>Kaleidome</a:t>
            </a:r>
            <a:endPar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95" name="矩形 94"/>
          <p:cNvSpPr/>
          <p:nvPr/>
        </p:nvSpPr>
        <p:spPr>
          <a:xfrm>
            <a:off x="794463" y="2884537"/>
            <a:ext cx="3507274" cy="400110"/>
          </a:xfrm>
          <a:prstGeom prst="rect">
            <a:avLst/>
          </a:prstGeom>
        </p:spPr>
        <p:txBody>
          <a:bodyPr wrap="square" lIns="91438" tIns="45719" rIns="91438" bIns="45719">
            <a:spAutoFit/>
          </a:bodyPr>
          <a:lstStyle/>
          <a:p>
            <a:r>
              <a:rPr lang="en-US" altLang="zh-CN" sz="1000" dirty="0"/>
              <a:t>In its simplest form, </a:t>
            </a:r>
            <a:r>
              <a:rPr lang="en-US" altLang="zh-CN" sz="1000" dirty="0" err="1"/>
              <a:t>Troxes</a:t>
            </a:r>
            <a:r>
              <a:rPr lang="en-US" altLang="zh-CN" sz="1000" dirty="0"/>
              <a:t> are triangular building bricks, ready to be combined with neighbors. How those neighbors </a:t>
            </a:r>
            <a:endParaRPr lang="zh-CN" altLang="en-US" sz="1000" dirty="0"/>
          </a:p>
        </p:txBody>
      </p:sp>
      <p:sp>
        <p:nvSpPr>
          <p:cNvPr id="96" name="矩形 95"/>
          <p:cNvSpPr/>
          <p:nvPr/>
        </p:nvSpPr>
        <p:spPr>
          <a:xfrm>
            <a:off x="4700534" y="2765947"/>
            <a:ext cx="288000" cy="288032"/>
          </a:xfrm>
          <a:prstGeom prst="rect">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p>
        </p:txBody>
      </p:sp>
      <p:sp>
        <p:nvSpPr>
          <p:cNvPr id="97" name="矩形 96"/>
          <p:cNvSpPr/>
          <p:nvPr/>
        </p:nvSpPr>
        <p:spPr>
          <a:xfrm>
            <a:off x="4988534" y="2680022"/>
            <a:ext cx="1177758" cy="276999"/>
          </a:xfrm>
          <a:prstGeom prst="rect">
            <a:avLst/>
          </a:prstGeom>
        </p:spPr>
        <p:txBody>
          <a:bodyPr wrap="none" lIns="91438" tIns="45719" rIns="91438" bIns="45719">
            <a:spAutoFit/>
          </a:bodyPr>
          <a:lstStyle/>
          <a:p>
            <a:r>
              <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rPr>
              <a:t>Felted Terrain</a:t>
            </a:r>
            <a:endPar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98" name="矩形 97"/>
          <p:cNvSpPr/>
          <p:nvPr/>
        </p:nvSpPr>
        <p:spPr>
          <a:xfrm>
            <a:off x="4985787" y="2887191"/>
            <a:ext cx="3507274" cy="400110"/>
          </a:xfrm>
          <a:prstGeom prst="rect">
            <a:avLst/>
          </a:prstGeom>
        </p:spPr>
        <p:txBody>
          <a:bodyPr wrap="square" lIns="91438" tIns="45719" rIns="91438" bIns="45719">
            <a:spAutoFit/>
          </a:bodyPr>
          <a:lstStyle/>
          <a:p>
            <a:r>
              <a:rPr lang="en-US" altLang="zh-CN" sz="1000" dirty="0"/>
              <a:t>In its simplest form, </a:t>
            </a:r>
            <a:r>
              <a:rPr lang="en-US" altLang="zh-CN" sz="1000" dirty="0" err="1"/>
              <a:t>Troxes</a:t>
            </a:r>
            <a:r>
              <a:rPr lang="en-US" altLang="zh-CN" sz="1000" dirty="0"/>
              <a:t> are triangular building bricks, ready to be combined with neighbors. How those neighbors </a:t>
            </a:r>
            <a:endParaRPr lang="zh-CN" altLang="en-US" sz="1000" dirty="0"/>
          </a:p>
        </p:txBody>
      </p:sp>
      <p:sp>
        <p:nvSpPr>
          <p:cNvPr id="99" name="矩形 98"/>
          <p:cNvSpPr/>
          <p:nvPr/>
        </p:nvSpPr>
        <p:spPr>
          <a:xfrm>
            <a:off x="509209" y="3526114"/>
            <a:ext cx="288000" cy="288032"/>
          </a:xfrm>
          <a:prstGeom prst="rect">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p>
        </p:txBody>
      </p:sp>
      <p:sp>
        <p:nvSpPr>
          <p:cNvPr id="100" name="矩形 99"/>
          <p:cNvSpPr/>
          <p:nvPr/>
        </p:nvSpPr>
        <p:spPr>
          <a:xfrm>
            <a:off x="797210" y="3440189"/>
            <a:ext cx="1105816" cy="276999"/>
          </a:xfrm>
          <a:prstGeom prst="rect">
            <a:avLst/>
          </a:prstGeom>
        </p:spPr>
        <p:txBody>
          <a:bodyPr wrap="none" lIns="91438" tIns="45719" rIns="91438" bIns="45719">
            <a:spAutoFit/>
          </a:bodyPr>
          <a:lstStyle/>
          <a:p>
            <a:r>
              <a:rPr lang="en-US" altLang="zh-CN" sz="1200" dirty="0" err="1">
                <a:solidFill>
                  <a:schemeClr val="tx1">
                    <a:lumMod val="85000"/>
                    <a:lumOff val="15000"/>
                  </a:schemeClr>
                </a:solidFill>
                <a:latin typeface="微软雅黑" panose="020B0503020204020204" pitchFamily="34" charset="-122"/>
                <a:ea typeface="微软雅黑" panose="020B0503020204020204" pitchFamily="34" charset="-122"/>
              </a:rPr>
              <a:t>MirrorFugue</a:t>
            </a:r>
            <a:endPar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01" name="矩形 100"/>
          <p:cNvSpPr/>
          <p:nvPr/>
        </p:nvSpPr>
        <p:spPr>
          <a:xfrm>
            <a:off x="794463" y="3647358"/>
            <a:ext cx="3507274" cy="400110"/>
          </a:xfrm>
          <a:prstGeom prst="rect">
            <a:avLst/>
          </a:prstGeom>
        </p:spPr>
        <p:txBody>
          <a:bodyPr wrap="square" lIns="91438" tIns="45719" rIns="91438" bIns="45719">
            <a:spAutoFit/>
          </a:bodyPr>
          <a:lstStyle/>
          <a:p>
            <a:r>
              <a:rPr lang="en-US" altLang="zh-CN" sz="1000" dirty="0"/>
              <a:t>In its simplest form, </a:t>
            </a:r>
            <a:r>
              <a:rPr lang="en-US" altLang="zh-CN" sz="1000" dirty="0" err="1"/>
              <a:t>Troxes</a:t>
            </a:r>
            <a:r>
              <a:rPr lang="en-US" altLang="zh-CN" sz="1000" dirty="0"/>
              <a:t> are triangular building bricks, ready to be combined with neighbors. How those neighbors </a:t>
            </a:r>
            <a:endParaRPr lang="zh-CN" altLang="en-US" sz="1000" dirty="0"/>
          </a:p>
        </p:txBody>
      </p:sp>
      <p:sp>
        <p:nvSpPr>
          <p:cNvPr id="102" name="矩形 101"/>
          <p:cNvSpPr/>
          <p:nvPr/>
        </p:nvSpPr>
        <p:spPr>
          <a:xfrm>
            <a:off x="4700534" y="3528769"/>
            <a:ext cx="288000" cy="288032"/>
          </a:xfrm>
          <a:prstGeom prst="rect">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p>
        </p:txBody>
      </p:sp>
      <p:sp>
        <p:nvSpPr>
          <p:cNvPr id="103" name="矩形 102"/>
          <p:cNvSpPr/>
          <p:nvPr/>
        </p:nvSpPr>
        <p:spPr>
          <a:xfrm>
            <a:off x="4988535" y="3442844"/>
            <a:ext cx="1545616" cy="276999"/>
          </a:xfrm>
          <a:prstGeom prst="rect">
            <a:avLst/>
          </a:prstGeom>
        </p:spPr>
        <p:txBody>
          <a:bodyPr wrap="none" lIns="91438" tIns="45719" rIns="91438" bIns="45719">
            <a:spAutoFit/>
          </a:bodyPr>
          <a:lstStyle/>
          <a:p>
            <a:r>
              <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rPr>
              <a:t>Robotic Extrusions</a:t>
            </a:r>
            <a:endPar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04" name="矩形 103"/>
          <p:cNvSpPr/>
          <p:nvPr/>
        </p:nvSpPr>
        <p:spPr>
          <a:xfrm>
            <a:off x="4985787" y="3650012"/>
            <a:ext cx="3507274" cy="400110"/>
          </a:xfrm>
          <a:prstGeom prst="rect">
            <a:avLst/>
          </a:prstGeom>
        </p:spPr>
        <p:txBody>
          <a:bodyPr wrap="square" lIns="91438" tIns="45719" rIns="91438" bIns="45719">
            <a:spAutoFit/>
          </a:bodyPr>
          <a:lstStyle/>
          <a:p>
            <a:r>
              <a:rPr lang="en-US" altLang="zh-CN" sz="1000" dirty="0"/>
              <a:t>In its simplest form, </a:t>
            </a:r>
            <a:r>
              <a:rPr lang="en-US" altLang="zh-CN" sz="1000" dirty="0" err="1"/>
              <a:t>Troxes</a:t>
            </a:r>
            <a:r>
              <a:rPr lang="en-US" altLang="zh-CN" sz="1000" dirty="0"/>
              <a:t> are triangular building bricks, ready to be combined with neighbors. How those neighbors </a:t>
            </a:r>
            <a:endParaRPr lang="zh-CN" altLang="en-US" sz="1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9455" t="38977" r="28052" b="3250"/>
          <a:stretch>
            <a:fillRect/>
          </a:stretch>
        </p:blipFill>
        <p:spPr bwMode="auto">
          <a:xfrm flipH="1">
            <a:off x="-73398" y="-509588"/>
            <a:ext cx="9215438" cy="5653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rot="1626607" flipH="1">
            <a:off x="5276090" y="862677"/>
            <a:ext cx="2746036" cy="707886"/>
          </a:xfrm>
          <a:prstGeom prst="rect">
            <a:avLst/>
          </a:prstGeom>
          <a:noFill/>
        </p:spPr>
        <p:txBody>
          <a:bodyPr wrap="square" rtlCol="0">
            <a:spAutoFit/>
          </a:bodyPr>
          <a:lstStyle/>
          <a:p>
            <a:pPr algn="ctr"/>
            <a:r>
              <a:rPr lang="en-US" altLang="zh-CN" sz="4000" b="1" dirty="0">
                <a:solidFill>
                  <a:srgbClr val="2D221B"/>
                </a:solidFill>
                <a:latin typeface="微软雅黑" panose="020B0503020204020204" pitchFamily="34" charset="-122"/>
                <a:ea typeface="微软雅黑" panose="020B0503020204020204" pitchFamily="34" charset="-122"/>
                <a:cs typeface="Vrinda" panose="020B0502040204020203" pitchFamily="34" charset="0"/>
              </a:rPr>
              <a:t>CONTENT</a:t>
            </a:r>
          </a:p>
        </p:txBody>
      </p:sp>
      <p:grpSp>
        <p:nvGrpSpPr>
          <p:cNvPr id="2" name="组合 1"/>
          <p:cNvGrpSpPr/>
          <p:nvPr/>
        </p:nvGrpSpPr>
        <p:grpSpPr>
          <a:xfrm>
            <a:off x="3664549" y="1275606"/>
            <a:ext cx="3859779" cy="2510157"/>
            <a:chOff x="4093354" y="1196963"/>
            <a:chExt cx="3859779" cy="2510157"/>
          </a:xfrm>
        </p:grpSpPr>
        <p:sp>
          <p:nvSpPr>
            <p:cNvPr id="8" name="TextBox 7"/>
            <p:cNvSpPr txBox="1"/>
            <p:nvPr/>
          </p:nvSpPr>
          <p:spPr>
            <a:xfrm rot="1626607" flipH="1">
              <a:off x="5002322" y="1896727"/>
              <a:ext cx="2950811" cy="400110"/>
            </a:xfrm>
            <a:prstGeom prst="rect">
              <a:avLst/>
            </a:prstGeom>
            <a:noFill/>
          </p:spPr>
          <p:txBody>
            <a:bodyPr wrap="square" rtlCol="0">
              <a:spAutoFit/>
            </a:bodyPr>
            <a:lstStyle/>
            <a:p>
              <a:r>
                <a:rPr lang="en-US" altLang="zh-CN" sz="2000" b="1" dirty="0">
                  <a:solidFill>
                    <a:srgbClr val="2D221B"/>
                  </a:solidFill>
                  <a:latin typeface="微软雅黑" panose="020B0503020204020204" pitchFamily="34" charset="-122"/>
                  <a:ea typeface="微软雅黑" panose="020B0503020204020204" pitchFamily="34" charset="-122"/>
                  <a:cs typeface="Vrinda" panose="020B0502040204020203" pitchFamily="34" charset="0"/>
                </a:rPr>
                <a:t>CREATIVE  STRATEGY</a:t>
              </a:r>
            </a:p>
          </p:txBody>
        </p:sp>
        <p:sp>
          <p:nvSpPr>
            <p:cNvPr id="4" name="Freeform 56"/>
            <p:cNvSpPr>
              <a:spLocks noEditPoints="1"/>
            </p:cNvSpPr>
            <p:nvPr/>
          </p:nvSpPr>
          <p:spPr bwMode="auto">
            <a:xfrm rot="1603853">
              <a:off x="4871132" y="1196963"/>
              <a:ext cx="338981" cy="293597"/>
            </a:xfrm>
            <a:custGeom>
              <a:avLst/>
              <a:gdLst/>
              <a:ahLst/>
              <a:cxnLst>
                <a:cxn ang="0">
                  <a:pos x="67" y="63"/>
                </a:cxn>
                <a:cxn ang="0">
                  <a:pos x="0" y="57"/>
                </a:cxn>
                <a:cxn ang="0">
                  <a:pos x="7" y="0"/>
                </a:cxn>
                <a:cxn ang="0">
                  <a:pos x="73" y="6"/>
                </a:cxn>
                <a:cxn ang="0">
                  <a:pos x="15" y="7"/>
                </a:cxn>
                <a:cxn ang="0">
                  <a:pos x="8" y="4"/>
                </a:cxn>
                <a:cxn ang="0">
                  <a:pos x="5" y="12"/>
                </a:cxn>
                <a:cxn ang="0">
                  <a:pos x="13" y="14"/>
                </a:cxn>
                <a:cxn ang="0">
                  <a:pos x="15" y="7"/>
                </a:cxn>
                <a:cxn ang="0">
                  <a:pos x="13" y="19"/>
                </a:cxn>
                <a:cxn ang="0">
                  <a:pos x="5" y="21"/>
                </a:cxn>
                <a:cxn ang="0">
                  <a:pos x="8" y="29"/>
                </a:cxn>
                <a:cxn ang="0">
                  <a:pos x="15" y="26"/>
                </a:cxn>
                <a:cxn ang="0">
                  <a:pos x="15" y="36"/>
                </a:cxn>
                <a:cxn ang="0">
                  <a:pos x="8" y="34"/>
                </a:cxn>
                <a:cxn ang="0">
                  <a:pos x="5" y="41"/>
                </a:cxn>
                <a:cxn ang="0">
                  <a:pos x="13" y="43"/>
                </a:cxn>
                <a:cxn ang="0">
                  <a:pos x="15" y="36"/>
                </a:cxn>
                <a:cxn ang="0">
                  <a:pos x="13" y="48"/>
                </a:cxn>
                <a:cxn ang="0">
                  <a:pos x="5" y="51"/>
                </a:cxn>
                <a:cxn ang="0">
                  <a:pos x="8" y="58"/>
                </a:cxn>
                <a:cxn ang="0">
                  <a:pos x="15" y="55"/>
                </a:cxn>
                <a:cxn ang="0">
                  <a:pos x="54" y="7"/>
                </a:cxn>
                <a:cxn ang="0">
                  <a:pos x="22" y="4"/>
                </a:cxn>
                <a:cxn ang="0">
                  <a:pos x="20" y="26"/>
                </a:cxn>
                <a:cxn ang="0">
                  <a:pos x="51" y="29"/>
                </a:cxn>
                <a:cxn ang="0">
                  <a:pos x="54" y="7"/>
                </a:cxn>
                <a:cxn ang="0">
                  <a:pos x="51" y="34"/>
                </a:cxn>
                <a:cxn ang="0">
                  <a:pos x="20" y="36"/>
                </a:cxn>
                <a:cxn ang="0">
                  <a:pos x="22" y="58"/>
                </a:cxn>
                <a:cxn ang="0">
                  <a:pos x="54" y="55"/>
                </a:cxn>
                <a:cxn ang="0">
                  <a:pos x="68" y="7"/>
                </a:cxn>
                <a:cxn ang="0">
                  <a:pos x="61" y="4"/>
                </a:cxn>
                <a:cxn ang="0">
                  <a:pos x="59" y="12"/>
                </a:cxn>
                <a:cxn ang="0">
                  <a:pos x="66" y="14"/>
                </a:cxn>
                <a:cxn ang="0">
                  <a:pos x="68" y="7"/>
                </a:cxn>
                <a:cxn ang="0">
                  <a:pos x="66" y="19"/>
                </a:cxn>
                <a:cxn ang="0">
                  <a:pos x="59" y="21"/>
                </a:cxn>
                <a:cxn ang="0">
                  <a:pos x="61" y="29"/>
                </a:cxn>
                <a:cxn ang="0">
                  <a:pos x="68" y="26"/>
                </a:cxn>
                <a:cxn ang="0">
                  <a:pos x="68" y="36"/>
                </a:cxn>
                <a:cxn ang="0">
                  <a:pos x="61" y="34"/>
                </a:cxn>
                <a:cxn ang="0">
                  <a:pos x="59" y="41"/>
                </a:cxn>
                <a:cxn ang="0">
                  <a:pos x="66" y="43"/>
                </a:cxn>
                <a:cxn ang="0">
                  <a:pos x="68" y="36"/>
                </a:cxn>
                <a:cxn ang="0">
                  <a:pos x="66" y="48"/>
                </a:cxn>
                <a:cxn ang="0">
                  <a:pos x="59" y="51"/>
                </a:cxn>
                <a:cxn ang="0">
                  <a:pos x="61" y="58"/>
                </a:cxn>
                <a:cxn ang="0">
                  <a:pos x="68" y="55"/>
                </a:cxn>
              </a:cxnLst>
              <a:rect l="0" t="0" r="r" b="b"/>
              <a:pathLst>
                <a:path w="73" h="63">
                  <a:moveTo>
                    <a:pt x="73" y="57"/>
                  </a:moveTo>
                  <a:cubicBezTo>
                    <a:pt x="73" y="60"/>
                    <a:pt x="71" y="63"/>
                    <a:pt x="67" y="63"/>
                  </a:cubicBezTo>
                  <a:cubicBezTo>
                    <a:pt x="7" y="63"/>
                    <a:pt x="7" y="63"/>
                    <a:pt x="7" y="63"/>
                  </a:cubicBezTo>
                  <a:cubicBezTo>
                    <a:pt x="3" y="63"/>
                    <a:pt x="0" y="60"/>
                    <a:pt x="0" y="57"/>
                  </a:cubicBezTo>
                  <a:cubicBezTo>
                    <a:pt x="0" y="6"/>
                    <a:pt x="0" y="6"/>
                    <a:pt x="0" y="6"/>
                  </a:cubicBezTo>
                  <a:cubicBezTo>
                    <a:pt x="0" y="2"/>
                    <a:pt x="3" y="0"/>
                    <a:pt x="7" y="0"/>
                  </a:cubicBezTo>
                  <a:cubicBezTo>
                    <a:pt x="67" y="0"/>
                    <a:pt x="67" y="0"/>
                    <a:pt x="67" y="0"/>
                  </a:cubicBezTo>
                  <a:cubicBezTo>
                    <a:pt x="71" y="0"/>
                    <a:pt x="73" y="2"/>
                    <a:pt x="73" y="6"/>
                  </a:cubicBezTo>
                  <a:lnTo>
                    <a:pt x="73" y="57"/>
                  </a:lnTo>
                  <a:close/>
                  <a:moveTo>
                    <a:pt x="15" y="7"/>
                  </a:moveTo>
                  <a:cubicBezTo>
                    <a:pt x="15" y="6"/>
                    <a:pt x="14" y="4"/>
                    <a:pt x="13" y="4"/>
                  </a:cubicBezTo>
                  <a:cubicBezTo>
                    <a:pt x="8" y="4"/>
                    <a:pt x="8" y="4"/>
                    <a:pt x="8" y="4"/>
                  </a:cubicBezTo>
                  <a:cubicBezTo>
                    <a:pt x="6" y="4"/>
                    <a:pt x="5" y="6"/>
                    <a:pt x="5" y="7"/>
                  </a:cubicBezTo>
                  <a:cubicBezTo>
                    <a:pt x="5" y="12"/>
                    <a:pt x="5" y="12"/>
                    <a:pt x="5" y="12"/>
                  </a:cubicBezTo>
                  <a:cubicBezTo>
                    <a:pt x="5" y="13"/>
                    <a:pt x="6" y="14"/>
                    <a:pt x="8" y="14"/>
                  </a:cubicBezTo>
                  <a:cubicBezTo>
                    <a:pt x="13" y="14"/>
                    <a:pt x="13" y="14"/>
                    <a:pt x="13" y="14"/>
                  </a:cubicBezTo>
                  <a:cubicBezTo>
                    <a:pt x="14" y="14"/>
                    <a:pt x="15" y="13"/>
                    <a:pt x="15" y="12"/>
                  </a:cubicBezTo>
                  <a:lnTo>
                    <a:pt x="15" y="7"/>
                  </a:lnTo>
                  <a:close/>
                  <a:moveTo>
                    <a:pt x="15" y="21"/>
                  </a:moveTo>
                  <a:cubicBezTo>
                    <a:pt x="15" y="20"/>
                    <a:pt x="14" y="19"/>
                    <a:pt x="13" y="19"/>
                  </a:cubicBezTo>
                  <a:cubicBezTo>
                    <a:pt x="8" y="19"/>
                    <a:pt x="8" y="19"/>
                    <a:pt x="8" y="19"/>
                  </a:cubicBezTo>
                  <a:cubicBezTo>
                    <a:pt x="6" y="19"/>
                    <a:pt x="5" y="20"/>
                    <a:pt x="5" y="21"/>
                  </a:cubicBezTo>
                  <a:cubicBezTo>
                    <a:pt x="5" y="26"/>
                    <a:pt x="5" y="26"/>
                    <a:pt x="5" y="26"/>
                  </a:cubicBezTo>
                  <a:cubicBezTo>
                    <a:pt x="5" y="28"/>
                    <a:pt x="6" y="29"/>
                    <a:pt x="8" y="29"/>
                  </a:cubicBezTo>
                  <a:cubicBezTo>
                    <a:pt x="13" y="29"/>
                    <a:pt x="13" y="29"/>
                    <a:pt x="13" y="29"/>
                  </a:cubicBezTo>
                  <a:cubicBezTo>
                    <a:pt x="14" y="29"/>
                    <a:pt x="15" y="28"/>
                    <a:pt x="15" y="26"/>
                  </a:cubicBezTo>
                  <a:lnTo>
                    <a:pt x="15" y="21"/>
                  </a:lnTo>
                  <a:close/>
                  <a:moveTo>
                    <a:pt x="15" y="36"/>
                  </a:moveTo>
                  <a:cubicBezTo>
                    <a:pt x="15" y="35"/>
                    <a:pt x="14" y="34"/>
                    <a:pt x="13" y="34"/>
                  </a:cubicBezTo>
                  <a:cubicBezTo>
                    <a:pt x="8" y="34"/>
                    <a:pt x="8" y="34"/>
                    <a:pt x="8" y="34"/>
                  </a:cubicBezTo>
                  <a:cubicBezTo>
                    <a:pt x="6" y="34"/>
                    <a:pt x="5" y="35"/>
                    <a:pt x="5" y="36"/>
                  </a:cubicBezTo>
                  <a:cubicBezTo>
                    <a:pt x="5" y="41"/>
                    <a:pt x="5" y="41"/>
                    <a:pt x="5" y="41"/>
                  </a:cubicBezTo>
                  <a:cubicBezTo>
                    <a:pt x="5" y="42"/>
                    <a:pt x="6" y="43"/>
                    <a:pt x="8" y="43"/>
                  </a:cubicBezTo>
                  <a:cubicBezTo>
                    <a:pt x="13" y="43"/>
                    <a:pt x="13" y="43"/>
                    <a:pt x="13" y="43"/>
                  </a:cubicBezTo>
                  <a:cubicBezTo>
                    <a:pt x="14" y="43"/>
                    <a:pt x="15" y="42"/>
                    <a:pt x="15" y="41"/>
                  </a:cubicBezTo>
                  <a:lnTo>
                    <a:pt x="15" y="36"/>
                  </a:lnTo>
                  <a:close/>
                  <a:moveTo>
                    <a:pt x="15" y="51"/>
                  </a:moveTo>
                  <a:cubicBezTo>
                    <a:pt x="15" y="49"/>
                    <a:pt x="14" y="48"/>
                    <a:pt x="13" y="48"/>
                  </a:cubicBezTo>
                  <a:cubicBezTo>
                    <a:pt x="8" y="48"/>
                    <a:pt x="8" y="48"/>
                    <a:pt x="8" y="48"/>
                  </a:cubicBezTo>
                  <a:cubicBezTo>
                    <a:pt x="6" y="48"/>
                    <a:pt x="5" y="49"/>
                    <a:pt x="5" y="51"/>
                  </a:cubicBezTo>
                  <a:cubicBezTo>
                    <a:pt x="5" y="55"/>
                    <a:pt x="5" y="55"/>
                    <a:pt x="5" y="55"/>
                  </a:cubicBezTo>
                  <a:cubicBezTo>
                    <a:pt x="5" y="57"/>
                    <a:pt x="6" y="58"/>
                    <a:pt x="8" y="58"/>
                  </a:cubicBezTo>
                  <a:cubicBezTo>
                    <a:pt x="13" y="58"/>
                    <a:pt x="13" y="58"/>
                    <a:pt x="13" y="58"/>
                  </a:cubicBezTo>
                  <a:cubicBezTo>
                    <a:pt x="14" y="58"/>
                    <a:pt x="15" y="57"/>
                    <a:pt x="15" y="55"/>
                  </a:cubicBezTo>
                  <a:lnTo>
                    <a:pt x="15" y="51"/>
                  </a:lnTo>
                  <a:close/>
                  <a:moveTo>
                    <a:pt x="54" y="7"/>
                  </a:moveTo>
                  <a:cubicBezTo>
                    <a:pt x="54" y="6"/>
                    <a:pt x="53" y="4"/>
                    <a:pt x="51" y="4"/>
                  </a:cubicBezTo>
                  <a:cubicBezTo>
                    <a:pt x="22" y="4"/>
                    <a:pt x="22" y="4"/>
                    <a:pt x="22" y="4"/>
                  </a:cubicBezTo>
                  <a:cubicBezTo>
                    <a:pt x="21" y="4"/>
                    <a:pt x="20" y="6"/>
                    <a:pt x="20" y="7"/>
                  </a:cubicBezTo>
                  <a:cubicBezTo>
                    <a:pt x="20" y="26"/>
                    <a:pt x="20" y="26"/>
                    <a:pt x="20" y="26"/>
                  </a:cubicBezTo>
                  <a:cubicBezTo>
                    <a:pt x="20" y="28"/>
                    <a:pt x="21" y="29"/>
                    <a:pt x="22" y="29"/>
                  </a:cubicBezTo>
                  <a:cubicBezTo>
                    <a:pt x="51" y="29"/>
                    <a:pt x="51" y="29"/>
                    <a:pt x="51" y="29"/>
                  </a:cubicBezTo>
                  <a:cubicBezTo>
                    <a:pt x="53" y="29"/>
                    <a:pt x="54" y="28"/>
                    <a:pt x="54" y="26"/>
                  </a:cubicBezTo>
                  <a:lnTo>
                    <a:pt x="54" y="7"/>
                  </a:lnTo>
                  <a:close/>
                  <a:moveTo>
                    <a:pt x="54" y="36"/>
                  </a:moveTo>
                  <a:cubicBezTo>
                    <a:pt x="54" y="35"/>
                    <a:pt x="53" y="34"/>
                    <a:pt x="51" y="34"/>
                  </a:cubicBezTo>
                  <a:cubicBezTo>
                    <a:pt x="22" y="34"/>
                    <a:pt x="22" y="34"/>
                    <a:pt x="22" y="34"/>
                  </a:cubicBezTo>
                  <a:cubicBezTo>
                    <a:pt x="21" y="34"/>
                    <a:pt x="20" y="35"/>
                    <a:pt x="20" y="36"/>
                  </a:cubicBezTo>
                  <a:cubicBezTo>
                    <a:pt x="20" y="55"/>
                    <a:pt x="20" y="55"/>
                    <a:pt x="20" y="55"/>
                  </a:cubicBezTo>
                  <a:cubicBezTo>
                    <a:pt x="20" y="57"/>
                    <a:pt x="21" y="58"/>
                    <a:pt x="22" y="58"/>
                  </a:cubicBezTo>
                  <a:cubicBezTo>
                    <a:pt x="51" y="58"/>
                    <a:pt x="51" y="58"/>
                    <a:pt x="51" y="58"/>
                  </a:cubicBezTo>
                  <a:cubicBezTo>
                    <a:pt x="53" y="58"/>
                    <a:pt x="54" y="57"/>
                    <a:pt x="54" y="55"/>
                  </a:cubicBezTo>
                  <a:lnTo>
                    <a:pt x="54" y="36"/>
                  </a:lnTo>
                  <a:close/>
                  <a:moveTo>
                    <a:pt x="68" y="7"/>
                  </a:moveTo>
                  <a:cubicBezTo>
                    <a:pt x="68" y="6"/>
                    <a:pt x="67" y="4"/>
                    <a:pt x="66" y="4"/>
                  </a:cubicBezTo>
                  <a:cubicBezTo>
                    <a:pt x="61" y="4"/>
                    <a:pt x="61" y="4"/>
                    <a:pt x="61" y="4"/>
                  </a:cubicBezTo>
                  <a:cubicBezTo>
                    <a:pt x="60" y="4"/>
                    <a:pt x="59" y="6"/>
                    <a:pt x="59" y="7"/>
                  </a:cubicBezTo>
                  <a:cubicBezTo>
                    <a:pt x="59" y="12"/>
                    <a:pt x="59" y="12"/>
                    <a:pt x="59" y="12"/>
                  </a:cubicBezTo>
                  <a:cubicBezTo>
                    <a:pt x="59" y="13"/>
                    <a:pt x="60" y="14"/>
                    <a:pt x="61" y="14"/>
                  </a:cubicBezTo>
                  <a:cubicBezTo>
                    <a:pt x="66" y="14"/>
                    <a:pt x="66" y="14"/>
                    <a:pt x="66" y="14"/>
                  </a:cubicBezTo>
                  <a:cubicBezTo>
                    <a:pt x="67" y="14"/>
                    <a:pt x="68" y="13"/>
                    <a:pt x="68" y="12"/>
                  </a:cubicBezTo>
                  <a:lnTo>
                    <a:pt x="68" y="7"/>
                  </a:lnTo>
                  <a:close/>
                  <a:moveTo>
                    <a:pt x="68" y="21"/>
                  </a:moveTo>
                  <a:cubicBezTo>
                    <a:pt x="68" y="20"/>
                    <a:pt x="67" y="19"/>
                    <a:pt x="66" y="19"/>
                  </a:cubicBezTo>
                  <a:cubicBezTo>
                    <a:pt x="61" y="19"/>
                    <a:pt x="61" y="19"/>
                    <a:pt x="61" y="19"/>
                  </a:cubicBezTo>
                  <a:cubicBezTo>
                    <a:pt x="60" y="19"/>
                    <a:pt x="59" y="20"/>
                    <a:pt x="59" y="21"/>
                  </a:cubicBezTo>
                  <a:cubicBezTo>
                    <a:pt x="59" y="26"/>
                    <a:pt x="59" y="26"/>
                    <a:pt x="59" y="26"/>
                  </a:cubicBezTo>
                  <a:cubicBezTo>
                    <a:pt x="59" y="28"/>
                    <a:pt x="60" y="29"/>
                    <a:pt x="61" y="29"/>
                  </a:cubicBezTo>
                  <a:cubicBezTo>
                    <a:pt x="66" y="29"/>
                    <a:pt x="66" y="29"/>
                    <a:pt x="66" y="29"/>
                  </a:cubicBezTo>
                  <a:cubicBezTo>
                    <a:pt x="67" y="29"/>
                    <a:pt x="68" y="28"/>
                    <a:pt x="68" y="26"/>
                  </a:cubicBezTo>
                  <a:lnTo>
                    <a:pt x="68" y="21"/>
                  </a:lnTo>
                  <a:close/>
                  <a:moveTo>
                    <a:pt x="68" y="36"/>
                  </a:moveTo>
                  <a:cubicBezTo>
                    <a:pt x="68" y="35"/>
                    <a:pt x="67" y="34"/>
                    <a:pt x="66" y="34"/>
                  </a:cubicBezTo>
                  <a:cubicBezTo>
                    <a:pt x="61" y="34"/>
                    <a:pt x="61" y="34"/>
                    <a:pt x="61" y="34"/>
                  </a:cubicBezTo>
                  <a:cubicBezTo>
                    <a:pt x="60" y="34"/>
                    <a:pt x="59" y="35"/>
                    <a:pt x="59" y="36"/>
                  </a:cubicBezTo>
                  <a:cubicBezTo>
                    <a:pt x="59" y="41"/>
                    <a:pt x="59" y="41"/>
                    <a:pt x="59" y="41"/>
                  </a:cubicBezTo>
                  <a:cubicBezTo>
                    <a:pt x="59" y="42"/>
                    <a:pt x="60" y="43"/>
                    <a:pt x="61" y="43"/>
                  </a:cubicBezTo>
                  <a:cubicBezTo>
                    <a:pt x="66" y="43"/>
                    <a:pt x="66" y="43"/>
                    <a:pt x="66" y="43"/>
                  </a:cubicBezTo>
                  <a:cubicBezTo>
                    <a:pt x="67" y="43"/>
                    <a:pt x="68" y="42"/>
                    <a:pt x="68" y="41"/>
                  </a:cubicBezTo>
                  <a:lnTo>
                    <a:pt x="68" y="36"/>
                  </a:lnTo>
                  <a:close/>
                  <a:moveTo>
                    <a:pt x="68" y="51"/>
                  </a:moveTo>
                  <a:cubicBezTo>
                    <a:pt x="68" y="49"/>
                    <a:pt x="67" y="48"/>
                    <a:pt x="66" y="48"/>
                  </a:cubicBezTo>
                  <a:cubicBezTo>
                    <a:pt x="61" y="48"/>
                    <a:pt x="61" y="48"/>
                    <a:pt x="61" y="48"/>
                  </a:cubicBezTo>
                  <a:cubicBezTo>
                    <a:pt x="60" y="48"/>
                    <a:pt x="59" y="49"/>
                    <a:pt x="59" y="51"/>
                  </a:cubicBezTo>
                  <a:cubicBezTo>
                    <a:pt x="59" y="55"/>
                    <a:pt x="59" y="55"/>
                    <a:pt x="59" y="55"/>
                  </a:cubicBezTo>
                  <a:cubicBezTo>
                    <a:pt x="59" y="57"/>
                    <a:pt x="60" y="58"/>
                    <a:pt x="61" y="58"/>
                  </a:cubicBezTo>
                  <a:cubicBezTo>
                    <a:pt x="66" y="58"/>
                    <a:pt x="66" y="58"/>
                    <a:pt x="66" y="58"/>
                  </a:cubicBezTo>
                  <a:cubicBezTo>
                    <a:pt x="67" y="58"/>
                    <a:pt x="68" y="57"/>
                    <a:pt x="68" y="55"/>
                  </a:cubicBezTo>
                  <a:lnTo>
                    <a:pt x="68" y="51"/>
                  </a:lnTo>
                  <a:close/>
                </a:path>
              </a:pathLst>
            </a:custGeom>
            <a:solidFill>
              <a:schemeClr val="tx1">
                <a:lumMod val="85000"/>
                <a:lumOff val="15000"/>
              </a:schemeClr>
            </a:solidFill>
            <a:ln w="9525">
              <a:noFill/>
              <a:round/>
            </a:ln>
          </p:spPr>
          <p:txBody>
            <a:bodyPr vert="horz" wrap="square" lIns="124358" tIns="62179" rIns="124358" bIns="62179" numCol="1" anchor="t" anchorCtr="0" compatLnSpc="1"/>
            <a:lstStyle/>
            <a:p>
              <a:endParaRPr lang="en-US"/>
            </a:p>
          </p:txBody>
        </p:sp>
        <p:sp>
          <p:nvSpPr>
            <p:cNvPr id="5" name="Freeform 229"/>
            <p:cNvSpPr>
              <a:spLocks noEditPoints="1"/>
            </p:cNvSpPr>
            <p:nvPr/>
          </p:nvSpPr>
          <p:spPr bwMode="auto">
            <a:xfrm rot="1603853">
              <a:off x="4495634" y="1905979"/>
              <a:ext cx="317390" cy="319503"/>
            </a:xfrm>
            <a:custGeom>
              <a:avLst/>
              <a:gdLst/>
              <a:ahLst/>
              <a:cxnLst>
                <a:cxn ang="0">
                  <a:pos x="68" y="64"/>
                </a:cxn>
                <a:cxn ang="0">
                  <a:pos x="65" y="68"/>
                </a:cxn>
                <a:cxn ang="0">
                  <a:pos x="28" y="68"/>
                </a:cxn>
                <a:cxn ang="0">
                  <a:pos x="25" y="64"/>
                </a:cxn>
                <a:cxn ang="0">
                  <a:pos x="25" y="58"/>
                </a:cxn>
                <a:cxn ang="0">
                  <a:pos x="4" y="58"/>
                </a:cxn>
                <a:cxn ang="0">
                  <a:pos x="0" y="54"/>
                </a:cxn>
                <a:cxn ang="0">
                  <a:pos x="0" y="3"/>
                </a:cxn>
                <a:cxn ang="0">
                  <a:pos x="4" y="0"/>
                </a:cxn>
                <a:cxn ang="0">
                  <a:pos x="45" y="0"/>
                </a:cxn>
                <a:cxn ang="0">
                  <a:pos x="49" y="3"/>
                </a:cxn>
                <a:cxn ang="0">
                  <a:pos x="49" y="16"/>
                </a:cxn>
                <a:cxn ang="0">
                  <a:pos x="50" y="17"/>
                </a:cxn>
                <a:cxn ang="0">
                  <a:pos x="66" y="32"/>
                </a:cxn>
                <a:cxn ang="0">
                  <a:pos x="68" y="39"/>
                </a:cxn>
                <a:cxn ang="0">
                  <a:pos x="68" y="64"/>
                </a:cxn>
                <a:cxn ang="0">
                  <a:pos x="39" y="6"/>
                </a:cxn>
                <a:cxn ang="0">
                  <a:pos x="38" y="5"/>
                </a:cxn>
                <a:cxn ang="0">
                  <a:pos x="11" y="5"/>
                </a:cxn>
                <a:cxn ang="0">
                  <a:pos x="10" y="6"/>
                </a:cxn>
                <a:cxn ang="0">
                  <a:pos x="10" y="8"/>
                </a:cxn>
                <a:cxn ang="0">
                  <a:pos x="11" y="9"/>
                </a:cxn>
                <a:cxn ang="0">
                  <a:pos x="38" y="9"/>
                </a:cxn>
                <a:cxn ang="0">
                  <a:pos x="39" y="8"/>
                </a:cxn>
                <a:cxn ang="0">
                  <a:pos x="39" y="6"/>
                </a:cxn>
                <a:cxn ang="0">
                  <a:pos x="64" y="63"/>
                </a:cxn>
                <a:cxn ang="0">
                  <a:pos x="64" y="39"/>
                </a:cxn>
                <a:cxn ang="0">
                  <a:pos x="48" y="39"/>
                </a:cxn>
                <a:cxn ang="0">
                  <a:pos x="44" y="35"/>
                </a:cxn>
                <a:cxn ang="0">
                  <a:pos x="44" y="19"/>
                </a:cxn>
                <a:cxn ang="0">
                  <a:pos x="30" y="19"/>
                </a:cxn>
                <a:cxn ang="0">
                  <a:pos x="30" y="63"/>
                </a:cxn>
                <a:cxn ang="0">
                  <a:pos x="64" y="63"/>
                </a:cxn>
                <a:cxn ang="0">
                  <a:pos x="60" y="34"/>
                </a:cxn>
                <a:cxn ang="0">
                  <a:pos x="49" y="22"/>
                </a:cxn>
                <a:cxn ang="0">
                  <a:pos x="49" y="34"/>
                </a:cxn>
                <a:cxn ang="0">
                  <a:pos x="60" y="34"/>
                </a:cxn>
              </a:cxnLst>
              <a:rect l="0" t="0" r="r" b="b"/>
              <a:pathLst>
                <a:path w="68" h="68">
                  <a:moveTo>
                    <a:pt x="68" y="64"/>
                  </a:moveTo>
                  <a:cubicBezTo>
                    <a:pt x="68" y="66"/>
                    <a:pt x="67" y="68"/>
                    <a:pt x="65" y="68"/>
                  </a:cubicBezTo>
                  <a:cubicBezTo>
                    <a:pt x="28" y="68"/>
                    <a:pt x="28" y="68"/>
                    <a:pt x="28" y="68"/>
                  </a:cubicBezTo>
                  <a:cubicBezTo>
                    <a:pt x="26" y="68"/>
                    <a:pt x="25" y="66"/>
                    <a:pt x="25" y="64"/>
                  </a:cubicBezTo>
                  <a:cubicBezTo>
                    <a:pt x="25" y="58"/>
                    <a:pt x="25" y="58"/>
                    <a:pt x="25" y="58"/>
                  </a:cubicBezTo>
                  <a:cubicBezTo>
                    <a:pt x="4" y="58"/>
                    <a:pt x="4" y="58"/>
                    <a:pt x="4" y="58"/>
                  </a:cubicBezTo>
                  <a:cubicBezTo>
                    <a:pt x="2" y="58"/>
                    <a:pt x="0" y="56"/>
                    <a:pt x="0" y="54"/>
                  </a:cubicBezTo>
                  <a:cubicBezTo>
                    <a:pt x="0" y="3"/>
                    <a:pt x="0" y="3"/>
                    <a:pt x="0" y="3"/>
                  </a:cubicBezTo>
                  <a:cubicBezTo>
                    <a:pt x="0" y="1"/>
                    <a:pt x="2" y="0"/>
                    <a:pt x="4" y="0"/>
                  </a:cubicBezTo>
                  <a:cubicBezTo>
                    <a:pt x="45" y="0"/>
                    <a:pt x="45" y="0"/>
                    <a:pt x="45" y="0"/>
                  </a:cubicBezTo>
                  <a:cubicBezTo>
                    <a:pt x="47" y="0"/>
                    <a:pt x="49" y="1"/>
                    <a:pt x="49" y="3"/>
                  </a:cubicBezTo>
                  <a:cubicBezTo>
                    <a:pt x="49" y="16"/>
                    <a:pt x="49" y="16"/>
                    <a:pt x="49" y="16"/>
                  </a:cubicBezTo>
                  <a:cubicBezTo>
                    <a:pt x="50" y="16"/>
                    <a:pt x="50" y="16"/>
                    <a:pt x="50" y="17"/>
                  </a:cubicBezTo>
                  <a:cubicBezTo>
                    <a:pt x="66" y="32"/>
                    <a:pt x="66" y="32"/>
                    <a:pt x="66" y="32"/>
                  </a:cubicBezTo>
                  <a:cubicBezTo>
                    <a:pt x="67" y="34"/>
                    <a:pt x="68" y="37"/>
                    <a:pt x="68" y="39"/>
                  </a:cubicBezTo>
                  <a:lnTo>
                    <a:pt x="68" y="64"/>
                  </a:lnTo>
                  <a:close/>
                  <a:moveTo>
                    <a:pt x="39" y="6"/>
                  </a:moveTo>
                  <a:cubicBezTo>
                    <a:pt x="39" y="5"/>
                    <a:pt x="39" y="5"/>
                    <a:pt x="38" y="5"/>
                  </a:cubicBezTo>
                  <a:cubicBezTo>
                    <a:pt x="11" y="5"/>
                    <a:pt x="11" y="5"/>
                    <a:pt x="11" y="5"/>
                  </a:cubicBezTo>
                  <a:cubicBezTo>
                    <a:pt x="11" y="5"/>
                    <a:pt x="10" y="5"/>
                    <a:pt x="10" y="6"/>
                  </a:cubicBezTo>
                  <a:cubicBezTo>
                    <a:pt x="10" y="8"/>
                    <a:pt x="10" y="8"/>
                    <a:pt x="10" y="8"/>
                  </a:cubicBezTo>
                  <a:cubicBezTo>
                    <a:pt x="10" y="9"/>
                    <a:pt x="11" y="9"/>
                    <a:pt x="11" y="9"/>
                  </a:cubicBezTo>
                  <a:cubicBezTo>
                    <a:pt x="38" y="9"/>
                    <a:pt x="38" y="9"/>
                    <a:pt x="38" y="9"/>
                  </a:cubicBezTo>
                  <a:cubicBezTo>
                    <a:pt x="39" y="9"/>
                    <a:pt x="39" y="9"/>
                    <a:pt x="39" y="8"/>
                  </a:cubicBezTo>
                  <a:lnTo>
                    <a:pt x="39" y="6"/>
                  </a:lnTo>
                  <a:close/>
                  <a:moveTo>
                    <a:pt x="64" y="63"/>
                  </a:moveTo>
                  <a:cubicBezTo>
                    <a:pt x="64" y="39"/>
                    <a:pt x="64" y="39"/>
                    <a:pt x="64" y="39"/>
                  </a:cubicBezTo>
                  <a:cubicBezTo>
                    <a:pt x="48" y="39"/>
                    <a:pt x="48" y="39"/>
                    <a:pt x="48" y="39"/>
                  </a:cubicBezTo>
                  <a:cubicBezTo>
                    <a:pt x="46" y="39"/>
                    <a:pt x="44" y="37"/>
                    <a:pt x="44" y="35"/>
                  </a:cubicBezTo>
                  <a:cubicBezTo>
                    <a:pt x="44" y="19"/>
                    <a:pt x="44" y="19"/>
                    <a:pt x="44" y="19"/>
                  </a:cubicBezTo>
                  <a:cubicBezTo>
                    <a:pt x="30" y="19"/>
                    <a:pt x="30" y="19"/>
                    <a:pt x="30" y="19"/>
                  </a:cubicBezTo>
                  <a:cubicBezTo>
                    <a:pt x="30" y="63"/>
                    <a:pt x="30" y="63"/>
                    <a:pt x="30" y="63"/>
                  </a:cubicBezTo>
                  <a:lnTo>
                    <a:pt x="64" y="63"/>
                  </a:lnTo>
                  <a:close/>
                  <a:moveTo>
                    <a:pt x="60" y="34"/>
                  </a:moveTo>
                  <a:cubicBezTo>
                    <a:pt x="49" y="22"/>
                    <a:pt x="49" y="22"/>
                    <a:pt x="49" y="22"/>
                  </a:cubicBezTo>
                  <a:cubicBezTo>
                    <a:pt x="49" y="34"/>
                    <a:pt x="49" y="34"/>
                    <a:pt x="49" y="34"/>
                  </a:cubicBezTo>
                  <a:lnTo>
                    <a:pt x="60" y="34"/>
                  </a:lnTo>
                  <a:close/>
                </a:path>
              </a:pathLst>
            </a:custGeom>
            <a:solidFill>
              <a:schemeClr val="tx1">
                <a:lumMod val="85000"/>
                <a:lumOff val="15000"/>
              </a:schemeClr>
            </a:solidFill>
            <a:ln w="9525">
              <a:noFill/>
              <a:round/>
            </a:ln>
          </p:spPr>
          <p:txBody>
            <a:bodyPr vert="horz" wrap="square" lIns="124358" tIns="62179" rIns="124358" bIns="62179" numCol="1" anchor="t" anchorCtr="0" compatLnSpc="1"/>
            <a:lstStyle/>
            <a:p>
              <a:endParaRPr lang="en-US"/>
            </a:p>
          </p:txBody>
        </p:sp>
        <p:sp>
          <p:nvSpPr>
            <p:cNvPr id="6" name="Freeform 88"/>
            <p:cNvSpPr>
              <a:spLocks noEditPoints="1"/>
            </p:cNvSpPr>
            <p:nvPr/>
          </p:nvSpPr>
          <p:spPr bwMode="auto">
            <a:xfrm rot="1603853">
              <a:off x="4093354" y="2700866"/>
              <a:ext cx="324000" cy="252000"/>
            </a:xfrm>
            <a:custGeom>
              <a:avLst/>
              <a:gdLst/>
              <a:ahLst/>
              <a:cxnLst>
                <a:cxn ang="0">
                  <a:pos x="68" y="8"/>
                </a:cxn>
                <a:cxn ang="0">
                  <a:pos x="67" y="9"/>
                </a:cxn>
                <a:cxn ang="0">
                  <a:pos x="2" y="9"/>
                </a:cxn>
                <a:cxn ang="0">
                  <a:pos x="0" y="8"/>
                </a:cxn>
                <a:cxn ang="0">
                  <a:pos x="0" y="1"/>
                </a:cxn>
                <a:cxn ang="0">
                  <a:pos x="2" y="0"/>
                </a:cxn>
                <a:cxn ang="0">
                  <a:pos x="67" y="0"/>
                </a:cxn>
                <a:cxn ang="0">
                  <a:pos x="68" y="1"/>
                </a:cxn>
                <a:cxn ang="0">
                  <a:pos x="68" y="8"/>
                </a:cxn>
                <a:cxn ang="0">
                  <a:pos x="68" y="52"/>
                </a:cxn>
                <a:cxn ang="0">
                  <a:pos x="67" y="53"/>
                </a:cxn>
                <a:cxn ang="0">
                  <a:pos x="2" y="53"/>
                </a:cxn>
                <a:cxn ang="0">
                  <a:pos x="0" y="52"/>
                </a:cxn>
                <a:cxn ang="0">
                  <a:pos x="0" y="44"/>
                </a:cxn>
                <a:cxn ang="0">
                  <a:pos x="2" y="43"/>
                </a:cxn>
                <a:cxn ang="0">
                  <a:pos x="67" y="43"/>
                </a:cxn>
                <a:cxn ang="0">
                  <a:pos x="68" y="44"/>
                </a:cxn>
                <a:cxn ang="0">
                  <a:pos x="68" y="52"/>
                </a:cxn>
                <a:cxn ang="0">
                  <a:pos x="15" y="37"/>
                </a:cxn>
                <a:cxn ang="0">
                  <a:pos x="14" y="38"/>
                </a:cxn>
                <a:cxn ang="0">
                  <a:pos x="13" y="38"/>
                </a:cxn>
                <a:cxn ang="0">
                  <a:pos x="2" y="27"/>
                </a:cxn>
                <a:cxn ang="0">
                  <a:pos x="2" y="26"/>
                </a:cxn>
                <a:cxn ang="0">
                  <a:pos x="2" y="25"/>
                </a:cxn>
                <a:cxn ang="0">
                  <a:pos x="13" y="14"/>
                </a:cxn>
                <a:cxn ang="0">
                  <a:pos x="14" y="14"/>
                </a:cxn>
                <a:cxn ang="0">
                  <a:pos x="15" y="15"/>
                </a:cxn>
                <a:cxn ang="0">
                  <a:pos x="15" y="37"/>
                </a:cxn>
                <a:cxn ang="0">
                  <a:pos x="68" y="23"/>
                </a:cxn>
                <a:cxn ang="0">
                  <a:pos x="67" y="24"/>
                </a:cxn>
                <a:cxn ang="0">
                  <a:pos x="26" y="24"/>
                </a:cxn>
                <a:cxn ang="0">
                  <a:pos x="25" y="23"/>
                </a:cxn>
                <a:cxn ang="0">
                  <a:pos x="25" y="15"/>
                </a:cxn>
                <a:cxn ang="0">
                  <a:pos x="26" y="14"/>
                </a:cxn>
                <a:cxn ang="0">
                  <a:pos x="67" y="14"/>
                </a:cxn>
                <a:cxn ang="0">
                  <a:pos x="68" y="15"/>
                </a:cxn>
                <a:cxn ang="0">
                  <a:pos x="68" y="23"/>
                </a:cxn>
                <a:cxn ang="0">
                  <a:pos x="68" y="37"/>
                </a:cxn>
                <a:cxn ang="0">
                  <a:pos x="67" y="38"/>
                </a:cxn>
                <a:cxn ang="0">
                  <a:pos x="26" y="38"/>
                </a:cxn>
                <a:cxn ang="0">
                  <a:pos x="25" y="37"/>
                </a:cxn>
                <a:cxn ang="0">
                  <a:pos x="25" y="30"/>
                </a:cxn>
                <a:cxn ang="0">
                  <a:pos x="26" y="29"/>
                </a:cxn>
                <a:cxn ang="0">
                  <a:pos x="67" y="29"/>
                </a:cxn>
                <a:cxn ang="0">
                  <a:pos x="68" y="30"/>
                </a:cxn>
                <a:cxn ang="0">
                  <a:pos x="68" y="37"/>
                </a:cxn>
              </a:cxnLst>
              <a:rect l="0" t="0" r="r" b="b"/>
              <a:pathLst>
                <a:path w="68" h="53">
                  <a:moveTo>
                    <a:pt x="68" y="8"/>
                  </a:moveTo>
                  <a:cubicBezTo>
                    <a:pt x="68" y="9"/>
                    <a:pt x="68" y="9"/>
                    <a:pt x="67" y="9"/>
                  </a:cubicBezTo>
                  <a:cubicBezTo>
                    <a:pt x="2" y="9"/>
                    <a:pt x="2" y="9"/>
                    <a:pt x="2" y="9"/>
                  </a:cubicBezTo>
                  <a:cubicBezTo>
                    <a:pt x="1" y="9"/>
                    <a:pt x="0" y="9"/>
                    <a:pt x="0" y="8"/>
                  </a:cubicBezTo>
                  <a:cubicBezTo>
                    <a:pt x="0" y="1"/>
                    <a:pt x="0" y="1"/>
                    <a:pt x="0" y="1"/>
                  </a:cubicBezTo>
                  <a:cubicBezTo>
                    <a:pt x="0" y="0"/>
                    <a:pt x="1" y="0"/>
                    <a:pt x="2" y="0"/>
                  </a:cubicBezTo>
                  <a:cubicBezTo>
                    <a:pt x="67" y="0"/>
                    <a:pt x="67" y="0"/>
                    <a:pt x="67" y="0"/>
                  </a:cubicBezTo>
                  <a:cubicBezTo>
                    <a:pt x="68" y="0"/>
                    <a:pt x="68" y="0"/>
                    <a:pt x="68" y="1"/>
                  </a:cubicBezTo>
                  <a:lnTo>
                    <a:pt x="68" y="8"/>
                  </a:lnTo>
                  <a:close/>
                  <a:moveTo>
                    <a:pt x="68" y="52"/>
                  </a:moveTo>
                  <a:cubicBezTo>
                    <a:pt x="68" y="52"/>
                    <a:pt x="68" y="53"/>
                    <a:pt x="67" y="53"/>
                  </a:cubicBezTo>
                  <a:cubicBezTo>
                    <a:pt x="2" y="53"/>
                    <a:pt x="2" y="53"/>
                    <a:pt x="2" y="53"/>
                  </a:cubicBezTo>
                  <a:cubicBezTo>
                    <a:pt x="1" y="53"/>
                    <a:pt x="0" y="52"/>
                    <a:pt x="0" y="52"/>
                  </a:cubicBezTo>
                  <a:cubicBezTo>
                    <a:pt x="0" y="44"/>
                    <a:pt x="0" y="44"/>
                    <a:pt x="0" y="44"/>
                  </a:cubicBezTo>
                  <a:cubicBezTo>
                    <a:pt x="0" y="44"/>
                    <a:pt x="1" y="43"/>
                    <a:pt x="2" y="43"/>
                  </a:cubicBezTo>
                  <a:cubicBezTo>
                    <a:pt x="67" y="43"/>
                    <a:pt x="67" y="43"/>
                    <a:pt x="67" y="43"/>
                  </a:cubicBezTo>
                  <a:cubicBezTo>
                    <a:pt x="68" y="43"/>
                    <a:pt x="68" y="44"/>
                    <a:pt x="68" y="44"/>
                  </a:cubicBezTo>
                  <a:lnTo>
                    <a:pt x="68" y="52"/>
                  </a:lnTo>
                  <a:close/>
                  <a:moveTo>
                    <a:pt x="15" y="37"/>
                  </a:moveTo>
                  <a:cubicBezTo>
                    <a:pt x="15" y="38"/>
                    <a:pt x="14" y="38"/>
                    <a:pt x="14" y="38"/>
                  </a:cubicBezTo>
                  <a:cubicBezTo>
                    <a:pt x="13" y="38"/>
                    <a:pt x="13" y="38"/>
                    <a:pt x="13" y="38"/>
                  </a:cubicBezTo>
                  <a:cubicBezTo>
                    <a:pt x="2" y="27"/>
                    <a:pt x="2" y="27"/>
                    <a:pt x="2" y="27"/>
                  </a:cubicBezTo>
                  <a:cubicBezTo>
                    <a:pt x="2" y="27"/>
                    <a:pt x="2" y="27"/>
                    <a:pt x="2" y="26"/>
                  </a:cubicBezTo>
                  <a:cubicBezTo>
                    <a:pt x="2" y="26"/>
                    <a:pt x="2" y="26"/>
                    <a:pt x="2" y="25"/>
                  </a:cubicBezTo>
                  <a:cubicBezTo>
                    <a:pt x="13" y="14"/>
                    <a:pt x="13" y="14"/>
                    <a:pt x="13" y="14"/>
                  </a:cubicBezTo>
                  <a:cubicBezTo>
                    <a:pt x="13" y="14"/>
                    <a:pt x="13" y="14"/>
                    <a:pt x="14" y="14"/>
                  </a:cubicBezTo>
                  <a:cubicBezTo>
                    <a:pt x="14" y="14"/>
                    <a:pt x="15" y="15"/>
                    <a:pt x="15" y="15"/>
                  </a:cubicBezTo>
                  <a:lnTo>
                    <a:pt x="15" y="37"/>
                  </a:lnTo>
                  <a:close/>
                  <a:moveTo>
                    <a:pt x="68" y="23"/>
                  </a:moveTo>
                  <a:cubicBezTo>
                    <a:pt x="68" y="23"/>
                    <a:pt x="68" y="24"/>
                    <a:pt x="67" y="24"/>
                  </a:cubicBezTo>
                  <a:cubicBezTo>
                    <a:pt x="26" y="24"/>
                    <a:pt x="26" y="24"/>
                    <a:pt x="26" y="24"/>
                  </a:cubicBezTo>
                  <a:cubicBezTo>
                    <a:pt x="25" y="24"/>
                    <a:pt x="25" y="23"/>
                    <a:pt x="25" y="23"/>
                  </a:cubicBezTo>
                  <a:cubicBezTo>
                    <a:pt x="25" y="15"/>
                    <a:pt x="25" y="15"/>
                    <a:pt x="25" y="15"/>
                  </a:cubicBezTo>
                  <a:cubicBezTo>
                    <a:pt x="25" y="15"/>
                    <a:pt x="25" y="14"/>
                    <a:pt x="26" y="14"/>
                  </a:cubicBezTo>
                  <a:cubicBezTo>
                    <a:pt x="67" y="14"/>
                    <a:pt x="67" y="14"/>
                    <a:pt x="67" y="14"/>
                  </a:cubicBezTo>
                  <a:cubicBezTo>
                    <a:pt x="68" y="14"/>
                    <a:pt x="68" y="15"/>
                    <a:pt x="68" y="15"/>
                  </a:cubicBezTo>
                  <a:lnTo>
                    <a:pt x="68" y="23"/>
                  </a:lnTo>
                  <a:close/>
                  <a:moveTo>
                    <a:pt x="68" y="37"/>
                  </a:moveTo>
                  <a:cubicBezTo>
                    <a:pt x="68" y="38"/>
                    <a:pt x="68" y="38"/>
                    <a:pt x="67" y="38"/>
                  </a:cubicBezTo>
                  <a:cubicBezTo>
                    <a:pt x="26" y="38"/>
                    <a:pt x="26" y="38"/>
                    <a:pt x="26" y="38"/>
                  </a:cubicBezTo>
                  <a:cubicBezTo>
                    <a:pt x="25" y="38"/>
                    <a:pt x="25" y="38"/>
                    <a:pt x="25" y="37"/>
                  </a:cubicBezTo>
                  <a:cubicBezTo>
                    <a:pt x="25" y="30"/>
                    <a:pt x="25" y="30"/>
                    <a:pt x="25" y="30"/>
                  </a:cubicBezTo>
                  <a:cubicBezTo>
                    <a:pt x="25" y="29"/>
                    <a:pt x="25" y="29"/>
                    <a:pt x="26" y="29"/>
                  </a:cubicBezTo>
                  <a:cubicBezTo>
                    <a:pt x="67" y="29"/>
                    <a:pt x="67" y="29"/>
                    <a:pt x="67" y="29"/>
                  </a:cubicBezTo>
                  <a:cubicBezTo>
                    <a:pt x="68" y="29"/>
                    <a:pt x="68" y="29"/>
                    <a:pt x="68" y="30"/>
                  </a:cubicBezTo>
                  <a:lnTo>
                    <a:pt x="68" y="37"/>
                  </a:lnTo>
                  <a:close/>
                </a:path>
              </a:pathLst>
            </a:custGeom>
            <a:solidFill>
              <a:schemeClr val="tx1">
                <a:lumMod val="85000"/>
                <a:lumOff val="15000"/>
              </a:schemeClr>
            </a:solidFill>
            <a:ln w="9525">
              <a:noFill/>
              <a:round/>
            </a:ln>
          </p:spPr>
          <p:txBody>
            <a:bodyPr vert="horz" wrap="square" lIns="124358" tIns="62179" rIns="124358" bIns="62179" numCol="1" anchor="t" anchorCtr="0" compatLnSpc="1"/>
            <a:lstStyle/>
            <a:p>
              <a:endParaRPr lang="en-US"/>
            </a:p>
          </p:txBody>
        </p:sp>
        <p:sp>
          <p:nvSpPr>
            <p:cNvPr id="12" name="TextBox 11"/>
            <p:cNvSpPr txBox="1"/>
            <p:nvPr/>
          </p:nvSpPr>
          <p:spPr>
            <a:xfrm rot="1626607" flipH="1">
              <a:off x="4616918" y="2640276"/>
              <a:ext cx="2966506" cy="400110"/>
            </a:xfrm>
            <a:prstGeom prst="rect">
              <a:avLst/>
            </a:prstGeom>
            <a:noFill/>
          </p:spPr>
          <p:txBody>
            <a:bodyPr wrap="square" rtlCol="0">
              <a:spAutoFit/>
            </a:bodyPr>
            <a:lstStyle/>
            <a:p>
              <a:r>
                <a:rPr lang="en-US" altLang="zh-CN" sz="2000" b="1" dirty="0">
                  <a:solidFill>
                    <a:srgbClr val="2D221B"/>
                  </a:solidFill>
                  <a:latin typeface="微软雅黑" panose="020B0503020204020204" pitchFamily="34" charset="-122"/>
                  <a:ea typeface="微软雅黑" panose="020B0503020204020204" pitchFamily="34" charset="-122"/>
                  <a:cs typeface="Vrinda" panose="020B0502040204020203" pitchFamily="34" charset="0"/>
                </a:rPr>
                <a:t>EMPLOYEE  DESKTOP</a:t>
              </a:r>
            </a:p>
          </p:txBody>
        </p:sp>
        <p:sp>
          <p:nvSpPr>
            <p:cNvPr id="13" name="TextBox 12"/>
            <p:cNvSpPr txBox="1"/>
            <p:nvPr/>
          </p:nvSpPr>
          <p:spPr>
            <a:xfrm rot="1626607" flipH="1">
              <a:off x="4212147" y="3307010"/>
              <a:ext cx="2746036" cy="400110"/>
            </a:xfrm>
            <a:prstGeom prst="rect">
              <a:avLst/>
            </a:prstGeom>
            <a:noFill/>
          </p:spPr>
          <p:txBody>
            <a:bodyPr wrap="square" rtlCol="0">
              <a:spAutoFit/>
            </a:bodyPr>
            <a:lstStyle/>
            <a:p>
              <a:r>
                <a:rPr lang="en-US" altLang="zh-CN" sz="2000" b="1" dirty="0">
                  <a:solidFill>
                    <a:srgbClr val="2D221B"/>
                  </a:solidFill>
                  <a:latin typeface="微软雅黑" panose="020B0503020204020204" pitchFamily="34" charset="-122"/>
                  <a:ea typeface="微软雅黑" panose="020B0503020204020204" pitchFamily="34" charset="-122"/>
                  <a:cs typeface="Vrinda" panose="020B0502040204020203" pitchFamily="34" charset="0"/>
                </a:rPr>
                <a:t>DATA  ANALYSIS</a:t>
              </a: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31697"/>
          <a:stretch>
            <a:fillRect/>
          </a:stretch>
        </p:blipFill>
        <p:spPr bwMode="auto">
          <a:xfrm>
            <a:off x="0" y="-1"/>
            <a:ext cx="9144000" cy="5143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937692" y="144686"/>
            <a:ext cx="3024335" cy="400110"/>
          </a:xfrm>
          <a:prstGeom prst="rect">
            <a:avLst/>
          </a:prstGeom>
          <a:noFill/>
        </p:spPr>
        <p:txBody>
          <a:bodyPr wrap="square" rtlCol="0">
            <a:spAutoFit/>
          </a:bodyPr>
          <a:lstStyle/>
          <a:p>
            <a:r>
              <a:rPr lang="en-US" altLang="zh-CN" sz="2000" b="1" dirty="0">
                <a:solidFill>
                  <a:srgbClr val="2D221B"/>
                </a:solidFill>
                <a:latin typeface="微软雅黑" panose="020B0503020204020204" pitchFamily="34" charset="-122"/>
                <a:ea typeface="微软雅黑" panose="020B0503020204020204" pitchFamily="34" charset="-122"/>
                <a:cs typeface="Vrinda" panose="020B0502040204020203" pitchFamily="34" charset="0"/>
              </a:rPr>
              <a:t>EMPLOYEE  DESKTOP</a:t>
            </a:r>
          </a:p>
        </p:txBody>
      </p:sp>
      <p:sp>
        <p:nvSpPr>
          <p:cNvPr id="15" name="TextBox 14"/>
          <p:cNvSpPr txBox="1"/>
          <p:nvPr/>
        </p:nvSpPr>
        <p:spPr>
          <a:xfrm>
            <a:off x="959654" y="432718"/>
            <a:ext cx="7716802" cy="267124"/>
          </a:xfrm>
          <a:prstGeom prst="rect">
            <a:avLst/>
          </a:prstGeom>
          <a:noFill/>
        </p:spPr>
        <p:txBody>
          <a:bodyPr wrap="square" rtlCol="0">
            <a:spAutoFit/>
          </a:bodyPr>
          <a:lstStyle/>
          <a:p>
            <a:pPr>
              <a:lnSpc>
                <a:spcPts val="1500"/>
              </a:lnSpc>
            </a:pP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Sed</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ut</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perspiciatis</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undSed</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ut</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perspiciatis</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unde</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omnis</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iste</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natus</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error sit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voluptatem</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accusantiuSed</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ut</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perspiciatis</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unde</a:t>
            </a:r>
            <a:endPar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endParaRPr>
          </a:p>
        </p:txBody>
      </p:sp>
      <p:grpSp>
        <p:nvGrpSpPr>
          <p:cNvPr id="6" name="Group 3"/>
          <p:cNvGrpSpPr/>
          <p:nvPr/>
        </p:nvGrpSpPr>
        <p:grpSpPr>
          <a:xfrm rot="21388552" flipH="1">
            <a:off x="242579" y="27865"/>
            <a:ext cx="689534" cy="625672"/>
            <a:chOff x="7930034" y="1635267"/>
            <a:chExt cx="3330788" cy="3022303"/>
          </a:xfrm>
          <a:solidFill>
            <a:srgbClr val="01A89E"/>
          </a:solidFill>
        </p:grpSpPr>
        <p:sp>
          <p:nvSpPr>
            <p:cNvPr id="7" name="Isosceles Triangle 7"/>
            <p:cNvSpPr/>
            <p:nvPr/>
          </p:nvSpPr>
          <p:spPr>
            <a:xfrm rot="2881072" flipV="1">
              <a:off x="8019596" y="3910238"/>
              <a:ext cx="657770" cy="836894"/>
            </a:xfrm>
            <a:prstGeom prst="triangl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9" name="Isosceles Triangle 8"/>
            <p:cNvSpPr/>
            <p:nvPr/>
          </p:nvSpPr>
          <p:spPr>
            <a:xfrm rot="2881072" flipV="1">
              <a:off x="8030238" y="4326992"/>
              <a:ext cx="265230" cy="337457"/>
            </a:xfrm>
            <a:prstGeom prst="triangl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10" name="Oval 9"/>
            <p:cNvSpPr/>
            <p:nvPr/>
          </p:nvSpPr>
          <p:spPr>
            <a:xfrm rot="2881072">
              <a:off x="8580663" y="3515722"/>
              <a:ext cx="170121" cy="170121"/>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11" name="Oval 10"/>
            <p:cNvSpPr/>
            <p:nvPr/>
          </p:nvSpPr>
          <p:spPr>
            <a:xfrm rot="2881072">
              <a:off x="8794981" y="3751961"/>
              <a:ext cx="95276" cy="95276"/>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12" name="Oval 11"/>
            <p:cNvSpPr/>
            <p:nvPr/>
          </p:nvSpPr>
          <p:spPr>
            <a:xfrm rot="2881072">
              <a:off x="9017027" y="4000657"/>
              <a:ext cx="170121" cy="170121"/>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13" name="Oval 12"/>
            <p:cNvSpPr/>
            <p:nvPr/>
          </p:nvSpPr>
          <p:spPr>
            <a:xfrm rot="2881072">
              <a:off x="8917084" y="3212998"/>
              <a:ext cx="170121" cy="170121"/>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14" name="Oval 13"/>
            <p:cNvSpPr/>
            <p:nvPr/>
          </p:nvSpPr>
          <p:spPr>
            <a:xfrm rot="2881072">
              <a:off x="9276075" y="2947576"/>
              <a:ext cx="105312" cy="105312"/>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16" name="Oval 14"/>
            <p:cNvSpPr/>
            <p:nvPr/>
          </p:nvSpPr>
          <p:spPr>
            <a:xfrm rot="2881072">
              <a:off x="9632596" y="2569151"/>
              <a:ext cx="170121" cy="170121"/>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17" name="Oval 15"/>
            <p:cNvSpPr/>
            <p:nvPr/>
          </p:nvSpPr>
          <p:spPr>
            <a:xfrm rot="2881072">
              <a:off x="10670430" y="1635267"/>
              <a:ext cx="170121" cy="170121"/>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18" name="Oval 16"/>
            <p:cNvSpPr/>
            <p:nvPr/>
          </p:nvSpPr>
          <p:spPr>
            <a:xfrm rot="2881072">
              <a:off x="10354311" y="1919723"/>
              <a:ext cx="170121" cy="170121"/>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19" name="Oval 17"/>
            <p:cNvSpPr/>
            <p:nvPr/>
          </p:nvSpPr>
          <p:spPr>
            <a:xfrm rot="2881072">
              <a:off x="10038597" y="2253810"/>
              <a:ext cx="105312" cy="105312"/>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20" name="Oval 18"/>
            <p:cNvSpPr/>
            <p:nvPr/>
          </p:nvSpPr>
          <p:spPr>
            <a:xfrm rot="2881072">
              <a:off x="11090701" y="2102318"/>
              <a:ext cx="170121" cy="170121"/>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21" name="Oval 19"/>
            <p:cNvSpPr/>
            <p:nvPr/>
          </p:nvSpPr>
          <p:spPr>
            <a:xfrm rot="2881072">
              <a:off x="10927069" y="1888511"/>
              <a:ext cx="105312" cy="105312"/>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22" name="Oval 20"/>
            <p:cNvSpPr/>
            <p:nvPr/>
          </p:nvSpPr>
          <p:spPr>
            <a:xfrm rot="2881072">
              <a:off x="10521112" y="2708784"/>
              <a:ext cx="105312" cy="105312"/>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23" name="Oval 21"/>
            <p:cNvSpPr/>
            <p:nvPr/>
          </p:nvSpPr>
          <p:spPr>
            <a:xfrm rot="2881072">
              <a:off x="10773401" y="2395452"/>
              <a:ext cx="170121" cy="170121"/>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24" name="Oval 22"/>
            <p:cNvSpPr/>
            <p:nvPr/>
          </p:nvSpPr>
          <p:spPr>
            <a:xfrm rot="2881072">
              <a:off x="10296370" y="2849452"/>
              <a:ext cx="170121" cy="170121"/>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25" name="Oval 23"/>
            <p:cNvSpPr/>
            <p:nvPr/>
          </p:nvSpPr>
          <p:spPr>
            <a:xfrm rot="2881072">
              <a:off x="9902669" y="3265284"/>
              <a:ext cx="105312" cy="105312"/>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26" name="Oval 24"/>
            <p:cNvSpPr/>
            <p:nvPr/>
          </p:nvSpPr>
          <p:spPr>
            <a:xfrm rot="2881072">
              <a:off x="9632463" y="3446861"/>
              <a:ext cx="170121" cy="170121"/>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27" name="Oval 25"/>
            <p:cNvSpPr/>
            <p:nvPr/>
          </p:nvSpPr>
          <p:spPr>
            <a:xfrm rot="2881072">
              <a:off x="9314753" y="3794314"/>
              <a:ext cx="105312" cy="105312"/>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28" name="Oval 26"/>
            <p:cNvSpPr/>
            <p:nvPr/>
          </p:nvSpPr>
          <p:spPr>
            <a:xfrm rot="2881072">
              <a:off x="10112396" y="2598419"/>
              <a:ext cx="105312" cy="105312"/>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29" name="Oval 27"/>
            <p:cNvSpPr/>
            <p:nvPr/>
          </p:nvSpPr>
          <p:spPr>
            <a:xfrm rot="2881072">
              <a:off x="9877954" y="2841818"/>
              <a:ext cx="170121" cy="170121"/>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30" name="Oval 28"/>
            <p:cNvSpPr/>
            <p:nvPr/>
          </p:nvSpPr>
          <p:spPr>
            <a:xfrm rot="2881072">
              <a:off x="9254321" y="3121514"/>
              <a:ext cx="247155" cy="247155"/>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31" name="Oval 29"/>
            <p:cNvSpPr/>
            <p:nvPr/>
          </p:nvSpPr>
          <p:spPr>
            <a:xfrm rot="2881072">
              <a:off x="10591845" y="2011825"/>
              <a:ext cx="247155" cy="247155"/>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32" name="Oval 30"/>
            <p:cNvSpPr/>
            <p:nvPr/>
          </p:nvSpPr>
          <p:spPr>
            <a:xfrm rot="2881072">
              <a:off x="10473364" y="2438442"/>
              <a:ext cx="105312" cy="105312"/>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33" name="Oval 31"/>
            <p:cNvSpPr/>
            <p:nvPr/>
          </p:nvSpPr>
          <p:spPr>
            <a:xfrm rot="2881072">
              <a:off x="9067241" y="3634743"/>
              <a:ext cx="170121" cy="170121"/>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34" name="Oval 32"/>
            <p:cNvSpPr/>
            <p:nvPr/>
          </p:nvSpPr>
          <p:spPr>
            <a:xfrm rot="2881072">
              <a:off x="9610135" y="2931868"/>
              <a:ext cx="105312" cy="105312"/>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cxnSp>
          <p:nvCxnSpPr>
            <p:cNvPr id="35" name="Straight Connector 33"/>
            <p:cNvCxnSpPr>
              <a:stCxn id="10" idx="6"/>
              <a:endCxn id="11" idx="2"/>
            </p:cNvCxnSpPr>
            <p:nvPr/>
          </p:nvCxnSpPr>
          <p:spPr>
            <a:xfrm rot="2881072">
              <a:off x="8699978" y="3713354"/>
              <a:ext cx="133418" cy="1492"/>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36" name="Straight Connector 34"/>
            <p:cNvCxnSpPr>
              <a:stCxn id="11" idx="6"/>
              <a:endCxn id="12" idx="2"/>
            </p:cNvCxnSpPr>
            <p:nvPr/>
          </p:nvCxnSpPr>
          <p:spPr>
            <a:xfrm rot="2881072" flipV="1">
              <a:off x="8833064" y="3928003"/>
              <a:ext cx="253546" cy="1492"/>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37" name="Straight Connector 35"/>
            <p:cNvCxnSpPr>
              <a:stCxn id="12" idx="0"/>
              <a:endCxn id="27" idx="4"/>
            </p:cNvCxnSpPr>
            <p:nvPr/>
          </p:nvCxnSpPr>
          <p:spPr>
            <a:xfrm rot="2881072" flipH="1" flipV="1">
              <a:off x="9246792" y="3845901"/>
              <a:ext cx="1" cy="219209"/>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38" name="Straight Connector 36"/>
            <p:cNvCxnSpPr>
              <a:stCxn id="27" idx="0"/>
              <a:endCxn id="26" idx="4"/>
            </p:cNvCxnSpPr>
            <p:nvPr/>
          </p:nvCxnSpPr>
          <p:spPr>
            <a:xfrm rot="2881072" flipV="1">
              <a:off x="9530423" y="3533644"/>
              <a:ext cx="0" cy="333279"/>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39" name="Straight Connector 37"/>
            <p:cNvCxnSpPr>
              <a:stCxn id="26" idx="0"/>
              <a:endCxn id="25" idx="4"/>
            </p:cNvCxnSpPr>
            <p:nvPr/>
          </p:nvCxnSpPr>
          <p:spPr>
            <a:xfrm rot="2881072" flipV="1">
              <a:off x="9848469" y="3323000"/>
              <a:ext cx="0" cy="182185"/>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40" name="Straight Connector 38"/>
            <p:cNvCxnSpPr>
              <a:stCxn id="25" idx="0"/>
              <a:endCxn id="24" idx="4"/>
            </p:cNvCxnSpPr>
            <p:nvPr/>
          </p:nvCxnSpPr>
          <p:spPr>
            <a:xfrm rot="2881072" flipV="1">
              <a:off x="10156334" y="2919312"/>
              <a:ext cx="1" cy="435505"/>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41" name="Straight Connector 39"/>
            <p:cNvCxnSpPr>
              <a:stCxn id="24" idx="0"/>
              <a:endCxn id="22" idx="4"/>
            </p:cNvCxnSpPr>
            <p:nvPr/>
          </p:nvCxnSpPr>
          <p:spPr>
            <a:xfrm rot="2881072" flipH="1" flipV="1">
              <a:off x="10489643" y="2776626"/>
              <a:ext cx="1" cy="121026"/>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42" name="Straight Connector 40"/>
            <p:cNvCxnSpPr>
              <a:stCxn id="22" idx="0"/>
              <a:endCxn id="23" idx="4"/>
            </p:cNvCxnSpPr>
            <p:nvPr/>
          </p:nvCxnSpPr>
          <p:spPr>
            <a:xfrm rot="2881072" flipH="1" flipV="1">
              <a:off x="10694872" y="2500903"/>
              <a:ext cx="18397" cy="261823"/>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43" name="Straight Connector 41"/>
            <p:cNvCxnSpPr>
              <a:stCxn id="23" idx="0"/>
              <a:endCxn id="20" idx="4"/>
            </p:cNvCxnSpPr>
            <p:nvPr/>
          </p:nvCxnSpPr>
          <p:spPr>
            <a:xfrm rot="2881072" flipH="1" flipV="1">
              <a:off x="11014282" y="2203035"/>
              <a:ext cx="5660" cy="261822"/>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44" name="Straight Connector 42"/>
            <p:cNvCxnSpPr>
              <a:stCxn id="20" idx="2"/>
              <a:endCxn id="21" idx="6"/>
            </p:cNvCxnSpPr>
            <p:nvPr/>
          </p:nvCxnSpPr>
          <p:spPr>
            <a:xfrm rot="2881072" flipH="1" flipV="1">
              <a:off x="10978688" y="2042746"/>
              <a:ext cx="176435" cy="18967"/>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45" name="Straight Connector 43"/>
            <p:cNvCxnSpPr>
              <a:stCxn id="21" idx="2"/>
              <a:endCxn id="17" idx="6"/>
            </p:cNvCxnSpPr>
            <p:nvPr/>
          </p:nvCxnSpPr>
          <p:spPr>
            <a:xfrm rot="2881072" flipH="1">
              <a:off x="10790228" y="1833308"/>
              <a:ext cx="176435" cy="18967"/>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46" name="Straight Connector 44"/>
            <p:cNvCxnSpPr>
              <a:stCxn id="17" idx="4"/>
              <a:endCxn id="18" idx="0"/>
            </p:cNvCxnSpPr>
            <p:nvPr/>
          </p:nvCxnSpPr>
          <p:spPr>
            <a:xfrm rot="2881072">
              <a:off x="10597431" y="1734987"/>
              <a:ext cx="0" cy="255139"/>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47" name="Straight Connector 45"/>
            <p:cNvCxnSpPr>
              <a:stCxn id="18" idx="4"/>
              <a:endCxn id="19" idx="0"/>
            </p:cNvCxnSpPr>
            <p:nvPr/>
          </p:nvCxnSpPr>
          <p:spPr>
            <a:xfrm rot="2881072" flipH="1">
              <a:off x="10248969" y="2005036"/>
              <a:ext cx="8600" cy="322854"/>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48" name="Straight Connector 46"/>
            <p:cNvCxnSpPr>
              <a:stCxn id="19" idx="4"/>
              <a:endCxn id="16" idx="0"/>
            </p:cNvCxnSpPr>
            <p:nvPr/>
          </p:nvCxnSpPr>
          <p:spPr>
            <a:xfrm rot="2881072">
              <a:off x="9912199" y="2283199"/>
              <a:ext cx="8600" cy="372604"/>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49" name="Straight Connector 47"/>
            <p:cNvCxnSpPr>
              <a:stCxn id="16" idx="4"/>
              <a:endCxn id="14" idx="0"/>
            </p:cNvCxnSpPr>
            <p:nvPr/>
          </p:nvCxnSpPr>
          <p:spPr>
            <a:xfrm rot="2881072" flipH="1">
              <a:off x="9509682" y="2646637"/>
              <a:ext cx="2937" cy="382845"/>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50" name="Straight Connector 48"/>
            <p:cNvCxnSpPr>
              <a:stCxn id="14" idx="4"/>
              <a:endCxn id="13" idx="0"/>
            </p:cNvCxnSpPr>
            <p:nvPr/>
          </p:nvCxnSpPr>
          <p:spPr>
            <a:xfrm rot="2881072">
              <a:off x="9176013" y="2986173"/>
              <a:ext cx="2937" cy="304269"/>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51" name="Straight Connector 49"/>
            <p:cNvCxnSpPr>
              <a:stCxn id="13" idx="4"/>
              <a:endCxn id="10" idx="0"/>
            </p:cNvCxnSpPr>
            <p:nvPr/>
          </p:nvCxnSpPr>
          <p:spPr>
            <a:xfrm rot="2881072">
              <a:off x="8833934" y="3308196"/>
              <a:ext cx="0" cy="282450"/>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52" name="Straight Connector 50"/>
            <p:cNvCxnSpPr>
              <a:stCxn id="10" idx="7"/>
              <a:endCxn id="33" idx="2"/>
            </p:cNvCxnSpPr>
            <p:nvPr/>
          </p:nvCxnSpPr>
          <p:spPr>
            <a:xfrm rot="2881072" flipV="1">
              <a:off x="8788666" y="3519948"/>
              <a:ext cx="268739" cy="221939"/>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53" name="Straight Connector 51"/>
            <p:cNvCxnSpPr>
              <a:stCxn id="33" idx="6"/>
              <a:endCxn id="12" idx="1"/>
            </p:cNvCxnSpPr>
            <p:nvPr/>
          </p:nvCxnSpPr>
          <p:spPr>
            <a:xfrm rot="2881072">
              <a:off x="9111278" y="3780935"/>
              <a:ext cx="93208" cy="221939"/>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54" name="Straight Connector 52"/>
            <p:cNvCxnSpPr>
              <a:stCxn id="33" idx="4"/>
              <a:endCxn id="11" idx="7"/>
            </p:cNvCxnSpPr>
            <p:nvPr/>
          </p:nvCxnSpPr>
          <p:spPr>
            <a:xfrm rot="2881072" flipH="1">
              <a:off x="8932559" y="3706988"/>
              <a:ext cx="114145" cy="164833"/>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55" name="Straight Connector 53"/>
            <p:cNvCxnSpPr>
              <a:stCxn id="33" idx="1"/>
              <a:endCxn id="13" idx="6"/>
            </p:cNvCxnSpPr>
            <p:nvPr/>
          </p:nvCxnSpPr>
          <p:spPr>
            <a:xfrm rot="2881072" flipH="1" flipV="1">
              <a:off x="8973541" y="3442906"/>
              <a:ext cx="268739" cy="110338"/>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56" name="Straight Connector 54"/>
            <p:cNvCxnSpPr>
              <a:stCxn id="13" idx="7"/>
              <a:endCxn id="30" idx="3"/>
            </p:cNvCxnSpPr>
            <p:nvPr/>
          </p:nvCxnSpPr>
          <p:spPr>
            <a:xfrm rot="2881072" flipV="1">
              <a:off x="9138569" y="3186951"/>
              <a:ext cx="64440" cy="167219"/>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57" name="Straight Connector 55"/>
            <p:cNvCxnSpPr>
              <a:stCxn id="30" idx="6"/>
              <a:endCxn id="26" idx="2"/>
            </p:cNvCxnSpPr>
            <p:nvPr/>
          </p:nvCxnSpPr>
          <p:spPr>
            <a:xfrm rot="2881072" flipV="1">
              <a:off x="9444717" y="3372521"/>
              <a:ext cx="231753" cy="60602"/>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58" name="Straight Connector 56"/>
            <p:cNvCxnSpPr>
              <a:stCxn id="27" idx="1"/>
              <a:endCxn id="30" idx="5"/>
            </p:cNvCxnSpPr>
            <p:nvPr/>
          </p:nvCxnSpPr>
          <p:spPr>
            <a:xfrm rot="2881072" flipH="1" flipV="1">
              <a:off x="9212899" y="3438553"/>
              <a:ext cx="315776" cy="285778"/>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59" name="Straight Connector 57"/>
            <p:cNvCxnSpPr>
              <a:stCxn id="33" idx="0"/>
              <a:endCxn id="26" idx="3"/>
            </p:cNvCxnSpPr>
            <p:nvPr/>
          </p:nvCxnSpPr>
          <p:spPr>
            <a:xfrm rot="2881072" flipV="1">
              <a:off x="9334924" y="3394861"/>
              <a:ext cx="178267" cy="400628"/>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60" name="Straight Connector 58"/>
            <p:cNvCxnSpPr>
              <a:stCxn id="26" idx="1"/>
              <a:endCxn id="34" idx="5"/>
            </p:cNvCxnSpPr>
            <p:nvPr/>
          </p:nvCxnSpPr>
          <p:spPr>
            <a:xfrm rot="2881072" flipH="1" flipV="1">
              <a:off x="9517940" y="3127999"/>
              <a:ext cx="346141" cy="228087"/>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61" name="Straight Connector 59"/>
            <p:cNvCxnSpPr>
              <a:stCxn id="14" idx="7"/>
              <a:endCxn id="34" idx="3"/>
            </p:cNvCxnSpPr>
            <p:nvPr/>
          </p:nvCxnSpPr>
          <p:spPr>
            <a:xfrm rot="2881072" flipV="1">
              <a:off x="9427106" y="2900196"/>
              <a:ext cx="137310" cy="184365"/>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62" name="Straight Connector 60"/>
            <p:cNvCxnSpPr>
              <a:stCxn id="34" idx="7"/>
              <a:endCxn id="29" idx="3"/>
            </p:cNvCxnSpPr>
            <p:nvPr/>
          </p:nvCxnSpPr>
          <p:spPr>
            <a:xfrm rot="2881072" flipV="1">
              <a:off x="9766429" y="2872672"/>
              <a:ext cx="60588" cy="164352"/>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63" name="Straight Connector 61"/>
            <p:cNvCxnSpPr>
              <a:stCxn id="25" idx="1"/>
              <a:endCxn id="29" idx="5"/>
            </p:cNvCxnSpPr>
            <p:nvPr/>
          </p:nvCxnSpPr>
          <p:spPr>
            <a:xfrm rot="2881072" flipH="1" flipV="1">
              <a:off x="9864230" y="3053630"/>
              <a:ext cx="188174" cy="169917"/>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64" name="Straight Connector 62"/>
            <p:cNvCxnSpPr>
              <a:stCxn id="30" idx="0"/>
              <a:endCxn id="34" idx="4"/>
            </p:cNvCxnSpPr>
            <p:nvPr/>
          </p:nvCxnSpPr>
          <p:spPr>
            <a:xfrm rot="2881072" flipH="1" flipV="1">
              <a:off x="9545140" y="2986171"/>
              <a:ext cx="3130" cy="209835"/>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65" name="Straight Connector 63"/>
            <p:cNvCxnSpPr>
              <a:stCxn id="34" idx="0"/>
              <a:endCxn id="16" idx="5"/>
            </p:cNvCxnSpPr>
            <p:nvPr/>
          </p:nvCxnSpPr>
          <p:spPr>
            <a:xfrm rot="2881072" flipH="1" flipV="1">
              <a:off x="9633209" y="2769764"/>
              <a:ext cx="148693" cy="148928"/>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66" name="Straight Connector 64"/>
            <p:cNvCxnSpPr>
              <a:stCxn id="16" idx="7"/>
              <a:endCxn id="28" idx="3"/>
            </p:cNvCxnSpPr>
            <p:nvPr/>
          </p:nvCxnSpPr>
          <p:spPr>
            <a:xfrm rot="2881072" flipV="1">
              <a:off x="9857759" y="2534851"/>
              <a:ext cx="199551" cy="237291"/>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67" name="Straight Connector 65"/>
            <p:cNvCxnSpPr>
              <a:stCxn id="28" idx="1"/>
              <a:endCxn id="19" idx="6"/>
            </p:cNvCxnSpPr>
            <p:nvPr/>
          </p:nvCxnSpPr>
          <p:spPr>
            <a:xfrm rot="2881072" flipH="1" flipV="1">
              <a:off x="10039329" y="2402842"/>
              <a:ext cx="215641" cy="138417"/>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68" name="Straight Connector 66"/>
            <p:cNvCxnSpPr>
              <a:stCxn id="19" idx="7"/>
              <a:endCxn id="32" idx="2"/>
            </p:cNvCxnSpPr>
            <p:nvPr/>
          </p:nvCxnSpPr>
          <p:spPr>
            <a:xfrm rot="2881072" flipV="1">
              <a:off x="10148231" y="2299371"/>
              <a:ext cx="338173" cy="162453"/>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69" name="Straight Connector 67"/>
            <p:cNvCxnSpPr>
              <a:stCxn id="28" idx="0"/>
              <a:endCxn id="32" idx="4"/>
            </p:cNvCxnSpPr>
            <p:nvPr/>
          </p:nvCxnSpPr>
          <p:spPr>
            <a:xfrm rot="2881072" flipV="1">
              <a:off x="10284270" y="2436075"/>
              <a:ext cx="122532" cy="270024"/>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70" name="Straight Connector 68"/>
            <p:cNvCxnSpPr>
              <a:stCxn id="29" idx="0"/>
              <a:endCxn id="28" idx="5"/>
            </p:cNvCxnSpPr>
            <p:nvPr/>
          </p:nvCxnSpPr>
          <p:spPr>
            <a:xfrm rot="2881072" flipH="1" flipV="1">
              <a:off x="10077940" y="2680632"/>
              <a:ext cx="32644" cy="212376"/>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71" name="Straight Connector 69"/>
            <p:cNvCxnSpPr>
              <a:stCxn id="28" idx="7"/>
              <a:endCxn id="22" idx="2"/>
            </p:cNvCxnSpPr>
            <p:nvPr/>
          </p:nvCxnSpPr>
          <p:spPr>
            <a:xfrm rot="2881072" flipV="1">
              <a:off x="10245320" y="2591690"/>
              <a:ext cx="265541" cy="192765"/>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72" name="Straight Connector 70"/>
            <p:cNvCxnSpPr>
              <a:stCxn id="22" idx="1"/>
              <a:endCxn id="32" idx="6"/>
            </p:cNvCxnSpPr>
            <p:nvPr/>
          </p:nvCxnSpPr>
          <p:spPr>
            <a:xfrm rot="2881072" flipH="1" flipV="1">
              <a:off x="10497387" y="2565496"/>
              <a:ext cx="143009" cy="108105"/>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73" name="Straight Connector 71"/>
            <p:cNvCxnSpPr>
              <a:stCxn id="32" idx="7"/>
              <a:endCxn id="23" idx="3"/>
            </p:cNvCxnSpPr>
            <p:nvPr/>
          </p:nvCxnSpPr>
          <p:spPr>
            <a:xfrm rot="2881072" flipV="1">
              <a:off x="10617501" y="2406541"/>
              <a:ext cx="117121" cy="156822"/>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74" name="Straight Connector 72"/>
            <p:cNvCxnSpPr>
              <a:stCxn id="32" idx="1"/>
              <a:endCxn id="31" idx="4"/>
            </p:cNvCxnSpPr>
            <p:nvPr/>
          </p:nvCxnSpPr>
          <p:spPr>
            <a:xfrm rot="2881072" flipH="1" flipV="1">
              <a:off x="10525935" y="2219337"/>
              <a:ext cx="100483" cy="217906"/>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75" name="Straight Connector 73"/>
            <p:cNvCxnSpPr>
              <a:stCxn id="18" idx="7"/>
              <a:endCxn id="31" idx="2"/>
            </p:cNvCxnSpPr>
            <p:nvPr/>
          </p:nvCxnSpPr>
          <p:spPr>
            <a:xfrm rot="2881072" flipV="1">
              <a:off x="10529527" y="1997559"/>
              <a:ext cx="98022" cy="57685"/>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76" name="Straight Connector 74"/>
            <p:cNvCxnSpPr>
              <a:stCxn id="31" idx="1"/>
              <a:endCxn id="17" idx="5"/>
            </p:cNvCxnSpPr>
            <p:nvPr/>
          </p:nvCxnSpPr>
          <p:spPr>
            <a:xfrm rot="2881072" flipH="1" flipV="1">
              <a:off x="10669362" y="1828684"/>
              <a:ext cx="134217" cy="159899"/>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77" name="Straight Connector 75"/>
            <p:cNvCxnSpPr>
              <a:stCxn id="31" idx="0"/>
              <a:endCxn id="21" idx="4"/>
            </p:cNvCxnSpPr>
            <p:nvPr/>
          </p:nvCxnSpPr>
          <p:spPr>
            <a:xfrm rot="2881072" flipV="1">
              <a:off x="10857731" y="1939485"/>
              <a:ext cx="32405" cy="150161"/>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78" name="Straight Connector 76"/>
            <p:cNvCxnSpPr>
              <a:stCxn id="31" idx="7"/>
              <a:endCxn id="20" idx="3"/>
            </p:cNvCxnSpPr>
            <p:nvPr/>
          </p:nvCxnSpPr>
          <p:spPr>
            <a:xfrm rot="2881072" flipV="1">
              <a:off x="10865310" y="2082455"/>
              <a:ext cx="199028" cy="159899"/>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79" name="Straight Connector 77"/>
            <p:cNvCxnSpPr>
              <a:stCxn id="31" idx="6"/>
              <a:endCxn id="23" idx="1"/>
            </p:cNvCxnSpPr>
            <p:nvPr/>
          </p:nvCxnSpPr>
          <p:spPr>
            <a:xfrm rot="2881072">
              <a:off x="10746265" y="2279234"/>
              <a:ext cx="168493" cy="64368"/>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sp>
          <p:nvSpPr>
            <p:cNvPr id="80" name="Oval 78"/>
            <p:cNvSpPr/>
            <p:nvPr/>
          </p:nvSpPr>
          <p:spPr>
            <a:xfrm rot="2881072">
              <a:off x="8158138" y="4339718"/>
              <a:ext cx="260282" cy="86280"/>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grpSp>
      <p:grpSp>
        <p:nvGrpSpPr>
          <p:cNvPr id="81" name="组合 80"/>
          <p:cNvGrpSpPr/>
          <p:nvPr/>
        </p:nvGrpSpPr>
        <p:grpSpPr>
          <a:xfrm>
            <a:off x="1" y="1953270"/>
            <a:ext cx="3257489" cy="468000"/>
            <a:chOff x="0" y="1877070"/>
            <a:chExt cx="3257489" cy="468000"/>
          </a:xfrm>
          <a:solidFill>
            <a:srgbClr val="B32229"/>
          </a:solidFill>
        </p:grpSpPr>
        <p:sp>
          <p:nvSpPr>
            <p:cNvPr id="82" name="矩形 81"/>
            <p:cNvSpPr/>
            <p:nvPr/>
          </p:nvSpPr>
          <p:spPr>
            <a:xfrm>
              <a:off x="0" y="1877070"/>
              <a:ext cx="2792524" cy="46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直角三角形 82"/>
            <p:cNvSpPr/>
            <p:nvPr/>
          </p:nvSpPr>
          <p:spPr>
            <a:xfrm>
              <a:off x="2789489" y="1877070"/>
              <a:ext cx="468000" cy="4680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4" name="组合 83"/>
          <p:cNvGrpSpPr/>
          <p:nvPr/>
        </p:nvGrpSpPr>
        <p:grpSpPr>
          <a:xfrm>
            <a:off x="0" y="2454104"/>
            <a:ext cx="3748156" cy="468000"/>
            <a:chOff x="0" y="2377904"/>
            <a:chExt cx="3748156" cy="468000"/>
          </a:xfrm>
          <a:solidFill>
            <a:srgbClr val="B32229"/>
          </a:solidFill>
        </p:grpSpPr>
        <p:sp>
          <p:nvSpPr>
            <p:cNvPr id="85" name="矩形 84"/>
            <p:cNvSpPr/>
            <p:nvPr/>
          </p:nvSpPr>
          <p:spPr>
            <a:xfrm>
              <a:off x="0" y="2377904"/>
              <a:ext cx="3283191" cy="46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直角三角形 85"/>
            <p:cNvSpPr/>
            <p:nvPr/>
          </p:nvSpPr>
          <p:spPr>
            <a:xfrm>
              <a:off x="3280156" y="2377904"/>
              <a:ext cx="468000" cy="4680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7" name="组合 86"/>
          <p:cNvGrpSpPr/>
          <p:nvPr/>
        </p:nvGrpSpPr>
        <p:grpSpPr>
          <a:xfrm flipV="1">
            <a:off x="3035" y="2952069"/>
            <a:ext cx="3748157" cy="968834"/>
            <a:chOff x="152399" y="2029470"/>
            <a:chExt cx="3748157" cy="968834"/>
          </a:xfrm>
          <a:solidFill>
            <a:srgbClr val="B32229"/>
          </a:solidFill>
        </p:grpSpPr>
        <p:sp>
          <p:nvSpPr>
            <p:cNvPr id="88" name="矩形 87"/>
            <p:cNvSpPr/>
            <p:nvPr/>
          </p:nvSpPr>
          <p:spPr>
            <a:xfrm>
              <a:off x="152399" y="2029470"/>
              <a:ext cx="2789489" cy="46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 name="直角三角形 88"/>
            <p:cNvSpPr/>
            <p:nvPr/>
          </p:nvSpPr>
          <p:spPr>
            <a:xfrm>
              <a:off x="2941889" y="2029470"/>
              <a:ext cx="468000" cy="4680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 name="矩形 89"/>
            <p:cNvSpPr/>
            <p:nvPr/>
          </p:nvSpPr>
          <p:spPr>
            <a:xfrm>
              <a:off x="152400" y="2530304"/>
              <a:ext cx="3280156" cy="46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直角三角形 90"/>
            <p:cNvSpPr/>
            <p:nvPr/>
          </p:nvSpPr>
          <p:spPr>
            <a:xfrm>
              <a:off x="3432556" y="2530304"/>
              <a:ext cx="468000" cy="4680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2" name="矩形 91"/>
          <p:cNvSpPr/>
          <p:nvPr/>
        </p:nvSpPr>
        <p:spPr>
          <a:xfrm>
            <a:off x="331183" y="2048771"/>
            <a:ext cx="2184444" cy="276999"/>
          </a:xfrm>
          <a:prstGeom prst="rect">
            <a:avLst/>
          </a:prstGeom>
        </p:spPr>
        <p:txBody>
          <a:bodyPr wrap="none" lIns="91438" tIns="45719" rIns="91438" bIns="45719">
            <a:spAutoFit/>
          </a:bodyPr>
          <a:lstStyle/>
          <a:p>
            <a:pPr algn="r"/>
            <a:r>
              <a:rPr lang="en-US" altLang="zh-CN" sz="1200" dirty="0">
                <a:solidFill>
                  <a:schemeClr val="bg1"/>
                </a:solidFill>
              </a:rPr>
              <a:t>Interactive &amp; Application Design</a:t>
            </a:r>
            <a:endParaRPr lang="zh-CN" altLang="en-US" sz="1200" dirty="0">
              <a:solidFill>
                <a:schemeClr val="bg1"/>
              </a:solidFill>
            </a:endParaRPr>
          </a:p>
        </p:txBody>
      </p:sp>
      <p:sp>
        <p:nvSpPr>
          <p:cNvPr id="93" name="矩形 92"/>
          <p:cNvSpPr/>
          <p:nvPr/>
        </p:nvSpPr>
        <p:spPr>
          <a:xfrm>
            <a:off x="770599" y="2549605"/>
            <a:ext cx="1745029" cy="276999"/>
          </a:xfrm>
          <a:prstGeom prst="rect">
            <a:avLst/>
          </a:prstGeom>
        </p:spPr>
        <p:txBody>
          <a:bodyPr wrap="none" lIns="91438" tIns="45719" rIns="91438" bIns="45719">
            <a:spAutoFit/>
          </a:bodyPr>
          <a:lstStyle/>
          <a:p>
            <a:pPr algn="r"/>
            <a:r>
              <a:rPr lang="en-US" altLang="zh-CN" sz="1200" dirty="0">
                <a:solidFill>
                  <a:schemeClr val="bg1"/>
                </a:solidFill>
              </a:rPr>
              <a:t>Environments &amp; Interiors</a:t>
            </a:r>
            <a:endParaRPr lang="zh-CN" altLang="en-US" sz="1200" dirty="0">
              <a:solidFill>
                <a:schemeClr val="bg1"/>
              </a:solidFill>
            </a:endParaRPr>
          </a:p>
        </p:txBody>
      </p:sp>
      <p:sp>
        <p:nvSpPr>
          <p:cNvPr id="94" name="矩形 93"/>
          <p:cNvSpPr/>
          <p:nvPr/>
        </p:nvSpPr>
        <p:spPr>
          <a:xfrm>
            <a:off x="770599" y="3047569"/>
            <a:ext cx="1745029" cy="276999"/>
          </a:xfrm>
          <a:prstGeom prst="rect">
            <a:avLst/>
          </a:prstGeom>
        </p:spPr>
        <p:txBody>
          <a:bodyPr wrap="none" lIns="91438" tIns="45719" rIns="91438" bIns="45719">
            <a:spAutoFit/>
          </a:bodyPr>
          <a:lstStyle/>
          <a:p>
            <a:pPr algn="r"/>
            <a:r>
              <a:rPr lang="en-US" altLang="zh-CN" sz="1200" dirty="0">
                <a:solidFill>
                  <a:schemeClr val="bg1"/>
                </a:solidFill>
              </a:rPr>
              <a:t>Technology Management</a:t>
            </a:r>
            <a:endParaRPr lang="zh-CN" altLang="en-US" sz="1200" dirty="0">
              <a:solidFill>
                <a:schemeClr val="bg1"/>
              </a:solidFill>
            </a:endParaRPr>
          </a:p>
        </p:txBody>
      </p:sp>
      <p:sp>
        <p:nvSpPr>
          <p:cNvPr id="95" name="矩形 94"/>
          <p:cNvSpPr/>
          <p:nvPr/>
        </p:nvSpPr>
        <p:spPr>
          <a:xfrm>
            <a:off x="520209" y="3548402"/>
            <a:ext cx="1995418" cy="276999"/>
          </a:xfrm>
          <a:prstGeom prst="rect">
            <a:avLst/>
          </a:prstGeom>
        </p:spPr>
        <p:txBody>
          <a:bodyPr wrap="none" lIns="91438" tIns="45719" rIns="91438" bIns="45719">
            <a:spAutoFit/>
          </a:bodyPr>
          <a:lstStyle/>
          <a:p>
            <a:pPr algn="r"/>
            <a:r>
              <a:rPr lang="en-US" altLang="zh-CN" sz="1200" dirty="0">
                <a:solidFill>
                  <a:schemeClr val="bg1"/>
                </a:solidFill>
              </a:rPr>
              <a:t>Data &amp; Storage Management</a:t>
            </a:r>
            <a:endParaRPr lang="zh-CN" altLang="en-US" sz="1200" dirty="0">
              <a:solidFill>
                <a:schemeClr val="bg1"/>
              </a:solidFill>
            </a:endParaRPr>
          </a:p>
        </p:txBody>
      </p:sp>
      <p:grpSp>
        <p:nvGrpSpPr>
          <p:cNvPr id="96" name="组合 95"/>
          <p:cNvGrpSpPr/>
          <p:nvPr/>
        </p:nvGrpSpPr>
        <p:grpSpPr>
          <a:xfrm flipH="1">
            <a:off x="5911625" y="1943063"/>
            <a:ext cx="3257489" cy="468000"/>
            <a:chOff x="0" y="1877070"/>
            <a:chExt cx="3257489" cy="468000"/>
          </a:xfrm>
          <a:solidFill>
            <a:srgbClr val="B32229"/>
          </a:solidFill>
        </p:grpSpPr>
        <p:sp>
          <p:nvSpPr>
            <p:cNvPr id="97" name="矩形 96"/>
            <p:cNvSpPr/>
            <p:nvPr/>
          </p:nvSpPr>
          <p:spPr>
            <a:xfrm>
              <a:off x="0" y="1877070"/>
              <a:ext cx="2792524" cy="46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 name="直角三角形 97"/>
            <p:cNvSpPr/>
            <p:nvPr/>
          </p:nvSpPr>
          <p:spPr>
            <a:xfrm>
              <a:off x="2789489" y="1877070"/>
              <a:ext cx="468000" cy="4680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9" name="组合 98"/>
          <p:cNvGrpSpPr/>
          <p:nvPr/>
        </p:nvGrpSpPr>
        <p:grpSpPr>
          <a:xfrm flipH="1">
            <a:off x="5420958" y="2443897"/>
            <a:ext cx="3748156" cy="468000"/>
            <a:chOff x="0" y="2377904"/>
            <a:chExt cx="3748156" cy="468000"/>
          </a:xfrm>
          <a:solidFill>
            <a:srgbClr val="B32229"/>
          </a:solidFill>
        </p:grpSpPr>
        <p:sp>
          <p:nvSpPr>
            <p:cNvPr id="100" name="矩形 99"/>
            <p:cNvSpPr/>
            <p:nvPr/>
          </p:nvSpPr>
          <p:spPr>
            <a:xfrm>
              <a:off x="0" y="2377904"/>
              <a:ext cx="3283191" cy="46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1" name="直角三角形 100"/>
            <p:cNvSpPr/>
            <p:nvPr/>
          </p:nvSpPr>
          <p:spPr>
            <a:xfrm>
              <a:off x="3280156" y="2377904"/>
              <a:ext cx="468000" cy="4680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2" name="组合 101"/>
          <p:cNvGrpSpPr/>
          <p:nvPr/>
        </p:nvGrpSpPr>
        <p:grpSpPr>
          <a:xfrm flipH="1" flipV="1">
            <a:off x="5417923" y="2941861"/>
            <a:ext cx="3748157" cy="968834"/>
            <a:chOff x="152399" y="2029470"/>
            <a:chExt cx="3748157" cy="968834"/>
          </a:xfrm>
          <a:solidFill>
            <a:srgbClr val="B32229"/>
          </a:solidFill>
        </p:grpSpPr>
        <p:sp>
          <p:nvSpPr>
            <p:cNvPr id="103" name="矩形 102"/>
            <p:cNvSpPr/>
            <p:nvPr/>
          </p:nvSpPr>
          <p:spPr>
            <a:xfrm>
              <a:off x="152399" y="2029470"/>
              <a:ext cx="2789489" cy="46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 name="直角三角形 103"/>
            <p:cNvSpPr/>
            <p:nvPr/>
          </p:nvSpPr>
          <p:spPr>
            <a:xfrm>
              <a:off x="2941889" y="2029470"/>
              <a:ext cx="468000" cy="4680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 name="矩形 104"/>
            <p:cNvSpPr/>
            <p:nvPr/>
          </p:nvSpPr>
          <p:spPr>
            <a:xfrm>
              <a:off x="152400" y="2530304"/>
              <a:ext cx="3280156" cy="46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 name="直角三角形 105"/>
            <p:cNvSpPr/>
            <p:nvPr/>
          </p:nvSpPr>
          <p:spPr>
            <a:xfrm>
              <a:off x="3432556" y="2530304"/>
              <a:ext cx="468000" cy="4680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7" name="矩形 106"/>
          <p:cNvSpPr/>
          <p:nvPr/>
        </p:nvSpPr>
        <p:spPr>
          <a:xfrm flipH="1">
            <a:off x="6653487" y="2038564"/>
            <a:ext cx="2184444" cy="276999"/>
          </a:xfrm>
          <a:prstGeom prst="rect">
            <a:avLst/>
          </a:prstGeom>
        </p:spPr>
        <p:txBody>
          <a:bodyPr wrap="none" lIns="91438" tIns="45719" rIns="91438" bIns="45719">
            <a:spAutoFit/>
          </a:bodyPr>
          <a:lstStyle/>
          <a:p>
            <a:pPr algn="r"/>
            <a:r>
              <a:rPr lang="en-US" altLang="zh-CN" sz="1200" dirty="0">
                <a:solidFill>
                  <a:schemeClr val="bg1"/>
                </a:solidFill>
              </a:rPr>
              <a:t>Interactive &amp; Application Design</a:t>
            </a:r>
            <a:endParaRPr lang="zh-CN" altLang="en-US" sz="1200" dirty="0">
              <a:solidFill>
                <a:schemeClr val="bg1"/>
              </a:solidFill>
            </a:endParaRPr>
          </a:p>
        </p:txBody>
      </p:sp>
      <p:sp>
        <p:nvSpPr>
          <p:cNvPr id="108" name="矩形 107"/>
          <p:cNvSpPr/>
          <p:nvPr/>
        </p:nvSpPr>
        <p:spPr>
          <a:xfrm flipH="1">
            <a:off x="6653488" y="2539397"/>
            <a:ext cx="1745029" cy="276999"/>
          </a:xfrm>
          <a:prstGeom prst="rect">
            <a:avLst/>
          </a:prstGeom>
        </p:spPr>
        <p:txBody>
          <a:bodyPr wrap="none" lIns="91438" tIns="45719" rIns="91438" bIns="45719">
            <a:spAutoFit/>
          </a:bodyPr>
          <a:lstStyle/>
          <a:p>
            <a:pPr algn="r"/>
            <a:r>
              <a:rPr lang="en-US" altLang="zh-CN" sz="1200" dirty="0">
                <a:solidFill>
                  <a:schemeClr val="bg1"/>
                </a:solidFill>
              </a:rPr>
              <a:t>Environments &amp; Interiors</a:t>
            </a:r>
            <a:endParaRPr lang="zh-CN" altLang="en-US" sz="1200" dirty="0">
              <a:solidFill>
                <a:schemeClr val="bg1"/>
              </a:solidFill>
            </a:endParaRPr>
          </a:p>
        </p:txBody>
      </p:sp>
      <p:sp>
        <p:nvSpPr>
          <p:cNvPr id="109" name="矩形 108"/>
          <p:cNvSpPr/>
          <p:nvPr/>
        </p:nvSpPr>
        <p:spPr>
          <a:xfrm flipH="1">
            <a:off x="6653488" y="3037361"/>
            <a:ext cx="1745029" cy="276999"/>
          </a:xfrm>
          <a:prstGeom prst="rect">
            <a:avLst/>
          </a:prstGeom>
        </p:spPr>
        <p:txBody>
          <a:bodyPr wrap="none" lIns="91438" tIns="45719" rIns="91438" bIns="45719">
            <a:spAutoFit/>
          </a:bodyPr>
          <a:lstStyle/>
          <a:p>
            <a:pPr algn="r"/>
            <a:r>
              <a:rPr lang="en-US" altLang="zh-CN" sz="1200" dirty="0">
                <a:solidFill>
                  <a:schemeClr val="bg1"/>
                </a:solidFill>
              </a:rPr>
              <a:t>Technology Management</a:t>
            </a:r>
            <a:endParaRPr lang="zh-CN" altLang="en-US" sz="1200" dirty="0">
              <a:solidFill>
                <a:schemeClr val="bg1"/>
              </a:solidFill>
            </a:endParaRPr>
          </a:p>
        </p:txBody>
      </p:sp>
      <p:sp>
        <p:nvSpPr>
          <p:cNvPr id="110" name="矩形 109"/>
          <p:cNvSpPr/>
          <p:nvPr/>
        </p:nvSpPr>
        <p:spPr>
          <a:xfrm flipH="1">
            <a:off x="6653487" y="3538196"/>
            <a:ext cx="1995418" cy="276999"/>
          </a:xfrm>
          <a:prstGeom prst="rect">
            <a:avLst/>
          </a:prstGeom>
        </p:spPr>
        <p:txBody>
          <a:bodyPr wrap="none" lIns="91438" tIns="45719" rIns="91438" bIns="45719">
            <a:spAutoFit/>
          </a:bodyPr>
          <a:lstStyle/>
          <a:p>
            <a:pPr algn="r"/>
            <a:r>
              <a:rPr lang="en-US" altLang="zh-CN" sz="1200" dirty="0">
                <a:solidFill>
                  <a:schemeClr val="bg1"/>
                </a:solidFill>
              </a:rPr>
              <a:t>Data &amp; Storage Management</a:t>
            </a:r>
            <a:endParaRPr lang="zh-CN" altLang="en-US" sz="1200" dirty="0">
              <a:solidFill>
                <a:schemeClr val="bg1"/>
              </a:solidFill>
            </a:endParaRPr>
          </a:p>
        </p:txBody>
      </p:sp>
      <p:grpSp>
        <p:nvGrpSpPr>
          <p:cNvPr id="111" name="组合 110"/>
          <p:cNvGrpSpPr/>
          <p:nvPr/>
        </p:nvGrpSpPr>
        <p:grpSpPr>
          <a:xfrm>
            <a:off x="4193213" y="2613955"/>
            <a:ext cx="715937" cy="616299"/>
            <a:chOff x="6715126" y="5464176"/>
            <a:chExt cx="307974" cy="265113"/>
          </a:xfrm>
          <a:solidFill>
            <a:srgbClr val="B32229"/>
          </a:solidFill>
        </p:grpSpPr>
        <p:sp>
          <p:nvSpPr>
            <p:cNvPr id="112" name="Freeform 5"/>
            <p:cNvSpPr/>
            <p:nvPr/>
          </p:nvSpPr>
          <p:spPr bwMode="auto">
            <a:xfrm>
              <a:off x="6731000" y="5581651"/>
              <a:ext cx="42862" cy="147638"/>
            </a:xfrm>
            <a:custGeom>
              <a:avLst/>
              <a:gdLst>
                <a:gd name="T0" fmla="*/ 0 w 27"/>
                <a:gd name="T1" fmla="*/ 14 h 93"/>
                <a:gd name="T2" fmla="*/ 0 w 27"/>
                <a:gd name="T3" fmla="*/ 93 h 93"/>
                <a:gd name="T4" fmla="*/ 27 w 27"/>
                <a:gd name="T5" fmla="*/ 93 h 93"/>
                <a:gd name="T6" fmla="*/ 27 w 27"/>
                <a:gd name="T7" fmla="*/ 0 h 93"/>
                <a:gd name="T8" fmla="*/ 5 w 27"/>
                <a:gd name="T9" fmla="*/ 22 h 93"/>
                <a:gd name="T10" fmla="*/ 0 w 27"/>
                <a:gd name="T11" fmla="*/ 14 h 93"/>
              </a:gdLst>
              <a:ahLst/>
              <a:cxnLst>
                <a:cxn ang="0">
                  <a:pos x="T0" y="T1"/>
                </a:cxn>
                <a:cxn ang="0">
                  <a:pos x="T2" y="T3"/>
                </a:cxn>
                <a:cxn ang="0">
                  <a:pos x="T4" y="T5"/>
                </a:cxn>
                <a:cxn ang="0">
                  <a:pos x="T6" y="T7"/>
                </a:cxn>
                <a:cxn ang="0">
                  <a:pos x="T8" y="T9"/>
                </a:cxn>
                <a:cxn ang="0">
                  <a:pos x="T10" y="T11"/>
                </a:cxn>
              </a:cxnLst>
              <a:rect l="0" t="0" r="r" b="b"/>
              <a:pathLst>
                <a:path w="27" h="93">
                  <a:moveTo>
                    <a:pt x="0" y="14"/>
                  </a:moveTo>
                  <a:lnTo>
                    <a:pt x="0" y="93"/>
                  </a:lnTo>
                  <a:lnTo>
                    <a:pt x="27" y="93"/>
                  </a:lnTo>
                  <a:lnTo>
                    <a:pt x="27" y="0"/>
                  </a:lnTo>
                  <a:lnTo>
                    <a:pt x="5" y="22"/>
                  </a:lnTo>
                  <a:lnTo>
                    <a:pt x="0"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Freeform 6"/>
            <p:cNvSpPr/>
            <p:nvPr/>
          </p:nvSpPr>
          <p:spPr bwMode="auto">
            <a:xfrm>
              <a:off x="6808788" y="5549901"/>
              <a:ext cx="47625" cy="179388"/>
            </a:xfrm>
            <a:custGeom>
              <a:avLst/>
              <a:gdLst>
                <a:gd name="T0" fmla="*/ 0 w 30"/>
                <a:gd name="T1" fmla="*/ 0 h 113"/>
                <a:gd name="T2" fmla="*/ 0 w 30"/>
                <a:gd name="T3" fmla="*/ 113 h 113"/>
                <a:gd name="T4" fmla="*/ 30 w 30"/>
                <a:gd name="T5" fmla="*/ 113 h 113"/>
                <a:gd name="T6" fmla="*/ 30 w 30"/>
                <a:gd name="T7" fmla="*/ 29 h 113"/>
                <a:gd name="T8" fmla="*/ 0 w 30"/>
                <a:gd name="T9" fmla="*/ 0 h 113"/>
                <a:gd name="T10" fmla="*/ 0 w 30"/>
                <a:gd name="T11" fmla="*/ 0 h 113"/>
              </a:gdLst>
              <a:ahLst/>
              <a:cxnLst>
                <a:cxn ang="0">
                  <a:pos x="T0" y="T1"/>
                </a:cxn>
                <a:cxn ang="0">
                  <a:pos x="T2" y="T3"/>
                </a:cxn>
                <a:cxn ang="0">
                  <a:pos x="T4" y="T5"/>
                </a:cxn>
                <a:cxn ang="0">
                  <a:pos x="T6" y="T7"/>
                </a:cxn>
                <a:cxn ang="0">
                  <a:pos x="T8" y="T9"/>
                </a:cxn>
                <a:cxn ang="0">
                  <a:pos x="T10" y="T11"/>
                </a:cxn>
              </a:cxnLst>
              <a:rect l="0" t="0" r="r" b="b"/>
              <a:pathLst>
                <a:path w="30" h="113">
                  <a:moveTo>
                    <a:pt x="0" y="0"/>
                  </a:moveTo>
                  <a:lnTo>
                    <a:pt x="0" y="113"/>
                  </a:lnTo>
                  <a:lnTo>
                    <a:pt x="30" y="113"/>
                  </a:lnTo>
                  <a:lnTo>
                    <a:pt x="30" y="29"/>
                  </a:ln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Freeform 7"/>
            <p:cNvSpPr/>
            <p:nvPr/>
          </p:nvSpPr>
          <p:spPr bwMode="auto">
            <a:xfrm>
              <a:off x="6883400" y="5592763"/>
              <a:ext cx="46037" cy="136525"/>
            </a:xfrm>
            <a:custGeom>
              <a:avLst/>
              <a:gdLst>
                <a:gd name="T0" fmla="*/ 0 w 29"/>
                <a:gd name="T1" fmla="*/ 20 h 86"/>
                <a:gd name="T2" fmla="*/ 0 w 29"/>
                <a:gd name="T3" fmla="*/ 86 h 86"/>
                <a:gd name="T4" fmla="*/ 29 w 29"/>
                <a:gd name="T5" fmla="*/ 86 h 86"/>
                <a:gd name="T6" fmla="*/ 29 w 29"/>
                <a:gd name="T7" fmla="*/ 0 h 86"/>
                <a:gd name="T8" fmla="*/ 5 w 29"/>
                <a:gd name="T9" fmla="*/ 25 h 86"/>
                <a:gd name="T10" fmla="*/ 0 w 29"/>
                <a:gd name="T11" fmla="*/ 20 h 86"/>
              </a:gdLst>
              <a:ahLst/>
              <a:cxnLst>
                <a:cxn ang="0">
                  <a:pos x="T0" y="T1"/>
                </a:cxn>
                <a:cxn ang="0">
                  <a:pos x="T2" y="T3"/>
                </a:cxn>
                <a:cxn ang="0">
                  <a:pos x="T4" y="T5"/>
                </a:cxn>
                <a:cxn ang="0">
                  <a:pos x="T6" y="T7"/>
                </a:cxn>
                <a:cxn ang="0">
                  <a:pos x="T8" y="T9"/>
                </a:cxn>
                <a:cxn ang="0">
                  <a:pos x="T10" y="T11"/>
                </a:cxn>
              </a:cxnLst>
              <a:rect l="0" t="0" r="r" b="b"/>
              <a:pathLst>
                <a:path w="29" h="86">
                  <a:moveTo>
                    <a:pt x="0" y="20"/>
                  </a:moveTo>
                  <a:lnTo>
                    <a:pt x="0" y="86"/>
                  </a:lnTo>
                  <a:lnTo>
                    <a:pt x="29" y="86"/>
                  </a:lnTo>
                  <a:lnTo>
                    <a:pt x="29" y="0"/>
                  </a:lnTo>
                  <a:lnTo>
                    <a:pt x="5" y="25"/>
                  </a:lnTo>
                  <a:lnTo>
                    <a:pt x="0" y="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Freeform 8"/>
            <p:cNvSpPr/>
            <p:nvPr/>
          </p:nvSpPr>
          <p:spPr bwMode="auto">
            <a:xfrm>
              <a:off x="6964363" y="5526088"/>
              <a:ext cx="47625" cy="203200"/>
            </a:xfrm>
            <a:custGeom>
              <a:avLst/>
              <a:gdLst>
                <a:gd name="T0" fmla="*/ 20 w 30"/>
                <a:gd name="T1" fmla="*/ 0 h 128"/>
                <a:gd name="T2" fmla="*/ 0 w 30"/>
                <a:gd name="T3" fmla="*/ 20 h 128"/>
                <a:gd name="T4" fmla="*/ 0 w 30"/>
                <a:gd name="T5" fmla="*/ 128 h 128"/>
                <a:gd name="T6" fmla="*/ 30 w 30"/>
                <a:gd name="T7" fmla="*/ 128 h 128"/>
                <a:gd name="T8" fmla="*/ 30 w 30"/>
                <a:gd name="T9" fmla="*/ 17 h 128"/>
                <a:gd name="T10" fmla="*/ 20 w 30"/>
                <a:gd name="T11" fmla="*/ 17 h 128"/>
                <a:gd name="T12" fmla="*/ 20 w 30"/>
                <a:gd name="T13" fmla="*/ 0 h 128"/>
              </a:gdLst>
              <a:ahLst/>
              <a:cxnLst>
                <a:cxn ang="0">
                  <a:pos x="T0" y="T1"/>
                </a:cxn>
                <a:cxn ang="0">
                  <a:pos x="T2" y="T3"/>
                </a:cxn>
                <a:cxn ang="0">
                  <a:pos x="T4" y="T5"/>
                </a:cxn>
                <a:cxn ang="0">
                  <a:pos x="T6" y="T7"/>
                </a:cxn>
                <a:cxn ang="0">
                  <a:pos x="T8" y="T9"/>
                </a:cxn>
                <a:cxn ang="0">
                  <a:pos x="T10" y="T11"/>
                </a:cxn>
                <a:cxn ang="0">
                  <a:pos x="T12" y="T13"/>
                </a:cxn>
              </a:cxnLst>
              <a:rect l="0" t="0" r="r" b="b"/>
              <a:pathLst>
                <a:path w="30" h="128">
                  <a:moveTo>
                    <a:pt x="20" y="0"/>
                  </a:moveTo>
                  <a:lnTo>
                    <a:pt x="0" y="20"/>
                  </a:lnTo>
                  <a:lnTo>
                    <a:pt x="0" y="128"/>
                  </a:lnTo>
                  <a:lnTo>
                    <a:pt x="30" y="128"/>
                  </a:lnTo>
                  <a:lnTo>
                    <a:pt x="30" y="17"/>
                  </a:lnTo>
                  <a:lnTo>
                    <a:pt x="20" y="17"/>
                  </a:lnTo>
                  <a:lnTo>
                    <a:pt x="2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Freeform 9"/>
            <p:cNvSpPr/>
            <p:nvPr/>
          </p:nvSpPr>
          <p:spPr bwMode="auto">
            <a:xfrm>
              <a:off x="6715126" y="5464176"/>
              <a:ext cx="307974" cy="144463"/>
            </a:xfrm>
            <a:custGeom>
              <a:avLst/>
              <a:gdLst>
                <a:gd name="T0" fmla="*/ 152 w 194"/>
                <a:gd name="T1" fmla="*/ 0 h 91"/>
                <a:gd name="T2" fmla="*/ 152 w 194"/>
                <a:gd name="T3" fmla="*/ 7 h 91"/>
                <a:gd name="T4" fmla="*/ 170 w 194"/>
                <a:gd name="T5" fmla="*/ 7 h 91"/>
                <a:gd name="T6" fmla="*/ 113 w 194"/>
                <a:gd name="T7" fmla="*/ 64 h 91"/>
                <a:gd name="T8" fmla="*/ 59 w 194"/>
                <a:gd name="T9" fmla="*/ 10 h 91"/>
                <a:gd name="T10" fmla="*/ 0 w 194"/>
                <a:gd name="T11" fmla="*/ 69 h 91"/>
                <a:gd name="T12" fmla="*/ 13 w 194"/>
                <a:gd name="T13" fmla="*/ 81 h 91"/>
                <a:gd name="T14" fmla="*/ 59 w 194"/>
                <a:gd name="T15" fmla="*/ 37 h 91"/>
                <a:gd name="T16" fmla="*/ 113 w 194"/>
                <a:gd name="T17" fmla="*/ 91 h 91"/>
                <a:gd name="T18" fmla="*/ 184 w 194"/>
                <a:gd name="T19" fmla="*/ 22 h 91"/>
                <a:gd name="T20" fmla="*/ 184 w 194"/>
                <a:gd name="T21" fmla="*/ 44 h 91"/>
                <a:gd name="T22" fmla="*/ 194 w 194"/>
                <a:gd name="T23" fmla="*/ 44 h 91"/>
                <a:gd name="T24" fmla="*/ 194 w 194"/>
                <a:gd name="T25" fmla="*/ 0 h 91"/>
                <a:gd name="T26" fmla="*/ 152 w 194"/>
                <a:gd name="T27"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4" h="91">
                  <a:moveTo>
                    <a:pt x="152" y="0"/>
                  </a:moveTo>
                  <a:lnTo>
                    <a:pt x="152" y="7"/>
                  </a:lnTo>
                  <a:lnTo>
                    <a:pt x="170" y="7"/>
                  </a:lnTo>
                  <a:lnTo>
                    <a:pt x="113" y="64"/>
                  </a:lnTo>
                  <a:lnTo>
                    <a:pt x="59" y="10"/>
                  </a:lnTo>
                  <a:lnTo>
                    <a:pt x="0" y="69"/>
                  </a:lnTo>
                  <a:lnTo>
                    <a:pt x="13" y="81"/>
                  </a:lnTo>
                  <a:lnTo>
                    <a:pt x="59" y="37"/>
                  </a:lnTo>
                  <a:lnTo>
                    <a:pt x="113" y="91"/>
                  </a:lnTo>
                  <a:lnTo>
                    <a:pt x="184" y="22"/>
                  </a:lnTo>
                  <a:lnTo>
                    <a:pt x="184" y="44"/>
                  </a:lnTo>
                  <a:lnTo>
                    <a:pt x="194" y="44"/>
                  </a:lnTo>
                  <a:lnTo>
                    <a:pt x="194" y="0"/>
                  </a:lnTo>
                  <a:lnTo>
                    <a:pt x="15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17" name="矩形 116"/>
          <p:cNvSpPr/>
          <p:nvPr/>
        </p:nvSpPr>
        <p:spPr>
          <a:xfrm>
            <a:off x="3334339" y="1953270"/>
            <a:ext cx="2510624" cy="338554"/>
          </a:xfrm>
          <a:prstGeom prst="rect">
            <a:avLst/>
          </a:prstGeom>
        </p:spPr>
        <p:txBody>
          <a:bodyPr wrap="none" lIns="91438" tIns="45719" rIns="91438" bIns="45719">
            <a:spAutoFit/>
          </a:bodyPr>
          <a:lstStyle/>
          <a:p>
            <a:r>
              <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rPr>
              <a:t>Setup &amp; Administration</a:t>
            </a: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18" name="矩形 117"/>
          <p:cNvSpPr/>
          <p:nvPr/>
        </p:nvSpPr>
        <p:spPr>
          <a:xfrm>
            <a:off x="3337296" y="3459237"/>
            <a:ext cx="2494195" cy="553998"/>
          </a:xfrm>
          <a:prstGeom prst="rect">
            <a:avLst/>
          </a:prstGeom>
        </p:spPr>
        <p:txBody>
          <a:bodyPr wrap="square" lIns="91438" tIns="45719" rIns="91438" bIns="45719">
            <a:spAutoFit/>
          </a:bodyPr>
          <a:lstStyle/>
          <a:p>
            <a:r>
              <a:rPr lang="en-US" altLang="zh-CN" sz="1000" dirty="0" err="1"/>
              <a:t>TetraTrox</a:t>
            </a:r>
            <a:r>
              <a:rPr lang="en-US" altLang="zh-CN" sz="1000" dirty="0"/>
              <a:t> combine to form more complex structures. In the following example, 10 </a:t>
            </a:r>
            <a:r>
              <a:rPr lang="en-US" altLang="zh-CN" sz="1000" dirty="0" err="1"/>
              <a:t>OctaTrox</a:t>
            </a:r>
            <a:r>
              <a:rPr lang="en-US" altLang="zh-CN" sz="1000" dirty="0"/>
              <a:t> + 5 </a:t>
            </a:r>
            <a:r>
              <a:rPr lang="en-US" altLang="zh-CN" sz="1000" dirty="0" err="1"/>
              <a:t>TetraTrox</a:t>
            </a:r>
            <a:r>
              <a:rPr lang="en-US" altLang="zh-CN" sz="1000" dirty="0"/>
              <a:t> create this </a:t>
            </a:r>
            <a:r>
              <a:rPr lang="en-US" altLang="zh-CN" sz="1000" dirty="0" err="1"/>
              <a:t>TroxStar</a:t>
            </a:r>
            <a:r>
              <a:rPr lang="en-US" altLang="zh-CN" sz="1000" dirty="0"/>
              <a:t>.</a:t>
            </a:r>
            <a:endParaRPr lang="zh-CN" altLang="en-US" sz="10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168" t="-90" r="18952" b="2080"/>
          <a:stretch>
            <a:fillRect/>
          </a:stretch>
        </p:blipFill>
        <p:spPr bwMode="auto">
          <a:xfrm rot="1815511">
            <a:off x="-732504" y="-1777045"/>
            <a:ext cx="10610830" cy="8748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2503117" y="2027296"/>
            <a:ext cx="4595513" cy="584775"/>
          </a:xfrm>
          <a:prstGeom prst="rect">
            <a:avLst/>
          </a:prstGeom>
          <a:noFill/>
        </p:spPr>
        <p:txBody>
          <a:bodyPr wrap="square" rtlCol="0">
            <a:spAutoFit/>
          </a:bodyPr>
          <a:lstStyle/>
          <a:p>
            <a:r>
              <a:rPr lang="en-US" altLang="zh-CN" sz="3200" b="1" dirty="0">
                <a:solidFill>
                  <a:srgbClr val="2D221B"/>
                </a:solidFill>
                <a:latin typeface="微软雅黑" panose="020B0503020204020204" pitchFamily="34" charset="-122"/>
                <a:ea typeface="微软雅黑" panose="020B0503020204020204" pitchFamily="34" charset="-122"/>
                <a:cs typeface="Vrinda" panose="020B0502040204020203" pitchFamily="34" charset="0"/>
              </a:rPr>
              <a:t>DATA  ANALYSIS</a:t>
            </a:r>
          </a:p>
        </p:txBody>
      </p:sp>
      <p:sp>
        <p:nvSpPr>
          <p:cNvPr id="15" name="TextBox 14"/>
          <p:cNvSpPr txBox="1"/>
          <p:nvPr/>
        </p:nvSpPr>
        <p:spPr>
          <a:xfrm>
            <a:off x="2565767" y="2551127"/>
            <a:ext cx="4220338" cy="1054135"/>
          </a:xfrm>
          <a:prstGeom prst="rect">
            <a:avLst/>
          </a:prstGeom>
          <a:noFill/>
        </p:spPr>
        <p:txBody>
          <a:bodyPr wrap="square" rtlCol="0">
            <a:spAutoFit/>
          </a:bodyPr>
          <a:lstStyle/>
          <a:p>
            <a:pPr>
              <a:lnSpc>
                <a:spcPts val="1500"/>
              </a:lnSpc>
            </a:pP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Sed</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ut</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perspiciatis</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undSed</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ut</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perspiciatis</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unde</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omnis</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iste</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natus</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error sit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voluptatem</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accusantiuSed</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ut</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perspiciatis</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unde</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omnis</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iste</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natus</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error sit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voluptatem</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accusantium</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doloremque</a:t>
            </a:r>
            <a:endPar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endParaRPr>
          </a:p>
          <a:p>
            <a:pPr>
              <a:lnSpc>
                <a:spcPts val="1500"/>
              </a:lnSpc>
            </a:pP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m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doloremquee</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omnis</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iste</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natus</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error sit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voluptatem</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accusantium</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doloremque</a:t>
            </a:r>
            <a:endPar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31697"/>
          <a:stretch>
            <a:fillRect/>
          </a:stretch>
        </p:blipFill>
        <p:spPr bwMode="auto">
          <a:xfrm>
            <a:off x="0" y="-1"/>
            <a:ext cx="9144000" cy="5143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937692" y="144686"/>
            <a:ext cx="3024335" cy="400110"/>
          </a:xfrm>
          <a:prstGeom prst="rect">
            <a:avLst/>
          </a:prstGeom>
          <a:noFill/>
        </p:spPr>
        <p:txBody>
          <a:bodyPr wrap="square" rtlCol="0">
            <a:spAutoFit/>
          </a:bodyPr>
          <a:lstStyle/>
          <a:p>
            <a:r>
              <a:rPr lang="en-US" altLang="zh-CN" sz="2000" b="1" dirty="0">
                <a:solidFill>
                  <a:srgbClr val="2D221B"/>
                </a:solidFill>
                <a:latin typeface="微软雅黑" panose="020B0503020204020204" pitchFamily="34" charset="-122"/>
                <a:ea typeface="微软雅黑" panose="020B0503020204020204" pitchFamily="34" charset="-122"/>
                <a:cs typeface="Vrinda" panose="020B0502040204020203" pitchFamily="34" charset="0"/>
              </a:rPr>
              <a:t>DATA  ANALYSIS</a:t>
            </a:r>
          </a:p>
        </p:txBody>
      </p:sp>
      <p:sp>
        <p:nvSpPr>
          <p:cNvPr id="15" name="TextBox 14"/>
          <p:cNvSpPr txBox="1"/>
          <p:nvPr/>
        </p:nvSpPr>
        <p:spPr>
          <a:xfrm>
            <a:off x="959654" y="432718"/>
            <a:ext cx="7716802" cy="267124"/>
          </a:xfrm>
          <a:prstGeom prst="rect">
            <a:avLst/>
          </a:prstGeom>
          <a:noFill/>
        </p:spPr>
        <p:txBody>
          <a:bodyPr wrap="square" rtlCol="0">
            <a:spAutoFit/>
          </a:bodyPr>
          <a:lstStyle/>
          <a:p>
            <a:pPr>
              <a:lnSpc>
                <a:spcPts val="1500"/>
              </a:lnSpc>
            </a:pP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Sed</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ut</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perspiciatis</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undSed</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ut</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perspiciatis</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unde</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omnis</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iste</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natus</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error sit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voluptatem</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accusantiuSed</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ut</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perspiciatis</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unde</a:t>
            </a:r>
            <a:endPar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endParaRPr>
          </a:p>
        </p:txBody>
      </p:sp>
      <p:grpSp>
        <p:nvGrpSpPr>
          <p:cNvPr id="6" name="Group 3"/>
          <p:cNvGrpSpPr/>
          <p:nvPr/>
        </p:nvGrpSpPr>
        <p:grpSpPr>
          <a:xfrm rot="21388552" flipH="1">
            <a:off x="242579" y="27865"/>
            <a:ext cx="689534" cy="625672"/>
            <a:chOff x="7930034" y="1635267"/>
            <a:chExt cx="3330788" cy="3022303"/>
          </a:xfrm>
          <a:solidFill>
            <a:srgbClr val="01A89E"/>
          </a:solidFill>
        </p:grpSpPr>
        <p:sp>
          <p:nvSpPr>
            <p:cNvPr id="7" name="Isosceles Triangle 7"/>
            <p:cNvSpPr/>
            <p:nvPr/>
          </p:nvSpPr>
          <p:spPr>
            <a:xfrm rot="2881072" flipV="1">
              <a:off x="8019596" y="3910238"/>
              <a:ext cx="657770" cy="836894"/>
            </a:xfrm>
            <a:prstGeom prst="triangl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9" name="Isosceles Triangle 8"/>
            <p:cNvSpPr/>
            <p:nvPr/>
          </p:nvSpPr>
          <p:spPr>
            <a:xfrm rot="2881072" flipV="1">
              <a:off x="8030238" y="4326992"/>
              <a:ext cx="265230" cy="337457"/>
            </a:xfrm>
            <a:prstGeom prst="triangl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10" name="Oval 9"/>
            <p:cNvSpPr/>
            <p:nvPr/>
          </p:nvSpPr>
          <p:spPr>
            <a:xfrm rot="2881072">
              <a:off x="8580663" y="3515722"/>
              <a:ext cx="170121" cy="170121"/>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11" name="Oval 10"/>
            <p:cNvSpPr/>
            <p:nvPr/>
          </p:nvSpPr>
          <p:spPr>
            <a:xfrm rot="2881072">
              <a:off x="8794981" y="3751961"/>
              <a:ext cx="95276" cy="95276"/>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12" name="Oval 11"/>
            <p:cNvSpPr/>
            <p:nvPr/>
          </p:nvSpPr>
          <p:spPr>
            <a:xfrm rot="2881072">
              <a:off x="9017027" y="4000657"/>
              <a:ext cx="170121" cy="170121"/>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13" name="Oval 12"/>
            <p:cNvSpPr/>
            <p:nvPr/>
          </p:nvSpPr>
          <p:spPr>
            <a:xfrm rot="2881072">
              <a:off x="8917084" y="3212998"/>
              <a:ext cx="170121" cy="170121"/>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14" name="Oval 13"/>
            <p:cNvSpPr/>
            <p:nvPr/>
          </p:nvSpPr>
          <p:spPr>
            <a:xfrm rot="2881072">
              <a:off x="9276075" y="2947576"/>
              <a:ext cx="105312" cy="105312"/>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16" name="Oval 14"/>
            <p:cNvSpPr/>
            <p:nvPr/>
          </p:nvSpPr>
          <p:spPr>
            <a:xfrm rot="2881072">
              <a:off x="9632596" y="2569151"/>
              <a:ext cx="170121" cy="170121"/>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17" name="Oval 15"/>
            <p:cNvSpPr/>
            <p:nvPr/>
          </p:nvSpPr>
          <p:spPr>
            <a:xfrm rot="2881072">
              <a:off x="10670430" y="1635267"/>
              <a:ext cx="170121" cy="170121"/>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18" name="Oval 16"/>
            <p:cNvSpPr/>
            <p:nvPr/>
          </p:nvSpPr>
          <p:spPr>
            <a:xfrm rot="2881072">
              <a:off x="10354311" y="1919723"/>
              <a:ext cx="170121" cy="170121"/>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19" name="Oval 17"/>
            <p:cNvSpPr/>
            <p:nvPr/>
          </p:nvSpPr>
          <p:spPr>
            <a:xfrm rot="2881072">
              <a:off x="10038597" y="2253810"/>
              <a:ext cx="105312" cy="105312"/>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20" name="Oval 18"/>
            <p:cNvSpPr/>
            <p:nvPr/>
          </p:nvSpPr>
          <p:spPr>
            <a:xfrm rot="2881072">
              <a:off x="11090701" y="2102318"/>
              <a:ext cx="170121" cy="170121"/>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21" name="Oval 19"/>
            <p:cNvSpPr/>
            <p:nvPr/>
          </p:nvSpPr>
          <p:spPr>
            <a:xfrm rot="2881072">
              <a:off x="10927069" y="1888511"/>
              <a:ext cx="105312" cy="105312"/>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22" name="Oval 20"/>
            <p:cNvSpPr/>
            <p:nvPr/>
          </p:nvSpPr>
          <p:spPr>
            <a:xfrm rot="2881072">
              <a:off x="10521112" y="2708784"/>
              <a:ext cx="105312" cy="105312"/>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23" name="Oval 21"/>
            <p:cNvSpPr/>
            <p:nvPr/>
          </p:nvSpPr>
          <p:spPr>
            <a:xfrm rot="2881072">
              <a:off x="10773401" y="2395452"/>
              <a:ext cx="170121" cy="170121"/>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24" name="Oval 22"/>
            <p:cNvSpPr/>
            <p:nvPr/>
          </p:nvSpPr>
          <p:spPr>
            <a:xfrm rot="2881072">
              <a:off x="10296370" y="2849452"/>
              <a:ext cx="170121" cy="170121"/>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25" name="Oval 23"/>
            <p:cNvSpPr/>
            <p:nvPr/>
          </p:nvSpPr>
          <p:spPr>
            <a:xfrm rot="2881072">
              <a:off x="9902669" y="3265284"/>
              <a:ext cx="105312" cy="105312"/>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26" name="Oval 24"/>
            <p:cNvSpPr/>
            <p:nvPr/>
          </p:nvSpPr>
          <p:spPr>
            <a:xfrm rot="2881072">
              <a:off x="9632463" y="3446861"/>
              <a:ext cx="170121" cy="170121"/>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27" name="Oval 25"/>
            <p:cNvSpPr/>
            <p:nvPr/>
          </p:nvSpPr>
          <p:spPr>
            <a:xfrm rot="2881072">
              <a:off x="9314753" y="3794314"/>
              <a:ext cx="105312" cy="105312"/>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28" name="Oval 26"/>
            <p:cNvSpPr/>
            <p:nvPr/>
          </p:nvSpPr>
          <p:spPr>
            <a:xfrm rot="2881072">
              <a:off x="10112396" y="2598419"/>
              <a:ext cx="105312" cy="105312"/>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29" name="Oval 27"/>
            <p:cNvSpPr/>
            <p:nvPr/>
          </p:nvSpPr>
          <p:spPr>
            <a:xfrm rot="2881072">
              <a:off x="9877954" y="2841818"/>
              <a:ext cx="170121" cy="170121"/>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30" name="Oval 28"/>
            <p:cNvSpPr/>
            <p:nvPr/>
          </p:nvSpPr>
          <p:spPr>
            <a:xfrm rot="2881072">
              <a:off x="9254321" y="3121514"/>
              <a:ext cx="247155" cy="247155"/>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31" name="Oval 29"/>
            <p:cNvSpPr/>
            <p:nvPr/>
          </p:nvSpPr>
          <p:spPr>
            <a:xfrm rot="2881072">
              <a:off x="10591845" y="2011825"/>
              <a:ext cx="247155" cy="247155"/>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32" name="Oval 30"/>
            <p:cNvSpPr/>
            <p:nvPr/>
          </p:nvSpPr>
          <p:spPr>
            <a:xfrm rot="2881072">
              <a:off x="10473364" y="2438442"/>
              <a:ext cx="105312" cy="105312"/>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33" name="Oval 31"/>
            <p:cNvSpPr/>
            <p:nvPr/>
          </p:nvSpPr>
          <p:spPr>
            <a:xfrm rot="2881072">
              <a:off x="9067241" y="3634743"/>
              <a:ext cx="170121" cy="170121"/>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34" name="Oval 32"/>
            <p:cNvSpPr/>
            <p:nvPr/>
          </p:nvSpPr>
          <p:spPr>
            <a:xfrm rot="2881072">
              <a:off x="9610135" y="2931868"/>
              <a:ext cx="105312" cy="105312"/>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cxnSp>
          <p:nvCxnSpPr>
            <p:cNvPr id="35" name="Straight Connector 33"/>
            <p:cNvCxnSpPr>
              <a:stCxn id="10" idx="6"/>
              <a:endCxn id="11" idx="2"/>
            </p:cNvCxnSpPr>
            <p:nvPr/>
          </p:nvCxnSpPr>
          <p:spPr>
            <a:xfrm rot="2881072">
              <a:off x="8699978" y="3713354"/>
              <a:ext cx="133418" cy="1492"/>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36" name="Straight Connector 34"/>
            <p:cNvCxnSpPr>
              <a:stCxn id="11" idx="6"/>
              <a:endCxn id="12" idx="2"/>
            </p:cNvCxnSpPr>
            <p:nvPr/>
          </p:nvCxnSpPr>
          <p:spPr>
            <a:xfrm rot="2881072" flipV="1">
              <a:off x="8833064" y="3928003"/>
              <a:ext cx="253546" cy="1492"/>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37" name="Straight Connector 35"/>
            <p:cNvCxnSpPr>
              <a:stCxn id="12" idx="0"/>
              <a:endCxn id="27" idx="4"/>
            </p:cNvCxnSpPr>
            <p:nvPr/>
          </p:nvCxnSpPr>
          <p:spPr>
            <a:xfrm rot="2881072" flipH="1" flipV="1">
              <a:off x="9246792" y="3845901"/>
              <a:ext cx="1" cy="219209"/>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38" name="Straight Connector 36"/>
            <p:cNvCxnSpPr>
              <a:stCxn id="27" idx="0"/>
              <a:endCxn id="26" idx="4"/>
            </p:cNvCxnSpPr>
            <p:nvPr/>
          </p:nvCxnSpPr>
          <p:spPr>
            <a:xfrm rot="2881072" flipV="1">
              <a:off x="9530423" y="3533644"/>
              <a:ext cx="0" cy="333279"/>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39" name="Straight Connector 37"/>
            <p:cNvCxnSpPr>
              <a:stCxn id="26" idx="0"/>
              <a:endCxn id="25" idx="4"/>
            </p:cNvCxnSpPr>
            <p:nvPr/>
          </p:nvCxnSpPr>
          <p:spPr>
            <a:xfrm rot="2881072" flipV="1">
              <a:off x="9848469" y="3323000"/>
              <a:ext cx="0" cy="182185"/>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40" name="Straight Connector 38"/>
            <p:cNvCxnSpPr>
              <a:stCxn id="25" idx="0"/>
              <a:endCxn id="24" idx="4"/>
            </p:cNvCxnSpPr>
            <p:nvPr/>
          </p:nvCxnSpPr>
          <p:spPr>
            <a:xfrm rot="2881072" flipV="1">
              <a:off x="10156334" y="2919312"/>
              <a:ext cx="1" cy="435505"/>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41" name="Straight Connector 39"/>
            <p:cNvCxnSpPr>
              <a:stCxn id="24" idx="0"/>
              <a:endCxn id="22" idx="4"/>
            </p:cNvCxnSpPr>
            <p:nvPr/>
          </p:nvCxnSpPr>
          <p:spPr>
            <a:xfrm rot="2881072" flipH="1" flipV="1">
              <a:off x="10489643" y="2776626"/>
              <a:ext cx="1" cy="121026"/>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42" name="Straight Connector 40"/>
            <p:cNvCxnSpPr>
              <a:stCxn id="22" idx="0"/>
              <a:endCxn id="23" idx="4"/>
            </p:cNvCxnSpPr>
            <p:nvPr/>
          </p:nvCxnSpPr>
          <p:spPr>
            <a:xfrm rot="2881072" flipH="1" flipV="1">
              <a:off x="10694872" y="2500903"/>
              <a:ext cx="18397" cy="261823"/>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43" name="Straight Connector 41"/>
            <p:cNvCxnSpPr>
              <a:stCxn id="23" idx="0"/>
              <a:endCxn id="20" idx="4"/>
            </p:cNvCxnSpPr>
            <p:nvPr/>
          </p:nvCxnSpPr>
          <p:spPr>
            <a:xfrm rot="2881072" flipH="1" flipV="1">
              <a:off x="11014282" y="2203035"/>
              <a:ext cx="5660" cy="261822"/>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44" name="Straight Connector 42"/>
            <p:cNvCxnSpPr>
              <a:stCxn id="20" idx="2"/>
              <a:endCxn id="21" idx="6"/>
            </p:cNvCxnSpPr>
            <p:nvPr/>
          </p:nvCxnSpPr>
          <p:spPr>
            <a:xfrm rot="2881072" flipH="1" flipV="1">
              <a:off x="10978688" y="2042746"/>
              <a:ext cx="176435" cy="18967"/>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45" name="Straight Connector 43"/>
            <p:cNvCxnSpPr>
              <a:stCxn id="21" idx="2"/>
              <a:endCxn id="17" idx="6"/>
            </p:cNvCxnSpPr>
            <p:nvPr/>
          </p:nvCxnSpPr>
          <p:spPr>
            <a:xfrm rot="2881072" flipH="1">
              <a:off x="10790228" y="1833308"/>
              <a:ext cx="176435" cy="18967"/>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46" name="Straight Connector 44"/>
            <p:cNvCxnSpPr>
              <a:stCxn id="17" idx="4"/>
              <a:endCxn id="18" idx="0"/>
            </p:cNvCxnSpPr>
            <p:nvPr/>
          </p:nvCxnSpPr>
          <p:spPr>
            <a:xfrm rot="2881072">
              <a:off x="10597431" y="1734987"/>
              <a:ext cx="0" cy="255139"/>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47" name="Straight Connector 45"/>
            <p:cNvCxnSpPr>
              <a:stCxn id="18" idx="4"/>
              <a:endCxn id="19" idx="0"/>
            </p:cNvCxnSpPr>
            <p:nvPr/>
          </p:nvCxnSpPr>
          <p:spPr>
            <a:xfrm rot="2881072" flipH="1">
              <a:off x="10248969" y="2005036"/>
              <a:ext cx="8600" cy="322854"/>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48" name="Straight Connector 46"/>
            <p:cNvCxnSpPr>
              <a:stCxn id="19" idx="4"/>
              <a:endCxn id="16" idx="0"/>
            </p:cNvCxnSpPr>
            <p:nvPr/>
          </p:nvCxnSpPr>
          <p:spPr>
            <a:xfrm rot="2881072">
              <a:off x="9912199" y="2283199"/>
              <a:ext cx="8600" cy="372604"/>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49" name="Straight Connector 47"/>
            <p:cNvCxnSpPr>
              <a:stCxn id="16" idx="4"/>
              <a:endCxn id="14" idx="0"/>
            </p:cNvCxnSpPr>
            <p:nvPr/>
          </p:nvCxnSpPr>
          <p:spPr>
            <a:xfrm rot="2881072" flipH="1">
              <a:off x="9509682" y="2646637"/>
              <a:ext cx="2937" cy="382845"/>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50" name="Straight Connector 48"/>
            <p:cNvCxnSpPr>
              <a:stCxn id="14" idx="4"/>
              <a:endCxn id="13" idx="0"/>
            </p:cNvCxnSpPr>
            <p:nvPr/>
          </p:nvCxnSpPr>
          <p:spPr>
            <a:xfrm rot="2881072">
              <a:off x="9176013" y="2986173"/>
              <a:ext cx="2937" cy="304269"/>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51" name="Straight Connector 49"/>
            <p:cNvCxnSpPr>
              <a:stCxn id="13" idx="4"/>
              <a:endCxn id="10" idx="0"/>
            </p:cNvCxnSpPr>
            <p:nvPr/>
          </p:nvCxnSpPr>
          <p:spPr>
            <a:xfrm rot="2881072">
              <a:off x="8833934" y="3308196"/>
              <a:ext cx="0" cy="282450"/>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52" name="Straight Connector 50"/>
            <p:cNvCxnSpPr>
              <a:stCxn id="10" idx="7"/>
              <a:endCxn id="33" idx="2"/>
            </p:cNvCxnSpPr>
            <p:nvPr/>
          </p:nvCxnSpPr>
          <p:spPr>
            <a:xfrm rot="2881072" flipV="1">
              <a:off x="8788666" y="3519948"/>
              <a:ext cx="268739" cy="221939"/>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53" name="Straight Connector 51"/>
            <p:cNvCxnSpPr>
              <a:stCxn id="33" idx="6"/>
              <a:endCxn id="12" idx="1"/>
            </p:cNvCxnSpPr>
            <p:nvPr/>
          </p:nvCxnSpPr>
          <p:spPr>
            <a:xfrm rot="2881072">
              <a:off x="9111278" y="3780935"/>
              <a:ext cx="93208" cy="221939"/>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54" name="Straight Connector 52"/>
            <p:cNvCxnSpPr>
              <a:stCxn id="33" idx="4"/>
              <a:endCxn id="11" idx="7"/>
            </p:cNvCxnSpPr>
            <p:nvPr/>
          </p:nvCxnSpPr>
          <p:spPr>
            <a:xfrm rot="2881072" flipH="1">
              <a:off x="8932559" y="3706988"/>
              <a:ext cx="114145" cy="164833"/>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55" name="Straight Connector 53"/>
            <p:cNvCxnSpPr>
              <a:stCxn id="33" idx="1"/>
              <a:endCxn id="13" idx="6"/>
            </p:cNvCxnSpPr>
            <p:nvPr/>
          </p:nvCxnSpPr>
          <p:spPr>
            <a:xfrm rot="2881072" flipH="1" flipV="1">
              <a:off x="8973541" y="3442906"/>
              <a:ext cx="268739" cy="110338"/>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56" name="Straight Connector 54"/>
            <p:cNvCxnSpPr>
              <a:stCxn id="13" idx="7"/>
              <a:endCxn id="30" idx="3"/>
            </p:cNvCxnSpPr>
            <p:nvPr/>
          </p:nvCxnSpPr>
          <p:spPr>
            <a:xfrm rot="2881072" flipV="1">
              <a:off x="9138569" y="3186951"/>
              <a:ext cx="64440" cy="167219"/>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57" name="Straight Connector 55"/>
            <p:cNvCxnSpPr>
              <a:stCxn id="30" idx="6"/>
              <a:endCxn id="26" idx="2"/>
            </p:cNvCxnSpPr>
            <p:nvPr/>
          </p:nvCxnSpPr>
          <p:spPr>
            <a:xfrm rot="2881072" flipV="1">
              <a:off x="9444717" y="3372521"/>
              <a:ext cx="231753" cy="60602"/>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58" name="Straight Connector 56"/>
            <p:cNvCxnSpPr>
              <a:stCxn id="27" idx="1"/>
              <a:endCxn id="30" idx="5"/>
            </p:cNvCxnSpPr>
            <p:nvPr/>
          </p:nvCxnSpPr>
          <p:spPr>
            <a:xfrm rot="2881072" flipH="1" flipV="1">
              <a:off x="9212899" y="3438553"/>
              <a:ext cx="315776" cy="285778"/>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59" name="Straight Connector 57"/>
            <p:cNvCxnSpPr>
              <a:stCxn id="33" idx="0"/>
              <a:endCxn id="26" idx="3"/>
            </p:cNvCxnSpPr>
            <p:nvPr/>
          </p:nvCxnSpPr>
          <p:spPr>
            <a:xfrm rot="2881072" flipV="1">
              <a:off x="9334924" y="3394861"/>
              <a:ext cx="178267" cy="400628"/>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60" name="Straight Connector 58"/>
            <p:cNvCxnSpPr>
              <a:stCxn id="26" idx="1"/>
              <a:endCxn id="34" idx="5"/>
            </p:cNvCxnSpPr>
            <p:nvPr/>
          </p:nvCxnSpPr>
          <p:spPr>
            <a:xfrm rot="2881072" flipH="1" flipV="1">
              <a:off x="9517940" y="3127999"/>
              <a:ext cx="346141" cy="228087"/>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61" name="Straight Connector 59"/>
            <p:cNvCxnSpPr>
              <a:stCxn id="14" idx="7"/>
              <a:endCxn id="34" idx="3"/>
            </p:cNvCxnSpPr>
            <p:nvPr/>
          </p:nvCxnSpPr>
          <p:spPr>
            <a:xfrm rot="2881072" flipV="1">
              <a:off x="9427106" y="2900196"/>
              <a:ext cx="137310" cy="184365"/>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62" name="Straight Connector 60"/>
            <p:cNvCxnSpPr>
              <a:stCxn id="34" idx="7"/>
              <a:endCxn id="29" idx="3"/>
            </p:cNvCxnSpPr>
            <p:nvPr/>
          </p:nvCxnSpPr>
          <p:spPr>
            <a:xfrm rot="2881072" flipV="1">
              <a:off x="9766429" y="2872672"/>
              <a:ext cx="60588" cy="164352"/>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63" name="Straight Connector 61"/>
            <p:cNvCxnSpPr>
              <a:stCxn id="25" idx="1"/>
              <a:endCxn id="29" idx="5"/>
            </p:cNvCxnSpPr>
            <p:nvPr/>
          </p:nvCxnSpPr>
          <p:spPr>
            <a:xfrm rot="2881072" flipH="1" flipV="1">
              <a:off x="9864230" y="3053630"/>
              <a:ext cx="188174" cy="169917"/>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64" name="Straight Connector 62"/>
            <p:cNvCxnSpPr>
              <a:stCxn id="30" idx="0"/>
              <a:endCxn id="34" idx="4"/>
            </p:cNvCxnSpPr>
            <p:nvPr/>
          </p:nvCxnSpPr>
          <p:spPr>
            <a:xfrm rot="2881072" flipH="1" flipV="1">
              <a:off x="9545140" y="2986171"/>
              <a:ext cx="3130" cy="209835"/>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65" name="Straight Connector 63"/>
            <p:cNvCxnSpPr>
              <a:stCxn id="34" idx="0"/>
              <a:endCxn id="16" idx="5"/>
            </p:cNvCxnSpPr>
            <p:nvPr/>
          </p:nvCxnSpPr>
          <p:spPr>
            <a:xfrm rot="2881072" flipH="1" flipV="1">
              <a:off x="9633209" y="2769764"/>
              <a:ext cx="148693" cy="148928"/>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66" name="Straight Connector 64"/>
            <p:cNvCxnSpPr>
              <a:stCxn id="16" idx="7"/>
              <a:endCxn id="28" idx="3"/>
            </p:cNvCxnSpPr>
            <p:nvPr/>
          </p:nvCxnSpPr>
          <p:spPr>
            <a:xfrm rot="2881072" flipV="1">
              <a:off x="9857759" y="2534851"/>
              <a:ext cx="199551" cy="237291"/>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67" name="Straight Connector 65"/>
            <p:cNvCxnSpPr>
              <a:stCxn id="28" idx="1"/>
              <a:endCxn id="19" idx="6"/>
            </p:cNvCxnSpPr>
            <p:nvPr/>
          </p:nvCxnSpPr>
          <p:spPr>
            <a:xfrm rot="2881072" flipH="1" flipV="1">
              <a:off x="10039329" y="2402842"/>
              <a:ext cx="215641" cy="138417"/>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68" name="Straight Connector 66"/>
            <p:cNvCxnSpPr>
              <a:stCxn id="19" idx="7"/>
              <a:endCxn id="32" idx="2"/>
            </p:cNvCxnSpPr>
            <p:nvPr/>
          </p:nvCxnSpPr>
          <p:spPr>
            <a:xfrm rot="2881072" flipV="1">
              <a:off x="10148231" y="2299371"/>
              <a:ext cx="338173" cy="162453"/>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69" name="Straight Connector 67"/>
            <p:cNvCxnSpPr>
              <a:stCxn id="28" idx="0"/>
              <a:endCxn id="32" idx="4"/>
            </p:cNvCxnSpPr>
            <p:nvPr/>
          </p:nvCxnSpPr>
          <p:spPr>
            <a:xfrm rot="2881072" flipV="1">
              <a:off x="10284270" y="2436075"/>
              <a:ext cx="122532" cy="270024"/>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70" name="Straight Connector 68"/>
            <p:cNvCxnSpPr>
              <a:stCxn id="29" idx="0"/>
              <a:endCxn id="28" idx="5"/>
            </p:cNvCxnSpPr>
            <p:nvPr/>
          </p:nvCxnSpPr>
          <p:spPr>
            <a:xfrm rot="2881072" flipH="1" flipV="1">
              <a:off x="10077940" y="2680632"/>
              <a:ext cx="32644" cy="212376"/>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71" name="Straight Connector 69"/>
            <p:cNvCxnSpPr>
              <a:stCxn id="28" idx="7"/>
              <a:endCxn id="22" idx="2"/>
            </p:cNvCxnSpPr>
            <p:nvPr/>
          </p:nvCxnSpPr>
          <p:spPr>
            <a:xfrm rot="2881072" flipV="1">
              <a:off x="10245320" y="2591690"/>
              <a:ext cx="265541" cy="192765"/>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72" name="Straight Connector 70"/>
            <p:cNvCxnSpPr>
              <a:stCxn id="22" idx="1"/>
              <a:endCxn id="32" idx="6"/>
            </p:cNvCxnSpPr>
            <p:nvPr/>
          </p:nvCxnSpPr>
          <p:spPr>
            <a:xfrm rot="2881072" flipH="1" flipV="1">
              <a:off x="10497387" y="2565496"/>
              <a:ext cx="143009" cy="108105"/>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73" name="Straight Connector 71"/>
            <p:cNvCxnSpPr>
              <a:stCxn id="32" idx="7"/>
              <a:endCxn id="23" idx="3"/>
            </p:cNvCxnSpPr>
            <p:nvPr/>
          </p:nvCxnSpPr>
          <p:spPr>
            <a:xfrm rot="2881072" flipV="1">
              <a:off x="10617501" y="2406541"/>
              <a:ext cx="117121" cy="156822"/>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74" name="Straight Connector 72"/>
            <p:cNvCxnSpPr>
              <a:stCxn id="32" idx="1"/>
              <a:endCxn id="31" idx="4"/>
            </p:cNvCxnSpPr>
            <p:nvPr/>
          </p:nvCxnSpPr>
          <p:spPr>
            <a:xfrm rot="2881072" flipH="1" flipV="1">
              <a:off x="10525935" y="2219337"/>
              <a:ext cx="100483" cy="217906"/>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75" name="Straight Connector 73"/>
            <p:cNvCxnSpPr>
              <a:stCxn id="18" idx="7"/>
              <a:endCxn id="31" idx="2"/>
            </p:cNvCxnSpPr>
            <p:nvPr/>
          </p:nvCxnSpPr>
          <p:spPr>
            <a:xfrm rot="2881072" flipV="1">
              <a:off x="10529527" y="1997559"/>
              <a:ext cx="98022" cy="57685"/>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76" name="Straight Connector 74"/>
            <p:cNvCxnSpPr>
              <a:stCxn id="31" idx="1"/>
              <a:endCxn id="17" idx="5"/>
            </p:cNvCxnSpPr>
            <p:nvPr/>
          </p:nvCxnSpPr>
          <p:spPr>
            <a:xfrm rot="2881072" flipH="1" flipV="1">
              <a:off x="10669362" y="1828684"/>
              <a:ext cx="134217" cy="159899"/>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77" name="Straight Connector 75"/>
            <p:cNvCxnSpPr>
              <a:stCxn id="31" idx="0"/>
              <a:endCxn id="21" idx="4"/>
            </p:cNvCxnSpPr>
            <p:nvPr/>
          </p:nvCxnSpPr>
          <p:spPr>
            <a:xfrm rot="2881072" flipV="1">
              <a:off x="10857731" y="1939485"/>
              <a:ext cx="32405" cy="150161"/>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78" name="Straight Connector 76"/>
            <p:cNvCxnSpPr>
              <a:stCxn id="31" idx="7"/>
              <a:endCxn id="20" idx="3"/>
            </p:cNvCxnSpPr>
            <p:nvPr/>
          </p:nvCxnSpPr>
          <p:spPr>
            <a:xfrm rot="2881072" flipV="1">
              <a:off x="10865310" y="2082455"/>
              <a:ext cx="199028" cy="159899"/>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79" name="Straight Connector 77"/>
            <p:cNvCxnSpPr>
              <a:stCxn id="31" idx="6"/>
              <a:endCxn id="23" idx="1"/>
            </p:cNvCxnSpPr>
            <p:nvPr/>
          </p:nvCxnSpPr>
          <p:spPr>
            <a:xfrm rot="2881072">
              <a:off x="10746265" y="2279234"/>
              <a:ext cx="168493" cy="64368"/>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sp>
          <p:nvSpPr>
            <p:cNvPr id="80" name="Oval 78"/>
            <p:cNvSpPr/>
            <p:nvPr/>
          </p:nvSpPr>
          <p:spPr>
            <a:xfrm rot="2881072">
              <a:off x="8158138" y="4339718"/>
              <a:ext cx="260282" cy="86280"/>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grpSp>
      <p:sp>
        <p:nvSpPr>
          <p:cNvPr id="81" name="矩形 80"/>
          <p:cNvSpPr/>
          <p:nvPr/>
        </p:nvSpPr>
        <p:spPr>
          <a:xfrm>
            <a:off x="2912552" y="1946079"/>
            <a:ext cx="227465" cy="642502"/>
          </a:xfrm>
          <a:prstGeom prst="rect">
            <a:avLst/>
          </a:prstGeom>
          <a:solidFill>
            <a:srgbClr val="B3222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sz="1600">
              <a:solidFill>
                <a:schemeClr val="tx1">
                  <a:lumMod val="85000"/>
                  <a:lumOff val="15000"/>
                </a:schemeClr>
              </a:solidFill>
            </a:endParaRPr>
          </a:p>
        </p:txBody>
      </p:sp>
      <p:sp>
        <p:nvSpPr>
          <p:cNvPr id="82" name="矩形 81"/>
          <p:cNvSpPr/>
          <p:nvPr/>
        </p:nvSpPr>
        <p:spPr>
          <a:xfrm>
            <a:off x="2493798" y="2383960"/>
            <a:ext cx="227465" cy="204622"/>
          </a:xfrm>
          <a:prstGeom prst="rect">
            <a:avLst/>
          </a:prstGeom>
          <a:solidFill>
            <a:srgbClr val="B3222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sz="1600">
              <a:solidFill>
                <a:schemeClr val="tx1">
                  <a:lumMod val="85000"/>
                  <a:lumOff val="15000"/>
                </a:schemeClr>
              </a:solidFill>
            </a:endParaRPr>
          </a:p>
        </p:txBody>
      </p:sp>
      <p:sp>
        <p:nvSpPr>
          <p:cNvPr id="83" name="矩形 82"/>
          <p:cNvSpPr/>
          <p:nvPr/>
        </p:nvSpPr>
        <p:spPr>
          <a:xfrm>
            <a:off x="2075044" y="2495012"/>
            <a:ext cx="227465" cy="93569"/>
          </a:xfrm>
          <a:prstGeom prst="rect">
            <a:avLst/>
          </a:prstGeom>
          <a:solidFill>
            <a:srgbClr val="B3222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sz="1600">
              <a:solidFill>
                <a:schemeClr val="tx1">
                  <a:lumMod val="85000"/>
                  <a:lumOff val="15000"/>
                </a:schemeClr>
              </a:solidFill>
            </a:endParaRPr>
          </a:p>
        </p:txBody>
      </p:sp>
      <p:sp>
        <p:nvSpPr>
          <p:cNvPr id="84" name="矩形 83"/>
          <p:cNvSpPr/>
          <p:nvPr/>
        </p:nvSpPr>
        <p:spPr>
          <a:xfrm>
            <a:off x="1656290" y="2514495"/>
            <a:ext cx="227465" cy="74085"/>
          </a:xfrm>
          <a:prstGeom prst="rect">
            <a:avLst/>
          </a:prstGeom>
          <a:solidFill>
            <a:srgbClr val="B3222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sz="1600">
              <a:solidFill>
                <a:schemeClr val="tx1">
                  <a:lumMod val="85000"/>
                  <a:lumOff val="15000"/>
                </a:schemeClr>
              </a:solidFill>
            </a:endParaRPr>
          </a:p>
        </p:txBody>
      </p:sp>
      <p:sp>
        <p:nvSpPr>
          <p:cNvPr id="85" name="矩形 84"/>
          <p:cNvSpPr/>
          <p:nvPr/>
        </p:nvSpPr>
        <p:spPr>
          <a:xfrm>
            <a:off x="1237536" y="2563886"/>
            <a:ext cx="227465" cy="24695"/>
          </a:xfrm>
          <a:prstGeom prst="rect">
            <a:avLst/>
          </a:prstGeom>
          <a:solidFill>
            <a:srgbClr val="B3222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sz="1600">
              <a:solidFill>
                <a:schemeClr val="tx1">
                  <a:lumMod val="85000"/>
                  <a:lumOff val="15000"/>
                </a:schemeClr>
              </a:solidFill>
            </a:endParaRPr>
          </a:p>
        </p:txBody>
      </p:sp>
      <p:sp>
        <p:nvSpPr>
          <p:cNvPr id="86" name="TextBox 85"/>
          <p:cNvSpPr txBox="1"/>
          <p:nvPr/>
        </p:nvSpPr>
        <p:spPr>
          <a:xfrm>
            <a:off x="1195788" y="2314228"/>
            <a:ext cx="268018" cy="253914"/>
          </a:xfrm>
          <a:prstGeom prst="rect">
            <a:avLst/>
          </a:prstGeom>
          <a:noFill/>
          <a:effectLst>
            <a:outerShdw blurRad="63500" sx="102000" sy="102000" algn="ctr" rotWithShape="0">
              <a:prstClr val="black">
                <a:alpha val="40000"/>
              </a:prstClr>
            </a:outerShdw>
          </a:effectLst>
        </p:spPr>
        <p:txBody>
          <a:bodyPr wrap="none" lIns="91438" tIns="45719" rIns="91438" bIns="45719" rtlCol="0">
            <a:spAutoFit/>
          </a:bodyPr>
          <a:lstStyle/>
          <a:p>
            <a:r>
              <a:rPr lang="en-US" altLang="zh-CN" sz="1050" dirty="0">
                <a:solidFill>
                  <a:schemeClr val="tx1">
                    <a:lumMod val="85000"/>
                    <a:lumOff val="15000"/>
                  </a:schemeClr>
                </a:solidFill>
                <a:latin typeface="微软雅黑" panose="020B0503020204020204" pitchFamily="34" charset="-122"/>
                <a:ea typeface="微软雅黑" panose="020B0503020204020204" pitchFamily="34" charset="-122"/>
              </a:rPr>
              <a:t>5</a:t>
            </a:r>
            <a:endParaRPr lang="zh-CN" altLang="en-US" sz="105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87" name="TextBox 86"/>
          <p:cNvSpPr txBox="1"/>
          <p:nvPr/>
        </p:nvSpPr>
        <p:spPr>
          <a:xfrm>
            <a:off x="1600877" y="2251929"/>
            <a:ext cx="351374" cy="253914"/>
          </a:xfrm>
          <a:prstGeom prst="rect">
            <a:avLst/>
          </a:prstGeom>
          <a:noFill/>
          <a:effectLst>
            <a:outerShdw blurRad="63500" sx="102000" sy="102000" algn="ctr" rotWithShape="0">
              <a:prstClr val="black">
                <a:alpha val="40000"/>
              </a:prstClr>
            </a:outerShdw>
          </a:effectLst>
        </p:spPr>
        <p:txBody>
          <a:bodyPr wrap="none" lIns="91438" tIns="45719" rIns="91438" bIns="45719" rtlCol="0">
            <a:spAutoFit/>
          </a:bodyPr>
          <a:lstStyle/>
          <a:p>
            <a:r>
              <a:rPr lang="en-US" altLang="zh-CN" sz="1050" dirty="0">
                <a:solidFill>
                  <a:schemeClr val="tx1">
                    <a:lumMod val="85000"/>
                    <a:lumOff val="15000"/>
                  </a:schemeClr>
                </a:solidFill>
                <a:latin typeface="微软雅黑" panose="020B0503020204020204" pitchFamily="34" charset="-122"/>
                <a:ea typeface="微软雅黑" panose="020B0503020204020204" pitchFamily="34" charset="-122"/>
              </a:rPr>
              <a:t>13</a:t>
            </a:r>
            <a:endParaRPr lang="zh-CN" altLang="en-US" sz="105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88" name="TextBox 87"/>
          <p:cNvSpPr txBox="1"/>
          <p:nvPr/>
        </p:nvSpPr>
        <p:spPr>
          <a:xfrm>
            <a:off x="2013932" y="2211512"/>
            <a:ext cx="351374" cy="253914"/>
          </a:xfrm>
          <a:prstGeom prst="rect">
            <a:avLst/>
          </a:prstGeom>
          <a:noFill/>
          <a:effectLst>
            <a:outerShdw blurRad="63500" sx="102000" sy="102000" algn="ctr" rotWithShape="0">
              <a:prstClr val="black">
                <a:alpha val="40000"/>
              </a:prstClr>
            </a:outerShdw>
          </a:effectLst>
        </p:spPr>
        <p:txBody>
          <a:bodyPr wrap="none" lIns="91438" tIns="45719" rIns="91438" bIns="45719" rtlCol="0">
            <a:spAutoFit/>
          </a:bodyPr>
          <a:lstStyle/>
          <a:p>
            <a:r>
              <a:rPr lang="en-US" altLang="zh-CN" sz="1050" dirty="0">
                <a:solidFill>
                  <a:schemeClr val="tx1">
                    <a:lumMod val="85000"/>
                    <a:lumOff val="15000"/>
                  </a:schemeClr>
                </a:solidFill>
                <a:latin typeface="微软雅黑" panose="020B0503020204020204" pitchFamily="34" charset="-122"/>
                <a:ea typeface="微软雅黑" panose="020B0503020204020204" pitchFamily="34" charset="-122"/>
              </a:rPr>
              <a:t>30</a:t>
            </a:r>
            <a:endParaRPr lang="zh-CN" altLang="en-US" sz="105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89" name="TextBox 88"/>
          <p:cNvSpPr txBox="1"/>
          <p:nvPr/>
        </p:nvSpPr>
        <p:spPr>
          <a:xfrm>
            <a:off x="2415092" y="2124777"/>
            <a:ext cx="351374" cy="253914"/>
          </a:xfrm>
          <a:prstGeom prst="rect">
            <a:avLst/>
          </a:prstGeom>
          <a:noFill/>
          <a:effectLst>
            <a:outerShdw blurRad="63500" sx="102000" sy="102000" algn="ctr" rotWithShape="0">
              <a:prstClr val="black">
                <a:alpha val="40000"/>
              </a:prstClr>
            </a:outerShdw>
          </a:effectLst>
        </p:spPr>
        <p:txBody>
          <a:bodyPr wrap="none" lIns="91438" tIns="45719" rIns="91438" bIns="45719" rtlCol="0">
            <a:spAutoFit/>
          </a:bodyPr>
          <a:lstStyle/>
          <a:p>
            <a:r>
              <a:rPr lang="en-US" altLang="zh-CN" sz="1050" dirty="0">
                <a:solidFill>
                  <a:schemeClr val="tx1">
                    <a:lumMod val="85000"/>
                    <a:lumOff val="15000"/>
                  </a:schemeClr>
                </a:solidFill>
                <a:latin typeface="微软雅黑" panose="020B0503020204020204" pitchFamily="34" charset="-122"/>
                <a:ea typeface="微软雅黑" panose="020B0503020204020204" pitchFamily="34" charset="-122"/>
              </a:rPr>
              <a:t>60</a:t>
            </a:r>
            <a:endParaRPr lang="zh-CN" altLang="en-US" sz="105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90" name="TextBox 89"/>
          <p:cNvSpPr txBox="1"/>
          <p:nvPr/>
        </p:nvSpPr>
        <p:spPr>
          <a:xfrm>
            <a:off x="2817861" y="1662835"/>
            <a:ext cx="434730" cy="253914"/>
          </a:xfrm>
          <a:prstGeom prst="rect">
            <a:avLst/>
          </a:prstGeom>
          <a:noFill/>
          <a:effectLst>
            <a:outerShdw blurRad="63500" sx="102000" sy="102000" algn="ctr" rotWithShape="0">
              <a:prstClr val="black">
                <a:alpha val="40000"/>
              </a:prstClr>
            </a:outerShdw>
          </a:effectLst>
        </p:spPr>
        <p:txBody>
          <a:bodyPr wrap="none" lIns="91438" tIns="45719" rIns="91438" bIns="45719" rtlCol="0">
            <a:spAutoFit/>
          </a:bodyPr>
          <a:lstStyle/>
          <a:p>
            <a:r>
              <a:rPr lang="en-US" altLang="zh-CN" sz="1050" dirty="0">
                <a:solidFill>
                  <a:schemeClr val="tx1">
                    <a:lumMod val="85000"/>
                    <a:lumOff val="15000"/>
                  </a:schemeClr>
                </a:solidFill>
                <a:latin typeface="微软雅黑" panose="020B0503020204020204" pitchFamily="34" charset="-122"/>
                <a:ea typeface="微软雅黑" panose="020B0503020204020204" pitchFamily="34" charset="-122"/>
              </a:rPr>
              <a:t>195</a:t>
            </a:r>
            <a:endParaRPr lang="zh-CN" altLang="en-US" sz="105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91" name="TextBox 90"/>
          <p:cNvSpPr txBox="1"/>
          <p:nvPr/>
        </p:nvSpPr>
        <p:spPr>
          <a:xfrm>
            <a:off x="1107539" y="2614325"/>
            <a:ext cx="518087" cy="253914"/>
          </a:xfrm>
          <a:prstGeom prst="rect">
            <a:avLst/>
          </a:prstGeom>
          <a:noFill/>
          <a:effectLst>
            <a:outerShdw blurRad="63500" sx="102000" sy="102000" algn="ctr" rotWithShape="0">
              <a:prstClr val="black">
                <a:alpha val="40000"/>
              </a:prstClr>
            </a:outerShdw>
          </a:effectLst>
        </p:spPr>
        <p:txBody>
          <a:bodyPr wrap="none" lIns="91438" tIns="45719" rIns="91438" bIns="45719" rtlCol="0">
            <a:spAutoFit/>
          </a:bodyPr>
          <a:lstStyle/>
          <a:p>
            <a:r>
              <a:rPr lang="en-US" altLang="zh-CN" sz="1050" b="1" dirty="0">
                <a:solidFill>
                  <a:schemeClr val="tx1">
                    <a:lumMod val="85000"/>
                    <a:lumOff val="15000"/>
                  </a:schemeClr>
                </a:solidFill>
                <a:latin typeface="微软雅黑" panose="020B0503020204020204" pitchFamily="34" charset="-122"/>
                <a:ea typeface="微软雅黑" panose="020B0503020204020204" pitchFamily="34" charset="-122"/>
              </a:rPr>
              <a:t>2010</a:t>
            </a:r>
            <a:endParaRPr lang="zh-CN" altLang="en-US" sz="105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92" name="TextBox 91"/>
          <p:cNvSpPr txBox="1"/>
          <p:nvPr/>
        </p:nvSpPr>
        <p:spPr>
          <a:xfrm>
            <a:off x="1510456" y="2614327"/>
            <a:ext cx="518087" cy="253914"/>
          </a:xfrm>
          <a:prstGeom prst="rect">
            <a:avLst/>
          </a:prstGeom>
          <a:noFill/>
          <a:effectLst>
            <a:outerShdw blurRad="63500" sx="102000" sy="102000" algn="ctr" rotWithShape="0">
              <a:prstClr val="black">
                <a:alpha val="40000"/>
              </a:prstClr>
            </a:outerShdw>
          </a:effectLst>
        </p:spPr>
        <p:txBody>
          <a:bodyPr wrap="none" lIns="91438" tIns="45719" rIns="91438" bIns="45719" rtlCol="0">
            <a:spAutoFit/>
          </a:bodyPr>
          <a:lstStyle/>
          <a:p>
            <a:r>
              <a:rPr lang="en-US" altLang="zh-CN" sz="1050" b="1" dirty="0">
                <a:solidFill>
                  <a:schemeClr val="tx1">
                    <a:lumMod val="85000"/>
                    <a:lumOff val="15000"/>
                  </a:schemeClr>
                </a:solidFill>
                <a:latin typeface="微软雅黑" panose="020B0503020204020204" pitchFamily="34" charset="-122"/>
                <a:ea typeface="微软雅黑" panose="020B0503020204020204" pitchFamily="34" charset="-122"/>
              </a:rPr>
              <a:t>2011</a:t>
            </a:r>
            <a:endParaRPr lang="zh-CN" altLang="en-US" sz="105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93" name="TextBox 92"/>
          <p:cNvSpPr txBox="1"/>
          <p:nvPr/>
        </p:nvSpPr>
        <p:spPr>
          <a:xfrm>
            <a:off x="1921610" y="2614327"/>
            <a:ext cx="518087" cy="253914"/>
          </a:xfrm>
          <a:prstGeom prst="rect">
            <a:avLst/>
          </a:prstGeom>
          <a:noFill/>
          <a:effectLst>
            <a:outerShdw blurRad="63500" sx="102000" sy="102000" algn="ctr" rotWithShape="0">
              <a:prstClr val="black">
                <a:alpha val="40000"/>
              </a:prstClr>
            </a:outerShdw>
          </a:effectLst>
        </p:spPr>
        <p:txBody>
          <a:bodyPr wrap="none" lIns="91438" tIns="45719" rIns="91438" bIns="45719" rtlCol="0">
            <a:spAutoFit/>
          </a:bodyPr>
          <a:lstStyle/>
          <a:p>
            <a:r>
              <a:rPr lang="en-US" altLang="zh-CN" sz="1050" b="1" dirty="0">
                <a:solidFill>
                  <a:schemeClr val="tx1">
                    <a:lumMod val="85000"/>
                    <a:lumOff val="15000"/>
                  </a:schemeClr>
                </a:solidFill>
                <a:latin typeface="微软雅黑" panose="020B0503020204020204" pitchFamily="34" charset="-122"/>
                <a:ea typeface="微软雅黑" panose="020B0503020204020204" pitchFamily="34" charset="-122"/>
              </a:rPr>
              <a:t>2012</a:t>
            </a:r>
            <a:endParaRPr lang="zh-CN" altLang="en-US" sz="105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94" name="TextBox 93"/>
          <p:cNvSpPr txBox="1"/>
          <p:nvPr/>
        </p:nvSpPr>
        <p:spPr>
          <a:xfrm>
            <a:off x="2354280" y="2614327"/>
            <a:ext cx="518087" cy="253914"/>
          </a:xfrm>
          <a:prstGeom prst="rect">
            <a:avLst/>
          </a:prstGeom>
          <a:noFill/>
          <a:effectLst>
            <a:outerShdw blurRad="63500" sx="102000" sy="102000" algn="ctr" rotWithShape="0">
              <a:prstClr val="black">
                <a:alpha val="40000"/>
              </a:prstClr>
            </a:outerShdw>
          </a:effectLst>
        </p:spPr>
        <p:txBody>
          <a:bodyPr wrap="none" lIns="91438" tIns="45719" rIns="91438" bIns="45719" rtlCol="0">
            <a:spAutoFit/>
          </a:bodyPr>
          <a:lstStyle/>
          <a:p>
            <a:r>
              <a:rPr lang="en-US" altLang="zh-CN" sz="1050" b="1" dirty="0">
                <a:solidFill>
                  <a:schemeClr val="tx1">
                    <a:lumMod val="85000"/>
                    <a:lumOff val="15000"/>
                  </a:schemeClr>
                </a:solidFill>
                <a:latin typeface="微软雅黑" panose="020B0503020204020204" pitchFamily="34" charset="-122"/>
                <a:ea typeface="微软雅黑" panose="020B0503020204020204" pitchFamily="34" charset="-122"/>
              </a:rPr>
              <a:t>2013</a:t>
            </a:r>
            <a:endParaRPr lang="zh-CN" altLang="en-US" sz="105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95" name="TextBox 94"/>
          <p:cNvSpPr txBox="1"/>
          <p:nvPr/>
        </p:nvSpPr>
        <p:spPr>
          <a:xfrm>
            <a:off x="2742325" y="2614327"/>
            <a:ext cx="518087" cy="253914"/>
          </a:xfrm>
          <a:prstGeom prst="rect">
            <a:avLst/>
          </a:prstGeom>
          <a:noFill/>
          <a:effectLst>
            <a:outerShdw blurRad="63500" sx="102000" sy="102000" algn="ctr" rotWithShape="0">
              <a:prstClr val="black">
                <a:alpha val="40000"/>
              </a:prstClr>
            </a:outerShdw>
          </a:effectLst>
        </p:spPr>
        <p:txBody>
          <a:bodyPr wrap="none" lIns="91438" tIns="45719" rIns="91438" bIns="45719" rtlCol="0">
            <a:spAutoFit/>
          </a:bodyPr>
          <a:lstStyle/>
          <a:p>
            <a:r>
              <a:rPr lang="en-US" altLang="zh-CN" sz="1050" b="1" dirty="0">
                <a:solidFill>
                  <a:schemeClr val="tx1">
                    <a:lumMod val="85000"/>
                    <a:lumOff val="15000"/>
                  </a:schemeClr>
                </a:solidFill>
                <a:latin typeface="微软雅黑" panose="020B0503020204020204" pitchFamily="34" charset="-122"/>
                <a:ea typeface="微软雅黑" panose="020B0503020204020204" pitchFamily="34" charset="-122"/>
              </a:rPr>
              <a:t>2014</a:t>
            </a:r>
            <a:endParaRPr lang="zh-CN" altLang="en-US" sz="105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96" name="矩形 95"/>
          <p:cNvSpPr/>
          <p:nvPr/>
        </p:nvSpPr>
        <p:spPr>
          <a:xfrm>
            <a:off x="5318207" y="2374837"/>
            <a:ext cx="227465" cy="213744"/>
          </a:xfrm>
          <a:prstGeom prst="rect">
            <a:avLst/>
          </a:prstGeom>
          <a:solidFill>
            <a:srgbClr val="B3222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sz="1600">
              <a:solidFill>
                <a:schemeClr val="tx1">
                  <a:lumMod val="85000"/>
                  <a:lumOff val="15000"/>
                </a:schemeClr>
              </a:solidFill>
            </a:endParaRPr>
          </a:p>
        </p:txBody>
      </p:sp>
      <p:sp>
        <p:nvSpPr>
          <p:cNvPr id="97" name="矩形 96"/>
          <p:cNvSpPr/>
          <p:nvPr/>
        </p:nvSpPr>
        <p:spPr>
          <a:xfrm>
            <a:off x="4899453" y="2227136"/>
            <a:ext cx="227465" cy="361445"/>
          </a:xfrm>
          <a:prstGeom prst="rect">
            <a:avLst/>
          </a:prstGeom>
          <a:solidFill>
            <a:srgbClr val="B3222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sz="1600">
              <a:solidFill>
                <a:schemeClr val="tx1">
                  <a:lumMod val="85000"/>
                  <a:lumOff val="15000"/>
                </a:schemeClr>
              </a:solidFill>
            </a:endParaRPr>
          </a:p>
        </p:txBody>
      </p:sp>
      <p:sp>
        <p:nvSpPr>
          <p:cNvPr id="98" name="矩形 97"/>
          <p:cNvSpPr/>
          <p:nvPr/>
        </p:nvSpPr>
        <p:spPr>
          <a:xfrm>
            <a:off x="4480699" y="1800537"/>
            <a:ext cx="227465" cy="788044"/>
          </a:xfrm>
          <a:prstGeom prst="rect">
            <a:avLst/>
          </a:prstGeom>
          <a:solidFill>
            <a:srgbClr val="B3222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sz="1600">
              <a:solidFill>
                <a:schemeClr val="tx1">
                  <a:lumMod val="85000"/>
                  <a:lumOff val="15000"/>
                </a:schemeClr>
              </a:solidFill>
            </a:endParaRPr>
          </a:p>
        </p:txBody>
      </p:sp>
      <p:sp>
        <p:nvSpPr>
          <p:cNvPr id="99" name="矩形 98"/>
          <p:cNvSpPr/>
          <p:nvPr/>
        </p:nvSpPr>
        <p:spPr>
          <a:xfrm>
            <a:off x="4061945" y="2432849"/>
            <a:ext cx="227465" cy="155732"/>
          </a:xfrm>
          <a:prstGeom prst="rect">
            <a:avLst/>
          </a:prstGeom>
          <a:solidFill>
            <a:srgbClr val="B3222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sz="1600">
              <a:solidFill>
                <a:schemeClr val="tx1">
                  <a:lumMod val="85000"/>
                  <a:lumOff val="15000"/>
                </a:schemeClr>
              </a:solidFill>
            </a:endParaRPr>
          </a:p>
        </p:txBody>
      </p:sp>
      <p:sp>
        <p:nvSpPr>
          <p:cNvPr id="100" name="矩形 99"/>
          <p:cNvSpPr/>
          <p:nvPr/>
        </p:nvSpPr>
        <p:spPr>
          <a:xfrm>
            <a:off x="3643191" y="2514495"/>
            <a:ext cx="227465" cy="74085"/>
          </a:xfrm>
          <a:prstGeom prst="rect">
            <a:avLst/>
          </a:prstGeom>
          <a:solidFill>
            <a:srgbClr val="B3222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sz="1600">
              <a:solidFill>
                <a:schemeClr val="tx1">
                  <a:lumMod val="85000"/>
                  <a:lumOff val="15000"/>
                </a:schemeClr>
              </a:solidFill>
            </a:endParaRPr>
          </a:p>
        </p:txBody>
      </p:sp>
      <p:sp>
        <p:nvSpPr>
          <p:cNvPr id="101" name="TextBox 100"/>
          <p:cNvSpPr txBox="1"/>
          <p:nvPr/>
        </p:nvSpPr>
        <p:spPr>
          <a:xfrm>
            <a:off x="3607520" y="2268924"/>
            <a:ext cx="351374" cy="253914"/>
          </a:xfrm>
          <a:prstGeom prst="rect">
            <a:avLst/>
          </a:prstGeom>
          <a:noFill/>
          <a:effectLst>
            <a:outerShdw blurRad="63500" sx="102000" sy="102000" algn="ctr" rotWithShape="0">
              <a:prstClr val="black">
                <a:alpha val="40000"/>
              </a:prstClr>
            </a:outerShdw>
          </a:effectLst>
        </p:spPr>
        <p:txBody>
          <a:bodyPr wrap="none" lIns="91438" tIns="45719" rIns="91438" bIns="45719" rtlCol="0">
            <a:spAutoFit/>
          </a:bodyPr>
          <a:lstStyle/>
          <a:p>
            <a:r>
              <a:rPr lang="en-US" altLang="zh-CN" sz="1050" dirty="0">
                <a:solidFill>
                  <a:schemeClr val="tx1">
                    <a:lumMod val="85000"/>
                    <a:lumOff val="15000"/>
                  </a:schemeClr>
                </a:solidFill>
                <a:latin typeface="微软雅黑" panose="020B0503020204020204" pitchFamily="34" charset="-122"/>
                <a:ea typeface="微软雅黑" panose="020B0503020204020204" pitchFamily="34" charset="-122"/>
              </a:rPr>
              <a:t>10</a:t>
            </a:r>
            <a:endParaRPr lang="zh-CN" altLang="en-US" sz="105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02" name="TextBox 101"/>
          <p:cNvSpPr txBox="1"/>
          <p:nvPr/>
        </p:nvSpPr>
        <p:spPr>
          <a:xfrm>
            <a:off x="4006533" y="2181501"/>
            <a:ext cx="351374" cy="253914"/>
          </a:xfrm>
          <a:prstGeom prst="rect">
            <a:avLst/>
          </a:prstGeom>
          <a:noFill/>
          <a:effectLst>
            <a:outerShdw blurRad="63500" sx="102000" sy="102000" algn="ctr" rotWithShape="0">
              <a:prstClr val="black">
                <a:alpha val="40000"/>
              </a:prstClr>
            </a:outerShdw>
          </a:effectLst>
        </p:spPr>
        <p:txBody>
          <a:bodyPr wrap="none" lIns="91438" tIns="45719" rIns="91438" bIns="45719" rtlCol="0">
            <a:spAutoFit/>
          </a:bodyPr>
          <a:lstStyle/>
          <a:p>
            <a:r>
              <a:rPr lang="en-US" altLang="zh-CN" sz="1050" dirty="0">
                <a:solidFill>
                  <a:schemeClr val="tx1">
                    <a:lumMod val="85000"/>
                    <a:lumOff val="15000"/>
                  </a:schemeClr>
                </a:solidFill>
                <a:latin typeface="微软雅黑" panose="020B0503020204020204" pitchFamily="34" charset="-122"/>
                <a:ea typeface="微软雅黑" panose="020B0503020204020204" pitchFamily="34" charset="-122"/>
              </a:rPr>
              <a:t>23</a:t>
            </a:r>
            <a:endParaRPr lang="zh-CN" altLang="en-US" sz="105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03" name="TextBox 102"/>
          <p:cNvSpPr txBox="1"/>
          <p:nvPr/>
        </p:nvSpPr>
        <p:spPr>
          <a:xfrm>
            <a:off x="4838340" y="1981565"/>
            <a:ext cx="351374" cy="253914"/>
          </a:xfrm>
          <a:prstGeom prst="rect">
            <a:avLst/>
          </a:prstGeom>
          <a:noFill/>
          <a:effectLst>
            <a:outerShdw blurRad="63500" sx="102000" sy="102000" algn="ctr" rotWithShape="0">
              <a:prstClr val="black">
                <a:alpha val="40000"/>
              </a:prstClr>
            </a:outerShdw>
          </a:effectLst>
        </p:spPr>
        <p:txBody>
          <a:bodyPr wrap="none" lIns="91438" tIns="45719" rIns="91438" bIns="45719" rtlCol="0">
            <a:spAutoFit/>
          </a:bodyPr>
          <a:lstStyle/>
          <a:p>
            <a:r>
              <a:rPr lang="en-US" altLang="zh-CN" sz="1050" dirty="0">
                <a:solidFill>
                  <a:schemeClr val="tx1">
                    <a:lumMod val="85000"/>
                    <a:lumOff val="15000"/>
                  </a:schemeClr>
                </a:solidFill>
                <a:latin typeface="微软雅黑" panose="020B0503020204020204" pitchFamily="34" charset="-122"/>
                <a:ea typeface="微软雅黑" panose="020B0503020204020204" pitchFamily="34" charset="-122"/>
              </a:rPr>
              <a:t>63</a:t>
            </a:r>
            <a:endParaRPr lang="zh-CN" altLang="en-US" sz="105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04" name="TextBox 103"/>
          <p:cNvSpPr txBox="1"/>
          <p:nvPr/>
        </p:nvSpPr>
        <p:spPr>
          <a:xfrm>
            <a:off x="5257994" y="2124777"/>
            <a:ext cx="351374" cy="253914"/>
          </a:xfrm>
          <a:prstGeom prst="rect">
            <a:avLst/>
          </a:prstGeom>
          <a:noFill/>
          <a:effectLst>
            <a:outerShdw blurRad="63500" sx="102000" sy="102000" algn="ctr" rotWithShape="0">
              <a:prstClr val="black">
                <a:alpha val="40000"/>
              </a:prstClr>
            </a:outerShdw>
          </a:effectLst>
        </p:spPr>
        <p:txBody>
          <a:bodyPr wrap="none" lIns="91438" tIns="45719" rIns="91438" bIns="45719" rtlCol="0">
            <a:spAutoFit/>
          </a:bodyPr>
          <a:lstStyle/>
          <a:p>
            <a:r>
              <a:rPr lang="en-US" altLang="zh-CN" sz="1050" dirty="0">
                <a:solidFill>
                  <a:schemeClr val="tx1">
                    <a:lumMod val="85000"/>
                    <a:lumOff val="15000"/>
                  </a:schemeClr>
                </a:solidFill>
                <a:latin typeface="微软雅黑" panose="020B0503020204020204" pitchFamily="34" charset="-122"/>
                <a:ea typeface="微软雅黑" panose="020B0503020204020204" pitchFamily="34" charset="-122"/>
              </a:rPr>
              <a:t>33</a:t>
            </a:r>
            <a:endParaRPr lang="zh-CN" altLang="en-US" sz="105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05" name="TextBox 104"/>
          <p:cNvSpPr txBox="1"/>
          <p:nvPr/>
        </p:nvSpPr>
        <p:spPr>
          <a:xfrm>
            <a:off x="3513193" y="2614327"/>
            <a:ext cx="518087" cy="253914"/>
          </a:xfrm>
          <a:prstGeom prst="rect">
            <a:avLst/>
          </a:prstGeom>
          <a:noFill/>
          <a:effectLst>
            <a:outerShdw blurRad="63500" sx="102000" sy="102000" algn="ctr" rotWithShape="0">
              <a:prstClr val="black">
                <a:alpha val="40000"/>
              </a:prstClr>
            </a:outerShdw>
          </a:effectLst>
        </p:spPr>
        <p:txBody>
          <a:bodyPr wrap="none" lIns="91438" tIns="45719" rIns="91438" bIns="45719" rtlCol="0">
            <a:spAutoFit/>
          </a:bodyPr>
          <a:lstStyle/>
          <a:p>
            <a:r>
              <a:rPr lang="en-US" altLang="zh-CN" sz="1050" b="1" dirty="0">
                <a:solidFill>
                  <a:schemeClr val="tx1">
                    <a:lumMod val="85000"/>
                    <a:lumOff val="15000"/>
                  </a:schemeClr>
                </a:solidFill>
                <a:latin typeface="微软雅黑" panose="020B0503020204020204" pitchFamily="34" charset="-122"/>
                <a:ea typeface="微软雅黑" panose="020B0503020204020204" pitchFamily="34" charset="-122"/>
              </a:rPr>
              <a:t>2010</a:t>
            </a:r>
            <a:endParaRPr lang="zh-CN" altLang="en-US" sz="105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06" name="TextBox 105"/>
          <p:cNvSpPr txBox="1"/>
          <p:nvPr/>
        </p:nvSpPr>
        <p:spPr>
          <a:xfrm>
            <a:off x="3916112" y="2614327"/>
            <a:ext cx="518087" cy="253914"/>
          </a:xfrm>
          <a:prstGeom prst="rect">
            <a:avLst/>
          </a:prstGeom>
          <a:noFill/>
          <a:effectLst>
            <a:outerShdw blurRad="63500" sx="102000" sy="102000" algn="ctr" rotWithShape="0">
              <a:prstClr val="black">
                <a:alpha val="40000"/>
              </a:prstClr>
            </a:outerShdw>
          </a:effectLst>
        </p:spPr>
        <p:txBody>
          <a:bodyPr wrap="none" lIns="91438" tIns="45719" rIns="91438" bIns="45719" rtlCol="0">
            <a:spAutoFit/>
          </a:bodyPr>
          <a:lstStyle/>
          <a:p>
            <a:r>
              <a:rPr lang="en-US" altLang="zh-CN" sz="1050" b="1" dirty="0">
                <a:solidFill>
                  <a:schemeClr val="tx1">
                    <a:lumMod val="85000"/>
                    <a:lumOff val="15000"/>
                  </a:schemeClr>
                </a:solidFill>
                <a:latin typeface="微软雅黑" panose="020B0503020204020204" pitchFamily="34" charset="-122"/>
                <a:ea typeface="微软雅黑" panose="020B0503020204020204" pitchFamily="34" charset="-122"/>
              </a:rPr>
              <a:t>2011</a:t>
            </a:r>
            <a:endParaRPr lang="zh-CN" altLang="en-US" sz="105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07" name="TextBox 106"/>
          <p:cNvSpPr txBox="1"/>
          <p:nvPr/>
        </p:nvSpPr>
        <p:spPr>
          <a:xfrm>
            <a:off x="4327265" y="2614327"/>
            <a:ext cx="518087" cy="253914"/>
          </a:xfrm>
          <a:prstGeom prst="rect">
            <a:avLst/>
          </a:prstGeom>
          <a:noFill/>
          <a:effectLst>
            <a:outerShdw blurRad="63500" sx="102000" sy="102000" algn="ctr" rotWithShape="0">
              <a:prstClr val="black">
                <a:alpha val="40000"/>
              </a:prstClr>
            </a:outerShdw>
          </a:effectLst>
        </p:spPr>
        <p:txBody>
          <a:bodyPr wrap="none" lIns="91438" tIns="45719" rIns="91438" bIns="45719" rtlCol="0">
            <a:spAutoFit/>
          </a:bodyPr>
          <a:lstStyle/>
          <a:p>
            <a:r>
              <a:rPr lang="en-US" altLang="zh-CN" sz="1050" b="1" dirty="0">
                <a:solidFill>
                  <a:schemeClr val="tx1">
                    <a:lumMod val="85000"/>
                    <a:lumOff val="15000"/>
                  </a:schemeClr>
                </a:solidFill>
                <a:latin typeface="微软雅黑" panose="020B0503020204020204" pitchFamily="34" charset="-122"/>
                <a:ea typeface="微软雅黑" panose="020B0503020204020204" pitchFamily="34" charset="-122"/>
              </a:rPr>
              <a:t>2012</a:t>
            </a:r>
            <a:endParaRPr lang="zh-CN" altLang="en-US" sz="105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08" name="TextBox 107"/>
          <p:cNvSpPr txBox="1"/>
          <p:nvPr/>
        </p:nvSpPr>
        <p:spPr>
          <a:xfrm>
            <a:off x="4759935" y="2614327"/>
            <a:ext cx="518087" cy="253914"/>
          </a:xfrm>
          <a:prstGeom prst="rect">
            <a:avLst/>
          </a:prstGeom>
          <a:noFill/>
          <a:effectLst>
            <a:outerShdw blurRad="63500" sx="102000" sy="102000" algn="ctr" rotWithShape="0">
              <a:prstClr val="black">
                <a:alpha val="40000"/>
              </a:prstClr>
            </a:outerShdw>
          </a:effectLst>
        </p:spPr>
        <p:txBody>
          <a:bodyPr wrap="none" lIns="91438" tIns="45719" rIns="91438" bIns="45719" rtlCol="0">
            <a:spAutoFit/>
          </a:bodyPr>
          <a:lstStyle/>
          <a:p>
            <a:r>
              <a:rPr lang="en-US" altLang="zh-CN" sz="1050" b="1" dirty="0">
                <a:solidFill>
                  <a:schemeClr val="tx1">
                    <a:lumMod val="85000"/>
                    <a:lumOff val="15000"/>
                  </a:schemeClr>
                </a:solidFill>
                <a:latin typeface="微软雅黑" panose="020B0503020204020204" pitchFamily="34" charset="-122"/>
                <a:ea typeface="微软雅黑" panose="020B0503020204020204" pitchFamily="34" charset="-122"/>
              </a:rPr>
              <a:t>2013</a:t>
            </a:r>
            <a:endParaRPr lang="zh-CN" altLang="en-US" sz="105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09" name="TextBox 108"/>
          <p:cNvSpPr txBox="1"/>
          <p:nvPr/>
        </p:nvSpPr>
        <p:spPr>
          <a:xfrm>
            <a:off x="5147980" y="2614327"/>
            <a:ext cx="518087" cy="253914"/>
          </a:xfrm>
          <a:prstGeom prst="rect">
            <a:avLst/>
          </a:prstGeom>
          <a:noFill/>
          <a:effectLst>
            <a:outerShdw blurRad="63500" sx="102000" sy="102000" algn="ctr" rotWithShape="0">
              <a:prstClr val="black">
                <a:alpha val="40000"/>
              </a:prstClr>
            </a:outerShdw>
          </a:effectLst>
        </p:spPr>
        <p:txBody>
          <a:bodyPr wrap="none" lIns="91438" tIns="45719" rIns="91438" bIns="45719" rtlCol="0">
            <a:spAutoFit/>
          </a:bodyPr>
          <a:lstStyle/>
          <a:p>
            <a:r>
              <a:rPr lang="en-US" altLang="zh-CN" sz="1050" b="1" dirty="0">
                <a:solidFill>
                  <a:schemeClr val="tx1">
                    <a:lumMod val="85000"/>
                    <a:lumOff val="15000"/>
                  </a:schemeClr>
                </a:solidFill>
                <a:latin typeface="微软雅黑" panose="020B0503020204020204" pitchFamily="34" charset="-122"/>
                <a:ea typeface="微软雅黑" panose="020B0503020204020204" pitchFamily="34" charset="-122"/>
              </a:rPr>
              <a:t>2014</a:t>
            </a:r>
            <a:endParaRPr lang="zh-CN" altLang="en-US" sz="105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10" name="矩形 109"/>
          <p:cNvSpPr/>
          <p:nvPr/>
        </p:nvSpPr>
        <p:spPr>
          <a:xfrm>
            <a:off x="7731386" y="2230140"/>
            <a:ext cx="227465" cy="358441"/>
          </a:xfrm>
          <a:prstGeom prst="rect">
            <a:avLst/>
          </a:prstGeom>
          <a:solidFill>
            <a:srgbClr val="B3222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sz="1600">
              <a:solidFill>
                <a:schemeClr val="tx1">
                  <a:lumMod val="85000"/>
                  <a:lumOff val="15000"/>
                </a:schemeClr>
              </a:solidFill>
            </a:endParaRPr>
          </a:p>
        </p:txBody>
      </p:sp>
      <p:sp>
        <p:nvSpPr>
          <p:cNvPr id="111" name="矩形 110"/>
          <p:cNvSpPr/>
          <p:nvPr/>
        </p:nvSpPr>
        <p:spPr>
          <a:xfrm>
            <a:off x="7312632" y="1857692"/>
            <a:ext cx="227465" cy="730889"/>
          </a:xfrm>
          <a:prstGeom prst="rect">
            <a:avLst/>
          </a:prstGeom>
          <a:solidFill>
            <a:srgbClr val="B3222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sz="1600">
              <a:solidFill>
                <a:schemeClr val="tx1">
                  <a:lumMod val="85000"/>
                  <a:lumOff val="15000"/>
                </a:schemeClr>
              </a:solidFill>
            </a:endParaRPr>
          </a:p>
        </p:txBody>
      </p:sp>
      <p:sp>
        <p:nvSpPr>
          <p:cNvPr id="112" name="矩形 111"/>
          <p:cNvSpPr/>
          <p:nvPr/>
        </p:nvSpPr>
        <p:spPr>
          <a:xfrm>
            <a:off x="6893878" y="2400941"/>
            <a:ext cx="227465" cy="187640"/>
          </a:xfrm>
          <a:prstGeom prst="rect">
            <a:avLst/>
          </a:prstGeom>
          <a:solidFill>
            <a:srgbClr val="B3222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sz="1600">
              <a:solidFill>
                <a:schemeClr val="tx1">
                  <a:lumMod val="85000"/>
                  <a:lumOff val="15000"/>
                </a:schemeClr>
              </a:solidFill>
            </a:endParaRPr>
          </a:p>
        </p:txBody>
      </p:sp>
      <p:sp>
        <p:nvSpPr>
          <p:cNvPr id="113" name="矩形 112"/>
          <p:cNvSpPr/>
          <p:nvPr/>
        </p:nvSpPr>
        <p:spPr>
          <a:xfrm>
            <a:off x="6475124" y="2420154"/>
            <a:ext cx="227465" cy="168426"/>
          </a:xfrm>
          <a:prstGeom prst="rect">
            <a:avLst/>
          </a:prstGeom>
          <a:solidFill>
            <a:srgbClr val="B3222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sz="1600">
              <a:solidFill>
                <a:schemeClr val="tx1">
                  <a:lumMod val="85000"/>
                  <a:lumOff val="15000"/>
                </a:schemeClr>
              </a:solidFill>
            </a:endParaRPr>
          </a:p>
        </p:txBody>
      </p:sp>
      <p:sp>
        <p:nvSpPr>
          <p:cNvPr id="114" name="矩形 113"/>
          <p:cNvSpPr/>
          <p:nvPr/>
        </p:nvSpPr>
        <p:spPr>
          <a:xfrm>
            <a:off x="6056370" y="2482512"/>
            <a:ext cx="227465" cy="106069"/>
          </a:xfrm>
          <a:prstGeom prst="rect">
            <a:avLst/>
          </a:prstGeom>
          <a:solidFill>
            <a:srgbClr val="B3222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sz="1600">
              <a:solidFill>
                <a:schemeClr val="tx1">
                  <a:lumMod val="85000"/>
                  <a:lumOff val="15000"/>
                </a:schemeClr>
              </a:solidFill>
            </a:endParaRPr>
          </a:p>
        </p:txBody>
      </p:sp>
      <p:sp>
        <p:nvSpPr>
          <p:cNvPr id="115" name="TextBox 114"/>
          <p:cNvSpPr txBox="1"/>
          <p:nvPr/>
        </p:nvSpPr>
        <p:spPr>
          <a:xfrm>
            <a:off x="6014621" y="2242965"/>
            <a:ext cx="351374" cy="253914"/>
          </a:xfrm>
          <a:prstGeom prst="rect">
            <a:avLst/>
          </a:prstGeom>
          <a:noFill/>
          <a:effectLst>
            <a:outerShdw blurRad="63500" sx="102000" sy="102000" algn="ctr" rotWithShape="0">
              <a:prstClr val="black">
                <a:alpha val="40000"/>
              </a:prstClr>
            </a:outerShdw>
          </a:effectLst>
        </p:spPr>
        <p:txBody>
          <a:bodyPr wrap="none" lIns="91438" tIns="45719" rIns="91438" bIns="45719" rtlCol="0">
            <a:spAutoFit/>
          </a:bodyPr>
          <a:lstStyle/>
          <a:p>
            <a:r>
              <a:rPr lang="en-US" altLang="zh-CN" sz="1050" dirty="0">
                <a:solidFill>
                  <a:schemeClr val="tx1">
                    <a:lumMod val="85000"/>
                    <a:lumOff val="15000"/>
                  </a:schemeClr>
                </a:solidFill>
                <a:latin typeface="微软雅黑" panose="020B0503020204020204" pitchFamily="34" charset="-122"/>
                <a:ea typeface="微软雅黑" panose="020B0503020204020204" pitchFamily="34" charset="-122"/>
              </a:rPr>
              <a:t>23</a:t>
            </a:r>
            <a:endParaRPr lang="zh-CN" altLang="en-US" sz="105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16" name="TextBox 115"/>
          <p:cNvSpPr txBox="1"/>
          <p:nvPr/>
        </p:nvSpPr>
        <p:spPr>
          <a:xfrm>
            <a:off x="6419711" y="2175614"/>
            <a:ext cx="351374" cy="253914"/>
          </a:xfrm>
          <a:prstGeom prst="rect">
            <a:avLst/>
          </a:prstGeom>
          <a:noFill/>
          <a:effectLst>
            <a:outerShdw blurRad="63500" sx="102000" sy="102000" algn="ctr" rotWithShape="0">
              <a:prstClr val="black">
                <a:alpha val="40000"/>
              </a:prstClr>
            </a:outerShdw>
          </a:effectLst>
        </p:spPr>
        <p:txBody>
          <a:bodyPr wrap="none" lIns="91438" tIns="45719" rIns="91438" bIns="45719" rtlCol="0">
            <a:spAutoFit/>
          </a:bodyPr>
          <a:lstStyle/>
          <a:p>
            <a:r>
              <a:rPr lang="en-US" altLang="zh-CN" sz="1050" dirty="0">
                <a:solidFill>
                  <a:schemeClr val="tx1">
                    <a:lumMod val="85000"/>
                    <a:lumOff val="15000"/>
                  </a:schemeClr>
                </a:solidFill>
                <a:latin typeface="微软雅黑" panose="020B0503020204020204" pitchFamily="34" charset="-122"/>
                <a:ea typeface="微软雅黑" panose="020B0503020204020204" pitchFamily="34" charset="-122"/>
              </a:rPr>
              <a:t>35</a:t>
            </a:r>
            <a:endParaRPr lang="zh-CN" altLang="en-US" sz="105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17" name="TextBox 116"/>
          <p:cNvSpPr txBox="1"/>
          <p:nvPr/>
        </p:nvSpPr>
        <p:spPr>
          <a:xfrm>
            <a:off x="6832766" y="2158428"/>
            <a:ext cx="351374" cy="253914"/>
          </a:xfrm>
          <a:prstGeom prst="rect">
            <a:avLst/>
          </a:prstGeom>
          <a:noFill/>
          <a:effectLst>
            <a:outerShdw blurRad="63500" sx="102000" sy="102000" algn="ctr" rotWithShape="0">
              <a:prstClr val="black">
                <a:alpha val="40000"/>
              </a:prstClr>
            </a:outerShdw>
          </a:effectLst>
        </p:spPr>
        <p:txBody>
          <a:bodyPr wrap="none" lIns="91438" tIns="45719" rIns="91438" bIns="45719" rtlCol="0">
            <a:spAutoFit/>
          </a:bodyPr>
          <a:lstStyle/>
          <a:p>
            <a:r>
              <a:rPr lang="en-US" altLang="zh-CN" sz="1050" dirty="0">
                <a:solidFill>
                  <a:schemeClr val="tx1">
                    <a:lumMod val="85000"/>
                    <a:lumOff val="15000"/>
                  </a:schemeClr>
                </a:solidFill>
                <a:latin typeface="微软雅黑" panose="020B0503020204020204" pitchFamily="34" charset="-122"/>
                <a:ea typeface="微软雅黑" panose="020B0503020204020204" pitchFamily="34" charset="-122"/>
              </a:rPr>
              <a:t>38</a:t>
            </a:r>
            <a:endParaRPr lang="zh-CN" altLang="en-US" sz="105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18" name="TextBox 117"/>
          <p:cNvSpPr txBox="1"/>
          <p:nvPr/>
        </p:nvSpPr>
        <p:spPr>
          <a:xfrm>
            <a:off x="7233925" y="1612852"/>
            <a:ext cx="434730" cy="253914"/>
          </a:xfrm>
          <a:prstGeom prst="rect">
            <a:avLst/>
          </a:prstGeom>
          <a:noFill/>
          <a:effectLst>
            <a:outerShdw blurRad="63500" sx="102000" sy="102000" algn="ctr" rotWithShape="0">
              <a:prstClr val="black">
                <a:alpha val="40000"/>
              </a:prstClr>
            </a:outerShdw>
          </a:effectLst>
        </p:spPr>
        <p:txBody>
          <a:bodyPr wrap="none" lIns="91438" tIns="45719" rIns="91438" bIns="45719" rtlCol="0">
            <a:spAutoFit/>
          </a:bodyPr>
          <a:lstStyle/>
          <a:p>
            <a:r>
              <a:rPr lang="en-US" altLang="zh-CN" sz="1050" dirty="0">
                <a:solidFill>
                  <a:schemeClr val="tx1">
                    <a:lumMod val="85000"/>
                    <a:lumOff val="15000"/>
                  </a:schemeClr>
                </a:solidFill>
                <a:latin typeface="微软雅黑" panose="020B0503020204020204" pitchFamily="34" charset="-122"/>
                <a:ea typeface="微软雅黑" panose="020B0503020204020204" pitchFamily="34" charset="-122"/>
              </a:rPr>
              <a:t>155</a:t>
            </a:r>
            <a:endParaRPr lang="zh-CN" altLang="en-US" sz="105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19" name="TextBox 118"/>
          <p:cNvSpPr txBox="1"/>
          <p:nvPr/>
        </p:nvSpPr>
        <p:spPr>
          <a:xfrm>
            <a:off x="7702616" y="2014576"/>
            <a:ext cx="351374" cy="253914"/>
          </a:xfrm>
          <a:prstGeom prst="rect">
            <a:avLst/>
          </a:prstGeom>
          <a:noFill/>
          <a:effectLst>
            <a:outerShdw blurRad="63500" sx="102000" sy="102000" algn="ctr" rotWithShape="0">
              <a:prstClr val="black">
                <a:alpha val="40000"/>
              </a:prstClr>
            </a:outerShdw>
          </a:effectLst>
        </p:spPr>
        <p:txBody>
          <a:bodyPr wrap="none" lIns="91438" tIns="45719" rIns="91438" bIns="45719" rtlCol="0">
            <a:spAutoFit/>
          </a:bodyPr>
          <a:lstStyle/>
          <a:p>
            <a:r>
              <a:rPr lang="en-US" altLang="zh-CN" sz="1050" dirty="0">
                <a:solidFill>
                  <a:schemeClr val="tx1">
                    <a:lumMod val="85000"/>
                    <a:lumOff val="15000"/>
                  </a:schemeClr>
                </a:solidFill>
                <a:latin typeface="微软雅黑" panose="020B0503020204020204" pitchFamily="34" charset="-122"/>
                <a:ea typeface="微软雅黑" panose="020B0503020204020204" pitchFamily="34" charset="-122"/>
              </a:rPr>
              <a:t>70</a:t>
            </a:r>
            <a:endParaRPr lang="zh-CN" altLang="en-US" sz="105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20" name="TextBox 119"/>
          <p:cNvSpPr txBox="1"/>
          <p:nvPr/>
        </p:nvSpPr>
        <p:spPr>
          <a:xfrm>
            <a:off x="5926372" y="2614327"/>
            <a:ext cx="518087" cy="253914"/>
          </a:xfrm>
          <a:prstGeom prst="rect">
            <a:avLst/>
          </a:prstGeom>
          <a:noFill/>
          <a:effectLst>
            <a:outerShdw blurRad="63500" sx="102000" sy="102000" algn="ctr" rotWithShape="0">
              <a:prstClr val="black">
                <a:alpha val="40000"/>
              </a:prstClr>
            </a:outerShdw>
          </a:effectLst>
        </p:spPr>
        <p:txBody>
          <a:bodyPr wrap="none" lIns="91438" tIns="45719" rIns="91438" bIns="45719" rtlCol="0">
            <a:spAutoFit/>
          </a:bodyPr>
          <a:lstStyle/>
          <a:p>
            <a:r>
              <a:rPr lang="en-US" altLang="zh-CN" sz="1050" b="1" dirty="0">
                <a:solidFill>
                  <a:schemeClr val="tx1">
                    <a:lumMod val="85000"/>
                    <a:lumOff val="15000"/>
                  </a:schemeClr>
                </a:solidFill>
                <a:latin typeface="微软雅黑" panose="020B0503020204020204" pitchFamily="34" charset="-122"/>
                <a:ea typeface="微软雅黑" panose="020B0503020204020204" pitchFamily="34" charset="-122"/>
              </a:rPr>
              <a:t>2010</a:t>
            </a:r>
            <a:endParaRPr lang="zh-CN" altLang="en-US" sz="105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21" name="TextBox 120"/>
          <p:cNvSpPr txBox="1"/>
          <p:nvPr/>
        </p:nvSpPr>
        <p:spPr>
          <a:xfrm>
            <a:off x="6329290" y="2614327"/>
            <a:ext cx="518087" cy="253914"/>
          </a:xfrm>
          <a:prstGeom prst="rect">
            <a:avLst/>
          </a:prstGeom>
          <a:noFill/>
          <a:effectLst>
            <a:outerShdw blurRad="63500" sx="102000" sy="102000" algn="ctr" rotWithShape="0">
              <a:prstClr val="black">
                <a:alpha val="40000"/>
              </a:prstClr>
            </a:outerShdw>
          </a:effectLst>
        </p:spPr>
        <p:txBody>
          <a:bodyPr wrap="none" lIns="91438" tIns="45719" rIns="91438" bIns="45719" rtlCol="0">
            <a:spAutoFit/>
          </a:bodyPr>
          <a:lstStyle/>
          <a:p>
            <a:r>
              <a:rPr lang="en-US" altLang="zh-CN" sz="1050" b="1" dirty="0">
                <a:solidFill>
                  <a:schemeClr val="tx1">
                    <a:lumMod val="85000"/>
                    <a:lumOff val="15000"/>
                  </a:schemeClr>
                </a:solidFill>
                <a:latin typeface="微软雅黑" panose="020B0503020204020204" pitchFamily="34" charset="-122"/>
                <a:ea typeface="微软雅黑" panose="020B0503020204020204" pitchFamily="34" charset="-122"/>
              </a:rPr>
              <a:t>2011</a:t>
            </a:r>
            <a:endParaRPr lang="zh-CN" altLang="en-US" sz="105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22" name="TextBox 121"/>
          <p:cNvSpPr txBox="1"/>
          <p:nvPr/>
        </p:nvSpPr>
        <p:spPr>
          <a:xfrm>
            <a:off x="6740444" y="2614327"/>
            <a:ext cx="518087" cy="253914"/>
          </a:xfrm>
          <a:prstGeom prst="rect">
            <a:avLst/>
          </a:prstGeom>
          <a:noFill/>
          <a:effectLst>
            <a:outerShdw blurRad="63500" sx="102000" sy="102000" algn="ctr" rotWithShape="0">
              <a:prstClr val="black">
                <a:alpha val="40000"/>
              </a:prstClr>
            </a:outerShdw>
          </a:effectLst>
        </p:spPr>
        <p:txBody>
          <a:bodyPr wrap="none" lIns="91438" tIns="45719" rIns="91438" bIns="45719" rtlCol="0">
            <a:spAutoFit/>
          </a:bodyPr>
          <a:lstStyle/>
          <a:p>
            <a:r>
              <a:rPr lang="en-US" altLang="zh-CN" sz="1050" b="1" dirty="0">
                <a:solidFill>
                  <a:schemeClr val="tx1">
                    <a:lumMod val="85000"/>
                    <a:lumOff val="15000"/>
                  </a:schemeClr>
                </a:solidFill>
                <a:latin typeface="微软雅黑" panose="020B0503020204020204" pitchFamily="34" charset="-122"/>
                <a:ea typeface="微软雅黑" panose="020B0503020204020204" pitchFamily="34" charset="-122"/>
              </a:rPr>
              <a:t>2012</a:t>
            </a:r>
            <a:endParaRPr lang="zh-CN" altLang="en-US" sz="105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23" name="TextBox 122"/>
          <p:cNvSpPr txBox="1"/>
          <p:nvPr/>
        </p:nvSpPr>
        <p:spPr>
          <a:xfrm>
            <a:off x="7173114" y="2614327"/>
            <a:ext cx="518087" cy="253914"/>
          </a:xfrm>
          <a:prstGeom prst="rect">
            <a:avLst/>
          </a:prstGeom>
          <a:noFill/>
          <a:effectLst>
            <a:outerShdw blurRad="63500" sx="102000" sy="102000" algn="ctr" rotWithShape="0">
              <a:prstClr val="black">
                <a:alpha val="40000"/>
              </a:prstClr>
            </a:outerShdw>
          </a:effectLst>
        </p:spPr>
        <p:txBody>
          <a:bodyPr wrap="none" lIns="91438" tIns="45719" rIns="91438" bIns="45719" rtlCol="0">
            <a:spAutoFit/>
          </a:bodyPr>
          <a:lstStyle/>
          <a:p>
            <a:r>
              <a:rPr lang="en-US" altLang="zh-CN" sz="1050" b="1" dirty="0">
                <a:solidFill>
                  <a:schemeClr val="tx1">
                    <a:lumMod val="85000"/>
                    <a:lumOff val="15000"/>
                  </a:schemeClr>
                </a:solidFill>
                <a:latin typeface="微软雅黑" panose="020B0503020204020204" pitchFamily="34" charset="-122"/>
                <a:ea typeface="微软雅黑" panose="020B0503020204020204" pitchFamily="34" charset="-122"/>
              </a:rPr>
              <a:t>2013</a:t>
            </a:r>
            <a:endParaRPr lang="zh-CN" altLang="en-US" sz="105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24" name="TextBox 123"/>
          <p:cNvSpPr txBox="1"/>
          <p:nvPr/>
        </p:nvSpPr>
        <p:spPr>
          <a:xfrm>
            <a:off x="7629255" y="2614327"/>
            <a:ext cx="518087" cy="253914"/>
          </a:xfrm>
          <a:prstGeom prst="rect">
            <a:avLst/>
          </a:prstGeom>
          <a:noFill/>
          <a:effectLst>
            <a:outerShdw blurRad="63500" sx="102000" sy="102000" algn="ctr" rotWithShape="0">
              <a:prstClr val="black">
                <a:alpha val="40000"/>
              </a:prstClr>
            </a:outerShdw>
          </a:effectLst>
        </p:spPr>
        <p:txBody>
          <a:bodyPr wrap="none" lIns="91438" tIns="45719" rIns="91438" bIns="45719" rtlCol="0">
            <a:spAutoFit/>
          </a:bodyPr>
          <a:lstStyle/>
          <a:p>
            <a:r>
              <a:rPr lang="en-US" altLang="zh-CN" sz="1050" b="1" dirty="0">
                <a:solidFill>
                  <a:schemeClr val="tx1">
                    <a:lumMod val="85000"/>
                    <a:lumOff val="15000"/>
                  </a:schemeClr>
                </a:solidFill>
                <a:latin typeface="微软雅黑" panose="020B0503020204020204" pitchFamily="34" charset="-122"/>
                <a:ea typeface="微软雅黑" panose="020B0503020204020204" pitchFamily="34" charset="-122"/>
              </a:rPr>
              <a:t>2014</a:t>
            </a:r>
            <a:endParaRPr lang="zh-CN" altLang="en-US" sz="105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25" name="TextBox 124"/>
          <p:cNvSpPr txBox="1"/>
          <p:nvPr/>
        </p:nvSpPr>
        <p:spPr>
          <a:xfrm>
            <a:off x="1117559" y="3009573"/>
            <a:ext cx="773417" cy="276999"/>
          </a:xfrm>
          <a:prstGeom prst="rect">
            <a:avLst/>
          </a:prstGeom>
          <a:noFill/>
        </p:spPr>
        <p:txBody>
          <a:bodyPr wrap="none" lIns="91438" tIns="45719" rIns="91438" bIns="45719" rtlCol="0">
            <a:spAutoFit/>
          </a:bodyPr>
          <a:lstStyle/>
          <a:p>
            <a:r>
              <a:rPr lang="en-US" altLang="zh-CN" sz="1200" b="1" dirty="0">
                <a:solidFill>
                  <a:schemeClr val="tx1">
                    <a:lumMod val="85000"/>
                    <a:lumOff val="15000"/>
                  </a:schemeClr>
                </a:solidFill>
                <a:latin typeface="微软雅黑" panose="020B0503020204020204" pitchFamily="34" charset="-122"/>
                <a:ea typeface="微软雅黑" panose="020B0503020204020204" pitchFamily="34" charset="-122"/>
              </a:rPr>
              <a:t>Pa</a:t>
            </a:r>
            <a:r>
              <a:rPr lang="en-US" altLang="zh-CN" sz="1200" b="1" spc="-250" dirty="0">
                <a:solidFill>
                  <a:schemeClr val="tx1">
                    <a:lumMod val="85000"/>
                    <a:lumOff val="15000"/>
                  </a:schemeClr>
                </a:solidFill>
                <a:latin typeface="微软雅黑" panose="020B0503020204020204" pitchFamily="34" charset="-122"/>
                <a:ea typeface="微软雅黑" panose="020B0503020204020204" pitchFamily="34" charset="-122"/>
              </a:rPr>
              <a:t>r</a:t>
            </a:r>
            <a:r>
              <a:rPr lang="en-US" altLang="zh-CN" sz="1200" b="1" dirty="0">
                <a:solidFill>
                  <a:schemeClr val="tx1">
                    <a:lumMod val="85000"/>
                    <a:lumOff val="15000"/>
                  </a:schemeClr>
                </a:solidFill>
                <a:latin typeface="微软雅黑" panose="020B0503020204020204" pitchFamily="34" charset="-122"/>
                <a:ea typeface="微软雅黑" panose="020B0503020204020204" pitchFamily="34" charset="-122"/>
              </a:rPr>
              <a:t>tner </a:t>
            </a:r>
          </a:p>
        </p:txBody>
      </p:sp>
      <p:sp>
        <p:nvSpPr>
          <p:cNvPr id="126" name="矩形 125"/>
          <p:cNvSpPr/>
          <p:nvPr/>
        </p:nvSpPr>
        <p:spPr>
          <a:xfrm>
            <a:off x="1117558" y="3293571"/>
            <a:ext cx="2230058" cy="646331"/>
          </a:xfrm>
          <a:prstGeom prst="rect">
            <a:avLst/>
          </a:prstGeom>
        </p:spPr>
        <p:txBody>
          <a:bodyPr wrap="square" lIns="91438" tIns="45719" rIns="91438" bIns="45719">
            <a:spAutoFit/>
          </a:bodyPr>
          <a:lstStyle/>
          <a:p>
            <a:r>
              <a:rPr lang="en-US" altLang="zh-CN" sz="1200" dirty="0">
                <a:solidFill>
                  <a:schemeClr val="tx1">
                    <a:lumMod val="85000"/>
                    <a:lumOff val="15000"/>
                  </a:schemeClr>
                </a:solidFill>
              </a:rPr>
              <a:t>dolor sit </a:t>
            </a:r>
            <a:r>
              <a:rPr lang="en-US" altLang="zh-CN" sz="1200" dirty="0" err="1">
                <a:solidFill>
                  <a:schemeClr val="tx1">
                    <a:lumMod val="85000"/>
                    <a:lumOff val="15000"/>
                  </a:schemeClr>
                </a:solidFill>
              </a:rPr>
              <a:t>amet</a:t>
            </a:r>
            <a:r>
              <a:rPr lang="en-US" altLang="zh-CN" sz="1200" dirty="0">
                <a:solidFill>
                  <a:schemeClr val="tx1">
                    <a:lumMod val="85000"/>
                    <a:lumOff val="15000"/>
                  </a:schemeClr>
                </a:solidFill>
              </a:rPr>
              <a:t>, </a:t>
            </a:r>
            <a:r>
              <a:rPr lang="en-US" altLang="zh-CN" sz="1200" dirty="0" err="1">
                <a:solidFill>
                  <a:schemeClr val="tx1">
                    <a:lumMod val="85000"/>
                    <a:lumOff val="15000"/>
                  </a:schemeClr>
                </a:solidFill>
              </a:rPr>
              <a:t>consectetur</a:t>
            </a:r>
            <a:r>
              <a:rPr lang="en-US" altLang="zh-CN" sz="1200" dirty="0">
                <a:solidFill>
                  <a:schemeClr val="tx1">
                    <a:lumMod val="85000"/>
                    <a:lumOff val="15000"/>
                  </a:schemeClr>
                </a:solidFill>
              </a:rPr>
              <a:t> </a:t>
            </a:r>
            <a:r>
              <a:rPr lang="en-US" altLang="zh-CN" sz="1200" dirty="0" err="1">
                <a:solidFill>
                  <a:schemeClr val="tx1">
                    <a:lumMod val="85000"/>
                    <a:lumOff val="15000"/>
                  </a:schemeClr>
                </a:solidFill>
              </a:rPr>
              <a:t>adipiscing</a:t>
            </a:r>
            <a:r>
              <a:rPr lang="en-US" altLang="zh-CN" sz="1200" dirty="0">
                <a:solidFill>
                  <a:schemeClr val="tx1">
                    <a:lumMod val="85000"/>
                    <a:lumOff val="15000"/>
                  </a:schemeClr>
                </a:solidFill>
              </a:rPr>
              <a:t> </a:t>
            </a:r>
            <a:r>
              <a:rPr lang="en-US" altLang="zh-CN" sz="1200" dirty="0" err="1">
                <a:solidFill>
                  <a:schemeClr val="tx1">
                    <a:lumMod val="85000"/>
                    <a:lumOff val="15000"/>
                  </a:schemeClr>
                </a:solidFill>
              </a:rPr>
              <a:t>elit</a:t>
            </a:r>
            <a:r>
              <a:rPr lang="en-US" altLang="zh-CN" sz="1200" dirty="0">
                <a:solidFill>
                  <a:schemeClr val="tx1">
                    <a:lumMod val="85000"/>
                    <a:lumOff val="15000"/>
                  </a:schemeClr>
                </a:solidFill>
              </a:rPr>
              <a:t>. </a:t>
            </a:r>
            <a:r>
              <a:rPr lang="en-US" altLang="zh-CN" sz="1200" dirty="0" err="1">
                <a:solidFill>
                  <a:schemeClr val="tx1">
                    <a:lumMod val="85000"/>
                    <a:lumOff val="15000"/>
                  </a:schemeClr>
                </a:solidFill>
              </a:rPr>
              <a:t>Aliquam</a:t>
            </a:r>
            <a:r>
              <a:rPr lang="en-US" altLang="zh-CN" sz="1200" dirty="0">
                <a:solidFill>
                  <a:schemeClr val="tx1">
                    <a:lumMod val="85000"/>
                    <a:lumOff val="15000"/>
                  </a:schemeClr>
                </a:solidFill>
              </a:rPr>
              <a:t> </a:t>
            </a:r>
            <a:r>
              <a:rPr lang="en-US" altLang="zh-CN" sz="1200" dirty="0" err="1">
                <a:solidFill>
                  <a:schemeClr val="tx1">
                    <a:lumMod val="85000"/>
                    <a:lumOff val="15000"/>
                  </a:schemeClr>
                </a:solidFill>
              </a:rPr>
              <a:t>suscipit</a:t>
            </a:r>
            <a:r>
              <a:rPr lang="en-US" altLang="zh-CN" sz="1200" dirty="0">
                <a:solidFill>
                  <a:schemeClr val="tx1">
                    <a:lumMod val="85000"/>
                    <a:lumOff val="15000"/>
                  </a:schemeClr>
                </a:solidFill>
              </a:rPr>
              <a:t> </a:t>
            </a:r>
            <a:r>
              <a:rPr lang="en-US" altLang="zh-CN" sz="1200" dirty="0" err="1">
                <a:solidFill>
                  <a:schemeClr val="tx1">
                    <a:lumMod val="85000"/>
                    <a:lumOff val="15000"/>
                  </a:schemeClr>
                </a:solidFill>
              </a:rPr>
              <a:t>mattis</a:t>
            </a:r>
            <a:r>
              <a:rPr lang="en-US" altLang="zh-CN" sz="1200" dirty="0">
                <a:solidFill>
                  <a:schemeClr val="tx1">
                    <a:lumMod val="85000"/>
                    <a:lumOff val="15000"/>
                  </a:schemeClr>
                </a:solidFill>
              </a:rPr>
              <a:t> </a:t>
            </a:r>
            <a:r>
              <a:rPr lang="en-US" altLang="zh-CN" sz="1200" dirty="0" err="1">
                <a:solidFill>
                  <a:schemeClr val="tx1">
                    <a:lumMod val="85000"/>
                    <a:lumOff val="15000"/>
                  </a:schemeClr>
                </a:solidFill>
              </a:rPr>
              <a:t>diam</a:t>
            </a:r>
            <a:r>
              <a:rPr lang="en-US" altLang="zh-CN" sz="1200" dirty="0">
                <a:solidFill>
                  <a:schemeClr val="tx1">
                    <a:lumMod val="85000"/>
                    <a:lumOff val="15000"/>
                  </a:schemeClr>
                </a:solidFill>
              </a:rPr>
              <a:t> </a:t>
            </a:r>
            <a:r>
              <a:rPr lang="en-US" altLang="zh-CN" sz="1200" dirty="0" err="1">
                <a:solidFill>
                  <a:schemeClr val="tx1">
                    <a:lumMod val="85000"/>
                    <a:lumOff val="15000"/>
                  </a:schemeClr>
                </a:solidFill>
              </a:rPr>
              <a:t>venenatis</a:t>
            </a:r>
            <a:r>
              <a:rPr lang="en-US" altLang="zh-CN" sz="1200" dirty="0">
                <a:solidFill>
                  <a:schemeClr val="tx1">
                    <a:lumMod val="85000"/>
                    <a:lumOff val="15000"/>
                  </a:schemeClr>
                </a:solidFill>
              </a:rPr>
              <a:t> </a:t>
            </a:r>
            <a:r>
              <a:rPr lang="en-US" altLang="zh-CN" sz="1200" dirty="0" err="1">
                <a:solidFill>
                  <a:schemeClr val="tx1">
                    <a:lumMod val="85000"/>
                    <a:lumOff val="15000"/>
                  </a:schemeClr>
                </a:solidFill>
              </a:rPr>
              <a:t>varius</a:t>
            </a:r>
            <a:r>
              <a:rPr lang="en-US" altLang="zh-CN" sz="1200" dirty="0">
                <a:solidFill>
                  <a:schemeClr val="tx1">
                    <a:lumMod val="85000"/>
                    <a:lumOff val="15000"/>
                  </a:schemeClr>
                </a:solidFill>
              </a:rPr>
              <a:t>.  </a:t>
            </a:r>
            <a:endParaRPr lang="zh-CN" altLang="en-US" sz="1200" dirty="0">
              <a:solidFill>
                <a:schemeClr val="tx1">
                  <a:lumMod val="85000"/>
                  <a:lumOff val="15000"/>
                </a:schemeClr>
              </a:solidFill>
            </a:endParaRPr>
          </a:p>
        </p:txBody>
      </p:sp>
      <p:sp>
        <p:nvSpPr>
          <p:cNvPr id="127" name="TextBox 126"/>
          <p:cNvSpPr txBox="1"/>
          <p:nvPr/>
        </p:nvSpPr>
        <p:spPr>
          <a:xfrm>
            <a:off x="3564859" y="3009573"/>
            <a:ext cx="934166" cy="276999"/>
          </a:xfrm>
          <a:prstGeom prst="rect">
            <a:avLst/>
          </a:prstGeom>
          <a:noFill/>
        </p:spPr>
        <p:txBody>
          <a:bodyPr wrap="none" lIns="91438" tIns="45719" rIns="91438" bIns="45719" rtlCol="0">
            <a:spAutoFit/>
          </a:bodyPr>
          <a:lstStyle/>
          <a:p>
            <a:r>
              <a:rPr lang="en-US" altLang="zh-CN" sz="1200" b="1" dirty="0">
                <a:solidFill>
                  <a:schemeClr val="tx1">
                    <a:lumMod val="85000"/>
                    <a:lumOff val="15000"/>
                  </a:schemeClr>
                </a:solidFill>
                <a:latin typeface="微软雅黑" panose="020B0503020204020204" pitchFamily="34" charset="-122"/>
                <a:ea typeface="微软雅黑" panose="020B0503020204020204" pitchFamily="34" charset="-122"/>
              </a:rPr>
              <a:t>Customer</a:t>
            </a:r>
          </a:p>
        </p:txBody>
      </p:sp>
      <p:sp>
        <p:nvSpPr>
          <p:cNvPr id="128" name="矩形 127"/>
          <p:cNvSpPr/>
          <p:nvPr/>
        </p:nvSpPr>
        <p:spPr>
          <a:xfrm>
            <a:off x="3564859" y="3293571"/>
            <a:ext cx="2230058" cy="646331"/>
          </a:xfrm>
          <a:prstGeom prst="rect">
            <a:avLst/>
          </a:prstGeom>
        </p:spPr>
        <p:txBody>
          <a:bodyPr wrap="square" lIns="91438" tIns="45719" rIns="91438" bIns="45719">
            <a:spAutoFit/>
          </a:bodyPr>
          <a:lstStyle/>
          <a:p>
            <a:r>
              <a:rPr lang="en-US" altLang="zh-CN" sz="1200" dirty="0">
                <a:solidFill>
                  <a:schemeClr val="tx1">
                    <a:lumMod val="85000"/>
                    <a:lumOff val="15000"/>
                  </a:schemeClr>
                </a:solidFill>
              </a:rPr>
              <a:t>dolor sit </a:t>
            </a:r>
            <a:r>
              <a:rPr lang="en-US" altLang="zh-CN" sz="1200" dirty="0" err="1">
                <a:solidFill>
                  <a:schemeClr val="tx1">
                    <a:lumMod val="85000"/>
                    <a:lumOff val="15000"/>
                  </a:schemeClr>
                </a:solidFill>
              </a:rPr>
              <a:t>amet</a:t>
            </a:r>
            <a:r>
              <a:rPr lang="en-US" altLang="zh-CN" sz="1200" dirty="0">
                <a:solidFill>
                  <a:schemeClr val="tx1">
                    <a:lumMod val="85000"/>
                    <a:lumOff val="15000"/>
                  </a:schemeClr>
                </a:solidFill>
              </a:rPr>
              <a:t>, </a:t>
            </a:r>
            <a:r>
              <a:rPr lang="en-US" altLang="zh-CN" sz="1200" dirty="0" err="1">
                <a:solidFill>
                  <a:schemeClr val="tx1">
                    <a:lumMod val="85000"/>
                    <a:lumOff val="15000"/>
                  </a:schemeClr>
                </a:solidFill>
              </a:rPr>
              <a:t>consectetur</a:t>
            </a:r>
            <a:r>
              <a:rPr lang="en-US" altLang="zh-CN" sz="1200" dirty="0">
                <a:solidFill>
                  <a:schemeClr val="tx1">
                    <a:lumMod val="85000"/>
                    <a:lumOff val="15000"/>
                  </a:schemeClr>
                </a:solidFill>
              </a:rPr>
              <a:t> </a:t>
            </a:r>
            <a:r>
              <a:rPr lang="en-US" altLang="zh-CN" sz="1200" dirty="0" err="1">
                <a:solidFill>
                  <a:schemeClr val="tx1">
                    <a:lumMod val="85000"/>
                    <a:lumOff val="15000"/>
                  </a:schemeClr>
                </a:solidFill>
              </a:rPr>
              <a:t>adipiscing</a:t>
            </a:r>
            <a:r>
              <a:rPr lang="en-US" altLang="zh-CN" sz="1200" dirty="0">
                <a:solidFill>
                  <a:schemeClr val="tx1">
                    <a:lumMod val="85000"/>
                    <a:lumOff val="15000"/>
                  </a:schemeClr>
                </a:solidFill>
              </a:rPr>
              <a:t> </a:t>
            </a:r>
            <a:r>
              <a:rPr lang="en-US" altLang="zh-CN" sz="1200" dirty="0" err="1">
                <a:solidFill>
                  <a:schemeClr val="tx1">
                    <a:lumMod val="85000"/>
                    <a:lumOff val="15000"/>
                  </a:schemeClr>
                </a:solidFill>
              </a:rPr>
              <a:t>elit</a:t>
            </a:r>
            <a:r>
              <a:rPr lang="en-US" altLang="zh-CN" sz="1200" dirty="0">
                <a:solidFill>
                  <a:schemeClr val="tx1">
                    <a:lumMod val="85000"/>
                    <a:lumOff val="15000"/>
                  </a:schemeClr>
                </a:solidFill>
              </a:rPr>
              <a:t>. </a:t>
            </a:r>
            <a:r>
              <a:rPr lang="en-US" altLang="zh-CN" sz="1200" dirty="0" err="1">
                <a:solidFill>
                  <a:schemeClr val="tx1">
                    <a:lumMod val="85000"/>
                    <a:lumOff val="15000"/>
                  </a:schemeClr>
                </a:solidFill>
              </a:rPr>
              <a:t>Aliquam</a:t>
            </a:r>
            <a:r>
              <a:rPr lang="en-US" altLang="zh-CN" sz="1200" dirty="0">
                <a:solidFill>
                  <a:schemeClr val="tx1">
                    <a:lumMod val="85000"/>
                    <a:lumOff val="15000"/>
                  </a:schemeClr>
                </a:solidFill>
              </a:rPr>
              <a:t> </a:t>
            </a:r>
            <a:r>
              <a:rPr lang="en-US" altLang="zh-CN" sz="1200" dirty="0" err="1">
                <a:solidFill>
                  <a:schemeClr val="tx1">
                    <a:lumMod val="85000"/>
                    <a:lumOff val="15000"/>
                  </a:schemeClr>
                </a:solidFill>
              </a:rPr>
              <a:t>suscipit</a:t>
            </a:r>
            <a:r>
              <a:rPr lang="en-US" altLang="zh-CN" sz="1200" dirty="0">
                <a:solidFill>
                  <a:schemeClr val="tx1">
                    <a:lumMod val="85000"/>
                    <a:lumOff val="15000"/>
                  </a:schemeClr>
                </a:solidFill>
              </a:rPr>
              <a:t> </a:t>
            </a:r>
            <a:r>
              <a:rPr lang="en-US" altLang="zh-CN" sz="1200" dirty="0" err="1">
                <a:solidFill>
                  <a:schemeClr val="tx1">
                    <a:lumMod val="85000"/>
                    <a:lumOff val="15000"/>
                  </a:schemeClr>
                </a:solidFill>
              </a:rPr>
              <a:t>mattis</a:t>
            </a:r>
            <a:r>
              <a:rPr lang="en-US" altLang="zh-CN" sz="1200" dirty="0">
                <a:solidFill>
                  <a:schemeClr val="tx1">
                    <a:lumMod val="85000"/>
                    <a:lumOff val="15000"/>
                  </a:schemeClr>
                </a:solidFill>
              </a:rPr>
              <a:t> </a:t>
            </a:r>
            <a:r>
              <a:rPr lang="en-US" altLang="zh-CN" sz="1200" dirty="0" err="1">
                <a:solidFill>
                  <a:schemeClr val="tx1">
                    <a:lumMod val="85000"/>
                    <a:lumOff val="15000"/>
                  </a:schemeClr>
                </a:solidFill>
              </a:rPr>
              <a:t>diam</a:t>
            </a:r>
            <a:r>
              <a:rPr lang="en-US" altLang="zh-CN" sz="1200" dirty="0">
                <a:solidFill>
                  <a:schemeClr val="tx1">
                    <a:lumMod val="85000"/>
                    <a:lumOff val="15000"/>
                  </a:schemeClr>
                </a:solidFill>
              </a:rPr>
              <a:t> </a:t>
            </a:r>
            <a:r>
              <a:rPr lang="en-US" altLang="zh-CN" sz="1200" dirty="0" err="1">
                <a:solidFill>
                  <a:schemeClr val="tx1">
                    <a:lumMod val="85000"/>
                    <a:lumOff val="15000"/>
                  </a:schemeClr>
                </a:solidFill>
              </a:rPr>
              <a:t>venenatis</a:t>
            </a:r>
            <a:r>
              <a:rPr lang="en-US" altLang="zh-CN" sz="1200" dirty="0">
                <a:solidFill>
                  <a:schemeClr val="tx1">
                    <a:lumMod val="85000"/>
                    <a:lumOff val="15000"/>
                  </a:schemeClr>
                </a:solidFill>
              </a:rPr>
              <a:t> </a:t>
            </a:r>
            <a:r>
              <a:rPr lang="en-US" altLang="zh-CN" sz="1200" dirty="0" err="1">
                <a:solidFill>
                  <a:schemeClr val="tx1">
                    <a:lumMod val="85000"/>
                    <a:lumOff val="15000"/>
                  </a:schemeClr>
                </a:solidFill>
              </a:rPr>
              <a:t>varius</a:t>
            </a:r>
            <a:r>
              <a:rPr lang="en-US" altLang="zh-CN" sz="1200" dirty="0">
                <a:solidFill>
                  <a:schemeClr val="tx1">
                    <a:lumMod val="85000"/>
                    <a:lumOff val="15000"/>
                  </a:schemeClr>
                </a:solidFill>
              </a:rPr>
              <a:t>.  </a:t>
            </a:r>
            <a:endParaRPr lang="zh-CN" altLang="en-US" sz="1200" dirty="0">
              <a:solidFill>
                <a:schemeClr val="tx1">
                  <a:lumMod val="85000"/>
                  <a:lumOff val="15000"/>
                </a:schemeClr>
              </a:solidFill>
            </a:endParaRPr>
          </a:p>
        </p:txBody>
      </p:sp>
      <p:sp>
        <p:nvSpPr>
          <p:cNvPr id="129" name="TextBox 128"/>
          <p:cNvSpPr txBox="1"/>
          <p:nvPr/>
        </p:nvSpPr>
        <p:spPr>
          <a:xfrm>
            <a:off x="6012161" y="3009573"/>
            <a:ext cx="1125629" cy="461665"/>
          </a:xfrm>
          <a:prstGeom prst="rect">
            <a:avLst/>
          </a:prstGeom>
          <a:noFill/>
        </p:spPr>
        <p:txBody>
          <a:bodyPr wrap="none" lIns="91438" tIns="45719" rIns="91438" bIns="45719" rtlCol="0">
            <a:spAutoFit/>
          </a:bodyPr>
          <a:lstStyle/>
          <a:p>
            <a:r>
              <a:rPr lang="en-US" altLang="zh-CN" sz="1200" b="1" dirty="0">
                <a:solidFill>
                  <a:schemeClr val="tx1">
                    <a:lumMod val="85000"/>
                    <a:lumOff val="15000"/>
                  </a:schemeClr>
                </a:solidFill>
                <a:latin typeface="微软雅黑" panose="020B0503020204020204" pitchFamily="34" charset="-122"/>
                <a:ea typeface="微软雅黑" panose="020B0503020204020204" pitchFamily="34" charset="-122"/>
              </a:rPr>
              <a:t>Announcing</a:t>
            </a:r>
          </a:p>
          <a:p>
            <a:r>
              <a:rPr lang="en-US" altLang="zh-CN" sz="1200" b="1" dirty="0">
                <a:solidFill>
                  <a:schemeClr val="tx1">
                    <a:lumMod val="85000"/>
                    <a:lumOff val="15000"/>
                  </a:schemeClr>
                </a:solidFill>
                <a:latin typeface="微软雅黑" panose="020B0503020204020204" pitchFamily="34" charset="-122"/>
                <a:ea typeface="微软雅黑" panose="020B0503020204020204" pitchFamily="34" charset="-122"/>
              </a:rPr>
              <a:t> </a:t>
            </a:r>
          </a:p>
        </p:txBody>
      </p:sp>
      <p:sp>
        <p:nvSpPr>
          <p:cNvPr id="130" name="矩形 129"/>
          <p:cNvSpPr/>
          <p:nvPr/>
        </p:nvSpPr>
        <p:spPr>
          <a:xfrm>
            <a:off x="6012160" y="3293571"/>
            <a:ext cx="2230058" cy="646331"/>
          </a:xfrm>
          <a:prstGeom prst="rect">
            <a:avLst/>
          </a:prstGeom>
        </p:spPr>
        <p:txBody>
          <a:bodyPr wrap="square" lIns="91438" tIns="45719" rIns="91438" bIns="45719">
            <a:spAutoFit/>
          </a:bodyPr>
          <a:lstStyle/>
          <a:p>
            <a:r>
              <a:rPr lang="en-US" altLang="zh-CN" sz="1200" dirty="0">
                <a:solidFill>
                  <a:schemeClr val="tx1">
                    <a:lumMod val="85000"/>
                    <a:lumOff val="15000"/>
                  </a:schemeClr>
                </a:solidFill>
              </a:rPr>
              <a:t>dolor sit </a:t>
            </a:r>
            <a:r>
              <a:rPr lang="en-US" altLang="zh-CN" sz="1200" dirty="0" err="1">
                <a:solidFill>
                  <a:schemeClr val="tx1">
                    <a:lumMod val="85000"/>
                    <a:lumOff val="15000"/>
                  </a:schemeClr>
                </a:solidFill>
              </a:rPr>
              <a:t>amet</a:t>
            </a:r>
            <a:r>
              <a:rPr lang="en-US" altLang="zh-CN" sz="1200" dirty="0">
                <a:solidFill>
                  <a:schemeClr val="tx1">
                    <a:lumMod val="85000"/>
                    <a:lumOff val="15000"/>
                  </a:schemeClr>
                </a:solidFill>
              </a:rPr>
              <a:t>, </a:t>
            </a:r>
            <a:r>
              <a:rPr lang="en-US" altLang="zh-CN" sz="1200" dirty="0" err="1">
                <a:solidFill>
                  <a:schemeClr val="tx1">
                    <a:lumMod val="85000"/>
                    <a:lumOff val="15000"/>
                  </a:schemeClr>
                </a:solidFill>
              </a:rPr>
              <a:t>consectetur</a:t>
            </a:r>
            <a:r>
              <a:rPr lang="en-US" altLang="zh-CN" sz="1200" dirty="0">
                <a:solidFill>
                  <a:schemeClr val="tx1">
                    <a:lumMod val="85000"/>
                    <a:lumOff val="15000"/>
                  </a:schemeClr>
                </a:solidFill>
              </a:rPr>
              <a:t> </a:t>
            </a:r>
            <a:r>
              <a:rPr lang="en-US" altLang="zh-CN" sz="1200" dirty="0" err="1">
                <a:solidFill>
                  <a:schemeClr val="tx1">
                    <a:lumMod val="85000"/>
                    <a:lumOff val="15000"/>
                  </a:schemeClr>
                </a:solidFill>
              </a:rPr>
              <a:t>adipiscing</a:t>
            </a:r>
            <a:r>
              <a:rPr lang="en-US" altLang="zh-CN" sz="1200" dirty="0">
                <a:solidFill>
                  <a:schemeClr val="tx1">
                    <a:lumMod val="85000"/>
                    <a:lumOff val="15000"/>
                  </a:schemeClr>
                </a:solidFill>
              </a:rPr>
              <a:t> </a:t>
            </a:r>
            <a:r>
              <a:rPr lang="en-US" altLang="zh-CN" sz="1200" dirty="0" err="1">
                <a:solidFill>
                  <a:schemeClr val="tx1">
                    <a:lumMod val="85000"/>
                    <a:lumOff val="15000"/>
                  </a:schemeClr>
                </a:solidFill>
              </a:rPr>
              <a:t>elit</a:t>
            </a:r>
            <a:r>
              <a:rPr lang="en-US" altLang="zh-CN" sz="1200" dirty="0">
                <a:solidFill>
                  <a:schemeClr val="tx1">
                    <a:lumMod val="85000"/>
                    <a:lumOff val="15000"/>
                  </a:schemeClr>
                </a:solidFill>
              </a:rPr>
              <a:t>. </a:t>
            </a:r>
            <a:r>
              <a:rPr lang="en-US" altLang="zh-CN" sz="1200" dirty="0" err="1">
                <a:solidFill>
                  <a:schemeClr val="tx1">
                    <a:lumMod val="85000"/>
                    <a:lumOff val="15000"/>
                  </a:schemeClr>
                </a:solidFill>
              </a:rPr>
              <a:t>Aliquam</a:t>
            </a:r>
            <a:r>
              <a:rPr lang="en-US" altLang="zh-CN" sz="1200" dirty="0">
                <a:solidFill>
                  <a:schemeClr val="tx1">
                    <a:lumMod val="85000"/>
                    <a:lumOff val="15000"/>
                  </a:schemeClr>
                </a:solidFill>
              </a:rPr>
              <a:t> </a:t>
            </a:r>
            <a:r>
              <a:rPr lang="en-US" altLang="zh-CN" sz="1200" dirty="0" err="1">
                <a:solidFill>
                  <a:schemeClr val="tx1">
                    <a:lumMod val="85000"/>
                    <a:lumOff val="15000"/>
                  </a:schemeClr>
                </a:solidFill>
              </a:rPr>
              <a:t>suscipit</a:t>
            </a:r>
            <a:r>
              <a:rPr lang="en-US" altLang="zh-CN" sz="1200" dirty="0">
                <a:solidFill>
                  <a:schemeClr val="tx1">
                    <a:lumMod val="85000"/>
                    <a:lumOff val="15000"/>
                  </a:schemeClr>
                </a:solidFill>
              </a:rPr>
              <a:t> </a:t>
            </a:r>
            <a:r>
              <a:rPr lang="en-US" altLang="zh-CN" sz="1200" dirty="0" err="1">
                <a:solidFill>
                  <a:schemeClr val="tx1">
                    <a:lumMod val="85000"/>
                    <a:lumOff val="15000"/>
                  </a:schemeClr>
                </a:solidFill>
              </a:rPr>
              <a:t>mattis</a:t>
            </a:r>
            <a:r>
              <a:rPr lang="en-US" altLang="zh-CN" sz="1200" dirty="0">
                <a:solidFill>
                  <a:schemeClr val="tx1">
                    <a:lumMod val="85000"/>
                    <a:lumOff val="15000"/>
                  </a:schemeClr>
                </a:solidFill>
              </a:rPr>
              <a:t> </a:t>
            </a:r>
            <a:r>
              <a:rPr lang="en-US" altLang="zh-CN" sz="1200" dirty="0" err="1">
                <a:solidFill>
                  <a:schemeClr val="tx1">
                    <a:lumMod val="85000"/>
                    <a:lumOff val="15000"/>
                  </a:schemeClr>
                </a:solidFill>
              </a:rPr>
              <a:t>diam</a:t>
            </a:r>
            <a:r>
              <a:rPr lang="en-US" altLang="zh-CN" sz="1200" dirty="0">
                <a:solidFill>
                  <a:schemeClr val="tx1">
                    <a:lumMod val="85000"/>
                    <a:lumOff val="15000"/>
                  </a:schemeClr>
                </a:solidFill>
              </a:rPr>
              <a:t> </a:t>
            </a:r>
            <a:r>
              <a:rPr lang="en-US" altLang="zh-CN" sz="1200" dirty="0" err="1">
                <a:solidFill>
                  <a:schemeClr val="tx1">
                    <a:lumMod val="85000"/>
                    <a:lumOff val="15000"/>
                  </a:schemeClr>
                </a:solidFill>
              </a:rPr>
              <a:t>venenatis</a:t>
            </a:r>
            <a:r>
              <a:rPr lang="en-US" altLang="zh-CN" sz="1200" dirty="0">
                <a:solidFill>
                  <a:schemeClr val="tx1">
                    <a:lumMod val="85000"/>
                    <a:lumOff val="15000"/>
                  </a:schemeClr>
                </a:solidFill>
              </a:rPr>
              <a:t> </a:t>
            </a:r>
            <a:r>
              <a:rPr lang="en-US" altLang="zh-CN" sz="1200" dirty="0" err="1">
                <a:solidFill>
                  <a:schemeClr val="tx1">
                    <a:lumMod val="85000"/>
                    <a:lumOff val="15000"/>
                  </a:schemeClr>
                </a:solidFill>
              </a:rPr>
              <a:t>varius</a:t>
            </a:r>
            <a:r>
              <a:rPr lang="en-US" altLang="zh-CN" sz="1200" dirty="0">
                <a:solidFill>
                  <a:schemeClr val="tx1">
                    <a:lumMod val="85000"/>
                    <a:lumOff val="15000"/>
                  </a:schemeClr>
                </a:solidFill>
              </a:rPr>
              <a:t>.  </a:t>
            </a:r>
            <a:endParaRPr lang="zh-CN" altLang="en-US" sz="1200" dirty="0">
              <a:solidFill>
                <a:schemeClr val="tx1">
                  <a:lumMod val="85000"/>
                  <a:lumOff val="15000"/>
                </a:schemeClr>
              </a:solidFill>
            </a:endParaRPr>
          </a:p>
        </p:txBody>
      </p:sp>
      <p:sp>
        <p:nvSpPr>
          <p:cNvPr id="131" name="TextBox 130"/>
          <p:cNvSpPr txBox="1"/>
          <p:nvPr/>
        </p:nvSpPr>
        <p:spPr>
          <a:xfrm>
            <a:off x="4376156" y="1561321"/>
            <a:ext cx="420304" cy="253914"/>
          </a:xfrm>
          <a:prstGeom prst="rect">
            <a:avLst/>
          </a:prstGeom>
          <a:noFill/>
          <a:effectLst>
            <a:outerShdw blurRad="63500" sx="102000" sy="102000" algn="ctr" rotWithShape="0">
              <a:prstClr val="black">
                <a:alpha val="40000"/>
              </a:prstClr>
            </a:outerShdw>
          </a:effectLst>
        </p:spPr>
        <p:txBody>
          <a:bodyPr wrap="none" lIns="91438" tIns="45719" rIns="91438" bIns="45719" rtlCol="0">
            <a:spAutoFit/>
          </a:bodyPr>
          <a:lstStyle/>
          <a:p>
            <a:r>
              <a:rPr lang="en-US" altLang="zh-CN" sz="1050" dirty="0">
                <a:solidFill>
                  <a:schemeClr val="tx1">
                    <a:lumMod val="85000"/>
                    <a:lumOff val="15000"/>
                  </a:schemeClr>
                </a:solidFill>
                <a:latin typeface="微软雅黑" panose="020B0503020204020204" pitchFamily="34" charset="-122"/>
                <a:ea typeface="微软雅黑" panose="020B0503020204020204" pitchFamily="34" charset="-122"/>
              </a:rPr>
              <a:t>225</a:t>
            </a:r>
            <a:endParaRPr lang="zh-CN" altLang="en-US" sz="105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31697"/>
          <a:stretch>
            <a:fillRect/>
          </a:stretch>
        </p:blipFill>
        <p:spPr bwMode="auto">
          <a:xfrm>
            <a:off x="0" y="-1"/>
            <a:ext cx="9144000" cy="5143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937692" y="144686"/>
            <a:ext cx="3024335" cy="400110"/>
          </a:xfrm>
          <a:prstGeom prst="rect">
            <a:avLst/>
          </a:prstGeom>
          <a:noFill/>
        </p:spPr>
        <p:txBody>
          <a:bodyPr wrap="square" rtlCol="0">
            <a:spAutoFit/>
          </a:bodyPr>
          <a:lstStyle/>
          <a:p>
            <a:r>
              <a:rPr lang="en-US" altLang="zh-CN" sz="2000" b="1" dirty="0">
                <a:solidFill>
                  <a:srgbClr val="2D221B"/>
                </a:solidFill>
                <a:latin typeface="微软雅黑" panose="020B0503020204020204" pitchFamily="34" charset="-122"/>
                <a:ea typeface="微软雅黑" panose="020B0503020204020204" pitchFamily="34" charset="-122"/>
                <a:cs typeface="Vrinda" panose="020B0502040204020203" pitchFamily="34" charset="0"/>
              </a:rPr>
              <a:t>DATA  ANALYSIS</a:t>
            </a:r>
          </a:p>
        </p:txBody>
      </p:sp>
      <p:sp>
        <p:nvSpPr>
          <p:cNvPr id="15" name="TextBox 14"/>
          <p:cNvSpPr txBox="1"/>
          <p:nvPr/>
        </p:nvSpPr>
        <p:spPr>
          <a:xfrm>
            <a:off x="959654" y="432718"/>
            <a:ext cx="7716802" cy="267124"/>
          </a:xfrm>
          <a:prstGeom prst="rect">
            <a:avLst/>
          </a:prstGeom>
          <a:noFill/>
        </p:spPr>
        <p:txBody>
          <a:bodyPr wrap="square" rtlCol="0">
            <a:spAutoFit/>
          </a:bodyPr>
          <a:lstStyle/>
          <a:p>
            <a:pPr>
              <a:lnSpc>
                <a:spcPts val="1500"/>
              </a:lnSpc>
            </a:pP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Sed</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ut</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perspiciatis</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undSed</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ut</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perspiciatis</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unde</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omnis</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iste</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natus</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error sit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voluptatem</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accusantiuSed</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ut</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perspiciatis</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unde</a:t>
            </a:r>
            <a:endPar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endParaRPr>
          </a:p>
        </p:txBody>
      </p:sp>
      <p:grpSp>
        <p:nvGrpSpPr>
          <p:cNvPr id="6" name="Group 3"/>
          <p:cNvGrpSpPr/>
          <p:nvPr/>
        </p:nvGrpSpPr>
        <p:grpSpPr>
          <a:xfrm rot="21388552" flipH="1">
            <a:off x="242579" y="27865"/>
            <a:ext cx="689534" cy="625672"/>
            <a:chOff x="7930034" y="1635267"/>
            <a:chExt cx="3330788" cy="3022303"/>
          </a:xfrm>
          <a:solidFill>
            <a:srgbClr val="01A89E"/>
          </a:solidFill>
        </p:grpSpPr>
        <p:sp>
          <p:nvSpPr>
            <p:cNvPr id="7" name="Isosceles Triangle 7"/>
            <p:cNvSpPr/>
            <p:nvPr/>
          </p:nvSpPr>
          <p:spPr>
            <a:xfrm rot="2881072" flipV="1">
              <a:off x="8019596" y="3910238"/>
              <a:ext cx="657770" cy="836894"/>
            </a:xfrm>
            <a:prstGeom prst="triangl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9" name="Isosceles Triangle 8"/>
            <p:cNvSpPr/>
            <p:nvPr/>
          </p:nvSpPr>
          <p:spPr>
            <a:xfrm rot="2881072" flipV="1">
              <a:off x="8030238" y="4326992"/>
              <a:ext cx="265230" cy="337457"/>
            </a:xfrm>
            <a:prstGeom prst="triangl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10" name="Oval 9"/>
            <p:cNvSpPr/>
            <p:nvPr/>
          </p:nvSpPr>
          <p:spPr>
            <a:xfrm rot="2881072">
              <a:off x="8580663" y="3515722"/>
              <a:ext cx="170121" cy="170121"/>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11" name="Oval 10"/>
            <p:cNvSpPr/>
            <p:nvPr/>
          </p:nvSpPr>
          <p:spPr>
            <a:xfrm rot="2881072">
              <a:off x="8794981" y="3751961"/>
              <a:ext cx="95276" cy="95276"/>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12" name="Oval 11"/>
            <p:cNvSpPr/>
            <p:nvPr/>
          </p:nvSpPr>
          <p:spPr>
            <a:xfrm rot="2881072">
              <a:off x="9017027" y="4000657"/>
              <a:ext cx="170121" cy="170121"/>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13" name="Oval 12"/>
            <p:cNvSpPr/>
            <p:nvPr/>
          </p:nvSpPr>
          <p:spPr>
            <a:xfrm rot="2881072">
              <a:off x="8917084" y="3212998"/>
              <a:ext cx="170121" cy="170121"/>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14" name="Oval 13"/>
            <p:cNvSpPr/>
            <p:nvPr/>
          </p:nvSpPr>
          <p:spPr>
            <a:xfrm rot="2881072">
              <a:off x="9276075" y="2947576"/>
              <a:ext cx="105312" cy="105312"/>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16" name="Oval 14"/>
            <p:cNvSpPr/>
            <p:nvPr/>
          </p:nvSpPr>
          <p:spPr>
            <a:xfrm rot="2881072">
              <a:off x="9632596" y="2569151"/>
              <a:ext cx="170121" cy="170121"/>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17" name="Oval 15"/>
            <p:cNvSpPr/>
            <p:nvPr/>
          </p:nvSpPr>
          <p:spPr>
            <a:xfrm rot="2881072">
              <a:off x="10670430" y="1635267"/>
              <a:ext cx="170121" cy="170121"/>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18" name="Oval 16"/>
            <p:cNvSpPr/>
            <p:nvPr/>
          </p:nvSpPr>
          <p:spPr>
            <a:xfrm rot="2881072">
              <a:off x="10354311" y="1919723"/>
              <a:ext cx="170121" cy="170121"/>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19" name="Oval 17"/>
            <p:cNvSpPr/>
            <p:nvPr/>
          </p:nvSpPr>
          <p:spPr>
            <a:xfrm rot="2881072">
              <a:off x="10038597" y="2253810"/>
              <a:ext cx="105312" cy="105312"/>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20" name="Oval 18"/>
            <p:cNvSpPr/>
            <p:nvPr/>
          </p:nvSpPr>
          <p:spPr>
            <a:xfrm rot="2881072">
              <a:off x="11090701" y="2102318"/>
              <a:ext cx="170121" cy="170121"/>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21" name="Oval 19"/>
            <p:cNvSpPr/>
            <p:nvPr/>
          </p:nvSpPr>
          <p:spPr>
            <a:xfrm rot="2881072">
              <a:off x="10927069" y="1888511"/>
              <a:ext cx="105312" cy="105312"/>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22" name="Oval 20"/>
            <p:cNvSpPr/>
            <p:nvPr/>
          </p:nvSpPr>
          <p:spPr>
            <a:xfrm rot="2881072">
              <a:off x="10521112" y="2708784"/>
              <a:ext cx="105312" cy="105312"/>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23" name="Oval 21"/>
            <p:cNvSpPr/>
            <p:nvPr/>
          </p:nvSpPr>
          <p:spPr>
            <a:xfrm rot="2881072">
              <a:off x="10773401" y="2395452"/>
              <a:ext cx="170121" cy="170121"/>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24" name="Oval 22"/>
            <p:cNvSpPr/>
            <p:nvPr/>
          </p:nvSpPr>
          <p:spPr>
            <a:xfrm rot="2881072">
              <a:off x="10296370" y="2849452"/>
              <a:ext cx="170121" cy="170121"/>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25" name="Oval 23"/>
            <p:cNvSpPr/>
            <p:nvPr/>
          </p:nvSpPr>
          <p:spPr>
            <a:xfrm rot="2881072">
              <a:off x="9902669" y="3265284"/>
              <a:ext cx="105312" cy="105312"/>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26" name="Oval 24"/>
            <p:cNvSpPr/>
            <p:nvPr/>
          </p:nvSpPr>
          <p:spPr>
            <a:xfrm rot="2881072">
              <a:off x="9632463" y="3446861"/>
              <a:ext cx="170121" cy="170121"/>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27" name="Oval 25"/>
            <p:cNvSpPr/>
            <p:nvPr/>
          </p:nvSpPr>
          <p:spPr>
            <a:xfrm rot="2881072">
              <a:off x="9314753" y="3794314"/>
              <a:ext cx="105312" cy="105312"/>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28" name="Oval 26"/>
            <p:cNvSpPr/>
            <p:nvPr/>
          </p:nvSpPr>
          <p:spPr>
            <a:xfrm rot="2881072">
              <a:off x="10112396" y="2598419"/>
              <a:ext cx="105312" cy="105312"/>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29" name="Oval 27"/>
            <p:cNvSpPr/>
            <p:nvPr/>
          </p:nvSpPr>
          <p:spPr>
            <a:xfrm rot="2881072">
              <a:off x="9877954" y="2841818"/>
              <a:ext cx="170121" cy="170121"/>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30" name="Oval 28"/>
            <p:cNvSpPr/>
            <p:nvPr/>
          </p:nvSpPr>
          <p:spPr>
            <a:xfrm rot="2881072">
              <a:off x="9254321" y="3121514"/>
              <a:ext cx="247155" cy="247155"/>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31" name="Oval 29"/>
            <p:cNvSpPr/>
            <p:nvPr/>
          </p:nvSpPr>
          <p:spPr>
            <a:xfrm rot="2881072">
              <a:off x="10591845" y="2011825"/>
              <a:ext cx="247155" cy="247155"/>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32" name="Oval 30"/>
            <p:cNvSpPr/>
            <p:nvPr/>
          </p:nvSpPr>
          <p:spPr>
            <a:xfrm rot="2881072">
              <a:off x="10473364" y="2438442"/>
              <a:ext cx="105312" cy="105312"/>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33" name="Oval 31"/>
            <p:cNvSpPr/>
            <p:nvPr/>
          </p:nvSpPr>
          <p:spPr>
            <a:xfrm rot="2881072">
              <a:off x="9067241" y="3634743"/>
              <a:ext cx="170121" cy="170121"/>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34" name="Oval 32"/>
            <p:cNvSpPr/>
            <p:nvPr/>
          </p:nvSpPr>
          <p:spPr>
            <a:xfrm rot="2881072">
              <a:off x="9610135" y="2931868"/>
              <a:ext cx="105312" cy="105312"/>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cxnSp>
          <p:nvCxnSpPr>
            <p:cNvPr id="35" name="Straight Connector 33"/>
            <p:cNvCxnSpPr>
              <a:stCxn id="10" idx="6"/>
              <a:endCxn id="11" idx="2"/>
            </p:cNvCxnSpPr>
            <p:nvPr/>
          </p:nvCxnSpPr>
          <p:spPr>
            <a:xfrm rot="2881072">
              <a:off x="8699978" y="3713354"/>
              <a:ext cx="133418" cy="1492"/>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36" name="Straight Connector 34"/>
            <p:cNvCxnSpPr>
              <a:stCxn id="11" idx="6"/>
              <a:endCxn id="12" idx="2"/>
            </p:cNvCxnSpPr>
            <p:nvPr/>
          </p:nvCxnSpPr>
          <p:spPr>
            <a:xfrm rot="2881072" flipV="1">
              <a:off x="8833064" y="3928003"/>
              <a:ext cx="253546" cy="1492"/>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37" name="Straight Connector 35"/>
            <p:cNvCxnSpPr>
              <a:stCxn id="12" idx="0"/>
              <a:endCxn id="27" idx="4"/>
            </p:cNvCxnSpPr>
            <p:nvPr/>
          </p:nvCxnSpPr>
          <p:spPr>
            <a:xfrm rot="2881072" flipH="1" flipV="1">
              <a:off x="9246792" y="3845901"/>
              <a:ext cx="1" cy="219209"/>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38" name="Straight Connector 36"/>
            <p:cNvCxnSpPr>
              <a:stCxn id="27" idx="0"/>
              <a:endCxn id="26" idx="4"/>
            </p:cNvCxnSpPr>
            <p:nvPr/>
          </p:nvCxnSpPr>
          <p:spPr>
            <a:xfrm rot="2881072" flipV="1">
              <a:off x="9530423" y="3533644"/>
              <a:ext cx="0" cy="333279"/>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39" name="Straight Connector 37"/>
            <p:cNvCxnSpPr>
              <a:stCxn id="26" idx="0"/>
              <a:endCxn id="25" idx="4"/>
            </p:cNvCxnSpPr>
            <p:nvPr/>
          </p:nvCxnSpPr>
          <p:spPr>
            <a:xfrm rot="2881072" flipV="1">
              <a:off x="9848469" y="3323000"/>
              <a:ext cx="0" cy="182185"/>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40" name="Straight Connector 38"/>
            <p:cNvCxnSpPr>
              <a:stCxn id="25" idx="0"/>
              <a:endCxn id="24" idx="4"/>
            </p:cNvCxnSpPr>
            <p:nvPr/>
          </p:nvCxnSpPr>
          <p:spPr>
            <a:xfrm rot="2881072" flipV="1">
              <a:off x="10156334" y="2919312"/>
              <a:ext cx="1" cy="435505"/>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41" name="Straight Connector 39"/>
            <p:cNvCxnSpPr>
              <a:stCxn id="24" idx="0"/>
              <a:endCxn id="22" idx="4"/>
            </p:cNvCxnSpPr>
            <p:nvPr/>
          </p:nvCxnSpPr>
          <p:spPr>
            <a:xfrm rot="2881072" flipH="1" flipV="1">
              <a:off x="10489643" y="2776626"/>
              <a:ext cx="1" cy="121026"/>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42" name="Straight Connector 40"/>
            <p:cNvCxnSpPr>
              <a:stCxn id="22" idx="0"/>
              <a:endCxn id="23" idx="4"/>
            </p:cNvCxnSpPr>
            <p:nvPr/>
          </p:nvCxnSpPr>
          <p:spPr>
            <a:xfrm rot="2881072" flipH="1" flipV="1">
              <a:off x="10694872" y="2500903"/>
              <a:ext cx="18397" cy="261823"/>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43" name="Straight Connector 41"/>
            <p:cNvCxnSpPr>
              <a:stCxn id="23" idx="0"/>
              <a:endCxn id="20" idx="4"/>
            </p:cNvCxnSpPr>
            <p:nvPr/>
          </p:nvCxnSpPr>
          <p:spPr>
            <a:xfrm rot="2881072" flipH="1" flipV="1">
              <a:off x="11014282" y="2203035"/>
              <a:ext cx="5660" cy="261822"/>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44" name="Straight Connector 42"/>
            <p:cNvCxnSpPr>
              <a:stCxn id="20" idx="2"/>
              <a:endCxn id="21" idx="6"/>
            </p:cNvCxnSpPr>
            <p:nvPr/>
          </p:nvCxnSpPr>
          <p:spPr>
            <a:xfrm rot="2881072" flipH="1" flipV="1">
              <a:off x="10978688" y="2042746"/>
              <a:ext cx="176435" cy="18967"/>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45" name="Straight Connector 43"/>
            <p:cNvCxnSpPr>
              <a:stCxn id="21" idx="2"/>
              <a:endCxn id="17" idx="6"/>
            </p:cNvCxnSpPr>
            <p:nvPr/>
          </p:nvCxnSpPr>
          <p:spPr>
            <a:xfrm rot="2881072" flipH="1">
              <a:off x="10790228" y="1833308"/>
              <a:ext cx="176435" cy="18967"/>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46" name="Straight Connector 44"/>
            <p:cNvCxnSpPr>
              <a:stCxn id="17" idx="4"/>
              <a:endCxn id="18" idx="0"/>
            </p:cNvCxnSpPr>
            <p:nvPr/>
          </p:nvCxnSpPr>
          <p:spPr>
            <a:xfrm rot="2881072">
              <a:off x="10597431" y="1734987"/>
              <a:ext cx="0" cy="255139"/>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47" name="Straight Connector 45"/>
            <p:cNvCxnSpPr>
              <a:stCxn id="18" idx="4"/>
              <a:endCxn id="19" idx="0"/>
            </p:cNvCxnSpPr>
            <p:nvPr/>
          </p:nvCxnSpPr>
          <p:spPr>
            <a:xfrm rot="2881072" flipH="1">
              <a:off x="10248969" y="2005036"/>
              <a:ext cx="8600" cy="322854"/>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48" name="Straight Connector 46"/>
            <p:cNvCxnSpPr>
              <a:stCxn id="19" idx="4"/>
              <a:endCxn id="16" idx="0"/>
            </p:cNvCxnSpPr>
            <p:nvPr/>
          </p:nvCxnSpPr>
          <p:spPr>
            <a:xfrm rot="2881072">
              <a:off x="9912199" y="2283199"/>
              <a:ext cx="8600" cy="372604"/>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49" name="Straight Connector 47"/>
            <p:cNvCxnSpPr>
              <a:stCxn id="16" idx="4"/>
              <a:endCxn id="14" idx="0"/>
            </p:cNvCxnSpPr>
            <p:nvPr/>
          </p:nvCxnSpPr>
          <p:spPr>
            <a:xfrm rot="2881072" flipH="1">
              <a:off x="9509682" y="2646637"/>
              <a:ext cx="2937" cy="382845"/>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50" name="Straight Connector 48"/>
            <p:cNvCxnSpPr>
              <a:stCxn id="14" idx="4"/>
              <a:endCxn id="13" idx="0"/>
            </p:cNvCxnSpPr>
            <p:nvPr/>
          </p:nvCxnSpPr>
          <p:spPr>
            <a:xfrm rot="2881072">
              <a:off x="9176013" y="2986173"/>
              <a:ext cx="2937" cy="304269"/>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51" name="Straight Connector 49"/>
            <p:cNvCxnSpPr>
              <a:stCxn id="13" idx="4"/>
              <a:endCxn id="10" idx="0"/>
            </p:cNvCxnSpPr>
            <p:nvPr/>
          </p:nvCxnSpPr>
          <p:spPr>
            <a:xfrm rot="2881072">
              <a:off x="8833934" y="3308196"/>
              <a:ext cx="0" cy="282450"/>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52" name="Straight Connector 50"/>
            <p:cNvCxnSpPr>
              <a:stCxn id="10" idx="7"/>
              <a:endCxn id="33" idx="2"/>
            </p:cNvCxnSpPr>
            <p:nvPr/>
          </p:nvCxnSpPr>
          <p:spPr>
            <a:xfrm rot="2881072" flipV="1">
              <a:off x="8788666" y="3519948"/>
              <a:ext cx="268739" cy="221939"/>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53" name="Straight Connector 51"/>
            <p:cNvCxnSpPr>
              <a:stCxn id="33" idx="6"/>
              <a:endCxn id="12" idx="1"/>
            </p:cNvCxnSpPr>
            <p:nvPr/>
          </p:nvCxnSpPr>
          <p:spPr>
            <a:xfrm rot="2881072">
              <a:off x="9111278" y="3780935"/>
              <a:ext cx="93208" cy="221939"/>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54" name="Straight Connector 52"/>
            <p:cNvCxnSpPr>
              <a:stCxn id="33" idx="4"/>
              <a:endCxn id="11" idx="7"/>
            </p:cNvCxnSpPr>
            <p:nvPr/>
          </p:nvCxnSpPr>
          <p:spPr>
            <a:xfrm rot="2881072" flipH="1">
              <a:off x="8932559" y="3706988"/>
              <a:ext cx="114145" cy="164833"/>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55" name="Straight Connector 53"/>
            <p:cNvCxnSpPr>
              <a:stCxn id="33" idx="1"/>
              <a:endCxn id="13" idx="6"/>
            </p:cNvCxnSpPr>
            <p:nvPr/>
          </p:nvCxnSpPr>
          <p:spPr>
            <a:xfrm rot="2881072" flipH="1" flipV="1">
              <a:off x="8973541" y="3442906"/>
              <a:ext cx="268739" cy="110338"/>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56" name="Straight Connector 54"/>
            <p:cNvCxnSpPr>
              <a:stCxn id="13" idx="7"/>
              <a:endCxn id="30" idx="3"/>
            </p:cNvCxnSpPr>
            <p:nvPr/>
          </p:nvCxnSpPr>
          <p:spPr>
            <a:xfrm rot="2881072" flipV="1">
              <a:off x="9138569" y="3186951"/>
              <a:ext cx="64440" cy="167219"/>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57" name="Straight Connector 55"/>
            <p:cNvCxnSpPr>
              <a:stCxn id="30" idx="6"/>
              <a:endCxn id="26" idx="2"/>
            </p:cNvCxnSpPr>
            <p:nvPr/>
          </p:nvCxnSpPr>
          <p:spPr>
            <a:xfrm rot="2881072" flipV="1">
              <a:off x="9444717" y="3372521"/>
              <a:ext cx="231753" cy="60602"/>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58" name="Straight Connector 56"/>
            <p:cNvCxnSpPr>
              <a:stCxn id="27" idx="1"/>
              <a:endCxn id="30" idx="5"/>
            </p:cNvCxnSpPr>
            <p:nvPr/>
          </p:nvCxnSpPr>
          <p:spPr>
            <a:xfrm rot="2881072" flipH="1" flipV="1">
              <a:off x="9212899" y="3438553"/>
              <a:ext cx="315776" cy="285778"/>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59" name="Straight Connector 57"/>
            <p:cNvCxnSpPr>
              <a:stCxn id="33" idx="0"/>
              <a:endCxn id="26" idx="3"/>
            </p:cNvCxnSpPr>
            <p:nvPr/>
          </p:nvCxnSpPr>
          <p:spPr>
            <a:xfrm rot="2881072" flipV="1">
              <a:off x="9334924" y="3394861"/>
              <a:ext cx="178267" cy="400628"/>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60" name="Straight Connector 58"/>
            <p:cNvCxnSpPr>
              <a:stCxn id="26" idx="1"/>
              <a:endCxn id="34" idx="5"/>
            </p:cNvCxnSpPr>
            <p:nvPr/>
          </p:nvCxnSpPr>
          <p:spPr>
            <a:xfrm rot="2881072" flipH="1" flipV="1">
              <a:off x="9517940" y="3127999"/>
              <a:ext cx="346141" cy="228087"/>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61" name="Straight Connector 59"/>
            <p:cNvCxnSpPr>
              <a:stCxn id="14" idx="7"/>
              <a:endCxn id="34" idx="3"/>
            </p:cNvCxnSpPr>
            <p:nvPr/>
          </p:nvCxnSpPr>
          <p:spPr>
            <a:xfrm rot="2881072" flipV="1">
              <a:off x="9427106" y="2900196"/>
              <a:ext cx="137310" cy="184365"/>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62" name="Straight Connector 60"/>
            <p:cNvCxnSpPr>
              <a:stCxn id="34" idx="7"/>
              <a:endCxn id="29" idx="3"/>
            </p:cNvCxnSpPr>
            <p:nvPr/>
          </p:nvCxnSpPr>
          <p:spPr>
            <a:xfrm rot="2881072" flipV="1">
              <a:off x="9766429" y="2872672"/>
              <a:ext cx="60588" cy="164352"/>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63" name="Straight Connector 61"/>
            <p:cNvCxnSpPr>
              <a:stCxn id="25" idx="1"/>
              <a:endCxn id="29" idx="5"/>
            </p:cNvCxnSpPr>
            <p:nvPr/>
          </p:nvCxnSpPr>
          <p:spPr>
            <a:xfrm rot="2881072" flipH="1" flipV="1">
              <a:off x="9864230" y="3053630"/>
              <a:ext cx="188174" cy="169917"/>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64" name="Straight Connector 62"/>
            <p:cNvCxnSpPr>
              <a:stCxn id="30" idx="0"/>
              <a:endCxn id="34" idx="4"/>
            </p:cNvCxnSpPr>
            <p:nvPr/>
          </p:nvCxnSpPr>
          <p:spPr>
            <a:xfrm rot="2881072" flipH="1" flipV="1">
              <a:off x="9545140" y="2986171"/>
              <a:ext cx="3130" cy="209835"/>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65" name="Straight Connector 63"/>
            <p:cNvCxnSpPr>
              <a:stCxn id="34" idx="0"/>
              <a:endCxn id="16" idx="5"/>
            </p:cNvCxnSpPr>
            <p:nvPr/>
          </p:nvCxnSpPr>
          <p:spPr>
            <a:xfrm rot="2881072" flipH="1" flipV="1">
              <a:off x="9633209" y="2769764"/>
              <a:ext cx="148693" cy="148928"/>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66" name="Straight Connector 64"/>
            <p:cNvCxnSpPr>
              <a:stCxn id="16" idx="7"/>
              <a:endCxn id="28" idx="3"/>
            </p:cNvCxnSpPr>
            <p:nvPr/>
          </p:nvCxnSpPr>
          <p:spPr>
            <a:xfrm rot="2881072" flipV="1">
              <a:off x="9857759" y="2534851"/>
              <a:ext cx="199551" cy="237291"/>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67" name="Straight Connector 65"/>
            <p:cNvCxnSpPr>
              <a:stCxn id="28" idx="1"/>
              <a:endCxn id="19" idx="6"/>
            </p:cNvCxnSpPr>
            <p:nvPr/>
          </p:nvCxnSpPr>
          <p:spPr>
            <a:xfrm rot="2881072" flipH="1" flipV="1">
              <a:off x="10039329" y="2402842"/>
              <a:ext cx="215641" cy="138417"/>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68" name="Straight Connector 66"/>
            <p:cNvCxnSpPr>
              <a:stCxn id="19" idx="7"/>
              <a:endCxn id="32" idx="2"/>
            </p:cNvCxnSpPr>
            <p:nvPr/>
          </p:nvCxnSpPr>
          <p:spPr>
            <a:xfrm rot="2881072" flipV="1">
              <a:off x="10148231" y="2299371"/>
              <a:ext cx="338173" cy="162453"/>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69" name="Straight Connector 67"/>
            <p:cNvCxnSpPr>
              <a:stCxn id="28" idx="0"/>
              <a:endCxn id="32" idx="4"/>
            </p:cNvCxnSpPr>
            <p:nvPr/>
          </p:nvCxnSpPr>
          <p:spPr>
            <a:xfrm rot="2881072" flipV="1">
              <a:off x="10284270" y="2436075"/>
              <a:ext cx="122532" cy="270024"/>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70" name="Straight Connector 68"/>
            <p:cNvCxnSpPr>
              <a:stCxn id="29" idx="0"/>
              <a:endCxn id="28" idx="5"/>
            </p:cNvCxnSpPr>
            <p:nvPr/>
          </p:nvCxnSpPr>
          <p:spPr>
            <a:xfrm rot="2881072" flipH="1" flipV="1">
              <a:off x="10077940" y="2680632"/>
              <a:ext cx="32644" cy="212376"/>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71" name="Straight Connector 69"/>
            <p:cNvCxnSpPr>
              <a:stCxn id="28" idx="7"/>
              <a:endCxn id="22" idx="2"/>
            </p:cNvCxnSpPr>
            <p:nvPr/>
          </p:nvCxnSpPr>
          <p:spPr>
            <a:xfrm rot="2881072" flipV="1">
              <a:off x="10245320" y="2591690"/>
              <a:ext cx="265541" cy="192765"/>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72" name="Straight Connector 70"/>
            <p:cNvCxnSpPr>
              <a:stCxn id="22" idx="1"/>
              <a:endCxn id="32" idx="6"/>
            </p:cNvCxnSpPr>
            <p:nvPr/>
          </p:nvCxnSpPr>
          <p:spPr>
            <a:xfrm rot="2881072" flipH="1" flipV="1">
              <a:off x="10497387" y="2565496"/>
              <a:ext cx="143009" cy="108105"/>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73" name="Straight Connector 71"/>
            <p:cNvCxnSpPr>
              <a:stCxn id="32" idx="7"/>
              <a:endCxn id="23" idx="3"/>
            </p:cNvCxnSpPr>
            <p:nvPr/>
          </p:nvCxnSpPr>
          <p:spPr>
            <a:xfrm rot="2881072" flipV="1">
              <a:off x="10617501" y="2406541"/>
              <a:ext cx="117121" cy="156822"/>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74" name="Straight Connector 72"/>
            <p:cNvCxnSpPr>
              <a:stCxn id="32" idx="1"/>
              <a:endCxn id="31" idx="4"/>
            </p:cNvCxnSpPr>
            <p:nvPr/>
          </p:nvCxnSpPr>
          <p:spPr>
            <a:xfrm rot="2881072" flipH="1" flipV="1">
              <a:off x="10525935" y="2219337"/>
              <a:ext cx="100483" cy="217906"/>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75" name="Straight Connector 73"/>
            <p:cNvCxnSpPr>
              <a:stCxn id="18" idx="7"/>
              <a:endCxn id="31" idx="2"/>
            </p:cNvCxnSpPr>
            <p:nvPr/>
          </p:nvCxnSpPr>
          <p:spPr>
            <a:xfrm rot="2881072" flipV="1">
              <a:off x="10529527" y="1997559"/>
              <a:ext cx="98022" cy="57685"/>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76" name="Straight Connector 74"/>
            <p:cNvCxnSpPr>
              <a:stCxn id="31" idx="1"/>
              <a:endCxn id="17" idx="5"/>
            </p:cNvCxnSpPr>
            <p:nvPr/>
          </p:nvCxnSpPr>
          <p:spPr>
            <a:xfrm rot="2881072" flipH="1" flipV="1">
              <a:off x="10669362" y="1828684"/>
              <a:ext cx="134217" cy="159899"/>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77" name="Straight Connector 75"/>
            <p:cNvCxnSpPr>
              <a:stCxn id="31" idx="0"/>
              <a:endCxn id="21" idx="4"/>
            </p:cNvCxnSpPr>
            <p:nvPr/>
          </p:nvCxnSpPr>
          <p:spPr>
            <a:xfrm rot="2881072" flipV="1">
              <a:off x="10857731" y="1939485"/>
              <a:ext cx="32405" cy="150161"/>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78" name="Straight Connector 76"/>
            <p:cNvCxnSpPr>
              <a:stCxn id="31" idx="7"/>
              <a:endCxn id="20" idx="3"/>
            </p:cNvCxnSpPr>
            <p:nvPr/>
          </p:nvCxnSpPr>
          <p:spPr>
            <a:xfrm rot="2881072" flipV="1">
              <a:off x="10865310" y="2082455"/>
              <a:ext cx="199028" cy="159899"/>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79" name="Straight Connector 77"/>
            <p:cNvCxnSpPr>
              <a:stCxn id="31" idx="6"/>
              <a:endCxn id="23" idx="1"/>
            </p:cNvCxnSpPr>
            <p:nvPr/>
          </p:nvCxnSpPr>
          <p:spPr>
            <a:xfrm rot="2881072">
              <a:off x="10746265" y="2279234"/>
              <a:ext cx="168493" cy="64368"/>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sp>
          <p:nvSpPr>
            <p:cNvPr id="80" name="Oval 78"/>
            <p:cNvSpPr/>
            <p:nvPr/>
          </p:nvSpPr>
          <p:spPr>
            <a:xfrm rot="2881072">
              <a:off x="8158138" y="4339718"/>
              <a:ext cx="260282" cy="86280"/>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grpSp>
      <p:sp>
        <p:nvSpPr>
          <p:cNvPr id="81" name="Freeform 301"/>
          <p:cNvSpPr>
            <a:spLocks noChangeArrowheads="1"/>
          </p:cNvSpPr>
          <p:nvPr/>
        </p:nvSpPr>
        <p:spPr bwMode="auto">
          <a:xfrm>
            <a:off x="5775890" y="1813387"/>
            <a:ext cx="283425" cy="1389446"/>
          </a:xfrm>
          <a:custGeom>
            <a:avLst/>
            <a:gdLst>
              <a:gd name="T0" fmla="*/ 273 w 274"/>
              <a:gd name="T1" fmla="*/ 0 h 1170"/>
              <a:gd name="T2" fmla="*/ 0 w 274"/>
              <a:gd name="T3" fmla="*/ 1169 h 1170"/>
              <a:gd name="T4" fmla="*/ 273 w 274"/>
              <a:gd name="T5" fmla="*/ 1169 h 1170"/>
              <a:gd name="T6" fmla="*/ 273 w 274"/>
              <a:gd name="T7" fmla="*/ 0 h 1170"/>
            </a:gdLst>
            <a:ahLst/>
            <a:cxnLst>
              <a:cxn ang="0">
                <a:pos x="T0" y="T1"/>
              </a:cxn>
              <a:cxn ang="0">
                <a:pos x="T2" y="T3"/>
              </a:cxn>
              <a:cxn ang="0">
                <a:pos x="T4" y="T5"/>
              </a:cxn>
              <a:cxn ang="0">
                <a:pos x="T6" y="T7"/>
              </a:cxn>
            </a:cxnLst>
            <a:rect l="0" t="0" r="r" b="b"/>
            <a:pathLst>
              <a:path w="274" h="1170">
                <a:moveTo>
                  <a:pt x="273" y="0"/>
                </a:moveTo>
                <a:lnTo>
                  <a:pt x="0" y="1169"/>
                </a:lnTo>
                <a:lnTo>
                  <a:pt x="273" y="1169"/>
                </a:lnTo>
                <a:lnTo>
                  <a:pt x="273" y="0"/>
                </a:lnTo>
              </a:path>
            </a:pathLst>
          </a:custGeom>
          <a:solidFill>
            <a:srgbClr val="9E1E24"/>
          </a:solidFill>
          <a:ln>
            <a:noFill/>
          </a:ln>
          <a:effectLst/>
        </p:spPr>
        <p:txBody>
          <a:bodyPr wrap="none" lIns="243764" tIns="121882" rIns="243764" bIns="121882" anchor="ctr"/>
          <a:lstStyle/>
          <a:p>
            <a:pPr defTabSz="914400">
              <a:defRPr/>
            </a:pPr>
            <a:endParaRPr lang="en-US" dirty="0">
              <a:solidFill>
                <a:prstClr val="black"/>
              </a:solidFill>
            </a:endParaRPr>
          </a:p>
        </p:txBody>
      </p:sp>
      <p:sp>
        <p:nvSpPr>
          <p:cNvPr id="82" name="Freeform 302"/>
          <p:cNvSpPr>
            <a:spLocks noChangeArrowheads="1"/>
          </p:cNvSpPr>
          <p:nvPr/>
        </p:nvSpPr>
        <p:spPr bwMode="auto">
          <a:xfrm>
            <a:off x="6097105" y="1813387"/>
            <a:ext cx="283425" cy="1389446"/>
          </a:xfrm>
          <a:custGeom>
            <a:avLst/>
            <a:gdLst>
              <a:gd name="T0" fmla="*/ 0 w 274"/>
              <a:gd name="T1" fmla="*/ 0 h 1170"/>
              <a:gd name="T2" fmla="*/ 0 w 274"/>
              <a:gd name="T3" fmla="*/ 1169 h 1170"/>
              <a:gd name="T4" fmla="*/ 273 w 274"/>
              <a:gd name="T5" fmla="*/ 1169 h 1170"/>
              <a:gd name="T6" fmla="*/ 0 w 274"/>
              <a:gd name="T7" fmla="*/ 0 h 1170"/>
            </a:gdLst>
            <a:ahLst/>
            <a:cxnLst>
              <a:cxn ang="0">
                <a:pos x="T0" y="T1"/>
              </a:cxn>
              <a:cxn ang="0">
                <a:pos x="T2" y="T3"/>
              </a:cxn>
              <a:cxn ang="0">
                <a:pos x="T4" y="T5"/>
              </a:cxn>
              <a:cxn ang="0">
                <a:pos x="T6" y="T7"/>
              </a:cxn>
            </a:cxnLst>
            <a:rect l="0" t="0" r="r" b="b"/>
            <a:pathLst>
              <a:path w="274" h="1170">
                <a:moveTo>
                  <a:pt x="0" y="0"/>
                </a:moveTo>
                <a:lnTo>
                  <a:pt x="0" y="1169"/>
                </a:lnTo>
                <a:lnTo>
                  <a:pt x="273" y="1169"/>
                </a:lnTo>
                <a:lnTo>
                  <a:pt x="0" y="0"/>
                </a:lnTo>
              </a:path>
            </a:pathLst>
          </a:custGeom>
          <a:solidFill>
            <a:srgbClr val="B32229"/>
          </a:solidFill>
          <a:ln>
            <a:noFill/>
          </a:ln>
          <a:effectLst/>
        </p:spPr>
        <p:txBody>
          <a:bodyPr wrap="none" lIns="243764" tIns="121882" rIns="243764" bIns="121882" anchor="ctr"/>
          <a:lstStyle/>
          <a:p>
            <a:pPr defTabSz="914400">
              <a:defRPr/>
            </a:pPr>
            <a:endParaRPr lang="en-US" dirty="0">
              <a:solidFill>
                <a:prstClr val="black"/>
              </a:solidFill>
            </a:endParaRPr>
          </a:p>
        </p:txBody>
      </p:sp>
      <p:sp>
        <p:nvSpPr>
          <p:cNvPr id="83" name="Freeform 303"/>
          <p:cNvSpPr>
            <a:spLocks noChangeArrowheads="1"/>
          </p:cNvSpPr>
          <p:nvPr/>
        </p:nvSpPr>
        <p:spPr bwMode="auto">
          <a:xfrm>
            <a:off x="6860539" y="2025887"/>
            <a:ext cx="283425" cy="1176946"/>
          </a:xfrm>
          <a:custGeom>
            <a:avLst/>
            <a:gdLst>
              <a:gd name="T0" fmla="*/ 0 w 274"/>
              <a:gd name="T1" fmla="*/ 0 h 675"/>
              <a:gd name="T2" fmla="*/ 0 w 274"/>
              <a:gd name="T3" fmla="*/ 674 h 675"/>
              <a:gd name="T4" fmla="*/ 273 w 274"/>
              <a:gd name="T5" fmla="*/ 674 h 675"/>
              <a:gd name="T6" fmla="*/ 0 w 274"/>
              <a:gd name="T7" fmla="*/ 0 h 675"/>
            </a:gdLst>
            <a:ahLst/>
            <a:cxnLst>
              <a:cxn ang="0">
                <a:pos x="T0" y="T1"/>
              </a:cxn>
              <a:cxn ang="0">
                <a:pos x="T2" y="T3"/>
              </a:cxn>
              <a:cxn ang="0">
                <a:pos x="T4" y="T5"/>
              </a:cxn>
              <a:cxn ang="0">
                <a:pos x="T6" y="T7"/>
              </a:cxn>
            </a:cxnLst>
            <a:rect l="0" t="0" r="r" b="b"/>
            <a:pathLst>
              <a:path w="274" h="675">
                <a:moveTo>
                  <a:pt x="0" y="0"/>
                </a:moveTo>
                <a:lnTo>
                  <a:pt x="0" y="674"/>
                </a:lnTo>
                <a:lnTo>
                  <a:pt x="273" y="674"/>
                </a:lnTo>
                <a:lnTo>
                  <a:pt x="0" y="0"/>
                </a:lnTo>
              </a:path>
            </a:pathLst>
          </a:custGeom>
          <a:solidFill>
            <a:srgbClr val="B32229"/>
          </a:solidFill>
          <a:ln>
            <a:noFill/>
          </a:ln>
          <a:effectLst/>
        </p:spPr>
        <p:txBody>
          <a:bodyPr wrap="none" lIns="243764" tIns="121882" rIns="243764" bIns="121882" anchor="ctr"/>
          <a:lstStyle/>
          <a:p>
            <a:pPr defTabSz="914400">
              <a:defRPr/>
            </a:pPr>
            <a:endParaRPr lang="en-US" dirty="0">
              <a:solidFill>
                <a:prstClr val="black"/>
              </a:solidFill>
            </a:endParaRPr>
          </a:p>
        </p:txBody>
      </p:sp>
      <p:sp>
        <p:nvSpPr>
          <p:cNvPr id="84" name="Freeform 304"/>
          <p:cNvSpPr>
            <a:spLocks noChangeArrowheads="1"/>
          </p:cNvSpPr>
          <p:nvPr/>
        </p:nvSpPr>
        <p:spPr bwMode="auto">
          <a:xfrm>
            <a:off x="6522610" y="2025887"/>
            <a:ext cx="283425" cy="1176946"/>
          </a:xfrm>
          <a:custGeom>
            <a:avLst/>
            <a:gdLst>
              <a:gd name="T0" fmla="*/ 0 w 274"/>
              <a:gd name="T1" fmla="*/ 674 h 675"/>
              <a:gd name="T2" fmla="*/ 273 w 274"/>
              <a:gd name="T3" fmla="*/ 674 h 675"/>
              <a:gd name="T4" fmla="*/ 273 w 274"/>
              <a:gd name="T5" fmla="*/ 0 h 675"/>
              <a:gd name="T6" fmla="*/ 0 w 274"/>
              <a:gd name="T7" fmla="*/ 674 h 675"/>
            </a:gdLst>
            <a:ahLst/>
            <a:cxnLst>
              <a:cxn ang="0">
                <a:pos x="T0" y="T1"/>
              </a:cxn>
              <a:cxn ang="0">
                <a:pos x="T2" y="T3"/>
              </a:cxn>
              <a:cxn ang="0">
                <a:pos x="T4" y="T5"/>
              </a:cxn>
              <a:cxn ang="0">
                <a:pos x="T6" y="T7"/>
              </a:cxn>
            </a:cxnLst>
            <a:rect l="0" t="0" r="r" b="b"/>
            <a:pathLst>
              <a:path w="274" h="675">
                <a:moveTo>
                  <a:pt x="0" y="674"/>
                </a:moveTo>
                <a:lnTo>
                  <a:pt x="273" y="674"/>
                </a:lnTo>
                <a:lnTo>
                  <a:pt x="273" y="0"/>
                </a:lnTo>
                <a:lnTo>
                  <a:pt x="0" y="674"/>
                </a:lnTo>
              </a:path>
            </a:pathLst>
          </a:custGeom>
          <a:solidFill>
            <a:srgbClr val="9E1E24"/>
          </a:solidFill>
          <a:ln>
            <a:noFill/>
          </a:ln>
          <a:effectLst/>
        </p:spPr>
        <p:txBody>
          <a:bodyPr wrap="none" lIns="243764" tIns="121882" rIns="243764" bIns="121882" anchor="ctr"/>
          <a:lstStyle/>
          <a:p>
            <a:pPr defTabSz="914400">
              <a:defRPr/>
            </a:pPr>
            <a:endParaRPr lang="en-US" dirty="0">
              <a:solidFill>
                <a:prstClr val="black"/>
              </a:solidFill>
            </a:endParaRPr>
          </a:p>
        </p:txBody>
      </p:sp>
      <p:sp>
        <p:nvSpPr>
          <p:cNvPr id="85" name="Freeform 305"/>
          <p:cNvSpPr>
            <a:spLocks noChangeArrowheads="1"/>
          </p:cNvSpPr>
          <p:nvPr/>
        </p:nvSpPr>
        <p:spPr bwMode="auto">
          <a:xfrm>
            <a:off x="7612705" y="2360690"/>
            <a:ext cx="283425" cy="847588"/>
          </a:xfrm>
          <a:custGeom>
            <a:avLst/>
            <a:gdLst>
              <a:gd name="T0" fmla="*/ 0 w 274"/>
              <a:gd name="T1" fmla="*/ 0 h 1000"/>
              <a:gd name="T2" fmla="*/ 0 w 274"/>
              <a:gd name="T3" fmla="*/ 999 h 1000"/>
              <a:gd name="T4" fmla="*/ 273 w 274"/>
              <a:gd name="T5" fmla="*/ 999 h 1000"/>
              <a:gd name="T6" fmla="*/ 0 w 274"/>
              <a:gd name="T7" fmla="*/ 0 h 1000"/>
            </a:gdLst>
            <a:ahLst/>
            <a:cxnLst>
              <a:cxn ang="0">
                <a:pos x="T0" y="T1"/>
              </a:cxn>
              <a:cxn ang="0">
                <a:pos x="T2" y="T3"/>
              </a:cxn>
              <a:cxn ang="0">
                <a:pos x="T4" y="T5"/>
              </a:cxn>
              <a:cxn ang="0">
                <a:pos x="T6" y="T7"/>
              </a:cxn>
            </a:cxnLst>
            <a:rect l="0" t="0" r="r" b="b"/>
            <a:pathLst>
              <a:path w="274" h="1000">
                <a:moveTo>
                  <a:pt x="0" y="0"/>
                </a:moveTo>
                <a:lnTo>
                  <a:pt x="0" y="999"/>
                </a:lnTo>
                <a:lnTo>
                  <a:pt x="273" y="999"/>
                </a:lnTo>
                <a:lnTo>
                  <a:pt x="0" y="0"/>
                </a:lnTo>
              </a:path>
            </a:pathLst>
          </a:custGeom>
          <a:solidFill>
            <a:srgbClr val="B32229"/>
          </a:solidFill>
          <a:ln>
            <a:noFill/>
          </a:ln>
          <a:effectLst/>
        </p:spPr>
        <p:txBody>
          <a:bodyPr wrap="none" lIns="243764" tIns="121882" rIns="243764" bIns="121882" anchor="ctr"/>
          <a:lstStyle/>
          <a:p>
            <a:pPr defTabSz="914400">
              <a:defRPr/>
            </a:pPr>
            <a:endParaRPr lang="en-US" dirty="0">
              <a:solidFill>
                <a:prstClr val="black"/>
              </a:solidFill>
            </a:endParaRPr>
          </a:p>
        </p:txBody>
      </p:sp>
      <p:sp>
        <p:nvSpPr>
          <p:cNvPr id="86" name="Freeform 306"/>
          <p:cNvSpPr>
            <a:spLocks noChangeArrowheads="1"/>
          </p:cNvSpPr>
          <p:nvPr/>
        </p:nvSpPr>
        <p:spPr bwMode="auto">
          <a:xfrm>
            <a:off x="7274774" y="2360690"/>
            <a:ext cx="283425" cy="847588"/>
          </a:xfrm>
          <a:custGeom>
            <a:avLst/>
            <a:gdLst>
              <a:gd name="T0" fmla="*/ 0 w 275"/>
              <a:gd name="T1" fmla="*/ 999 h 1000"/>
              <a:gd name="T2" fmla="*/ 274 w 275"/>
              <a:gd name="T3" fmla="*/ 999 h 1000"/>
              <a:gd name="T4" fmla="*/ 274 w 275"/>
              <a:gd name="T5" fmla="*/ 0 h 1000"/>
              <a:gd name="T6" fmla="*/ 0 w 275"/>
              <a:gd name="T7" fmla="*/ 999 h 1000"/>
            </a:gdLst>
            <a:ahLst/>
            <a:cxnLst>
              <a:cxn ang="0">
                <a:pos x="T0" y="T1"/>
              </a:cxn>
              <a:cxn ang="0">
                <a:pos x="T2" y="T3"/>
              </a:cxn>
              <a:cxn ang="0">
                <a:pos x="T4" y="T5"/>
              </a:cxn>
              <a:cxn ang="0">
                <a:pos x="T6" y="T7"/>
              </a:cxn>
            </a:cxnLst>
            <a:rect l="0" t="0" r="r" b="b"/>
            <a:pathLst>
              <a:path w="275" h="1000">
                <a:moveTo>
                  <a:pt x="0" y="999"/>
                </a:moveTo>
                <a:lnTo>
                  <a:pt x="274" y="999"/>
                </a:lnTo>
                <a:lnTo>
                  <a:pt x="274" y="0"/>
                </a:lnTo>
                <a:lnTo>
                  <a:pt x="0" y="999"/>
                </a:lnTo>
              </a:path>
            </a:pathLst>
          </a:custGeom>
          <a:solidFill>
            <a:srgbClr val="9E1E24"/>
          </a:solidFill>
          <a:ln>
            <a:noFill/>
          </a:ln>
          <a:effectLst/>
        </p:spPr>
        <p:txBody>
          <a:bodyPr wrap="none" lIns="243764" tIns="121882" rIns="243764" bIns="121882" anchor="ctr"/>
          <a:lstStyle/>
          <a:p>
            <a:pPr defTabSz="914400">
              <a:defRPr/>
            </a:pPr>
            <a:endParaRPr lang="en-US" dirty="0">
              <a:solidFill>
                <a:prstClr val="black"/>
              </a:solidFill>
            </a:endParaRPr>
          </a:p>
        </p:txBody>
      </p:sp>
      <p:sp>
        <p:nvSpPr>
          <p:cNvPr id="87" name="Freeform 309"/>
          <p:cNvSpPr>
            <a:spLocks noChangeArrowheads="1"/>
          </p:cNvSpPr>
          <p:nvPr/>
        </p:nvSpPr>
        <p:spPr bwMode="auto">
          <a:xfrm>
            <a:off x="4273769" y="2311769"/>
            <a:ext cx="283425" cy="888156"/>
          </a:xfrm>
          <a:custGeom>
            <a:avLst/>
            <a:gdLst>
              <a:gd name="T0" fmla="*/ 0 w 275"/>
              <a:gd name="T1" fmla="*/ 761 h 762"/>
              <a:gd name="T2" fmla="*/ 274 w 275"/>
              <a:gd name="T3" fmla="*/ 761 h 762"/>
              <a:gd name="T4" fmla="*/ 274 w 275"/>
              <a:gd name="T5" fmla="*/ 0 h 762"/>
              <a:gd name="T6" fmla="*/ 0 w 275"/>
              <a:gd name="T7" fmla="*/ 761 h 762"/>
            </a:gdLst>
            <a:ahLst/>
            <a:cxnLst>
              <a:cxn ang="0">
                <a:pos x="T0" y="T1"/>
              </a:cxn>
              <a:cxn ang="0">
                <a:pos x="T2" y="T3"/>
              </a:cxn>
              <a:cxn ang="0">
                <a:pos x="T4" y="T5"/>
              </a:cxn>
              <a:cxn ang="0">
                <a:pos x="T6" y="T7"/>
              </a:cxn>
            </a:cxnLst>
            <a:rect l="0" t="0" r="r" b="b"/>
            <a:pathLst>
              <a:path w="275" h="762">
                <a:moveTo>
                  <a:pt x="0" y="761"/>
                </a:moveTo>
                <a:lnTo>
                  <a:pt x="274" y="761"/>
                </a:lnTo>
                <a:lnTo>
                  <a:pt x="274" y="0"/>
                </a:lnTo>
                <a:lnTo>
                  <a:pt x="0" y="761"/>
                </a:lnTo>
              </a:path>
            </a:pathLst>
          </a:custGeom>
          <a:solidFill>
            <a:srgbClr val="9E1E24"/>
          </a:solidFill>
          <a:ln>
            <a:noFill/>
          </a:ln>
          <a:effectLst/>
        </p:spPr>
        <p:txBody>
          <a:bodyPr wrap="none" lIns="243764" tIns="121882" rIns="243764" bIns="121882" anchor="ctr"/>
          <a:lstStyle/>
          <a:p>
            <a:pPr defTabSz="914400">
              <a:defRPr/>
            </a:pPr>
            <a:endParaRPr lang="en-US" dirty="0">
              <a:solidFill>
                <a:prstClr val="black"/>
              </a:solidFill>
            </a:endParaRPr>
          </a:p>
        </p:txBody>
      </p:sp>
      <p:sp>
        <p:nvSpPr>
          <p:cNvPr id="88" name="Freeform 310"/>
          <p:cNvSpPr>
            <a:spLocks noChangeArrowheads="1"/>
          </p:cNvSpPr>
          <p:nvPr/>
        </p:nvSpPr>
        <p:spPr bwMode="auto">
          <a:xfrm>
            <a:off x="4611700" y="2311769"/>
            <a:ext cx="283425" cy="888156"/>
          </a:xfrm>
          <a:custGeom>
            <a:avLst/>
            <a:gdLst>
              <a:gd name="T0" fmla="*/ 0 w 274"/>
              <a:gd name="T1" fmla="*/ 0 h 762"/>
              <a:gd name="T2" fmla="*/ 0 w 274"/>
              <a:gd name="T3" fmla="*/ 0 h 762"/>
              <a:gd name="T4" fmla="*/ 0 w 274"/>
              <a:gd name="T5" fmla="*/ 761 h 762"/>
              <a:gd name="T6" fmla="*/ 273 w 274"/>
              <a:gd name="T7" fmla="*/ 761 h 762"/>
              <a:gd name="T8" fmla="*/ 0 w 274"/>
              <a:gd name="T9" fmla="*/ 0 h 762"/>
            </a:gdLst>
            <a:ahLst/>
            <a:cxnLst>
              <a:cxn ang="0">
                <a:pos x="T0" y="T1"/>
              </a:cxn>
              <a:cxn ang="0">
                <a:pos x="T2" y="T3"/>
              </a:cxn>
              <a:cxn ang="0">
                <a:pos x="T4" y="T5"/>
              </a:cxn>
              <a:cxn ang="0">
                <a:pos x="T6" y="T7"/>
              </a:cxn>
              <a:cxn ang="0">
                <a:pos x="T8" y="T9"/>
              </a:cxn>
            </a:cxnLst>
            <a:rect l="0" t="0" r="r" b="b"/>
            <a:pathLst>
              <a:path w="274" h="762">
                <a:moveTo>
                  <a:pt x="0" y="0"/>
                </a:moveTo>
                <a:lnTo>
                  <a:pt x="0" y="0"/>
                </a:lnTo>
                <a:lnTo>
                  <a:pt x="0" y="761"/>
                </a:lnTo>
                <a:lnTo>
                  <a:pt x="273" y="761"/>
                </a:lnTo>
                <a:lnTo>
                  <a:pt x="0" y="0"/>
                </a:lnTo>
              </a:path>
            </a:pathLst>
          </a:custGeom>
          <a:solidFill>
            <a:srgbClr val="B32229"/>
          </a:solidFill>
          <a:ln>
            <a:noFill/>
          </a:ln>
          <a:effectLst/>
        </p:spPr>
        <p:txBody>
          <a:bodyPr wrap="none" lIns="243764" tIns="121882" rIns="243764" bIns="121882" anchor="ctr"/>
          <a:lstStyle/>
          <a:p>
            <a:pPr defTabSz="914400">
              <a:defRPr/>
            </a:pPr>
            <a:endParaRPr lang="en-US" dirty="0">
              <a:solidFill>
                <a:prstClr val="black"/>
              </a:solidFill>
            </a:endParaRPr>
          </a:p>
        </p:txBody>
      </p:sp>
      <p:sp>
        <p:nvSpPr>
          <p:cNvPr id="89" name="Freeform 311"/>
          <p:cNvSpPr>
            <a:spLocks noChangeArrowheads="1"/>
          </p:cNvSpPr>
          <p:nvPr/>
        </p:nvSpPr>
        <p:spPr bwMode="auto">
          <a:xfrm>
            <a:off x="5025935" y="2082915"/>
            <a:ext cx="283425" cy="1117006"/>
          </a:xfrm>
          <a:custGeom>
            <a:avLst/>
            <a:gdLst>
              <a:gd name="T0" fmla="*/ 0 w 274"/>
              <a:gd name="T1" fmla="*/ 945 h 946"/>
              <a:gd name="T2" fmla="*/ 273 w 274"/>
              <a:gd name="T3" fmla="*/ 945 h 946"/>
              <a:gd name="T4" fmla="*/ 273 w 274"/>
              <a:gd name="T5" fmla="*/ 0 h 946"/>
              <a:gd name="T6" fmla="*/ 0 w 274"/>
              <a:gd name="T7" fmla="*/ 945 h 946"/>
            </a:gdLst>
            <a:ahLst/>
            <a:cxnLst>
              <a:cxn ang="0">
                <a:pos x="T0" y="T1"/>
              </a:cxn>
              <a:cxn ang="0">
                <a:pos x="T2" y="T3"/>
              </a:cxn>
              <a:cxn ang="0">
                <a:pos x="T4" y="T5"/>
              </a:cxn>
              <a:cxn ang="0">
                <a:pos x="T6" y="T7"/>
              </a:cxn>
            </a:cxnLst>
            <a:rect l="0" t="0" r="r" b="b"/>
            <a:pathLst>
              <a:path w="274" h="946">
                <a:moveTo>
                  <a:pt x="0" y="945"/>
                </a:moveTo>
                <a:lnTo>
                  <a:pt x="273" y="945"/>
                </a:lnTo>
                <a:lnTo>
                  <a:pt x="273" y="0"/>
                </a:lnTo>
                <a:lnTo>
                  <a:pt x="0" y="945"/>
                </a:lnTo>
              </a:path>
            </a:pathLst>
          </a:custGeom>
          <a:solidFill>
            <a:srgbClr val="9E1E24"/>
          </a:solidFill>
          <a:ln>
            <a:noFill/>
          </a:ln>
          <a:effectLst/>
        </p:spPr>
        <p:txBody>
          <a:bodyPr wrap="none" lIns="243764" tIns="121882" rIns="243764" bIns="121882" anchor="ctr"/>
          <a:lstStyle/>
          <a:p>
            <a:pPr defTabSz="914400">
              <a:defRPr/>
            </a:pPr>
            <a:endParaRPr lang="en-US" dirty="0">
              <a:solidFill>
                <a:prstClr val="black"/>
              </a:solidFill>
            </a:endParaRPr>
          </a:p>
        </p:txBody>
      </p:sp>
      <p:sp>
        <p:nvSpPr>
          <p:cNvPr id="90" name="Freeform 312"/>
          <p:cNvSpPr>
            <a:spLocks noChangeArrowheads="1"/>
          </p:cNvSpPr>
          <p:nvPr/>
        </p:nvSpPr>
        <p:spPr bwMode="auto">
          <a:xfrm>
            <a:off x="5363867" y="2082915"/>
            <a:ext cx="283425" cy="1117006"/>
          </a:xfrm>
          <a:custGeom>
            <a:avLst/>
            <a:gdLst>
              <a:gd name="T0" fmla="*/ 0 w 274"/>
              <a:gd name="T1" fmla="*/ 0 h 946"/>
              <a:gd name="T2" fmla="*/ 0 w 274"/>
              <a:gd name="T3" fmla="*/ 0 h 946"/>
              <a:gd name="T4" fmla="*/ 0 w 274"/>
              <a:gd name="T5" fmla="*/ 945 h 946"/>
              <a:gd name="T6" fmla="*/ 273 w 274"/>
              <a:gd name="T7" fmla="*/ 945 h 946"/>
              <a:gd name="T8" fmla="*/ 0 w 274"/>
              <a:gd name="T9" fmla="*/ 0 h 946"/>
            </a:gdLst>
            <a:ahLst/>
            <a:cxnLst>
              <a:cxn ang="0">
                <a:pos x="T0" y="T1"/>
              </a:cxn>
              <a:cxn ang="0">
                <a:pos x="T2" y="T3"/>
              </a:cxn>
              <a:cxn ang="0">
                <a:pos x="T4" y="T5"/>
              </a:cxn>
              <a:cxn ang="0">
                <a:pos x="T6" y="T7"/>
              </a:cxn>
              <a:cxn ang="0">
                <a:pos x="T8" y="T9"/>
              </a:cxn>
            </a:cxnLst>
            <a:rect l="0" t="0" r="r" b="b"/>
            <a:pathLst>
              <a:path w="274" h="946">
                <a:moveTo>
                  <a:pt x="0" y="0"/>
                </a:moveTo>
                <a:lnTo>
                  <a:pt x="0" y="0"/>
                </a:lnTo>
                <a:lnTo>
                  <a:pt x="0" y="945"/>
                </a:lnTo>
                <a:lnTo>
                  <a:pt x="273" y="945"/>
                </a:lnTo>
                <a:lnTo>
                  <a:pt x="0" y="0"/>
                </a:lnTo>
              </a:path>
            </a:pathLst>
          </a:custGeom>
          <a:solidFill>
            <a:srgbClr val="B32229"/>
          </a:solidFill>
          <a:ln>
            <a:noFill/>
          </a:ln>
          <a:effectLst/>
        </p:spPr>
        <p:txBody>
          <a:bodyPr wrap="none" lIns="243764" tIns="121882" rIns="243764" bIns="121882" anchor="ctr"/>
          <a:lstStyle/>
          <a:p>
            <a:pPr defTabSz="914400">
              <a:defRPr/>
            </a:pPr>
            <a:endParaRPr lang="en-US" dirty="0">
              <a:solidFill>
                <a:prstClr val="black"/>
              </a:solidFill>
            </a:endParaRPr>
          </a:p>
        </p:txBody>
      </p:sp>
      <p:sp>
        <p:nvSpPr>
          <p:cNvPr id="91" name="TextBox 90"/>
          <p:cNvSpPr txBox="1"/>
          <p:nvPr/>
        </p:nvSpPr>
        <p:spPr>
          <a:xfrm>
            <a:off x="5858603" y="1415443"/>
            <a:ext cx="451565" cy="300081"/>
          </a:xfrm>
          <a:prstGeom prst="rect">
            <a:avLst/>
          </a:prstGeom>
          <a:noFill/>
        </p:spPr>
        <p:txBody>
          <a:bodyPr wrap="none" lIns="34289" tIns="17144" rIns="34289" bIns="17144" rtlCol="0">
            <a:spAutoFit/>
          </a:bodyPr>
          <a:lstStyle/>
          <a:p>
            <a:pPr algn="ctr" defTabSz="914400"/>
            <a:r>
              <a:rPr lang="en-US" sz="1700" dirty="0">
                <a:solidFill>
                  <a:prstClr val="black"/>
                </a:solidFill>
                <a:cs typeface="Lato Regular"/>
              </a:rPr>
              <a:t>98%</a:t>
            </a:r>
          </a:p>
        </p:txBody>
      </p:sp>
      <p:sp>
        <p:nvSpPr>
          <p:cNvPr id="92" name="TextBox 91"/>
          <p:cNvSpPr txBox="1"/>
          <p:nvPr/>
        </p:nvSpPr>
        <p:spPr>
          <a:xfrm>
            <a:off x="6609683" y="1670563"/>
            <a:ext cx="451565" cy="300081"/>
          </a:xfrm>
          <a:prstGeom prst="rect">
            <a:avLst/>
          </a:prstGeom>
          <a:noFill/>
        </p:spPr>
        <p:txBody>
          <a:bodyPr wrap="none" lIns="34289" tIns="17144" rIns="34289" bIns="17144" rtlCol="0">
            <a:spAutoFit/>
          </a:bodyPr>
          <a:lstStyle/>
          <a:p>
            <a:pPr algn="ctr" defTabSz="914400"/>
            <a:r>
              <a:rPr lang="en-US" sz="1700" dirty="0">
                <a:solidFill>
                  <a:prstClr val="black"/>
                </a:solidFill>
                <a:cs typeface="Lato Regular"/>
              </a:rPr>
              <a:t>72%</a:t>
            </a:r>
          </a:p>
        </p:txBody>
      </p:sp>
      <p:sp>
        <p:nvSpPr>
          <p:cNvPr id="93" name="TextBox 92"/>
          <p:cNvSpPr txBox="1"/>
          <p:nvPr/>
        </p:nvSpPr>
        <p:spPr>
          <a:xfrm>
            <a:off x="7361851" y="2013842"/>
            <a:ext cx="451565" cy="300081"/>
          </a:xfrm>
          <a:prstGeom prst="rect">
            <a:avLst/>
          </a:prstGeom>
          <a:noFill/>
        </p:spPr>
        <p:txBody>
          <a:bodyPr wrap="none" lIns="34289" tIns="17144" rIns="34289" bIns="17144" rtlCol="0">
            <a:spAutoFit/>
          </a:bodyPr>
          <a:lstStyle/>
          <a:p>
            <a:pPr algn="ctr" defTabSz="914400"/>
            <a:r>
              <a:rPr lang="en-US" sz="1700" dirty="0">
                <a:solidFill>
                  <a:prstClr val="black"/>
                </a:solidFill>
                <a:cs typeface="Lato Regular"/>
              </a:rPr>
              <a:t>32%</a:t>
            </a:r>
          </a:p>
        </p:txBody>
      </p:sp>
      <p:sp>
        <p:nvSpPr>
          <p:cNvPr id="94" name="TextBox 93"/>
          <p:cNvSpPr txBox="1"/>
          <p:nvPr/>
        </p:nvSpPr>
        <p:spPr>
          <a:xfrm>
            <a:off x="4348126" y="1968175"/>
            <a:ext cx="451565" cy="300081"/>
          </a:xfrm>
          <a:prstGeom prst="rect">
            <a:avLst/>
          </a:prstGeom>
          <a:noFill/>
        </p:spPr>
        <p:txBody>
          <a:bodyPr wrap="none" lIns="34289" tIns="17144" rIns="34289" bIns="17144" rtlCol="0">
            <a:spAutoFit/>
          </a:bodyPr>
          <a:lstStyle/>
          <a:p>
            <a:pPr algn="ctr" defTabSz="914400"/>
            <a:r>
              <a:rPr lang="en-US" sz="1700" dirty="0">
                <a:solidFill>
                  <a:prstClr val="black"/>
                </a:solidFill>
                <a:cs typeface="Lato Regular"/>
              </a:rPr>
              <a:t>42%</a:t>
            </a:r>
          </a:p>
        </p:txBody>
      </p:sp>
      <p:sp>
        <p:nvSpPr>
          <p:cNvPr id="95" name="TextBox 94"/>
          <p:cNvSpPr txBox="1"/>
          <p:nvPr/>
        </p:nvSpPr>
        <p:spPr>
          <a:xfrm>
            <a:off x="5100292" y="1746584"/>
            <a:ext cx="451565" cy="300081"/>
          </a:xfrm>
          <a:prstGeom prst="rect">
            <a:avLst/>
          </a:prstGeom>
          <a:noFill/>
        </p:spPr>
        <p:txBody>
          <a:bodyPr wrap="none" lIns="34289" tIns="17144" rIns="34289" bIns="17144" rtlCol="0">
            <a:spAutoFit/>
          </a:bodyPr>
          <a:lstStyle/>
          <a:p>
            <a:pPr algn="ctr" defTabSz="914400"/>
            <a:r>
              <a:rPr lang="en-US" sz="1700" dirty="0">
                <a:solidFill>
                  <a:prstClr val="black"/>
                </a:solidFill>
                <a:cs typeface="Lato Regular"/>
              </a:rPr>
              <a:t>72%</a:t>
            </a:r>
          </a:p>
        </p:txBody>
      </p:sp>
      <p:grpSp>
        <p:nvGrpSpPr>
          <p:cNvPr id="96" name="Group 104"/>
          <p:cNvGrpSpPr/>
          <p:nvPr/>
        </p:nvGrpSpPr>
        <p:grpSpPr>
          <a:xfrm>
            <a:off x="1262914" y="1805032"/>
            <a:ext cx="604640" cy="1389446"/>
            <a:chOff x="3366892" y="4635176"/>
            <a:chExt cx="1611954" cy="3705188"/>
          </a:xfrm>
          <a:solidFill>
            <a:srgbClr val="B32229"/>
          </a:solidFill>
        </p:grpSpPr>
        <p:sp>
          <p:nvSpPr>
            <p:cNvPr id="97" name="Freeform 301"/>
            <p:cNvSpPr>
              <a:spLocks noChangeArrowheads="1"/>
            </p:cNvSpPr>
            <p:nvPr/>
          </p:nvSpPr>
          <p:spPr bwMode="auto">
            <a:xfrm>
              <a:off x="3366892" y="4635176"/>
              <a:ext cx="755603" cy="3705188"/>
            </a:xfrm>
            <a:custGeom>
              <a:avLst/>
              <a:gdLst>
                <a:gd name="T0" fmla="*/ 273 w 274"/>
                <a:gd name="T1" fmla="*/ 0 h 1170"/>
                <a:gd name="T2" fmla="*/ 0 w 274"/>
                <a:gd name="T3" fmla="*/ 1169 h 1170"/>
                <a:gd name="T4" fmla="*/ 273 w 274"/>
                <a:gd name="T5" fmla="*/ 1169 h 1170"/>
                <a:gd name="T6" fmla="*/ 273 w 274"/>
                <a:gd name="T7" fmla="*/ 0 h 1170"/>
              </a:gdLst>
              <a:ahLst/>
              <a:cxnLst>
                <a:cxn ang="0">
                  <a:pos x="T0" y="T1"/>
                </a:cxn>
                <a:cxn ang="0">
                  <a:pos x="T2" y="T3"/>
                </a:cxn>
                <a:cxn ang="0">
                  <a:pos x="T4" y="T5"/>
                </a:cxn>
                <a:cxn ang="0">
                  <a:pos x="T6" y="T7"/>
                </a:cxn>
              </a:cxnLst>
              <a:rect l="0" t="0" r="r" b="b"/>
              <a:pathLst>
                <a:path w="274" h="1170">
                  <a:moveTo>
                    <a:pt x="273" y="0"/>
                  </a:moveTo>
                  <a:lnTo>
                    <a:pt x="0" y="1169"/>
                  </a:lnTo>
                  <a:lnTo>
                    <a:pt x="273" y="1169"/>
                  </a:lnTo>
                  <a:lnTo>
                    <a:pt x="273" y="0"/>
                  </a:lnTo>
                </a:path>
              </a:pathLst>
            </a:custGeom>
            <a:solidFill>
              <a:srgbClr val="9E1E24"/>
            </a:solidFill>
            <a:ln>
              <a:noFill/>
            </a:ln>
            <a:effectLst/>
          </p:spPr>
          <p:txBody>
            <a:bodyPr wrap="none" lIns="243770" tIns="121885" rIns="243770" bIns="121885" anchor="ctr"/>
            <a:lstStyle/>
            <a:p>
              <a:pPr defTabSz="914400">
                <a:defRPr/>
              </a:pPr>
              <a:endParaRPr lang="en-US" dirty="0">
                <a:solidFill>
                  <a:prstClr val="black"/>
                </a:solidFill>
              </a:endParaRPr>
            </a:p>
          </p:txBody>
        </p:sp>
        <p:sp>
          <p:nvSpPr>
            <p:cNvPr id="98" name="Freeform 302"/>
            <p:cNvSpPr>
              <a:spLocks noChangeArrowheads="1"/>
            </p:cNvSpPr>
            <p:nvPr/>
          </p:nvSpPr>
          <p:spPr bwMode="auto">
            <a:xfrm>
              <a:off x="4223243" y="4635176"/>
              <a:ext cx="755603" cy="3705188"/>
            </a:xfrm>
            <a:custGeom>
              <a:avLst/>
              <a:gdLst>
                <a:gd name="T0" fmla="*/ 0 w 274"/>
                <a:gd name="T1" fmla="*/ 0 h 1170"/>
                <a:gd name="T2" fmla="*/ 0 w 274"/>
                <a:gd name="T3" fmla="*/ 1169 h 1170"/>
                <a:gd name="T4" fmla="*/ 273 w 274"/>
                <a:gd name="T5" fmla="*/ 1169 h 1170"/>
                <a:gd name="T6" fmla="*/ 0 w 274"/>
                <a:gd name="T7" fmla="*/ 0 h 1170"/>
              </a:gdLst>
              <a:ahLst/>
              <a:cxnLst>
                <a:cxn ang="0">
                  <a:pos x="T0" y="T1"/>
                </a:cxn>
                <a:cxn ang="0">
                  <a:pos x="T2" y="T3"/>
                </a:cxn>
                <a:cxn ang="0">
                  <a:pos x="T4" y="T5"/>
                </a:cxn>
                <a:cxn ang="0">
                  <a:pos x="T6" y="T7"/>
                </a:cxn>
              </a:cxnLst>
              <a:rect l="0" t="0" r="r" b="b"/>
              <a:pathLst>
                <a:path w="274" h="1170">
                  <a:moveTo>
                    <a:pt x="0" y="0"/>
                  </a:moveTo>
                  <a:lnTo>
                    <a:pt x="0" y="1169"/>
                  </a:lnTo>
                  <a:lnTo>
                    <a:pt x="273" y="1169"/>
                  </a:lnTo>
                  <a:lnTo>
                    <a:pt x="0" y="0"/>
                  </a:lnTo>
                </a:path>
              </a:pathLst>
            </a:custGeom>
            <a:grpFill/>
            <a:ln>
              <a:noFill/>
            </a:ln>
            <a:effectLst/>
          </p:spPr>
          <p:txBody>
            <a:bodyPr wrap="none" lIns="243770" tIns="121885" rIns="243770" bIns="121885" anchor="ctr"/>
            <a:lstStyle/>
            <a:p>
              <a:pPr defTabSz="914400">
                <a:defRPr/>
              </a:pPr>
              <a:endParaRPr lang="en-US" dirty="0">
                <a:solidFill>
                  <a:prstClr val="black"/>
                </a:solidFill>
              </a:endParaRPr>
            </a:p>
          </p:txBody>
        </p:sp>
      </p:grpSp>
      <p:sp>
        <p:nvSpPr>
          <p:cNvPr id="99" name="TextBox 98"/>
          <p:cNvSpPr txBox="1"/>
          <p:nvPr/>
        </p:nvSpPr>
        <p:spPr>
          <a:xfrm>
            <a:off x="1287921" y="1407087"/>
            <a:ext cx="566978" cy="357788"/>
          </a:xfrm>
          <a:prstGeom prst="rect">
            <a:avLst/>
          </a:prstGeom>
          <a:noFill/>
        </p:spPr>
        <p:txBody>
          <a:bodyPr wrap="none" lIns="91438" tIns="45719" rIns="91438" bIns="45719" rtlCol="0">
            <a:spAutoFit/>
          </a:bodyPr>
          <a:lstStyle/>
          <a:p>
            <a:pPr algn="ctr" defTabSz="914400"/>
            <a:r>
              <a:rPr lang="en-US" sz="1700" dirty="0">
                <a:solidFill>
                  <a:prstClr val="black"/>
                </a:solidFill>
                <a:cs typeface="Lato Regular"/>
              </a:rPr>
              <a:t>98%</a:t>
            </a:r>
          </a:p>
        </p:txBody>
      </p:sp>
      <p:sp>
        <p:nvSpPr>
          <p:cNvPr id="100" name="Freeform 303"/>
          <p:cNvSpPr>
            <a:spLocks noChangeArrowheads="1"/>
          </p:cNvSpPr>
          <p:nvPr/>
        </p:nvSpPr>
        <p:spPr bwMode="auto">
          <a:xfrm>
            <a:off x="2347562" y="2017530"/>
            <a:ext cx="283425" cy="1176946"/>
          </a:xfrm>
          <a:custGeom>
            <a:avLst/>
            <a:gdLst>
              <a:gd name="T0" fmla="*/ 0 w 274"/>
              <a:gd name="T1" fmla="*/ 0 h 675"/>
              <a:gd name="T2" fmla="*/ 0 w 274"/>
              <a:gd name="T3" fmla="*/ 674 h 675"/>
              <a:gd name="T4" fmla="*/ 273 w 274"/>
              <a:gd name="T5" fmla="*/ 674 h 675"/>
              <a:gd name="T6" fmla="*/ 0 w 274"/>
              <a:gd name="T7" fmla="*/ 0 h 675"/>
            </a:gdLst>
            <a:ahLst/>
            <a:cxnLst>
              <a:cxn ang="0">
                <a:pos x="T0" y="T1"/>
              </a:cxn>
              <a:cxn ang="0">
                <a:pos x="T2" y="T3"/>
              </a:cxn>
              <a:cxn ang="0">
                <a:pos x="T4" y="T5"/>
              </a:cxn>
              <a:cxn ang="0">
                <a:pos x="T6" y="T7"/>
              </a:cxn>
            </a:cxnLst>
            <a:rect l="0" t="0" r="r" b="b"/>
            <a:pathLst>
              <a:path w="274" h="675">
                <a:moveTo>
                  <a:pt x="0" y="0"/>
                </a:moveTo>
                <a:lnTo>
                  <a:pt x="0" y="674"/>
                </a:lnTo>
                <a:lnTo>
                  <a:pt x="273" y="674"/>
                </a:lnTo>
                <a:lnTo>
                  <a:pt x="0" y="0"/>
                </a:lnTo>
              </a:path>
            </a:pathLst>
          </a:custGeom>
          <a:solidFill>
            <a:srgbClr val="B32229"/>
          </a:solidFill>
          <a:ln>
            <a:noFill/>
          </a:ln>
          <a:effectLst/>
        </p:spPr>
        <p:txBody>
          <a:bodyPr wrap="none" lIns="243764" tIns="121882" rIns="243764" bIns="121882" anchor="ctr"/>
          <a:lstStyle/>
          <a:p>
            <a:pPr defTabSz="914400">
              <a:defRPr/>
            </a:pPr>
            <a:endParaRPr lang="en-US" dirty="0">
              <a:solidFill>
                <a:prstClr val="black"/>
              </a:solidFill>
            </a:endParaRPr>
          </a:p>
        </p:txBody>
      </p:sp>
      <p:sp>
        <p:nvSpPr>
          <p:cNvPr id="101" name="Freeform 304"/>
          <p:cNvSpPr>
            <a:spLocks noChangeArrowheads="1"/>
          </p:cNvSpPr>
          <p:nvPr/>
        </p:nvSpPr>
        <p:spPr bwMode="auto">
          <a:xfrm>
            <a:off x="2009633" y="2017530"/>
            <a:ext cx="283425" cy="1176946"/>
          </a:xfrm>
          <a:custGeom>
            <a:avLst/>
            <a:gdLst>
              <a:gd name="T0" fmla="*/ 0 w 274"/>
              <a:gd name="T1" fmla="*/ 674 h 675"/>
              <a:gd name="T2" fmla="*/ 273 w 274"/>
              <a:gd name="T3" fmla="*/ 674 h 675"/>
              <a:gd name="T4" fmla="*/ 273 w 274"/>
              <a:gd name="T5" fmla="*/ 0 h 675"/>
              <a:gd name="T6" fmla="*/ 0 w 274"/>
              <a:gd name="T7" fmla="*/ 674 h 675"/>
            </a:gdLst>
            <a:ahLst/>
            <a:cxnLst>
              <a:cxn ang="0">
                <a:pos x="T0" y="T1"/>
              </a:cxn>
              <a:cxn ang="0">
                <a:pos x="T2" y="T3"/>
              </a:cxn>
              <a:cxn ang="0">
                <a:pos x="T4" y="T5"/>
              </a:cxn>
              <a:cxn ang="0">
                <a:pos x="T6" y="T7"/>
              </a:cxn>
            </a:cxnLst>
            <a:rect l="0" t="0" r="r" b="b"/>
            <a:pathLst>
              <a:path w="274" h="675">
                <a:moveTo>
                  <a:pt x="0" y="674"/>
                </a:moveTo>
                <a:lnTo>
                  <a:pt x="273" y="674"/>
                </a:lnTo>
                <a:lnTo>
                  <a:pt x="273" y="0"/>
                </a:lnTo>
                <a:lnTo>
                  <a:pt x="0" y="674"/>
                </a:lnTo>
              </a:path>
            </a:pathLst>
          </a:custGeom>
          <a:solidFill>
            <a:srgbClr val="9E1E24"/>
          </a:solidFill>
          <a:ln>
            <a:noFill/>
          </a:ln>
          <a:effectLst/>
        </p:spPr>
        <p:txBody>
          <a:bodyPr wrap="none" lIns="243764" tIns="121882" rIns="243764" bIns="121882" anchor="ctr"/>
          <a:lstStyle/>
          <a:p>
            <a:pPr defTabSz="914400">
              <a:defRPr/>
            </a:pPr>
            <a:endParaRPr lang="en-US" dirty="0">
              <a:solidFill>
                <a:prstClr val="black"/>
              </a:solidFill>
            </a:endParaRPr>
          </a:p>
        </p:txBody>
      </p:sp>
      <p:sp>
        <p:nvSpPr>
          <p:cNvPr id="102" name="TextBox 101"/>
          <p:cNvSpPr txBox="1"/>
          <p:nvPr/>
        </p:nvSpPr>
        <p:spPr>
          <a:xfrm>
            <a:off x="2039002" y="1662206"/>
            <a:ext cx="566978" cy="357788"/>
          </a:xfrm>
          <a:prstGeom prst="rect">
            <a:avLst/>
          </a:prstGeom>
          <a:noFill/>
        </p:spPr>
        <p:txBody>
          <a:bodyPr wrap="none" lIns="91438" tIns="45719" rIns="91438" bIns="45719" rtlCol="0">
            <a:spAutoFit/>
          </a:bodyPr>
          <a:lstStyle/>
          <a:p>
            <a:pPr algn="ctr" defTabSz="914400"/>
            <a:r>
              <a:rPr lang="en-US" sz="1700" dirty="0">
                <a:solidFill>
                  <a:prstClr val="black"/>
                </a:solidFill>
                <a:cs typeface="Lato Regular"/>
              </a:rPr>
              <a:t>72%</a:t>
            </a:r>
          </a:p>
        </p:txBody>
      </p:sp>
      <p:sp>
        <p:nvSpPr>
          <p:cNvPr id="103" name="TextBox 102"/>
          <p:cNvSpPr txBox="1"/>
          <p:nvPr/>
        </p:nvSpPr>
        <p:spPr>
          <a:xfrm>
            <a:off x="1941232" y="3195815"/>
            <a:ext cx="753797" cy="276999"/>
          </a:xfrm>
          <a:prstGeom prst="rect">
            <a:avLst/>
          </a:prstGeom>
          <a:noFill/>
        </p:spPr>
        <p:txBody>
          <a:bodyPr wrap="none" lIns="91438" tIns="45719" rIns="91438" bIns="45719" rtlCol="0">
            <a:spAutoFit/>
          </a:bodyPr>
          <a:lstStyle/>
          <a:p>
            <a:pPr algn="ctr" defTabSz="914400"/>
            <a:r>
              <a:rPr lang="id-ID" sz="1200" b="1" dirty="0">
                <a:solidFill>
                  <a:schemeClr val="tx1">
                    <a:lumMod val="95000"/>
                    <a:lumOff val="5000"/>
                  </a:schemeClr>
                </a:solidFill>
                <a:cs typeface="Lato Regular"/>
              </a:rPr>
              <a:t>February</a:t>
            </a:r>
          </a:p>
        </p:txBody>
      </p:sp>
      <p:sp>
        <p:nvSpPr>
          <p:cNvPr id="104" name="Freeform 305"/>
          <p:cNvSpPr>
            <a:spLocks noChangeArrowheads="1"/>
          </p:cNvSpPr>
          <p:nvPr/>
        </p:nvSpPr>
        <p:spPr bwMode="auto">
          <a:xfrm>
            <a:off x="3099728" y="2352333"/>
            <a:ext cx="283425" cy="847588"/>
          </a:xfrm>
          <a:custGeom>
            <a:avLst/>
            <a:gdLst>
              <a:gd name="T0" fmla="*/ 0 w 274"/>
              <a:gd name="T1" fmla="*/ 0 h 1000"/>
              <a:gd name="T2" fmla="*/ 0 w 274"/>
              <a:gd name="T3" fmla="*/ 999 h 1000"/>
              <a:gd name="T4" fmla="*/ 273 w 274"/>
              <a:gd name="T5" fmla="*/ 999 h 1000"/>
              <a:gd name="T6" fmla="*/ 0 w 274"/>
              <a:gd name="T7" fmla="*/ 0 h 1000"/>
            </a:gdLst>
            <a:ahLst/>
            <a:cxnLst>
              <a:cxn ang="0">
                <a:pos x="T0" y="T1"/>
              </a:cxn>
              <a:cxn ang="0">
                <a:pos x="T2" y="T3"/>
              </a:cxn>
              <a:cxn ang="0">
                <a:pos x="T4" y="T5"/>
              </a:cxn>
              <a:cxn ang="0">
                <a:pos x="T6" y="T7"/>
              </a:cxn>
            </a:cxnLst>
            <a:rect l="0" t="0" r="r" b="b"/>
            <a:pathLst>
              <a:path w="274" h="1000">
                <a:moveTo>
                  <a:pt x="0" y="0"/>
                </a:moveTo>
                <a:lnTo>
                  <a:pt x="0" y="999"/>
                </a:lnTo>
                <a:lnTo>
                  <a:pt x="273" y="999"/>
                </a:lnTo>
                <a:lnTo>
                  <a:pt x="0" y="0"/>
                </a:lnTo>
              </a:path>
            </a:pathLst>
          </a:custGeom>
          <a:solidFill>
            <a:srgbClr val="B32229"/>
          </a:solidFill>
          <a:ln>
            <a:noFill/>
          </a:ln>
          <a:effectLst/>
        </p:spPr>
        <p:txBody>
          <a:bodyPr wrap="none" lIns="243764" tIns="121882" rIns="243764" bIns="121882" anchor="ctr"/>
          <a:lstStyle/>
          <a:p>
            <a:pPr defTabSz="914400">
              <a:defRPr/>
            </a:pPr>
            <a:endParaRPr lang="en-US" dirty="0">
              <a:solidFill>
                <a:prstClr val="black"/>
              </a:solidFill>
            </a:endParaRPr>
          </a:p>
        </p:txBody>
      </p:sp>
      <p:sp>
        <p:nvSpPr>
          <p:cNvPr id="105" name="Freeform 306"/>
          <p:cNvSpPr>
            <a:spLocks noChangeArrowheads="1"/>
          </p:cNvSpPr>
          <p:nvPr/>
        </p:nvSpPr>
        <p:spPr bwMode="auto">
          <a:xfrm>
            <a:off x="2761798" y="2352333"/>
            <a:ext cx="283425" cy="847588"/>
          </a:xfrm>
          <a:custGeom>
            <a:avLst/>
            <a:gdLst>
              <a:gd name="T0" fmla="*/ 0 w 275"/>
              <a:gd name="T1" fmla="*/ 999 h 1000"/>
              <a:gd name="T2" fmla="*/ 274 w 275"/>
              <a:gd name="T3" fmla="*/ 999 h 1000"/>
              <a:gd name="T4" fmla="*/ 274 w 275"/>
              <a:gd name="T5" fmla="*/ 0 h 1000"/>
              <a:gd name="T6" fmla="*/ 0 w 275"/>
              <a:gd name="T7" fmla="*/ 999 h 1000"/>
            </a:gdLst>
            <a:ahLst/>
            <a:cxnLst>
              <a:cxn ang="0">
                <a:pos x="T0" y="T1"/>
              </a:cxn>
              <a:cxn ang="0">
                <a:pos x="T2" y="T3"/>
              </a:cxn>
              <a:cxn ang="0">
                <a:pos x="T4" y="T5"/>
              </a:cxn>
              <a:cxn ang="0">
                <a:pos x="T6" y="T7"/>
              </a:cxn>
            </a:cxnLst>
            <a:rect l="0" t="0" r="r" b="b"/>
            <a:pathLst>
              <a:path w="275" h="1000">
                <a:moveTo>
                  <a:pt x="0" y="999"/>
                </a:moveTo>
                <a:lnTo>
                  <a:pt x="274" y="999"/>
                </a:lnTo>
                <a:lnTo>
                  <a:pt x="274" y="0"/>
                </a:lnTo>
                <a:lnTo>
                  <a:pt x="0" y="999"/>
                </a:lnTo>
              </a:path>
            </a:pathLst>
          </a:custGeom>
          <a:solidFill>
            <a:srgbClr val="9E1E24"/>
          </a:solidFill>
          <a:ln>
            <a:noFill/>
          </a:ln>
          <a:effectLst/>
        </p:spPr>
        <p:txBody>
          <a:bodyPr wrap="none" lIns="243764" tIns="121882" rIns="243764" bIns="121882" anchor="ctr"/>
          <a:lstStyle/>
          <a:p>
            <a:pPr defTabSz="914400">
              <a:defRPr/>
            </a:pPr>
            <a:endParaRPr lang="en-US" dirty="0">
              <a:solidFill>
                <a:prstClr val="black"/>
              </a:solidFill>
            </a:endParaRPr>
          </a:p>
        </p:txBody>
      </p:sp>
      <p:sp>
        <p:nvSpPr>
          <p:cNvPr id="106" name="TextBox 105"/>
          <p:cNvSpPr txBox="1"/>
          <p:nvPr/>
        </p:nvSpPr>
        <p:spPr>
          <a:xfrm>
            <a:off x="2791167" y="2005486"/>
            <a:ext cx="566978" cy="357788"/>
          </a:xfrm>
          <a:prstGeom prst="rect">
            <a:avLst/>
          </a:prstGeom>
          <a:noFill/>
        </p:spPr>
        <p:txBody>
          <a:bodyPr wrap="none" lIns="91438" tIns="45719" rIns="91438" bIns="45719" rtlCol="0">
            <a:spAutoFit/>
          </a:bodyPr>
          <a:lstStyle/>
          <a:p>
            <a:pPr algn="ctr" defTabSz="914400"/>
            <a:r>
              <a:rPr lang="en-US" sz="1700" dirty="0">
                <a:solidFill>
                  <a:prstClr val="black"/>
                </a:solidFill>
                <a:cs typeface="Lato Regular"/>
              </a:rPr>
              <a:t>32%</a:t>
            </a:r>
          </a:p>
        </p:txBody>
      </p:sp>
      <p:sp>
        <p:nvSpPr>
          <p:cNvPr id="107" name="TextBox 106"/>
          <p:cNvSpPr txBox="1"/>
          <p:nvPr/>
        </p:nvSpPr>
        <p:spPr>
          <a:xfrm>
            <a:off x="2777428" y="3195815"/>
            <a:ext cx="594458" cy="276999"/>
          </a:xfrm>
          <a:prstGeom prst="rect">
            <a:avLst/>
          </a:prstGeom>
          <a:noFill/>
        </p:spPr>
        <p:txBody>
          <a:bodyPr wrap="none" lIns="91438" tIns="45719" rIns="91438" bIns="45719" rtlCol="0">
            <a:spAutoFit/>
          </a:bodyPr>
          <a:lstStyle/>
          <a:p>
            <a:pPr algn="ctr" defTabSz="914400"/>
            <a:r>
              <a:rPr lang="id-ID" sz="1200" b="1" dirty="0">
                <a:solidFill>
                  <a:schemeClr val="tx1">
                    <a:lumMod val="95000"/>
                    <a:lumOff val="5000"/>
                  </a:schemeClr>
                </a:solidFill>
                <a:cs typeface="Lato Regular"/>
              </a:rPr>
              <a:t>March</a:t>
            </a:r>
          </a:p>
        </p:txBody>
      </p:sp>
      <p:sp>
        <p:nvSpPr>
          <p:cNvPr id="108" name="TextBox 107"/>
          <p:cNvSpPr txBox="1"/>
          <p:nvPr/>
        </p:nvSpPr>
        <p:spPr>
          <a:xfrm>
            <a:off x="5923137" y="3195815"/>
            <a:ext cx="314510" cy="219291"/>
          </a:xfrm>
          <a:prstGeom prst="rect">
            <a:avLst/>
          </a:prstGeom>
          <a:noFill/>
        </p:spPr>
        <p:txBody>
          <a:bodyPr wrap="none" lIns="34289" tIns="17144" rIns="34289" bIns="17144" rtlCol="0">
            <a:spAutoFit/>
          </a:bodyPr>
          <a:lstStyle/>
          <a:p>
            <a:pPr algn="ctr" defTabSz="914400"/>
            <a:r>
              <a:rPr lang="id-ID" sz="1200" b="1" dirty="0">
                <a:solidFill>
                  <a:schemeClr val="tx1">
                    <a:lumMod val="95000"/>
                    <a:lumOff val="5000"/>
                  </a:schemeClr>
                </a:solidFill>
                <a:cs typeface="Lato Regular"/>
              </a:rPr>
              <a:t>July</a:t>
            </a:r>
          </a:p>
        </p:txBody>
      </p:sp>
      <p:sp>
        <p:nvSpPr>
          <p:cNvPr id="109" name="TextBox 108"/>
          <p:cNvSpPr txBox="1"/>
          <p:nvPr/>
        </p:nvSpPr>
        <p:spPr>
          <a:xfrm>
            <a:off x="6581235" y="3195815"/>
            <a:ext cx="514756" cy="219291"/>
          </a:xfrm>
          <a:prstGeom prst="rect">
            <a:avLst/>
          </a:prstGeom>
          <a:noFill/>
        </p:spPr>
        <p:txBody>
          <a:bodyPr wrap="none" lIns="34289" tIns="17144" rIns="34289" bIns="17144" rtlCol="0">
            <a:spAutoFit/>
          </a:bodyPr>
          <a:lstStyle/>
          <a:p>
            <a:pPr algn="ctr" defTabSz="914400"/>
            <a:r>
              <a:rPr lang="id-ID" sz="1200" b="1" dirty="0">
                <a:solidFill>
                  <a:schemeClr val="tx1">
                    <a:lumMod val="95000"/>
                    <a:lumOff val="5000"/>
                  </a:schemeClr>
                </a:solidFill>
                <a:cs typeface="Lato Regular"/>
              </a:rPr>
              <a:t>August</a:t>
            </a:r>
          </a:p>
        </p:txBody>
      </p:sp>
      <p:sp>
        <p:nvSpPr>
          <p:cNvPr id="110" name="TextBox 109"/>
          <p:cNvSpPr txBox="1"/>
          <p:nvPr/>
        </p:nvSpPr>
        <p:spPr>
          <a:xfrm>
            <a:off x="7197958" y="3195815"/>
            <a:ext cx="768929" cy="219291"/>
          </a:xfrm>
          <a:prstGeom prst="rect">
            <a:avLst/>
          </a:prstGeom>
          <a:noFill/>
        </p:spPr>
        <p:txBody>
          <a:bodyPr wrap="none" lIns="34289" tIns="17144" rIns="34289" bIns="17144" rtlCol="0">
            <a:spAutoFit/>
          </a:bodyPr>
          <a:lstStyle/>
          <a:p>
            <a:pPr algn="ctr" defTabSz="914400"/>
            <a:r>
              <a:rPr lang="id-ID" sz="1200" b="1" dirty="0">
                <a:solidFill>
                  <a:schemeClr val="tx1">
                    <a:lumMod val="95000"/>
                    <a:lumOff val="5000"/>
                  </a:schemeClr>
                </a:solidFill>
                <a:cs typeface="Lato Regular"/>
              </a:rPr>
              <a:t>September</a:t>
            </a:r>
          </a:p>
        </p:txBody>
      </p:sp>
      <p:sp>
        <p:nvSpPr>
          <p:cNvPr id="111" name="TextBox 110"/>
          <p:cNvSpPr txBox="1"/>
          <p:nvPr/>
        </p:nvSpPr>
        <p:spPr>
          <a:xfrm>
            <a:off x="1284861" y="3195815"/>
            <a:ext cx="565284" cy="219291"/>
          </a:xfrm>
          <a:prstGeom prst="rect">
            <a:avLst/>
          </a:prstGeom>
          <a:noFill/>
        </p:spPr>
        <p:txBody>
          <a:bodyPr wrap="none" lIns="34289" tIns="17144" rIns="34289" bIns="17144" rtlCol="0">
            <a:spAutoFit/>
          </a:bodyPr>
          <a:lstStyle/>
          <a:p>
            <a:pPr algn="ctr" defTabSz="914400"/>
            <a:r>
              <a:rPr lang="id-ID" sz="1200" b="1" dirty="0">
                <a:solidFill>
                  <a:schemeClr val="tx1">
                    <a:lumMod val="95000"/>
                    <a:lumOff val="5000"/>
                  </a:schemeClr>
                </a:solidFill>
                <a:cs typeface="Lato Regular"/>
              </a:rPr>
              <a:t>January</a:t>
            </a:r>
          </a:p>
        </p:txBody>
      </p:sp>
      <p:grpSp>
        <p:nvGrpSpPr>
          <p:cNvPr id="112" name="Group 82"/>
          <p:cNvGrpSpPr/>
          <p:nvPr/>
        </p:nvGrpSpPr>
        <p:grpSpPr>
          <a:xfrm>
            <a:off x="3521604" y="2665939"/>
            <a:ext cx="621354" cy="528536"/>
            <a:chOff x="14678676" y="6930929"/>
            <a:chExt cx="1656513" cy="1409428"/>
          </a:xfrm>
          <a:solidFill>
            <a:srgbClr val="B32229"/>
          </a:solidFill>
        </p:grpSpPr>
        <p:sp>
          <p:nvSpPr>
            <p:cNvPr id="113" name="Freeform 307"/>
            <p:cNvSpPr>
              <a:spLocks noChangeArrowheads="1"/>
            </p:cNvSpPr>
            <p:nvPr/>
          </p:nvSpPr>
          <p:spPr bwMode="auto">
            <a:xfrm>
              <a:off x="14678676" y="6930929"/>
              <a:ext cx="755603" cy="1409428"/>
            </a:xfrm>
            <a:custGeom>
              <a:avLst/>
              <a:gdLst>
                <a:gd name="T0" fmla="*/ 0 w 275"/>
                <a:gd name="T1" fmla="*/ 471 h 472"/>
                <a:gd name="T2" fmla="*/ 274 w 275"/>
                <a:gd name="T3" fmla="*/ 471 h 472"/>
                <a:gd name="T4" fmla="*/ 274 w 275"/>
                <a:gd name="T5" fmla="*/ 0 h 472"/>
                <a:gd name="T6" fmla="*/ 0 w 275"/>
                <a:gd name="T7" fmla="*/ 471 h 472"/>
              </a:gdLst>
              <a:ahLst/>
              <a:cxnLst>
                <a:cxn ang="0">
                  <a:pos x="T0" y="T1"/>
                </a:cxn>
                <a:cxn ang="0">
                  <a:pos x="T2" y="T3"/>
                </a:cxn>
                <a:cxn ang="0">
                  <a:pos x="T4" y="T5"/>
                </a:cxn>
                <a:cxn ang="0">
                  <a:pos x="T6" y="T7"/>
                </a:cxn>
              </a:cxnLst>
              <a:rect l="0" t="0" r="r" b="b"/>
              <a:pathLst>
                <a:path w="275" h="472">
                  <a:moveTo>
                    <a:pt x="0" y="471"/>
                  </a:moveTo>
                  <a:lnTo>
                    <a:pt x="274" y="471"/>
                  </a:lnTo>
                  <a:lnTo>
                    <a:pt x="274" y="0"/>
                  </a:lnTo>
                  <a:lnTo>
                    <a:pt x="0" y="471"/>
                  </a:lnTo>
                </a:path>
              </a:pathLst>
            </a:custGeom>
            <a:solidFill>
              <a:srgbClr val="9E1E24"/>
            </a:solidFill>
            <a:ln>
              <a:noFill/>
            </a:ln>
            <a:effectLst/>
            <a:extLst>
              <a:ext uri="{91240B29-F687-4F45-9708-019B960494DF}">
                <a14:hiddenLine xmlns:a14="http://schemas.microsoft.com/office/drawing/2010/main" w="9525">
                  <a:solidFill>
                    <a:srgbClr val="808080"/>
                  </a:solidFill>
                  <a:rou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43770" tIns="121885" rIns="243770" bIns="121885" anchor="ctr"/>
            <a:lstStyle/>
            <a:p>
              <a:pPr defTabSz="914400">
                <a:defRPr/>
              </a:pPr>
              <a:endParaRPr lang="en-US" dirty="0">
                <a:solidFill>
                  <a:prstClr val="black"/>
                </a:solidFill>
              </a:endParaRPr>
            </a:p>
          </p:txBody>
        </p:sp>
        <p:sp>
          <p:nvSpPr>
            <p:cNvPr id="114" name="Freeform 308"/>
            <p:cNvSpPr>
              <a:spLocks noChangeArrowheads="1"/>
            </p:cNvSpPr>
            <p:nvPr/>
          </p:nvSpPr>
          <p:spPr bwMode="auto">
            <a:xfrm>
              <a:off x="15579586" y="6930929"/>
              <a:ext cx="755603" cy="1409428"/>
            </a:xfrm>
            <a:custGeom>
              <a:avLst/>
              <a:gdLst>
                <a:gd name="T0" fmla="*/ 0 w 274"/>
                <a:gd name="T1" fmla="*/ 0 h 472"/>
                <a:gd name="T2" fmla="*/ 0 w 274"/>
                <a:gd name="T3" fmla="*/ 0 h 472"/>
                <a:gd name="T4" fmla="*/ 0 w 274"/>
                <a:gd name="T5" fmla="*/ 471 h 472"/>
                <a:gd name="T6" fmla="*/ 273 w 274"/>
                <a:gd name="T7" fmla="*/ 471 h 472"/>
                <a:gd name="T8" fmla="*/ 0 w 274"/>
                <a:gd name="T9" fmla="*/ 0 h 472"/>
              </a:gdLst>
              <a:ahLst/>
              <a:cxnLst>
                <a:cxn ang="0">
                  <a:pos x="T0" y="T1"/>
                </a:cxn>
                <a:cxn ang="0">
                  <a:pos x="T2" y="T3"/>
                </a:cxn>
                <a:cxn ang="0">
                  <a:pos x="T4" y="T5"/>
                </a:cxn>
                <a:cxn ang="0">
                  <a:pos x="T6" y="T7"/>
                </a:cxn>
                <a:cxn ang="0">
                  <a:pos x="T8" y="T9"/>
                </a:cxn>
              </a:cxnLst>
              <a:rect l="0" t="0" r="r" b="b"/>
              <a:pathLst>
                <a:path w="274" h="472">
                  <a:moveTo>
                    <a:pt x="0" y="0"/>
                  </a:moveTo>
                  <a:lnTo>
                    <a:pt x="0" y="0"/>
                  </a:lnTo>
                  <a:lnTo>
                    <a:pt x="0" y="471"/>
                  </a:lnTo>
                  <a:lnTo>
                    <a:pt x="273" y="471"/>
                  </a:lnTo>
                  <a:lnTo>
                    <a:pt x="0" y="0"/>
                  </a:lnTo>
                </a:path>
              </a:pathLst>
            </a:custGeom>
            <a:grpFill/>
            <a:ln>
              <a:noFill/>
            </a:ln>
            <a:effectLst/>
            <a:extLst>
              <a:ext uri="{91240B29-F687-4F45-9708-019B960494DF}">
                <a14:hiddenLine xmlns:a14="http://schemas.microsoft.com/office/drawing/2010/main" w="9525">
                  <a:solidFill>
                    <a:srgbClr val="808080"/>
                  </a:solidFill>
                  <a:rou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43770" tIns="121885" rIns="243770" bIns="121885" anchor="ctr"/>
            <a:lstStyle/>
            <a:p>
              <a:pPr defTabSz="914400">
                <a:defRPr/>
              </a:pPr>
              <a:endParaRPr lang="en-US" dirty="0">
                <a:solidFill>
                  <a:prstClr val="black"/>
                </a:solidFill>
              </a:endParaRPr>
            </a:p>
          </p:txBody>
        </p:sp>
      </p:grpSp>
      <p:sp>
        <p:nvSpPr>
          <p:cNvPr id="115" name="TextBox 114"/>
          <p:cNvSpPr txBox="1"/>
          <p:nvPr/>
        </p:nvSpPr>
        <p:spPr>
          <a:xfrm>
            <a:off x="3550973" y="2352334"/>
            <a:ext cx="566978" cy="357788"/>
          </a:xfrm>
          <a:prstGeom prst="rect">
            <a:avLst/>
          </a:prstGeom>
          <a:noFill/>
        </p:spPr>
        <p:txBody>
          <a:bodyPr wrap="none" lIns="91438" tIns="45719" rIns="91438" bIns="45719" rtlCol="0">
            <a:spAutoFit/>
          </a:bodyPr>
          <a:lstStyle/>
          <a:p>
            <a:pPr algn="ctr" defTabSz="914400"/>
            <a:r>
              <a:rPr lang="en-US" sz="1700" dirty="0">
                <a:solidFill>
                  <a:prstClr val="black"/>
                </a:solidFill>
                <a:cs typeface="Lato Regular"/>
              </a:rPr>
              <a:t>22%</a:t>
            </a:r>
          </a:p>
        </p:txBody>
      </p:sp>
      <p:sp>
        <p:nvSpPr>
          <p:cNvPr id="116" name="TextBox 115"/>
          <p:cNvSpPr txBox="1"/>
          <p:nvPr/>
        </p:nvSpPr>
        <p:spPr>
          <a:xfrm>
            <a:off x="3582354" y="3195815"/>
            <a:ext cx="492444" cy="276999"/>
          </a:xfrm>
          <a:prstGeom prst="rect">
            <a:avLst/>
          </a:prstGeom>
          <a:noFill/>
        </p:spPr>
        <p:txBody>
          <a:bodyPr wrap="none" lIns="91438" tIns="45719" rIns="91438" bIns="45719" rtlCol="0">
            <a:spAutoFit/>
          </a:bodyPr>
          <a:lstStyle/>
          <a:p>
            <a:pPr algn="ctr" defTabSz="914400"/>
            <a:r>
              <a:rPr lang="id-ID" sz="1200" b="1" dirty="0">
                <a:solidFill>
                  <a:schemeClr val="tx1">
                    <a:lumMod val="95000"/>
                    <a:lumOff val="5000"/>
                  </a:schemeClr>
                </a:solidFill>
                <a:cs typeface="Lato Regular"/>
              </a:rPr>
              <a:t>April</a:t>
            </a:r>
          </a:p>
        </p:txBody>
      </p:sp>
      <p:sp>
        <p:nvSpPr>
          <p:cNvPr id="117" name="TextBox 116"/>
          <p:cNvSpPr txBox="1"/>
          <p:nvPr/>
        </p:nvSpPr>
        <p:spPr>
          <a:xfrm>
            <a:off x="4412484" y="3195815"/>
            <a:ext cx="348622" cy="219291"/>
          </a:xfrm>
          <a:prstGeom prst="rect">
            <a:avLst/>
          </a:prstGeom>
          <a:noFill/>
        </p:spPr>
        <p:txBody>
          <a:bodyPr wrap="none" lIns="34289" tIns="17144" rIns="34289" bIns="17144" rtlCol="0">
            <a:spAutoFit/>
          </a:bodyPr>
          <a:lstStyle/>
          <a:p>
            <a:pPr algn="ctr" defTabSz="914400"/>
            <a:r>
              <a:rPr lang="id-ID" sz="1200" b="1" dirty="0">
                <a:solidFill>
                  <a:schemeClr val="tx1">
                    <a:lumMod val="95000"/>
                    <a:lumOff val="5000"/>
                  </a:schemeClr>
                </a:solidFill>
                <a:cs typeface="Lato Regular"/>
              </a:rPr>
              <a:t>May</a:t>
            </a:r>
          </a:p>
        </p:txBody>
      </p:sp>
      <p:sp>
        <p:nvSpPr>
          <p:cNvPr id="118" name="TextBox 117"/>
          <p:cNvSpPr txBox="1"/>
          <p:nvPr/>
        </p:nvSpPr>
        <p:spPr>
          <a:xfrm>
            <a:off x="5148502" y="3195815"/>
            <a:ext cx="364203" cy="219291"/>
          </a:xfrm>
          <a:prstGeom prst="rect">
            <a:avLst/>
          </a:prstGeom>
          <a:noFill/>
        </p:spPr>
        <p:txBody>
          <a:bodyPr wrap="none" lIns="34289" tIns="17144" rIns="34289" bIns="17144" rtlCol="0">
            <a:spAutoFit/>
          </a:bodyPr>
          <a:lstStyle/>
          <a:p>
            <a:pPr algn="ctr" defTabSz="914400"/>
            <a:r>
              <a:rPr lang="id-ID" sz="1200" b="1" dirty="0">
                <a:solidFill>
                  <a:schemeClr val="tx1">
                    <a:lumMod val="95000"/>
                    <a:lumOff val="5000"/>
                  </a:schemeClr>
                </a:solidFill>
                <a:cs typeface="Lato Regular"/>
              </a:rPr>
              <a:t>June</a:t>
            </a:r>
          </a:p>
        </p:txBody>
      </p:sp>
      <p:sp>
        <p:nvSpPr>
          <p:cNvPr id="119" name="Title 20"/>
          <p:cNvSpPr txBox="1"/>
          <p:nvPr/>
        </p:nvSpPr>
        <p:spPr>
          <a:xfrm>
            <a:off x="3759321" y="3637782"/>
            <a:ext cx="1622513" cy="219291"/>
          </a:xfrm>
          <a:prstGeom prst="rect">
            <a:avLst/>
          </a:prstGeom>
        </p:spPr>
        <p:txBody>
          <a:bodyPr vert="horz" wrap="none" lIns="91417" tIns="0" rIns="91417"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r>
              <a:rPr lang="en-US" sz="1400" b="1" dirty="0">
                <a:solidFill>
                  <a:prstClr val="black"/>
                </a:solidFill>
                <a:latin typeface="微软雅黑" panose="020B0503020204020204" pitchFamily="34" charset="-122"/>
                <a:ea typeface="微软雅黑" panose="020B0503020204020204" pitchFamily="34" charset="-122"/>
                <a:cs typeface="Lato Regular"/>
              </a:rPr>
              <a:t>Sales Definition</a:t>
            </a:r>
          </a:p>
        </p:txBody>
      </p:sp>
      <p:sp>
        <p:nvSpPr>
          <p:cNvPr id="120" name="TextBox 119"/>
          <p:cNvSpPr txBox="1"/>
          <p:nvPr/>
        </p:nvSpPr>
        <p:spPr>
          <a:xfrm>
            <a:off x="733904" y="3863473"/>
            <a:ext cx="7881712" cy="574773"/>
          </a:xfrm>
          <a:prstGeom prst="rect">
            <a:avLst/>
          </a:prstGeom>
          <a:noFill/>
        </p:spPr>
        <p:txBody>
          <a:bodyPr wrap="square" lIns="34289" tIns="17144" rIns="34289" bIns="17144" rtlCol="0">
            <a:spAutoFit/>
          </a:bodyPr>
          <a:lstStyle/>
          <a:p>
            <a:pPr defTabSz="914400">
              <a:lnSpc>
                <a:spcPct val="130000"/>
              </a:lnSpc>
            </a:pPr>
            <a:r>
              <a:rPr lang="pt-BR" sz="900" dirty="0">
                <a:solidFill>
                  <a:prstClr val="black"/>
                </a:solidFill>
                <a:cs typeface="Lato Light"/>
              </a:rPr>
              <a:t>Creativity is the key to success in the future, and primary education is where teachers can bring creativity in children at that level business an </a:t>
            </a:r>
            <a:r>
              <a:rPr lang="pt-BR" sz="900" dirty="0" err="1">
                <a:solidFill>
                  <a:prstClr val="black"/>
                </a:solidFill>
                <a:cs typeface="Lato Light"/>
              </a:rPr>
              <a:t>organization</a:t>
            </a:r>
            <a:r>
              <a:rPr lang="pt-BR" sz="900" dirty="0">
                <a:solidFill>
                  <a:prstClr val="black"/>
                </a:solidFill>
                <a:cs typeface="Lato Light"/>
              </a:rPr>
              <a:t> </a:t>
            </a:r>
            <a:r>
              <a:rPr lang="pt-BR" sz="900" err="1">
                <a:solidFill>
                  <a:prstClr val="black"/>
                </a:solidFill>
                <a:cs typeface="Lato Light"/>
              </a:rPr>
              <a:t>or</a:t>
            </a:r>
            <a:r>
              <a:rPr lang="pt-BR" sz="900">
                <a:solidFill>
                  <a:prstClr val="black"/>
                </a:solidFill>
                <a:cs typeface="Lato Light"/>
              </a:rPr>
              <a:t> entity </a:t>
            </a:r>
            <a:r>
              <a:rPr lang="pt-BR" sz="900" dirty="0" err="1">
                <a:solidFill>
                  <a:prstClr val="black"/>
                </a:solidFill>
                <a:cs typeface="Lato Light"/>
              </a:rPr>
              <a:t>engaged</a:t>
            </a:r>
            <a:r>
              <a:rPr lang="pt-BR" sz="900" dirty="0">
                <a:solidFill>
                  <a:prstClr val="black"/>
                </a:solidFill>
                <a:cs typeface="Lato Light"/>
              </a:rPr>
              <a:t> in </a:t>
            </a:r>
            <a:r>
              <a:rPr lang="pt-BR" sz="900" dirty="0" err="1">
                <a:solidFill>
                  <a:prstClr val="black"/>
                </a:solidFill>
                <a:cs typeface="Lato Light"/>
              </a:rPr>
              <a:t>commercial</a:t>
            </a:r>
            <a:r>
              <a:rPr lang="pt-BR" sz="900" dirty="0">
                <a:solidFill>
                  <a:prstClr val="black"/>
                </a:solidFill>
                <a:cs typeface="Lato Light"/>
              </a:rPr>
              <a:t>, industrial </a:t>
            </a:r>
            <a:r>
              <a:rPr lang="pt-BR" sz="900" dirty="0" err="1">
                <a:solidFill>
                  <a:prstClr val="black"/>
                </a:solidFill>
                <a:cs typeface="Lato Light"/>
              </a:rPr>
              <a:t>or</a:t>
            </a:r>
            <a:r>
              <a:rPr lang="pt-BR" sz="900" dirty="0">
                <a:solidFill>
                  <a:prstClr val="black"/>
                </a:solidFill>
                <a:cs typeface="Lato Light"/>
              </a:rPr>
              <a:t> professional </a:t>
            </a:r>
            <a:r>
              <a:rPr lang="pt-BR" sz="900" dirty="0" err="1">
                <a:solidFill>
                  <a:prstClr val="black"/>
                </a:solidFill>
                <a:cs typeface="Lato Light"/>
              </a:rPr>
              <a:t>activities</a:t>
            </a:r>
            <a:r>
              <a:rPr lang="pt-BR" sz="900" dirty="0">
                <a:solidFill>
                  <a:prstClr val="black"/>
                </a:solidFill>
                <a:cs typeface="Lato Light"/>
              </a:rPr>
              <a:t>. A business can </a:t>
            </a:r>
            <a:r>
              <a:rPr lang="pt-BR" sz="900" dirty="0" err="1">
                <a:solidFill>
                  <a:prstClr val="black"/>
                </a:solidFill>
                <a:cs typeface="Lato Light"/>
              </a:rPr>
              <a:t>be</a:t>
            </a:r>
            <a:r>
              <a:rPr lang="pt-BR" sz="900" dirty="0">
                <a:solidFill>
                  <a:prstClr val="black"/>
                </a:solidFill>
                <a:cs typeface="Lato Light"/>
              </a:rPr>
              <a:t> a for-</a:t>
            </a:r>
            <a:r>
              <a:rPr lang="pt-BR" sz="900" dirty="0" err="1">
                <a:solidFill>
                  <a:prstClr val="black"/>
                </a:solidFill>
                <a:cs typeface="Lato Light"/>
              </a:rPr>
              <a:t>profit</a:t>
            </a:r>
            <a:r>
              <a:rPr lang="pt-BR" sz="900" dirty="0">
                <a:solidFill>
                  <a:prstClr val="black"/>
                </a:solidFill>
                <a:cs typeface="Lato Light"/>
              </a:rPr>
              <a:t> </a:t>
            </a:r>
            <a:r>
              <a:rPr lang="pt-BR" sz="900" dirty="0" err="1">
                <a:solidFill>
                  <a:prstClr val="black"/>
                </a:solidFill>
                <a:cs typeface="Lato Light"/>
              </a:rPr>
              <a:t>entity</a:t>
            </a:r>
            <a:r>
              <a:rPr lang="pt-BR" sz="900" dirty="0">
                <a:solidFill>
                  <a:prstClr val="black"/>
                </a:solidFill>
                <a:cs typeface="Lato Light"/>
              </a:rPr>
              <a:t>, </a:t>
            </a:r>
            <a:r>
              <a:rPr lang="pt-BR" sz="900" dirty="0" err="1">
                <a:solidFill>
                  <a:prstClr val="black"/>
                </a:solidFill>
                <a:cs typeface="Lato Light"/>
              </a:rPr>
              <a:t>such</a:t>
            </a:r>
            <a:r>
              <a:rPr lang="pt-BR" sz="900" dirty="0">
                <a:solidFill>
                  <a:prstClr val="black"/>
                </a:solidFill>
                <a:cs typeface="Lato Light"/>
              </a:rPr>
              <a:t> as a </a:t>
            </a:r>
            <a:r>
              <a:rPr lang="pt-BR" sz="900" dirty="0" err="1">
                <a:solidFill>
                  <a:prstClr val="black"/>
                </a:solidFill>
                <a:cs typeface="Lato Light"/>
              </a:rPr>
              <a:t>publicly-traded</a:t>
            </a:r>
            <a:r>
              <a:rPr lang="pt-BR" sz="900" dirty="0">
                <a:solidFill>
                  <a:prstClr val="black"/>
                </a:solidFill>
                <a:cs typeface="Lato Light"/>
              </a:rPr>
              <a:t> </a:t>
            </a:r>
            <a:r>
              <a:rPr lang="pt-BR" sz="900" dirty="0" err="1">
                <a:solidFill>
                  <a:prstClr val="black"/>
                </a:solidFill>
                <a:cs typeface="Lato Light"/>
              </a:rPr>
              <a:t>corporation</a:t>
            </a:r>
            <a:r>
              <a:rPr lang="pt-BR" sz="900" dirty="0">
                <a:solidFill>
                  <a:prstClr val="black"/>
                </a:solidFill>
                <a:cs typeface="Lato Light"/>
              </a:rPr>
              <a:t>, </a:t>
            </a:r>
            <a:r>
              <a:rPr lang="pt-BR" sz="900" dirty="0" err="1">
                <a:solidFill>
                  <a:prstClr val="black"/>
                </a:solidFill>
                <a:cs typeface="Lato Light"/>
              </a:rPr>
              <a:t>or</a:t>
            </a:r>
            <a:r>
              <a:rPr lang="pt-BR" sz="900" dirty="0">
                <a:solidFill>
                  <a:prstClr val="black"/>
                </a:solidFill>
                <a:cs typeface="Lato Light"/>
              </a:rPr>
              <a:t> a non-</a:t>
            </a:r>
            <a:r>
              <a:rPr lang="pt-BR" sz="900" dirty="0" err="1">
                <a:solidFill>
                  <a:prstClr val="black"/>
                </a:solidFill>
                <a:cs typeface="Lato Light"/>
              </a:rPr>
              <a:t>profit</a:t>
            </a:r>
            <a:r>
              <a:rPr lang="pt-BR" sz="900" dirty="0">
                <a:solidFill>
                  <a:prstClr val="black"/>
                </a:solidFill>
                <a:cs typeface="Lato Light"/>
              </a:rPr>
              <a:t> </a:t>
            </a:r>
            <a:r>
              <a:rPr lang="pt-BR" sz="900" dirty="0" err="1">
                <a:solidFill>
                  <a:prstClr val="black"/>
                </a:solidFill>
                <a:cs typeface="Lato Light"/>
              </a:rPr>
              <a:t>organization</a:t>
            </a:r>
            <a:r>
              <a:rPr lang="pt-BR" sz="900" dirty="0">
                <a:solidFill>
                  <a:prstClr val="black"/>
                </a:solidFill>
                <a:cs typeface="Lato Light"/>
              </a:rPr>
              <a:t> </a:t>
            </a:r>
            <a:r>
              <a:rPr lang="pt-BR" sz="900" dirty="0" err="1">
                <a:solidFill>
                  <a:prstClr val="black"/>
                </a:solidFill>
                <a:cs typeface="Lato Light"/>
              </a:rPr>
              <a:t>engaged</a:t>
            </a:r>
            <a:r>
              <a:rPr lang="pt-BR" sz="900" dirty="0">
                <a:solidFill>
                  <a:prstClr val="black"/>
                </a:solidFill>
                <a:cs typeface="Lato Light"/>
              </a:rPr>
              <a:t> in business </a:t>
            </a:r>
            <a:r>
              <a:rPr lang="pt-BR" sz="900" dirty="0" err="1">
                <a:solidFill>
                  <a:prstClr val="black"/>
                </a:solidFill>
                <a:cs typeface="Lato Light"/>
              </a:rPr>
              <a:t>activities</a:t>
            </a:r>
            <a:r>
              <a:rPr lang="pt-BR" sz="900" dirty="0">
                <a:solidFill>
                  <a:prstClr val="black"/>
                </a:solidFill>
                <a:cs typeface="Lato Light"/>
              </a:rPr>
              <a:t>, </a:t>
            </a:r>
            <a:r>
              <a:rPr lang="pt-BR" sz="900" dirty="0" err="1">
                <a:solidFill>
                  <a:prstClr val="black"/>
                </a:solidFill>
                <a:cs typeface="Lato Light"/>
              </a:rPr>
              <a:t>such</a:t>
            </a:r>
            <a:r>
              <a:rPr lang="pt-BR" sz="900" dirty="0">
                <a:solidFill>
                  <a:prstClr val="black"/>
                </a:solidFill>
                <a:cs typeface="Lato Light"/>
              </a:rPr>
              <a:t> as an </a:t>
            </a:r>
            <a:r>
              <a:rPr lang="pt-BR" sz="900" dirty="0" err="1">
                <a:solidFill>
                  <a:prstClr val="black"/>
                </a:solidFill>
                <a:cs typeface="Lato Light"/>
              </a:rPr>
              <a:t>agricultural</a:t>
            </a:r>
            <a:r>
              <a:rPr lang="pt-BR" sz="900" dirty="0">
                <a:solidFill>
                  <a:prstClr val="black"/>
                </a:solidFill>
                <a:cs typeface="Lato Light"/>
              </a:rPr>
              <a:t> </a:t>
            </a:r>
            <a:r>
              <a:rPr lang="pt-BR" sz="900" dirty="0" err="1">
                <a:solidFill>
                  <a:prstClr val="black"/>
                </a:solidFill>
                <a:cs typeface="Lato Light"/>
              </a:rPr>
              <a:t>cooperative</a:t>
            </a:r>
            <a:r>
              <a:rPr lang="pt-BR" sz="900" dirty="0">
                <a:solidFill>
                  <a:prstClr val="black"/>
                </a:solidFill>
                <a:cs typeface="Lato Light"/>
              </a:rPr>
              <a:t>.</a:t>
            </a:r>
            <a:endParaRPr lang="en-US" sz="900" dirty="0">
              <a:solidFill>
                <a:prstClr val="black"/>
              </a:solidFill>
              <a:cs typeface="Lato Light"/>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31697"/>
          <a:stretch>
            <a:fillRect/>
          </a:stretch>
        </p:blipFill>
        <p:spPr bwMode="auto">
          <a:xfrm>
            <a:off x="0" y="-1"/>
            <a:ext cx="9144000" cy="5143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937692" y="144686"/>
            <a:ext cx="3024335" cy="400110"/>
          </a:xfrm>
          <a:prstGeom prst="rect">
            <a:avLst/>
          </a:prstGeom>
          <a:noFill/>
        </p:spPr>
        <p:txBody>
          <a:bodyPr wrap="square" rtlCol="0">
            <a:spAutoFit/>
          </a:bodyPr>
          <a:lstStyle/>
          <a:p>
            <a:r>
              <a:rPr lang="en-US" altLang="zh-CN" sz="2000" b="1" dirty="0">
                <a:solidFill>
                  <a:srgbClr val="2D221B"/>
                </a:solidFill>
                <a:latin typeface="微软雅黑" panose="020B0503020204020204" pitchFamily="34" charset="-122"/>
                <a:ea typeface="微软雅黑" panose="020B0503020204020204" pitchFamily="34" charset="-122"/>
                <a:cs typeface="Vrinda" panose="020B0502040204020203" pitchFamily="34" charset="0"/>
              </a:rPr>
              <a:t>DATA  ANALYSIS</a:t>
            </a:r>
          </a:p>
        </p:txBody>
      </p:sp>
      <p:sp>
        <p:nvSpPr>
          <p:cNvPr id="15" name="TextBox 14"/>
          <p:cNvSpPr txBox="1"/>
          <p:nvPr/>
        </p:nvSpPr>
        <p:spPr>
          <a:xfrm>
            <a:off x="959654" y="432718"/>
            <a:ext cx="7716802" cy="267124"/>
          </a:xfrm>
          <a:prstGeom prst="rect">
            <a:avLst/>
          </a:prstGeom>
          <a:noFill/>
        </p:spPr>
        <p:txBody>
          <a:bodyPr wrap="square" rtlCol="0">
            <a:spAutoFit/>
          </a:bodyPr>
          <a:lstStyle/>
          <a:p>
            <a:pPr>
              <a:lnSpc>
                <a:spcPts val="1500"/>
              </a:lnSpc>
            </a:pP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Sed</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ut</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perspiciatis</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undSed</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ut</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perspiciatis</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unde</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omnis</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iste</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natus</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error sit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voluptatem</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accusantiuSed</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ut</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perspiciatis</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unde</a:t>
            </a:r>
            <a:endPar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endParaRPr>
          </a:p>
        </p:txBody>
      </p:sp>
      <p:grpSp>
        <p:nvGrpSpPr>
          <p:cNvPr id="6" name="Group 3"/>
          <p:cNvGrpSpPr/>
          <p:nvPr/>
        </p:nvGrpSpPr>
        <p:grpSpPr>
          <a:xfrm rot="21388552" flipH="1">
            <a:off x="242579" y="27865"/>
            <a:ext cx="689534" cy="625672"/>
            <a:chOff x="7930034" y="1635267"/>
            <a:chExt cx="3330788" cy="3022303"/>
          </a:xfrm>
          <a:solidFill>
            <a:srgbClr val="01A89E"/>
          </a:solidFill>
        </p:grpSpPr>
        <p:sp>
          <p:nvSpPr>
            <p:cNvPr id="7" name="Isosceles Triangle 7"/>
            <p:cNvSpPr/>
            <p:nvPr/>
          </p:nvSpPr>
          <p:spPr>
            <a:xfrm rot="2881072" flipV="1">
              <a:off x="8019596" y="3910238"/>
              <a:ext cx="657770" cy="836894"/>
            </a:xfrm>
            <a:prstGeom prst="triangl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9" name="Isosceles Triangle 8"/>
            <p:cNvSpPr/>
            <p:nvPr/>
          </p:nvSpPr>
          <p:spPr>
            <a:xfrm rot="2881072" flipV="1">
              <a:off x="8030238" y="4326992"/>
              <a:ext cx="265230" cy="337457"/>
            </a:xfrm>
            <a:prstGeom prst="triangl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10" name="Oval 9"/>
            <p:cNvSpPr/>
            <p:nvPr/>
          </p:nvSpPr>
          <p:spPr>
            <a:xfrm rot="2881072">
              <a:off x="8580663" y="3515722"/>
              <a:ext cx="170121" cy="170121"/>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11" name="Oval 10"/>
            <p:cNvSpPr/>
            <p:nvPr/>
          </p:nvSpPr>
          <p:spPr>
            <a:xfrm rot="2881072">
              <a:off x="8794981" y="3751961"/>
              <a:ext cx="95276" cy="95276"/>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12" name="Oval 11"/>
            <p:cNvSpPr/>
            <p:nvPr/>
          </p:nvSpPr>
          <p:spPr>
            <a:xfrm rot="2881072">
              <a:off x="9017027" y="4000657"/>
              <a:ext cx="170121" cy="170121"/>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13" name="Oval 12"/>
            <p:cNvSpPr/>
            <p:nvPr/>
          </p:nvSpPr>
          <p:spPr>
            <a:xfrm rot="2881072">
              <a:off x="8917084" y="3212998"/>
              <a:ext cx="170121" cy="170121"/>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14" name="Oval 13"/>
            <p:cNvSpPr/>
            <p:nvPr/>
          </p:nvSpPr>
          <p:spPr>
            <a:xfrm rot="2881072">
              <a:off x="9276075" y="2947576"/>
              <a:ext cx="105312" cy="105312"/>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16" name="Oval 14"/>
            <p:cNvSpPr/>
            <p:nvPr/>
          </p:nvSpPr>
          <p:spPr>
            <a:xfrm rot="2881072">
              <a:off x="9632596" y="2569151"/>
              <a:ext cx="170121" cy="170121"/>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17" name="Oval 15"/>
            <p:cNvSpPr/>
            <p:nvPr/>
          </p:nvSpPr>
          <p:spPr>
            <a:xfrm rot="2881072">
              <a:off x="10670430" y="1635267"/>
              <a:ext cx="170121" cy="170121"/>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18" name="Oval 16"/>
            <p:cNvSpPr/>
            <p:nvPr/>
          </p:nvSpPr>
          <p:spPr>
            <a:xfrm rot="2881072">
              <a:off x="10354311" y="1919723"/>
              <a:ext cx="170121" cy="170121"/>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19" name="Oval 17"/>
            <p:cNvSpPr/>
            <p:nvPr/>
          </p:nvSpPr>
          <p:spPr>
            <a:xfrm rot="2881072">
              <a:off x="10038597" y="2253810"/>
              <a:ext cx="105312" cy="105312"/>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20" name="Oval 18"/>
            <p:cNvSpPr/>
            <p:nvPr/>
          </p:nvSpPr>
          <p:spPr>
            <a:xfrm rot="2881072">
              <a:off x="11090701" y="2102318"/>
              <a:ext cx="170121" cy="170121"/>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21" name="Oval 19"/>
            <p:cNvSpPr/>
            <p:nvPr/>
          </p:nvSpPr>
          <p:spPr>
            <a:xfrm rot="2881072">
              <a:off x="10927069" y="1888511"/>
              <a:ext cx="105312" cy="105312"/>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22" name="Oval 20"/>
            <p:cNvSpPr/>
            <p:nvPr/>
          </p:nvSpPr>
          <p:spPr>
            <a:xfrm rot="2881072">
              <a:off x="10521112" y="2708784"/>
              <a:ext cx="105312" cy="105312"/>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23" name="Oval 21"/>
            <p:cNvSpPr/>
            <p:nvPr/>
          </p:nvSpPr>
          <p:spPr>
            <a:xfrm rot="2881072">
              <a:off x="10773401" y="2395452"/>
              <a:ext cx="170121" cy="170121"/>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24" name="Oval 22"/>
            <p:cNvSpPr/>
            <p:nvPr/>
          </p:nvSpPr>
          <p:spPr>
            <a:xfrm rot="2881072">
              <a:off x="10296370" y="2849452"/>
              <a:ext cx="170121" cy="170121"/>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25" name="Oval 23"/>
            <p:cNvSpPr/>
            <p:nvPr/>
          </p:nvSpPr>
          <p:spPr>
            <a:xfrm rot="2881072">
              <a:off x="9902669" y="3265284"/>
              <a:ext cx="105312" cy="105312"/>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26" name="Oval 24"/>
            <p:cNvSpPr/>
            <p:nvPr/>
          </p:nvSpPr>
          <p:spPr>
            <a:xfrm rot="2881072">
              <a:off x="9632463" y="3446861"/>
              <a:ext cx="170121" cy="170121"/>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27" name="Oval 25"/>
            <p:cNvSpPr/>
            <p:nvPr/>
          </p:nvSpPr>
          <p:spPr>
            <a:xfrm rot="2881072">
              <a:off x="9314753" y="3794314"/>
              <a:ext cx="105312" cy="105312"/>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28" name="Oval 26"/>
            <p:cNvSpPr/>
            <p:nvPr/>
          </p:nvSpPr>
          <p:spPr>
            <a:xfrm rot="2881072">
              <a:off x="10112396" y="2598419"/>
              <a:ext cx="105312" cy="105312"/>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29" name="Oval 27"/>
            <p:cNvSpPr/>
            <p:nvPr/>
          </p:nvSpPr>
          <p:spPr>
            <a:xfrm rot="2881072">
              <a:off x="9877954" y="2841818"/>
              <a:ext cx="170121" cy="170121"/>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30" name="Oval 28"/>
            <p:cNvSpPr/>
            <p:nvPr/>
          </p:nvSpPr>
          <p:spPr>
            <a:xfrm rot="2881072">
              <a:off x="9254321" y="3121514"/>
              <a:ext cx="247155" cy="247155"/>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31" name="Oval 29"/>
            <p:cNvSpPr/>
            <p:nvPr/>
          </p:nvSpPr>
          <p:spPr>
            <a:xfrm rot="2881072">
              <a:off x="10591845" y="2011825"/>
              <a:ext cx="247155" cy="247155"/>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32" name="Oval 30"/>
            <p:cNvSpPr/>
            <p:nvPr/>
          </p:nvSpPr>
          <p:spPr>
            <a:xfrm rot="2881072">
              <a:off x="10473364" y="2438442"/>
              <a:ext cx="105312" cy="105312"/>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33" name="Oval 31"/>
            <p:cNvSpPr/>
            <p:nvPr/>
          </p:nvSpPr>
          <p:spPr>
            <a:xfrm rot="2881072">
              <a:off x="9067241" y="3634743"/>
              <a:ext cx="170121" cy="170121"/>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34" name="Oval 32"/>
            <p:cNvSpPr/>
            <p:nvPr/>
          </p:nvSpPr>
          <p:spPr>
            <a:xfrm rot="2881072">
              <a:off x="9610135" y="2931868"/>
              <a:ext cx="105312" cy="105312"/>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cxnSp>
          <p:nvCxnSpPr>
            <p:cNvPr id="35" name="Straight Connector 33"/>
            <p:cNvCxnSpPr>
              <a:stCxn id="10" idx="6"/>
              <a:endCxn id="11" idx="2"/>
            </p:cNvCxnSpPr>
            <p:nvPr/>
          </p:nvCxnSpPr>
          <p:spPr>
            <a:xfrm rot="2881072">
              <a:off x="8699978" y="3713354"/>
              <a:ext cx="133418" cy="1492"/>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36" name="Straight Connector 34"/>
            <p:cNvCxnSpPr>
              <a:stCxn id="11" idx="6"/>
              <a:endCxn id="12" idx="2"/>
            </p:cNvCxnSpPr>
            <p:nvPr/>
          </p:nvCxnSpPr>
          <p:spPr>
            <a:xfrm rot="2881072" flipV="1">
              <a:off x="8833064" y="3928003"/>
              <a:ext cx="253546" cy="1492"/>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37" name="Straight Connector 35"/>
            <p:cNvCxnSpPr>
              <a:stCxn id="12" idx="0"/>
              <a:endCxn id="27" idx="4"/>
            </p:cNvCxnSpPr>
            <p:nvPr/>
          </p:nvCxnSpPr>
          <p:spPr>
            <a:xfrm rot="2881072" flipH="1" flipV="1">
              <a:off x="9246792" y="3845901"/>
              <a:ext cx="1" cy="219209"/>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38" name="Straight Connector 36"/>
            <p:cNvCxnSpPr>
              <a:stCxn id="27" idx="0"/>
              <a:endCxn id="26" idx="4"/>
            </p:cNvCxnSpPr>
            <p:nvPr/>
          </p:nvCxnSpPr>
          <p:spPr>
            <a:xfrm rot="2881072" flipV="1">
              <a:off x="9530423" y="3533644"/>
              <a:ext cx="0" cy="333279"/>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39" name="Straight Connector 37"/>
            <p:cNvCxnSpPr>
              <a:stCxn id="26" idx="0"/>
              <a:endCxn id="25" idx="4"/>
            </p:cNvCxnSpPr>
            <p:nvPr/>
          </p:nvCxnSpPr>
          <p:spPr>
            <a:xfrm rot="2881072" flipV="1">
              <a:off x="9848469" y="3323000"/>
              <a:ext cx="0" cy="182185"/>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40" name="Straight Connector 38"/>
            <p:cNvCxnSpPr>
              <a:stCxn id="25" idx="0"/>
              <a:endCxn id="24" idx="4"/>
            </p:cNvCxnSpPr>
            <p:nvPr/>
          </p:nvCxnSpPr>
          <p:spPr>
            <a:xfrm rot="2881072" flipV="1">
              <a:off x="10156334" y="2919312"/>
              <a:ext cx="1" cy="435505"/>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41" name="Straight Connector 39"/>
            <p:cNvCxnSpPr>
              <a:stCxn id="24" idx="0"/>
              <a:endCxn id="22" idx="4"/>
            </p:cNvCxnSpPr>
            <p:nvPr/>
          </p:nvCxnSpPr>
          <p:spPr>
            <a:xfrm rot="2881072" flipH="1" flipV="1">
              <a:off x="10489643" y="2776626"/>
              <a:ext cx="1" cy="121026"/>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42" name="Straight Connector 40"/>
            <p:cNvCxnSpPr>
              <a:stCxn id="22" idx="0"/>
              <a:endCxn id="23" idx="4"/>
            </p:cNvCxnSpPr>
            <p:nvPr/>
          </p:nvCxnSpPr>
          <p:spPr>
            <a:xfrm rot="2881072" flipH="1" flipV="1">
              <a:off x="10694872" y="2500903"/>
              <a:ext cx="18397" cy="261823"/>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43" name="Straight Connector 41"/>
            <p:cNvCxnSpPr>
              <a:stCxn id="23" idx="0"/>
              <a:endCxn id="20" idx="4"/>
            </p:cNvCxnSpPr>
            <p:nvPr/>
          </p:nvCxnSpPr>
          <p:spPr>
            <a:xfrm rot="2881072" flipH="1" flipV="1">
              <a:off x="11014282" y="2203035"/>
              <a:ext cx="5660" cy="261822"/>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44" name="Straight Connector 42"/>
            <p:cNvCxnSpPr>
              <a:stCxn id="20" idx="2"/>
              <a:endCxn id="21" idx="6"/>
            </p:cNvCxnSpPr>
            <p:nvPr/>
          </p:nvCxnSpPr>
          <p:spPr>
            <a:xfrm rot="2881072" flipH="1" flipV="1">
              <a:off x="10978688" y="2042746"/>
              <a:ext cx="176435" cy="18967"/>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45" name="Straight Connector 43"/>
            <p:cNvCxnSpPr>
              <a:stCxn id="21" idx="2"/>
              <a:endCxn id="17" idx="6"/>
            </p:cNvCxnSpPr>
            <p:nvPr/>
          </p:nvCxnSpPr>
          <p:spPr>
            <a:xfrm rot="2881072" flipH="1">
              <a:off x="10790228" y="1833308"/>
              <a:ext cx="176435" cy="18967"/>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46" name="Straight Connector 44"/>
            <p:cNvCxnSpPr>
              <a:stCxn id="17" idx="4"/>
              <a:endCxn id="18" idx="0"/>
            </p:cNvCxnSpPr>
            <p:nvPr/>
          </p:nvCxnSpPr>
          <p:spPr>
            <a:xfrm rot="2881072">
              <a:off x="10597431" y="1734987"/>
              <a:ext cx="0" cy="255139"/>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47" name="Straight Connector 45"/>
            <p:cNvCxnSpPr>
              <a:stCxn id="18" idx="4"/>
              <a:endCxn id="19" idx="0"/>
            </p:cNvCxnSpPr>
            <p:nvPr/>
          </p:nvCxnSpPr>
          <p:spPr>
            <a:xfrm rot="2881072" flipH="1">
              <a:off x="10248969" y="2005036"/>
              <a:ext cx="8600" cy="322854"/>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48" name="Straight Connector 46"/>
            <p:cNvCxnSpPr>
              <a:stCxn id="19" idx="4"/>
              <a:endCxn id="16" idx="0"/>
            </p:cNvCxnSpPr>
            <p:nvPr/>
          </p:nvCxnSpPr>
          <p:spPr>
            <a:xfrm rot="2881072">
              <a:off x="9912199" y="2283199"/>
              <a:ext cx="8600" cy="372604"/>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49" name="Straight Connector 47"/>
            <p:cNvCxnSpPr>
              <a:stCxn id="16" idx="4"/>
              <a:endCxn id="14" idx="0"/>
            </p:cNvCxnSpPr>
            <p:nvPr/>
          </p:nvCxnSpPr>
          <p:spPr>
            <a:xfrm rot="2881072" flipH="1">
              <a:off x="9509682" y="2646637"/>
              <a:ext cx="2937" cy="382845"/>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50" name="Straight Connector 48"/>
            <p:cNvCxnSpPr>
              <a:stCxn id="14" idx="4"/>
              <a:endCxn id="13" idx="0"/>
            </p:cNvCxnSpPr>
            <p:nvPr/>
          </p:nvCxnSpPr>
          <p:spPr>
            <a:xfrm rot="2881072">
              <a:off x="9176013" y="2986173"/>
              <a:ext cx="2937" cy="304269"/>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51" name="Straight Connector 49"/>
            <p:cNvCxnSpPr>
              <a:stCxn id="13" idx="4"/>
              <a:endCxn id="10" idx="0"/>
            </p:cNvCxnSpPr>
            <p:nvPr/>
          </p:nvCxnSpPr>
          <p:spPr>
            <a:xfrm rot="2881072">
              <a:off x="8833934" y="3308196"/>
              <a:ext cx="0" cy="282450"/>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52" name="Straight Connector 50"/>
            <p:cNvCxnSpPr>
              <a:stCxn id="10" idx="7"/>
              <a:endCxn id="33" idx="2"/>
            </p:cNvCxnSpPr>
            <p:nvPr/>
          </p:nvCxnSpPr>
          <p:spPr>
            <a:xfrm rot="2881072" flipV="1">
              <a:off x="8788666" y="3519948"/>
              <a:ext cx="268739" cy="221939"/>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53" name="Straight Connector 51"/>
            <p:cNvCxnSpPr>
              <a:stCxn id="33" idx="6"/>
              <a:endCxn id="12" idx="1"/>
            </p:cNvCxnSpPr>
            <p:nvPr/>
          </p:nvCxnSpPr>
          <p:spPr>
            <a:xfrm rot="2881072">
              <a:off x="9111278" y="3780935"/>
              <a:ext cx="93208" cy="221939"/>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54" name="Straight Connector 52"/>
            <p:cNvCxnSpPr>
              <a:stCxn id="33" idx="4"/>
              <a:endCxn id="11" idx="7"/>
            </p:cNvCxnSpPr>
            <p:nvPr/>
          </p:nvCxnSpPr>
          <p:spPr>
            <a:xfrm rot="2881072" flipH="1">
              <a:off x="8932559" y="3706988"/>
              <a:ext cx="114145" cy="164833"/>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55" name="Straight Connector 53"/>
            <p:cNvCxnSpPr>
              <a:stCxn id="33" idx="1"/>
              <a:endCxn id="13" idx="6"/>
            </p:cNvCxnSpPr>
            <p:nvPr/>
          </p:nvCxnSpPr>
          <p:spPr>
            <a:xfrm rot="2881072" flipH="1" flipV="1">
              <a:off x="8973541" y="3442906"/>
              <a:ext cx="268739" cy="110338"/>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56" name="Straight Connector 54"/>
            <p:cNvCxnSpPr>
              <a:stCxn id="13" idx="7"/>
              <a:endCxn id="30" idx="3"/>
            </p:cNvCxnSpPr>
            <p:nvPr/>
          </p:nvCxnSpPr>
          <p:spPr>
            <a:xfrm rot="2881072" flipV="1">
              <a:off x="9138569" y="3186951"/>
              <a:ext cx="64440" cy="167219"/>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57" name="Straight Connector 55"/>
            <p:cNvCxnSpPr>
              <a:stCxn id="30" idx="6"/>
              <a:endCxn id="26" idx="2"/>
            </p:cNvCxnSpPr>
            <p:nvPr/>
          </p:nvCxnSpPr>
          <p:spPr>
            <a:xfrm rot="2881072" flipV="1">
              <a:off x="9444717" y="3372521"/>
              <a:ext cx="231753" cy="60602"/>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58" name="Straight Connector 56"/>
            <p:cNvCxnSpPr>
              <a:stCxn id="27" idx="1"/>
              <a:endCxn id="30" idx="5"/>
            </p:cNvCxnSpPr>
            <p:nvPr/>
          </p:nvCxnSpPr>
          <p:spPr>
            <a:xfrm rot="2881072" flipH="1" flipV="1">
              <a:off x="9212899" y="3438553"/>
              <a:ext cx="315776" cy="285778"/>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59" name="Straight Connector 57"/>
            <p:cNvCxnSpPr>
              <a:stCxn id="33" idx="0"/>
              <a:endCxn id="26" idx="3"/>
            </p:cNvCxnSpPr>
            <p:nvPr/>
          </p:nvCxnSpPr>
          <p:spPr>
            <a:xfrm rot="2881072" flipV="1">
              <a:off x="9334924" y="3394861"/>
              <a:ext cx="178267" cy="400628"/>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60" name="Straight Connector 58"/>
            <p:cNvCxnSpPr>
              <a:stCxn id="26" idx="1"/>
              <a:endCxn id="34" idx="5"/>
            </p:cNvCxnSpPr>
            <p:nvPr/>
          </p:nvCxnSpPr>
          <p:spPr>
            <a:xfrm rot="2881072" flipH="1" flipV="1">
              <a:off x="9517940" y="3127999"/>
              <a:ext cx="346141" cy="228087"/>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61" name="Straight Connector 59"/>
            <p:cNvCxnSpPr>
              <a:stCxn id="14" idx="7"/>
              <a:endCxn id="34" idx="3"/>
            </p:cNvCxnSpPr>
            <p:nvPr/>
          </p:nvCxnSpPr>
          <p:spPr>
            <a:xfrm rot="2881072" flipV="1">
              <a:off x="9427106" y="2900196"/>
              <a:ext cx="137310" cy="184365"/>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62" name="Straight Connector 60"/>
            <p:cNvCxnSpPr>
              <a:stCxn id="34" idx="7"/>
              <a:endCxn id="29" idx="3"/>
            </p:cNvCxnSpPr>
            <p:nvPr/>
          </p:nvCxnSpPr>
          <p:spPr>
            <a:xfrm rot="2881072" flipV="1">
              <a:off x="9766429" y="2872672"/>
              <a:ext cx="60588" cy="164352"/>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63" name="Straight Connector 61"/>
            <p:cNvCxnSpPr>
              <a:stCxn id="25" idx="1"/>
              <a:endCxn id="29" idx="5"/>
            </p:cNvCxnSpPr>
            <p:nvPr/>
          </p:nvCxnSpPr>
          <p:spPr>
            <a:xfrm rot="2881072" flipH="1" flipV="1">
              <a:off x="9864230" y="3053630"/>
              <a:ext cx="188174" cy="169917"/>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64" name="Straight Connector 62"/>
            <p:cNvCxnSpPr>
              <a:stCxn id="30" idx="0"/>
              <a:endCxn id="34" idx="4"/>
            </p:cNvCxnSpPr>
            <p:nvPr/>
          </p:nvCxnSpPr>
          <p:spPr>
            <a:xfrm rot="2881072" flipH="1" flipV="1">
              <a:off x="9545140" y="2986171"/>
              <a:ext cx="3130" cy="209835"/>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65" name="Straight Connector 63"/>
            <p:cNvCxnSpPr>
              <a:stCxn id="34" idx="0"/>
              <a:endCxn id="16" idx="5"/>
            </p:cNvCxnSpPr>
            <p:nvPr/>
          </p:nvCxnSpPr>
          <p:spPr>
            <a:xfrm rot="2881072" flipH="1" flipV="1">
              <a:off x="9633209" y="2769764"/>
              <a:ext cx="148693" cy="148928"/>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66" name="Straight Connector 64"/>
            <p:cNvCxnSpPr>
              <a:stCxn id="16" idx="7"/>
              <a:endCxn id="28" idx="3"/>
            </p:cNvCxnSpPr>
            <p:nvPr/>
          </p:nvCxnSpPr>
          <p:spPr>
            <a:xfrm rot="2881072" flipV="1">
              <a:off x="9857759" y="2534851"/>
              <a:ext cx="199551" cy="237291"/>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67" name="Straight Connector 65"/>
            <p:cNvCxnSpPr>
              <a:stCxn id="28" idx="1"/>
              <a:endCxn id="19" idx="6"/>
            </p:cNvCxnSpPr>
            <p:nvPr/>
          </p:nvCxnSpPr>
          <p:spPr>
            <a:xfrm rot="2881072" flipH="1" flipV="1">
              <a:off x="10039329" y="2402842"/>
              <a:ext cx="215641" cy="138417"/>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68" name="Straight Connector 66"/>
            <p:cNvCxnSpPr>
              <a:stCxn id="19" idx="7"/>
              <a:endCxn id="32" idx="2"/>
            </p:cNvCxnSpPr>
            <p:nvPr/>
          </p:nvCxnSpPr>
          <p:spPr>
            <a:xfrm rot="2881072" flipV="1">
              <a:off x="10148231" y="2299371"/>
              <a:ext cx="338173" cy="162453"/>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69" name="Straight Connector 67"/>
            <p:cNvCxnSpPr>
              <a:stCxn id="28" idx="0"/>
              <a:endCxn id="32" idx="4"/>
            </p:cNvCxnSpPr>
            <p:nvPr/>
          </p:nvCxnSpPr>
          <p:spPr>
            <a:xfrm rot="2881072" flipV="1">
              <a:off x="10284270" y="2436075"/>
              <a:ext cx="122532" cy="270024"/>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70" name="Straight Connector 68"/>
            <p:cNvCxnSpPr>
              <a:stCxn id="29" idx="0"/>
              <a:endCxn id="28" idx="5"/>
            </p:cNvCxnSpPr>
            <p:nvPr/>
          </p:nvCxnSpPr>
          <p:spPr>
            <a:xfrm rot="2881072" flipH="1" flipV="1">
              <a:off x="10077940" y="2680632"/>
              <a:ext cx="32644" cy="212376"/>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71" name="Straight Connector 69"/>
            <p:cNvCxnSpPr>
              <a:stCxn id="28" idx="7"/>
              <a:endCxn id="22" idx="2"/>
            </p:cNvCxnSpPr>
            <p:nvPr/>
          </p:nvCxnSpPr>
          <p:spPr>
            <a:xfrm rot="2881072" flipV="1">
              <a:off x="10245320" y="2591690"/>
              <a:ext cx="265541" cy="192765"/>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72" name="Straight Connector 70"/>
            <p:cNvCxnSpPr>
              <a:stCxn id="22" idx="1"/>
              <a:endCxn id="32" idx="6"/>
            </p:cNvCxnSpPr>
            <p:nvPr/>
          </p:nvCxnSpPr>
          <p:spPr>
            <a:xfrm rot="2881072" flipH="1" flipV="1">
              <a:off x="10497387" y="2565496"/>
              <a:ext cx="143009" cy="108105"/>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73" name="Straight Connector 71"/>
            <p:cNvCxnSpPr>
              <a:stCxn id="32" idx="7"/>
              <a:endCxn id="23" idx="3"/>
            </p:cNvCxnSpPr>
            <p:nvPr/>
          </p:nvCxnSpPr>
          <p:spPr>
            <a:xfrm rot="2881072" flipV="1">
              <a:off x="10617501" y="2406541"/>
              <a:ext cx="117121" cy="156822"/>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74" name="Straight Connector 72"/>
            <p:cNvCxnSpPr>
              <a:stCxn id="32" idx="1"/>
              <a:endCxn id="31" idx="4"/>
            </p:cNvCxnSpPr>
            <p:nvPr/>
          </p:nvCxnSpPr>
          <p:spPr>
            <a:xfrm rot="2881072" flipH="1" flipV="1">
              <a:off x="10525935" y="2219337"/>
              <a:ext cx="100483" cy="217906"/>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75" name="Straight Connector 73"/>
            <p:cNvCxnSpPr>
              <a:stCxn id="18" idx="7"/>
              <a:endCxn id="31" idx="2"/>
            </p:cNvCxnSpPr>
            <p:nvPr/>
          </p:nvCxnSpPr>
          <p:spPr>
            <a:xfrm rot="2881072" flipV="1">
              <a:off x="10529527" y="1997559"/>
              <a:ext cx="98022" cy="57685"/>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76" name="Straight Connector 74"/>
            <p:cNvCxnSpPr>
              <a:stCxn id="31" idx="1"/>
              <a:endCxn id="17" idx="5"/>
            </p:cNvCxnSpPr>
            <p:nvPr/>
          </p:nvCxnSpPr>
          <p:spPr>
            <a:xfrm rot="2881072" flipH="1" flipV="1">
              <a:off x="10669362" y="1828684"/>
              <a:ext cx="134217" cy="159899"/>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77" name="Straight Connector 75"/>
            <p:cNvCxnSpPr>
              <a:stCxn id="31" idx="0"/>
              <a:endCxn id="21" idx="4"/>
            </p:cNvCxnSpPr>
            <p:nvPr/>
          </p:nvCxnSpPr>
          <p:spPr>
            <a:xfrm rot="2881072" flipV="1">
              <a:off x="10857731" y="1939485"/>
              <a:ext cx="32405" cy="150161"/>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78" name="Straight Connector 76"/>
            <p:cNvCxnSpPr>
              <a:stCxn id="31" idx="7"/>
              <a:endCxn id="20" idx="3"/>
            </p:cNvCxnSpPr>
            <p:nvPr/>
          </p:nvCxnSpPr>
          <p:spPr>
            <a:xfrm rot="2881072" flipV="1">
              <a:off x="10865310" y="2082455"/>
              <a:ext cx="199028" cy="159899"/>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79" name="Straight Connector 77"/>
            <p:cNvCxnSpPr>
              <a:stCxn id="31" idx="6"/>
              <a:endCxn id="23" idx="1"/>
            </p:cNvCxnSpPr>
            <p:nvPr/>
          </p:nvCxnSpPr>
          <p:spPr>
            <a:xfrm rot="2881072">
              <a:off x="10746265" y="2279234"/>
              <a:ext cx="168493" cy="64368"/>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sp>
          <p:nvSpPr>
            <p:cNvPr id="80" name="Oval 78"/>
            <p:cNvSpPr/>
            <p:nvPr/>
          </p:nvSpPr>
          <p:spPr>
            <a:xfrm rot="2881072">
              <a:off x="8158138" y="4339718"/>
              <a:ext cx="260282" cy="86280"/>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grpSp>
      <p:grpSp>
        <p:nvGrpSpPr>
          <p:cNvPr id="81" name="组合 80"/>
          <p:cNvGrpSpPr/>
          <p:nvPr/>
        </p:nvGrpSpPr>
        <p:grpSpPr>
          <a:xfrm>
            <a:off x="1363744" y="1943831"/>
            <a:ext cx="335289" cy="837405"/>
            <a:chOff x="-981076" y="1123951"/>
            <a:chExt cx="325438" cy="812800"/>
          </a:xfrm>
          <a:solidFill>
            <a:srgbClr val="B32229"/>
          </a:solidFill>
          <a:effectLst/>
        </p:grpSpPr>
        <p:sp>
          <p:nvSpPr>
            <p:cNvPr id="82" name="Oval 28"/>
            <p:cNvSpPr>
              <a:spLocks noChangeArrowheads="1"/>
            </p:cNvSpPr>
            <p:nvPr/>
          </p:nvSpPr>
          <p:spPr bwMode="auto">
            <a:xfrm>
              <a:off x="-900113" y="1123951"/>
              <a:ext cx="163513" cy="1539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95000"/>
                    <a:lumOff val="5000"/>
                  </a:schemeClr>
                </a:solidFill>
              </a:endParaRPr>
            </a:p>
          </p:txBody>
        </p:sp>
        <p:sp>
          <p:nvSpPr>
            <p:cNvPr id="83" name="Freeform 29"/>
            <p:cNvSpPr/>
            <p:nvPr/>
          </p:nvSpPr>
          <p:spPr bwMode="auto">
            <a:xfrm>
              <a:off x="-981076" y="1293813"/>
              <a:ext cx="325438" cy="642938"/>
            </a:xfrm>
            <a:custGeom>
              <a:avLst/>
              <a:gdLst>
                <a:gd name="T0" fmla="*/ 40 w 40"/>
                <a:gd name="T1" fmla="*/ 12 h 79"/>
                <a:gd name="T2" fmla="*/ 29 w 40"/>
                <a:gd name="T3" fmla="*/ 0 h 79"/>
                <a:gd name="T4" fmla="*/ 17 w 40"/>
                <a:gd name="T5" fmla="*/ 0 h 79"/>
                <a:gd name="T6" fmla="*/ 16 w 40"/>
                <a:gd name="T7" fmla="*/ 0 h 79"/>
                <a:gd name="T8" fmla="*/ 12 w 40"/>
                <a:gd name="T9" fmla="*/ 0 h 79"/>
                <a:gd name="T10" fmla="*/ 0 w 40"/>
                <a:gd name="T11" fmla="*/ 12 h 79"/>
                <a:gd name="T12" fmla="*/ 0 w 40"/>
                <a:gd name="T13" fmla="*/ 12 h 79"/>
                <a:gd name="T14" fmla="*/ 0 w 40"/>
                <a:gd name="T15" fmla="*/ 35 h 79"/>
                <a:gd name="T16" fmla="*/ 4 w 40"/>
                <a:gd name="T17" fmla="*/ 39 h 79"/>
                <a:gd name="T18" fmla="*/ 7 w 40"/>
                <a:gd name="T19" fmla="*/ 35 h 79"/>
                <a:gd name="T20" fmla="*/ 7 w 40"/>
                <a:gd name="T21" fmla="*/ 21 h 79"/>
                <a:gd name="T22" fmla="*/ 7 w 40"/>
                <a:gd name="T23" fmla="*/ 14 h 79"/>
                <a:gd name="T24" fmla="*/ 9 w 40"/>
                <a:gd name="T25" fmla="*/ 14 h 79"/>
                <a:gd name="T26" fmla="*/ 9 w 40"/>
                <a:gd name="T27" fmla="*/ 22 h 79"/>
                <a:gd name="T28" fmla="*/ 9 w 40"/>
                <a:gd name="T29" fmla="*/ 37 h 79"/>
                <a:gd name="T30" fmla="*/ 9 w 40"/>
                <a:gd name="T31" fmla="*/ 39 h 79"/>
                <a:gd name="T32" fmla="*/ 9 w 40"/>
                <a:gd name="T33" fmla="*/ 74 h 79"/>
                <a:gd name="T34" fmla="*/ 14 w 40"/>
                <a:gd name="T35" fmla="*/ 79 h 79"/>
                <a:gd name="T36" fmla="*/ 19 w 40"/>
                <a:gd name="T37" fmla="*/ 74 h 79"/>
                <a:gd name="T38" fmla="*/ 19 w 40"/>
                <a:gd name="T39" fmla="*/ 39 h 79"/>
                <a:gd name="T40" fmla="*/ 21 w 40"/>
                <a:gd name="T41" fmla="*/ 39 h 79"/>
                <a:gd name="T42" fmla="*/ 21 w 40"/>
                <a:gd name="T43" fmla="*/ 74 h 79"/>
                <a:gd name="T44" fmla="*/ 26 w 40"/>
                <a:gd name="T45" fmla="*/ 79 h 79"/>
                <a:gd name="T46" fmla="*/ 31 w 40"/>
                <a:gd name="T47" fmla="*/ 74 h 79"/>
                <a:gd name="T48" fmla="*/ 31 w 40"/>
                <a:gd name="T49" fmla="*/ 39 h 79"/>
                <a:gd name="T50" fmla="*/ 31 w 40"/>
                <a:gd name="T51" fmla="*/ 37 h 79"/>
                <a:gd name="T52" fmla="*/ 31 w 40"/>
                <a:gd name="T53" fmla="*/ 22 h 79"/>
                <a:gd name="T54" fmla="*/ 31 w 40"/>
                <a:gd name="T55" fmla="*/ 14 h 79"/>
                <a:gd name="T56" fmla="*/ 33 w 40"/>
                <a:gd name="T57" fmla="*/ 14 h 79"/>
                <a:gd name="T58" fmla="*/ 33 w 40"/>
                <a:gd name="T59" fmla="*/ 21 h 79"/>
                <a:gd name="T60" fmla="*/ 33 w 40"/>
                <a:gd name="T61" fmla="*/ 35 h 79"/>
                <a:gd name="T62" fmla="*/ 37 w 40"/>
                <a:gd name="T63" fmla="*/ 39 h 79"/>
                <a:gd name="T64" fmla="*/ 40 w 40"/>
                <a:gd name="T65" fmla="*/ 35 h 79"/>
                <a:gd name="T66" fmla="*/ 40 w 40"/>
                <a:gd name="T67" fmla="*/ 12 h 79"/>
                <a:gd name="T68" fmla="*/ 40 w 40"/>
                <a:gd name="T69" fmla="*/ 12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79">
                  <a:moveTo>
                    <a:pt x="40" y="12"/>
                  </a:moveTo>
                  <a:cubicBezTo>
                    <a:pt x="40" y="6"/>
                    <a:pt x="35" y="0"/>
                    <a:pt x="29" y="0"/>
                  </a:cubicBezTo>
                  <a:cubicBezTo>
                    <a:pt x="17" y="0"/>
                    <a:pt x="17" y="0"/>
                    <a:pt x="17" y="0"/>
                  </a:cubicBezTo>
                  <a:cubicBezTo>
                    <a:pt x="16" y="0"/>
                    <a:pt x="16" y="0"/>
                    <a:pt x="16" y="0"/>
                  </a:cubicBezTo>
                  <a:cubicBezTo>
                    <a:pt x="12" y="0"/>
                    <a:pt x="12" y="0"/>
                    <a:pt x="12" y="0"/>
                  </a:cubicBezTo>
                  <a:cubicBezTo>
                    <a:pt x="5" y="0"/>
                    <a:pt x="0" y="6"/>
                    <a:pt x="0" y="12"/>
                  </a:cubicBezTo>
                  <a:cubicBezTo>
                    <a:pt x="0" y="12"/>
                    <a:pt x="0" y="12"/>
                    <a:pt x="0" y="12"/>
                  </a:cubicBezTo>
                  <a:cubicBezTo>
                    <a:pt x="0" y="35"/>
                    <a:pt x="0" y="35"/>
                    <a:pt x="0" y="35"/>
                  </a:cubicBezTo>
                  <a:cubicBezTo>
                    <a:pt x="0" y="37"/>
                    <a:pt x="1" y="39"/>
                    <a:pt x="4" y="39"/>
                  </a:cubicBezTo>
                  <a:cubicBezTo>
                    <a:pt x="6" y="39"/>
                    <a:pt x="7" y="37"/>
                    <a:pt x="7" y="35"/>
                  </a:cubicBezTo>
                  <a:cubicBezTo>
                    <a:pt x="7" y="21"/>
                    <a:pt x="7" y="21"/>
                    <a:pt x="7" y="21"/>
                  </a:cubicBezTo>
                  <a:cubicBezTo>
                    <a:pt x="7" y="14"/>
                    <a:pt x="7" y="14"/>
                    <a:pt x="7" y="14"/>
                  </a:cubicBezTo>
                  <a:cubicBezTo>
                    <a:pt x="9" y="14"/>
                    <a:pt x="9" y="14"/>
                    <a:pt x="9" y="14"/>
                  </a:cubicBezTo>
                  <a:cubicBezTo>
                    <a:pt x="9" y="22"/>
                    <a:pt x="9" y="22"/>
                    <a:pt x="9" y="22"/>
                  </a:cubicBezTo>
                  <a:cubicBezTo>
                    <a:pt x="9" y="37"/>
                    <a:pt x="9" y="37"/>
                    <a:pt x="9" y="37"/>
                  </a:cubicBezTo>
                  <a:cubicBezTo>
                    <a:pt x="9" y="39"/>
                    <a:pt x="9" y="39"/>
                    <a:pt x="9" y="39"/>
                  </a:cubicBezTo>
                  <a:cubicBezTo>
                    <a:pt x="9" y="74"/>
                    <a:pt x="9" y="74"/>
                    <a:pt x="9" y="74"/>
                  </a:cubicBezTo>
                  <a:cubicBezTo>
                    <a:pt x="9" y="77"/>
                    <a:pt x="11" y="79"/>
                    <a:pt x="14" y="79"/>
                  </a:cubicBezTo>
                  <a:cubicBezTo>
                    <a:pt x="17" y="79"/>
                    <a:pt x="19" y="77"/>
                    <a:pt x="19" y="74"/>
                  </a:cubicBezTo>
                  <a:cubicBezTo>
                    <a:pt x="19" y="39"/>
                    <a:pt x="19" y="39"/>
                    <a:pt x="19" y="39"/>
                  </a:cubicBezTo>
                  <a:cubicBezTo>
                    <a:pt x="21" y="39"/>
                    <a:pt x="21" y="39"/>
                    <a:pt x="21" y="39"/>
                  </a:cubicBezTo>
                  <a:cubicBezTo>
                    <a:pt x="21" y="74"/>
                    <a:pt x="21" y="74"/>
                    <a:pt x="21" y="74"/>
                  </a:cubicBezTo>
                  <a:cubicBezTo>
                    <a:pt x="21" y="77"/>
                    <a:pt x="23" y="79"/>
                    <a:pt x="26" y="79"/>
                  </a:cubicBezTo>
                  <a:cubicBezTo>
                    <a:pt x="29" y="79"/>
                    <a:pt x="31" y="77"/>
                    <a:pt x="31" y="74"/>
                  </a:cubicBezTo>
                  <a:cubicBezTo>
                    <a:pt x="31" y="39"/>
                    <a:pt x="31" y="39"/>
                    <a:pt x="31" y="39"/>
                  </a:cubicBezTo>
                  <a:cubicBezTo>
                    <a:pt x="31" y="37"/>
                    <a:pt x="31" y="37"/>
                    <a:pt x="31" y="37"/>
                  </a:cubicBezTo>
                  <a:cubicBezTo>
                    <a:pt x="31" y="22"/>
                    <a:pt x="31" y="22"/>
                    <a:pt x="31" y="22"/>
                  </a:cubicBezTo>
                  <a:cubicBezTo>
                    <a:pt x="31" y="14"/>
                    <a:pt x="31" y="14"/>
                    <a:pt x="31" y="14"/>
                  </a:cubicBezTo>
                  <a:cubicBezTo>
                    <a:pt x="33" y="14"/>
                    <a:pt x="33" y="14"/>
                    <a:pt x="33" y="14"/>
                  </a:cubicBezTo>
                  <a:cubicBezTo>
                    <a:pt x="33" y="21"/>
                    <a:pt x="33" y="21"/>
                    <a:pt x="33" y="21"/>
                  </a:cubicBezTo>
                  <a:cubicBezTo>
                    <a:pt x="33" y="35"/>
                    <a:pt x="33" y="35"/>
                    <a:pt x="33" y="35"/>
                  </a:cubicBezTo>
                  <a:cubicBezTo>
                    <a:pt x="33" y="37"/>
                    <a:pt x="35" y="39"/>
                    <a:pt x="37" y="39"/>
                  </a:cubicBezTo>
                  <a:cubicBezTo>
                    <a:pt x="39" y="39"/>
                    <a:pt x="40" y="37"/>
                    <a:pt x="40" y="35"/>
                  </a:cubicBezTo>
                  <a:cubicBezTo>
                    <a:pt x="40" y="12"/>
                    <a:pt x="40" y="12"/>
                    <a:pt x="40" y="12"/>
                  </a:cubicBezTo>
                  <a:cubicBezTo>
                    <a:pt x="40" y="12"/>
                    <a:pt x="40" y="12"/>
                    <a:pt x="40"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95000"/>
                    <a:lumOff val="5000"/>
                  </a:schemeClr>
                </a:solidFill>
              </a:endParaRPr>
            </a:p>
          </p:txBody>
        </p:sp>
      </p:grpSp>
      <p:grpSp>
        <p:nvGrpSpPr>
          <p:cNvPr id="84" name="组合 83"/>
          <p:cNvGrpSpPr/>
          <p:nvPr/>
        </p:nvGrpSpPr>
        <p:grpSpPr>
          <a:xfrm>
            <a:off x="1823144" y="1943831"/>
            <a:ext cx="335289" cy="837405"/>
            <a:chOff x="-981076" y="1123951"/>
            <a:chExt cx="325438" cy="812800"/>
          </a:xfrm>
          <a:solidFill>
            <a:srgbClr val="B32229"/>
          </a:solidFill>
          <a:effectLst/>
        </p:grpSpPr>
        <p:sp>
          <p:nvSpPr>
            <p:cNvPr id="85" name="Oval 28"/>
            <p:cNvSpPr>
              <a:spLocks noChangeArrowheads="1"/>
            </p:cNvSpPr>
            <p:nvPr/>
          </p:nvSpPr>
          <p:spPr bwMode="auto">
            <a:xfrm>
              <a:off x="-900113" y="1123951"/>
              <a:ext cx="163513" cy="1539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95000"/>
                    <a:lumOff val="5000"/>
                  </a:schemeClr>
                </a:solidFill>
              </a:endParaRPr>
            </a:p>
          </p:txBody>
        </p:sp>
        <p:sp>
          <p:nvSpPr>
            <p:cNvPr id="86" name="Freeform 29"/>
            <p:cNvSpPr/>
            <p:nvPr/>
          </p:nvSpPr>
          <p:spPr bwMode="auto">
            <a:xfrm>
              <a:off x="-981076" y="1293813"/>
              <a:ext cx="325438" cy="642938"/>
            </a:xfrm>
            <a:custGeom>
              <a:avLst/>
              <a:gdLst>
                <a:gd name="T0" fmla="*/ 40 w 40"/>
                <a:gd name="T1" fmla="*/ 12 h 79"/>
                <a:gd name="T2" fmla="*/ 29 w 40"/>
                <a:gd name="T3" fmla="*/ 0 h 79"/>
                <a:gd name="T4" fmla="*/ 17 w 40"/>
                <a:gd name="T5" fmla="*/ 0 h 79"/>
                <a:gd name="T6" fmla="*/ 16 w 40"/>
                <a:gd name="T7" fmla="*/ 0 h 79"/>
                <a:gd name="T8" fmla="*/ 12 w 40"/>
                <a:gd name="T9" fmla="*/ 0 h 79"/>
                <a:gd name="T10" fmla="*/ 0 w 40"/>
                <a:gd name="T11" fmla="*/ 12 h 79"/>
                <a:gd name="T12" fmla="*/ 0 w 40"/>
                <a:gd name="T13" fmla="*/ 12 h 79"/>
                <a:gd name="T14" fmla="*/ 0 w 40"/>
                <a:gd name="T15" fmla="*/ 35 h 79"/>
                <a:gd name="T16" fmla="*/ 4 w 40"/>
                <a:gd name="T17" fmla="*/ 39 h 79"/>
                <a:gd name="T18" fmla="*/ 7 w 40"/>
                <a:gd name="T19" fmla="*/ 35 h 79"/>
                <a:gd name="T20" fmla="*/ 7 w 40"/>
                <a:gd name="T21" fmla="*/ 21 h 79"/>
                <a:gd name="T22" fmla="*/ 7 w 40"/>
                <a:gd name="T23" fmla="*/ 14 h 79"/>
                <a:gd name="T24" fmla="*/ 9 w 40"/>
                <a:gd name="T25" fmla="*/ 14 h 79"/>
                <a:gd name="T26" fmla="*/ 9 w 40"/>
                <a:gd name="T27" fmla="*/ 22 h 79"/>
                <a:gd name="T28" fmla="*/ 9 w 40"/>
                <a:gd name="T29" fmla="*/ 37 h 79"/>
                <a:gd name="T30" fmla="*/ 9 w 40"/>
                <a:gd name="T31" fmla="*/ 39 h 79"/>
                <a:gd name="T32" fmla="*/ 9 w 40"/>
                <a:gd name="T33" fmla="*/ 74 h 79"/>
                <a:gd name="T34" fmla="*/ 14 w 40"/>
                <a:gd name="T35" fmla="*/ 79 h 79"/>
                <a:gd name="T36" fmla="*/ 19 w 40"/>
                <a:gd name="T37" fmla="*/ 74 h 79"/>
                <a:gd name="T38" fmla="*/ 19 w 40"/>
                <a:gd name="T39" fmla="*/ 39 h 79"/>
                <a:gd name="T40" fmla="*/ 21 w 40"/>
                <a:gd name="T41" fmla="*/ 39 h 79"/>
                <a:gd name="T42" fmla="*/ 21 w 40"/>
                <a:gd name="T43" fmla="*/ 74 h 79"/>
                <a:gd name="T44" fmla="*/ 26 w 40"/>
                <a:gd name="T45" fmla="*/ 79 h 79"/>
                <a:gd name="T46" fmla="*/ 31 w 40"/>
                <a:gd name="T47" fmla="*/ 74 h 79"/>
                <a:gd name="T48" fmla="*/ 31 w 40"/>
                <a:gd name="T49" fmla="*/ 39 h 79"/>
                <a:gd name="T50" fmla="*/ 31 w 40"/>
                <a:gd name="T51" fmla="*/ 37 h 79"/>
                <a:gd name="T52" fmla="*/ 31 w 40"/>
                <a:gd name="T53" fmla="*/ 22 h 79"/>
                <a:gd name="T54" fmla="*/ 31 w 40"/>
                <a:gd name="T55" fmla="*/ 14 h 79"/>
                <a:gd name="T56" fmla="*/ 33 w 40"/>
                <a:gd name="T57" fmla="*/ 14 h 79"/>
                <a:gd name="T58" fmla="*/ 33 w 40"/>
                <a:gd name="T59" fmla="*/ 21 h 79"/>
                <a:gd name="T60" fmla="*/ 33 w 40"/>
                <a:gd name="T61" fmla="*/ 35 h 79"/>
                <a:gd name="T62" fmla="*/ 37 w 40"/>
                <a:gd name="T63" fmla="*/ 39 h 79"/>
                <a:gd name="T64" fmla="*/ 40 w 40"/>
                <a:gd name="T65" fmla="*/ 35 h 79"/>
                <a:gd name="T66" fmla="*/ 40 w 40"/>
                <a:gd name="T67" fmla="*/ 12 h 79"/>
                <a:gd name="T68" fmla="*/ 40 w 40"/>
                <a:gd name="T69" fmla="*/ 12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79">
                  <a:moveTo>
                    <a:pt x="40" y="12"/>
                  </a:moveTo>
                  <a:cubicBezTo>
                    <a:pt x="40" y="6"/>
                    <a:pt x="35" y="0"/>
                    <a:pt x="29" y="0"/>
                  </a:cubicBezTo>
                  <a:cubicBezTo>
                    <a:pt x="17" y="0"/>
                    <a:pt x="17" y="0"/>
                    <a:pt x="17" y="0"/>
                  </a:cubicBezTo>
                  <a:cubicBezTo>
                    <a:pt x="16" y="0"/>
                    <a:pt x="16" y="0"/>
                    <a:pt x="16" y="0"/>
                  </a:cubicBezTo>
                  <a:cubicBezTo>
                    <a:pt x="12" y="0"/>
                    <a:pt x="12" y="0"/>
                    <a:pt x="12" y="0"/>
                  </a:cubicBezTo>
                  <a:cubicBezTo>
                    <a:pt x="5" y="0"/>
                    <a:pt x="0" y="6"/>
                    <a:pt x="0" y="12"/>
                  </a:cubicBezTo>
                  <a:cubicBezTo>
                    <a:pt x="0" y="12"/>
                    <a:pt x="0" y="12"/>
                    <a:pt x="0" y="12"/>
                  </a:cubicBezTo>
                  <a:cubicBezTo>
                    <a:pt x="0" y="35"/>
                    <a:pt x="0" y="35"/>
                    <a:pt x="0" y="35"/>
                  </a:cubicBezTo>
                  <a:cubicBezTo>
                    <a:pt x="0" y="37"/>
                    <a:pt x="1" y="39"/>
                    <a:pt x="4" y="39"/>
                  </a:cubicBezTo>
                  <a:cubicBezTo>
                    <a:pt x="6" y="39"/>
                    <a:pt x="7" y="37"/>
                    <a:pt x="7" y="35"/>
                  </a:cubicBezTo>
                  <a:cubicBezTo>
                    <a:pt x="7" y="21"/>
                    <a:pt x="7" y="21"/>
                    <a:pt x="7" y="21"/>
                  </a:cubicBezTo>
                  <a:cubicBezTo>
                    <a:pt x="7" y="14"/>
                    <a:pt x="7" y="14"/>
                    <a:pt x="7" y="14"/>
                  </a:cubicBezTo>
                  <a:cubicBezTo>
                    <a:pt x="9" y="14"/>
                    <a:pt x="9" y="14"/>
                    <a:pt x="9" y="14"/>
                  </a:cubicBezTo>
                  <a:cubicBezTo>
                    <a:pt x="9" y="22"/>
                    <a:pt x="9" y="22"/>
                    <a:pt x="9" y="22"/>
                  </a:cubicBezTo>
                  <a:cubicBezTo>
                    <a:pt x="9" y="37"/>
                    <a:pt x="9" y="37"/>
                    <a:pt x="9" y="37"/>
                  </a:cubicBezTo>
                  <a:cubicBezTo>
                    <a:pt x="9" y="39"/>
                    <a:pt x="9" y="39"/>
                    <a:pt x="9" y="39"/>
                  </a:cubicBezTo>
                  <a:cubicBezTo>
                    <a:pt x="9" y="74"/>
                    <a:pt x="9" y="74"/>
                    <a:pt x="9" y="74"/>
                  </a:cubicBezTo>
                  <a:cubicBezTo>
                    <a:pt x="9" y="77"/>
                    <a:pt x="11" y="79"/>
                    <a:pt x="14" y="79"/>
                  </a:cubicBezTo>
                  <a:cubicBezTo>
                    <a:pt x="17" y="79"/>
                    <a:pt x="19" y="77"/>
                    <a:pt x="19" y="74"/>
                  </a:cubicBezTo>
                  <a:cubicBezTo>
                    <a:pt x="19" y="39"/>
                    <a:pt x="19" y="39"/>
                    <a:pt x="19" y="39"/>
                  </a:cubicBezTo>
                  <a:cubicBezTo>
                    <a:pt x="21" y="39"/>
                    <a:pt x="21" y="39"/>
                    <a:pt x="21" y="39"/>
                  </a:cubicBezTo>
                  <a:cubicBezTo>
                    <a:pt x="21" y="74"/>
                    <a:pt x="21" y="74"/>
                    <a:pt x="21" y="74"/>
                  </a:cubicBezTo>
                  <a:cubicBezTo>
                    <a:pt x="21" y="77"/>
                    <a:pt x="23" y="79"/>
                    <a:pt x="26" y="79"/>
                  </a:cubicBezTo>
                  <a:cubicBezTo>
                    <a:pt x="29" y="79"/>
                    <a:pt x="31" y="77"/>
                    <a:pt x="31" y="74"/>
                  </a:cubicBezTo>
                  <a:cubicBezTo>
                    <a:pt x="31" y="39"/>
                    <a:pt x="31" y="39"/>
                    <a:pt x="31" y="39"/>
                  </a:cubicBezTo>
                  <a:cubicBezTo>
                    <a:pt x="31" y="37"/>
                    <a:pt x="31" y="37"/>
                    <a:pt x="31" y="37"/>
                  </a:cubicBezTo>
                  <a:cubicBezTo>
                    <a:pt x="31" y="22"/>
                    <a:pt x="31" y="22"/>
                    <a:pt x="31" y="22"/>
                  </a:cubicBezTo>
                  <a:cubicBezTo>
                    <a:pt x="31" y="14"/>
                    <a:pt x="31" y="14"/>
                    <a:pt x="31" y="14"/>
                  </a:cubicBezTo>
                  <a:cubicBezTo>
                    <a:pt x="33" y="14"/>
                    <a:pt x="33" y="14"/>
                    <a:pt x="33" y="14"/>
                  </a:cubicBezTo>
                  <a:cubicBezTo>
                    <a:pt x="33" y="21"/>
                    <a:pt x="33" y="21"/>
                    <a:pt x="33" y="21"/>
                  </a:cubicBezTo>
                  <a:cubicBezTo>
                    <a:pt x="33" y="35"/>
                    <a:pt x="33" y="35"/>
                    <a:pt x="33" y="35"/>
                  </a:cubicBezTo>
                  <a:cubicBezTo>
                    <a:pt x="33" y="37"/>
                    <a:pt x="35" y="39"/>
                    <a:pt x="37" y="39"/>
                  </a:cubicBezTo>
                  <a:cubicBezTo>
                    <a:pt x="39" y="39"/>
                    <a:pt x="40" y="37"/>
                    <a:pt x="40" y="35"/>
                  </a:cubicBezTo>
                  <a:cubicBezTo>
                    <a:pt x="40" y="12"/>
                    <a:pt x="40" y="12"/>
                    <a:pt x="40" y="12"/>
                  </a:cubicBezTo>
                  <a:cubicBezTo>
                    <a:pt x="40" y="12"/>
                    <a:pt x="40" y="12"/>
                    <a:pt x="40"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95000"/>
                    <a:lumOff val="5000"/>
                  </a:schemeClr>
                </a:solidFill>
              </a:endParaRPr>
            </a:p>
          </p:txBody>
        </p:sp>
      </p:grpSp>
      <p:grpSp>
        <p:nvGrpSpPr>
          <p:cNvPr id="87" name="组合 86"/>
          <p:cNvGrpSpPr/>
          <p:nvPr/>
        </p:nvGrpSpPr>
        <p:grpSpPr>
          <a:xfrm>
            <a:off x="2299637" y="1943831"/>
            <a:ext cx="335289" cy="837405"/>
            <a:chOff x="-981076" y="1123951"/>
            <a:chExt cx="325438" cy="812800"/>
          </a:xfrm>
          <a:solidFill>
            <a:srgbClr val="B32229"/>
          </a:solidFill>
          <a:effectLst/>
        </p:grpSpPr>
        <p:sp>
          <p:nvSpPr>
            <p:cNvPr id="88" name="Oval 28"/>
            <p:cNvSpPr>
              <a:spLocks noChangeArrowheads="1"/>
            </p:cNvSpPr>
            <p:nvPr/>
          </p:nvSpPr>
          <p:spPr bwMode="auto">
            <a:xfrm>
              <a:off x="-900113" y="1123951"/>
              <a:ext cx="163513" cy="1539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95000"/>
                    <a:lumOff val="5000"/>
                  </a:schemeClr>
                </a:solidFill>
              </a:endParaRPr>
            </a:p>
          </p:txBody>
        </p:sp>
        <p:sp>
          <p:nvSpPr>
            <p:cNvPr id="89" name="Freeform 29"/>
            <p:cNvSpPr/>
            <p:nvPr/>
          </p:nvSpPr>
          <p:spPr bwMode="auto">
            <a:xfrm>
              <a:off x="-981076" y="1293813"/>
              <a:ext cx="325438" cy="642938"/>
            </a:xfrm>
            <a:custGeom>
              <a:avLst/>
              <a:gdLst>
                <a:gd name="T0" fmla="*/ 40 w 40"/>
                <a:gd name="T1" fmla="*/ 12 h 79"/>
                <a:gd name="T2" fmla="*/ 29 w 40"/>
                <a:gd name="T3" fmla="*/ 0 h 79"/>
                <a:gd name="T4" fmla="*/ 17 w 40"/>
                <a:gd name="T5" fmla="*/ 0 h 79"/>
                <a:gd name="T6" fmla="*/ 16 w 40"/>
                <a:gd name="T7" fmla="*/ 0 h 79"/>
                <a:gd name="T8" fmla="*/ 12 w 40"/>
                <a:gd name="T9" fmla="*/ 0 h 79"/>
                <a:gd name="T10" fmla="*/ 0 w 40"/>
                <a:gd name="T11" fmla="*/ 12 h 79"/>
                <a:gd name="T12" fmla="*/ 0 w 40"/>
                <a:gd name="T13" fmla="*/ 12 h 79"/>
                <a:gd name="T14" fmla="*/ 0 w 40"/>
                <a:gd name="T15" fmla="*/ 35 h 79"/>
                <a:gd name="T16" fmla="*/ 4 w 40"/>
                <a:gd name="T17" fmla="*/ 39 h 79"/>
                <a:gd name="T18" fmla="*/ 7 w 40"/>
                <a:gd name="T19" fmla="*/ 35 h 79"/>
                <a:gd name="T20" fmla="*/ 7 w 40"/>
                <a:gd name="T21" fmla="*/ 21 h 79"/>
                <a:gd name="T22" fmla="*/ 7 w 40"/>
                <a:gd name="T23" fmla="*/ 14 h 79"/>
                <a:gd name="T24" fmla="*/ 9 w 40"/>
                <a:gd name="T25" fmla="*/ 14 h 79"/>
                <a:gd name="T26" fmla="*/ 9 w 40"/>
                <a:gd name="T27" fmla="*/ 22 h 79"/>
                <a:gd name="T28" fmla="*/ 9 w 40"/>
                <a:gd name="T29" fmla="*/ 37 h 79"/>
                <a:gd name="T30" fmla="*/ 9 w 40"/>
                <a:gd name="T31" fmla="*/ 39 h 79"/>
                <a:gd name="T32" fmla="*/ 9 w 40"/>
                <a:gd name="T33" fmla="*/ 74 h 79"/>
                <a:gd name="T34" fmla="*/ 14 w 40"/>
                <a:gd name="T35" fmla="*/ 79 h 79"/>
                <a:gd name="T36" fmla="*/ 19 w 40"/>
                <a:gd name="T37" fmla="*/ 74 h 79"/>
                <a:gd name="T38" fmla="*/ 19 w 40"/>
                <a:gd name="T39" fmla="*/ 39 h 79"/>
                <a:gd name="T40" fmla="*/ 21 w 40"/>
                <a:gd name="T41" fmla="*/ 39 h 79"/>
                <a:gd name="T42" fmla="*/ 21 w 40"/>
                <a:gd name="T43" fmla="*/ 74 h 79"/>
                <a:gd name="T44" fmla="*/ 26 w 40"/>
                <a:gd name="T45" fmla="*/ 79 h 79"/>
                <a:gd name="T46" fmla="*/ 31 w 40"/>
                <a:gd name="T47" fmla="*/ 74 h 79"/>
                <a:gd name="T48" fmla="*/ 31 w 40"/>
                <a:gd name="T49" fmla="*/ 39 h 79"/>
                <a:gd name="T50" fmla="*/ 31 w 40"/>
                <a:gd name="T51" fmla="*/ 37 h 79"/>
                <a:gd name="T52" fmla="*/ 31 w 40"/>
                <a:gd name="T53" fmla="*/ 22 h 79"/>
                <a:gd name="T54" fmla="*/ 31 w 40"/>
                <a:gd name="T55" fmla="*/ 14 h 79"/>
                <a:gd name="T56" fmla="*/ 33 w 40"/>
                <a:gd name="T57" fmla="*/ 14 h 79"/>
                <a:gd name="T58" fmla="*/ 33 w 40"/>
                <a:gd name="T59" fmla="*/ 21 h 79"/>
                <a:gd name="T60" fmla="*/ 33 w 40"/>
                <a:gd name="T61" fmla="*/ 35 h 79"/>
                <a:gd name="T62" fmla="*/ 37 w 40"/>
                <a:gd name="T63" fmla="*/ 39 h 79"/>
                <a:gd name="T64" fmla="*/ 40 w 40"/>
                <a:gd name="T65" fmla="*/ 35 h 79"/>
                <a:gd name="T66" fmla="*/ 40 w 40"/>
                <a:gd name="T67" fmla="*/ 12 h 79"/>
                <a:gd name="T68" fmla="*/ 40 w 40"/>
                <a:gd name="T69" fmla="*/ 12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79">
                  <a:moveTo>
                    <a:pt x="40" y="12"/>
                  </a:moveTo>
                  <a:cubicBezTo>
                    <a:pt x="40" y="6"/>
                    <a:pt x="35" y="0"/>
                    <a:pt x="29" y="0"/>
                  </a:cubicBezTo>
                  <a:cubicBezTo>
                    <a:pt x="17" y="0"/>
                    <a:pt x="17" y="0"/>
                    <a:pt x="17" y="0"/>
                  </a:cubicBezTo>
                  <a:cubicBezTo>
                    <a:pt x="16" y="0"/>
                    <a:pt x="16" y="0"/>
                    <a:pt x="16" y="0"/>
                  </a:cubicBezTo>
                  <a:cubicBezTo>
                    <a:pt x="12" y="0"/>
                    <a:pt x="12" y="0"/>
                    <a:pt x="12" y="0"/>
                  </a:cubicBezTo>
                  <a:cubicBezTo>
                    <a:pt x="5" y="0"/>
                    <a:pt x="0" y="6"/>
                    <a:pt x="0" y="12"/>
                  </a:cubicBezTo>
                  <a:cubicBezTo>
                    <a:pt x="0" y="12"/>
                    <a:pt x="0" y="12"/>
                    <a:pt x="0" y="12"/>
                  </a:cubicBezTo>
                  <a:cubicBezTo>
                    <a:pt x="0" y="35"/>
                    <a:pt x="0" y="35"/>
                    <a:pt x="0" y="35"/>
                  </a:cubicBezTo>
                  <a:cubicBezTo>
                    <a:pt x="0" y="37"/>
                    <a:pt x="1" y="39"/>
                    <a:pt x="4" y="39"/>
                  </a:cubicBezTo>
                  <a:cubicBezTo>
                    <a:pt x="6" y="39"/>
                    <a:pt x="7" y="37"/>
                    <a:pt x="7" y="35"/>
                  </a:cubicBezTo>
                  <a:cubicBezTo>
                    <a:pt x="7" y="21"/>
                    <a:pt x="7" y="21"/>
                    <a:pt x="7" y="21"/>
                  </a:cubicBezTo>
                  <a:cubicBezTo>
                    <a:pt x="7" y="14"/>
                    <a:pt x="7" y="14"/>
                    <a:pt x="7" y="14"/>
                  </a:cubicBezTo>
                  <a:cubicBezTo>
                    <a:pt x="9" y="14"/>
                    <a:pt x="9" y="14"/>
                    <a:pt x="9" y="14"/>
                  </a:cubicBezTo>
                  <a:cubicBezTo>
                    <a:pt x="9" y="22"/>
                    <a:pt x="9" y="22"/>
                    <a:pt x="9" y="22"/>
                  </a:cubicBezTo>
                  <a:cubicBezTo>
                    <a:pt x="9" y="37"/>
                    <a:pt x="9" y="37"/>
                    <a:pt x="9" y="37"/>
                  </a:cubicBezTo>
                  <a:cubicBezTo>
                    <a:pt x="9" y="39"/>
                    <a:pt x="9" y="39"/>
                    <a:pt x="9" y="39"/>
                  </a:cubicBezTo>
                  <a:cubicBezTo>
                    <a:pt x="9" y="74"/>
                    <a:pt x="9" y="74"/>
                    <a:pt x="9" y="74"/>
                  </a:cubicBezTo>
                  <a:cubicBezTo>
                    <a:pt x="9" y="77"/>
                    <a:pt x="11" y="79"/>
                    <a:pt x="14" y="79"/>
                  </a:cubicBezTo>
                  <a:cubicBezTo>
                    <a:pt x="17" y="79"/>
                    <a:pt x="19" y="77"/>
                    <a:pt x="19" y="74"/>
                  </a:cubicBezTo>
                  <a:cubicBezTo>
                    <a:pt x="19" y="39"/>
                    <a:pt x="19" y="39"/>
                    <a:pt x="19" y="39"/>
                  </a:cubicBezTo>
                  <a:cubicBezTo>
                    <a:pt x="21" y="39"/>
                    <a:pt x="21" y="39"/>
                    <a:pt x="21" y="39"/>
                  </a:cubicBezTo>
                  <a:cubicBezTo>
                    <a:pt x="21" y="74"/>
                    <a:pt x="21" y="74"/>
                    <a:pt x="21" y="74"/>
                  </a:cubicBezTo>
                  <a:cubicBezTo>
                    <a:pt x="21" y="77"/>
                    <a:pt x="23" y="79"/>
                    <a:pt x="26" y="79"/>
                  </a:cubicBezTo>
                  <a:cubicBezTo>
                    <a:pt x="29" y="79"/>
                    <a:pt x="31" y="77"/>
                    <a:pt x="31" y="74"/>
                  </a:cubicBezTo>
                  <a:cubicBezTo>
                    <a:pt x="31" y="39"/>
                    <a:pt x="31" y="39"/>
                    <a:pt x="31" y="39"/>
                  </a:cubicBezTo>
                  <a:cubicBezTo>
                    <a:pt x="31" y="37"/>
                    <a:pt x="31" y="37"/>
                    <a:pt x="31" y="37"/>
                  </a:cubicBezTo>
                  <a:cubicBezTo>
                    <a:pt x="31" y="22"/>
                    <a:pt x="31" y="22"/>
                    <a:pt x="31" y="22"/>
                  </a:cubicBezTo>
                  <a:cubicBezTo>
                    <a:pt x="31" y="14"/>
                    <a:pt x="31" y="14"/>
                    <a:pt x="31" y="14"/>
                  </a:cubicBezTo>
                  <a:cubicBezTo>
                    <a:pt x="33" y="14"/>
                    <a:pt x="33" y="14"/>
                    <a:pt x="33" y="14"/>
                  </a:cubicBezTo>
                  <a:cubicBezTo>
                    <a:pt x="33" y="21"/>
                    <a:pt x="33" y="21"/>
                    <a:pt x="33" y="21"/>
                  </a:cubicBezTo>
                  <a:cubicBezTo>
                    <a:pt x="33" y="35"/>
                    <a:pt x="33" y="35"/>
                    <a:pt x="33" y="35"/>
                  </a:cubicBezTo>
                  <a:cubicBezTo>
                    <a:pt x="33" y="37"/>
                    <a:pt x="35" y="39"/>
                    <a:pt x="37" y="39"/>
                  </a:cubicBezTo>
                  <a:cubicBezTo>
                    <a:pt x="39" y="39"/>
                    <a:pt x="40" y="37"/>
                    <a:pt x="40" y="35"/>
                  </a:cubicBezTo>
                  <a:cubicBezTo>
                    <a:pt x="40" y="12"/>
                    <a:pt x="40" y="12"/>
                    <a:pt x="40" y="12"/>
                  </a:cubicBezTo>
                  <a:cubicBezTo>
                    <a:pt x="40" y="12"/>
                    <a:pt x="40" y="12"/>
                    <a:pt x="40"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95000"/>
                    <a:lumOff val="5000"/>
                  </a:schemeClr>
                </a:solidFill>
              </a:endParaRPr>
            </a:p>
          </p:txBody>
        </p:sp>
      </p:grpSp>
      <p:grpSp>
        <p:nvGrpSpPr>
          <p:cNvPr id="90" name="组合 89"/>
          <p:cNvGrpSpPr/>
          <p:nvPr/>
        </p:nvGrpSpPr>
        <p:grpSpPr>
          <a:xfrm>
            <a:off x="2773312" y="1943831"/>
            <a:ext cx="335289" cy="837405"/>
            <a:chOff x="-981076" y="1123951"/>
            <a:chExt cx="325438" cy="812800"/>
          </a:xfrm>
          <a:solidFill>
            <a:srgbClr val="B32229"/>
          </a:solidFill>
          <a:effectLst/>
        </p:grpSpPr>
        <p:sp>
          <p:nvSpPr>
            <p:cNvPr id="91" name="Oval 28"/>
            <p:cNvSpPr>
              <a:spLocks noChangeArrowheads="1"/>
            </p:cNvSpPr>
            <p:nvPr/>
          </p:nvSpPr>
          <p:spPr bwMode="auto">
            <a:xfrm>
              <a:off x="-900113" y="1123951"/>
              <a:ext cx="163513" cy="1539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95000"/>
                    <a:lumOff val="5000"/>
                  </a:schemeClr>
                </a:solidFill>
              </a:endParaRPr>
            </a:p>
          </p:txBody>
        </p:sp>
        <p:sp>
          <p:nvSpPr>
            <p:cNvPr id="92" name="Freeform 29"/>
            <p:cNvSpPr/>
            <p:nvPr/>
          </p:nvSpPr>
          <p:spPr bwMode="auto">
            <a:xfrm>
              <a:off x="-981076" y="1293813"/>
              <a:ext cx="325438" cy="642938"/>
            </a:xfrm>
            <a:custGeom>
              <a:avLst/>
              <a:gdLst>
                <a:gd name="T0" fmla="*/ 40 w 40"/>
                <a:gd name="T1" fmla="*/ 12 h 79"/>
                <a:gd name="T2" fmla="*/ 29 w 40"/>
                <a:gd name="T3" fmla="*/ 0 h 79"/>
                <a:gd name="T4" fmla="*/ 17 w 40"/>
                <a:gd name="T5" fmla="*/ 0 h 79"/>
                <a:gd name="T6" fmla="*/ 16 w 40"/>
                <a:gd name="T7" fmla="*/ 0 h 79"/>
                <a:gd name="T8" fmla="*/ 12 w 40"/>
                <a:gd name="T9" fmla="*/ 0 h 79"/>
                <a:gd name="T10" fmla="*/ 0 w 40"/>
                <a:gd name="T11" fmla="*/ 12 h 79"/>
                <a:gd name="T12" fmla="*/ 0 w 40"/>
                <a:gd name="T13" fmla="*/ 12 h 79"/>
                <a:gd name="T14" fmla="*/ 0 w 40"/>
                <a:gd name="T15" fmla="*/ 35 h 79"/>
                <a:gd name="T16" fmla="*/ 4 w 40"/>
                <a:gd name="T17" fmla="*/ 39 h 79"/>
                <a:gd name="T18" fmla="*/ 7 w 40"/>
                <a:gd name="T19" fmla="*/ 35 h 79"/>
                <a:gd name="T20" fmla="*/ 7 w 40"/>
                <a:gd name="T21" fmla="*/ 21 h 79"/>
                <a:gd name="T22" fmla="*/ 7 w 40"/>
                <a:gd name="T23" fmla="*/ 14 h 79"/>
                <a:gd name="T24" fmla="*/ 9 w 40"/>
                <a:gd name="T25" fmla="*/ 14 h 79"/>
                <a:gd name="T26" fmla="*/ 9 w 40"/>
                <a:gd name="T27" fmla="*/ 22 h 79"/>
                <a:gd name="T28" fmla="*/ 9 w 40"/>
                <a:gd name="T29" fmla="*/ 37 h 79"/>
                <a:gd name="T30" fmla="*/ 9 w 40"/>
                <a:gd name="T31" fmla="*/ 39 h 79"/>
                <a:gd name="T32" fmla="*/ 9 w 40"/>
                <a:gd name="T33" fmla="*/ 74 h 79"/>
                <a:gd name="T34" fmla="*/ 14 w 40"/>
                <a:gd name="T35" fmla="*/ 79 h 79"/>
                <a:gd name="T36" fmla="*/ 19 w 40"/>
                <a:gd name="T37" fmla="*/ 74 h 79"/>
                <a:gd name="T38" fmla="*/ 19 w 40"/>
                <a:gd name="T39" fmla="*/ 39 h 79"/>
                <a:gd name="T40" fmla="*/ 21 w 40"/>
                <a:gd name="T41" fmla="*/ 39 h 79"/>
                <a:gd name="T42" fmla="*/ 21 w 40"/>
                <a:gd name="T43" fmla="*/ 74 h 79"/>
                <a:gd name="T44" fmla="*/ 26 w 40"/>
                <a:gd name="T45" fmla="*/ 79 h 79"/>
                <a:gd name="T46" fmla="*/ 31 w 40"/>
                <a:gd name="T47" fmla="*/ 74 h 79"/>
                <a:gd name="T48" fmla="*/ 31 w 40"/>
                <a:gd name="T49" fmla="*/ 39 h 79"/>
                <a:gd name="T50" fmla="*/ 31 w 40"/>
                <a:gd name="T51" fmla="*/ 37 h 79"/>
                <a:gd name="T52" fmla="*/ 31 w 40"/>
                <a:gd name="T53" fmla="*/ 22 h 79"/>
                <a:gd name="T54" fmla="*/ 31 w 40"/>
                <a:gd name="T55" fmla="*/ 14 h 79"/>
                <a:gd name="T56" fmla="*/ 33 w 40"/>
                <a:gd name="T57" fmla="*/ 14 h 79"/>
                <a:gd name="T58" fmla="*/ 33 w 40"/>
                <a:gd name="T59" fmla="*/ 21 h 79"/>
                <a:gd name="T60" fmla="*/ 33 w 40"/>
                <a:gd name="T61" fmla="*/ 35 h 79"/>
                <a:gd name="T62" fmla="*/ 37 w 40"/>
                <a:gd name="T63" fmla="*/ 39 h 79"/>
                <a:gd name="T64" fmla="*/ 40 w 40"/>
                <a:gd name="T65" fmla="*/ 35 h 79"/>
                <a:gd name="T66" fmla="*/ 40 w 40"/>
                <a:gd name="T67" fmla="*/ 12 h 79"/>
                <a:gd name="T68" fmla="*/ 40 w 40"/>
                <a:gd name="T69" fmla="*/ 12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79">
                  <a:moveTo>
                    <a:pt x="40" y="12"/>
                  </a:moveTo>
                  <a:cubicBezTo>
                    <a:pt x="40" y="6"/>
                    <a:pt x="35" y="0"/>
                    <a:pt x="29" y="0"/>
                  </a:cubicBezTo>
                  <a:cubicBezTo>
                    <a:pt x="17" y="0"/>
                    <a:pt x="17" y="0"/>
                    <a:pt x="17" y="0"/>
                  </a:cubicBezTo>
                  <a:cubicBezTo>
                    <a:pt x="16" y="0"/>
                    <a:pt x="16" y="0"/>
                    <a:pt x="16" y="0"/>
                  </a:cubicBezTo>
                  <a:cubicBezTo>
                    <a:pt x="12" y="0"/>
                    <a:pt x="12" y="0"/>
                    <a:pt x="12" y="0"/>
                  </a:cubicBezTo>
                  <a:cubicBezTo>
                    <a:pt x="5" y="0"/>
                    <a:pt x="0" y="6"/>
                    <a:pt x="0" y="12"/>
                  </a:cubicBezTo>
                  <a:cubicBezTo>
                    <a:pt x="0" y="12"/>
                    <a:pt x="0" y="12"/>
                    <a:pt x="0" y="12"/>
                  </a:cubicBezTo>
                  <a:cubicBezTo>
                    <a:pt x="0" y="35"/>
                    <a:pt x="0" y="35"/>
                    <a:pt x="0" y="35"/>
                  </a:cubicBezTo>
                  <a:cubicBezTo>
                    <a:pt x="0" y="37"/>
                    <a:pt x="1" y="39"/>
                    <a:pt x="4" y="39"/>
                  </a:cubicBezTo>
                  <a:cubicBezTo>
                    <a:pt x="6" y="39"/>
                    <a:pt x="7" y="37"/>
                    <a:pt x="7" y="35"/>
                  </a:cubicBezTo>
                  <a:cubicBezTo>
                    <a:pt x="7" y="21"/>
                    <a:pt x="7" y="21"/>
                    <a:pt x="7" y="21"/>
                  </a:cubicBezTo>
                  <a:cubicBezTo>
                    <a:pt x="7" y="14"/>
                    <a:pt x="7" y="14"/>
                    <a:pt x="7" y="14"/>
                  </a:cubicBezTo>
                  <a:cubicBezTo>
                    <a:pt x="9" y="14"/>
                    <a:pt x="9" y="14"/>
                    <a:pt x="9" y="14"/>
                  </a:cubicBezTo>
                  <a:cubicBezTo>
                    <a:pt x="9" y="22"/>
                    <a:pt x="9" y="22"/>
                    <a:pt x="9" y="22"/>
                  </a:cubicBezTo>
                  <a:cubicBezTo>
                    <a:pt x="9" y="37"/>
                    <a:pt x="9" y="37"/>
                    <a:pt x="9" y="37"/>
                  </a:cubicBezTo>
                  <a:cubicBezTo>
                    <a:pt x="9" y="39"/>
                    <a:pt x="9" y="39"/>
                    <a:pt x="9" y="39"/>
                  </a:cubicBezTo>
                  <a:cubicBezTo>
                    <a:pt x="9" y="74"/>
                    <a:pt x="9" y="74"/>
                    <a:pt x="9" y="74"/>
                  </a:cubicBezTo>
                  <a:cubicBezTo>
                    <a:pt x="9" y="77"/>
                    <a:pt x="11" y="79"/>
                    <a:pt x="14" y="79"/>
                  </a:cubicBezTo>
                  <a:cubicBezTo>
                    <a:pt x="17" y="79"/>
                    <a:pt x="19" y="77"/>
                    <a:pt x="19" y="74"/>
                  </a:cubicBezTo>
                  <a:cubicBezTo>
                    <a:pt x="19" y="39"/>
                    <a:pt x="19" y="39"/>
                    <a:pt x="19" y="39"/>
                  </a:cubicBezTo>
                  <a:cubicBezTo>
                    <a:pt x="21" y="39"/>
                    <a:pt x="21" y="39"/>
                    <a:pt x="21" y="39"/>
                  </a:cubicBezTo>
                  <a:cubicBezTo>
                    <a:pt x="21" y="74"/>
                    <a:pt x="21" y="74"/>
                    <a:pt x="21" y="74"/>
                  </a:cubicBezTo>
                  <a:cubicBezTo>
                    <a:pt x="21" y="77"/>
                    <a:pt x="23" y="79"/>
                    <a:pt x="26" y="79"/>
                  </a:cubicBezTo>
                  <a:cubicBezTo>
                    <a:pt x="29" y="79"/>
                    <a:pt x="31" y="77"/>
                    <a:pt x="31" y="74"/>
                  </a:cubicBezTo>
                  <a:cubicBezTo>
                    <a:pt x="31" y="39"/>
                    <a:pt x="31" y="39"/>
                    <a:pt x="31" y="39"/>
                  </a:cubicBezTo>
                  <a:cubicBezTo>
                    <a:pt x="31" y="37"/>
                    <a:pt x="31" y="37"/>
                    <a:pt x="31" y="37"/>
                  </a:cubicBezTo>
                  <a:cubicBezTo>
                    <a:pt x="31" y="22"/>
                    <a:pt x="31" y="22"/>
                    <a:pt x="31" y="22"/>
                  </a:cubicBezTo>
                  <a:cubicBezTo>
                    <a:pt x="31" y="14"/>
                    <a:pt x="31" y="14"/>
                    <a:pt x="31" y="14"/>
                  </a:cubicBezTo>
                  <a:cubicBezTo>
                    <a:pt x="33" y="14"/>
                    <a:pt x="33" y="14"/>
                    <a:pt x="33" y="14"/>
                  </a:cubicBezTo>
                  <a:cubicBezTo>
                    <a:pt x="33" y="21"/>
                    <a:pt x="33" y="21"/>
                    <a:pt x="33" y="21"/>
                  </a:cubicBezTo>
                  <a:cubicBezTo>
                    <a:pt x="33" y="35"/>
                    <a:pt x="33" y="35"/>
                    <a:pt x="33" y="35"/>
                  </a:cubicBezTo>
                  <a:cubicBezTo>
                    <a:pt x="33" y="37"/>
                    <a:pt x="35" y="39"/>
                    <a:pt x="37" y="39"/>
                  </a:cubicBezTo>
                  <a:cubicBezTo>
                    <a:pt x="39" y="39"/>
                    <a:pt x="40" y="37"/>
                    <a:pt x="40" y="35"/>
                  </a:cubicBezTo>
                  <a:cubicBezTo>
                    <a:pt x="40" y="12"/>
                    <a:pt x="40" y="12"/>
                    <a:pt x="40" y="12"/>
                  </a:cubicBezTo>
                  <a:cubicBezTo>
                    <a:pt x="40" y="12"/>
                    <a:pt x="40" y="12"/>
                    <a:pt x="40"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95000"/>
                    <a:lumOff val="5000"/>
                  </a:schemeClr>
                </a:solidFill>
              </a:endParaRPr>
            </a:p>
          </p:txBody>
        </p:sp>
      </p:grpSp>
      <p:grpSp>
        <p:nvGrpSpPr>
          <p:cNvPr id="93" name="组合 92"/>
          <p:cNvGrpSpPr/>
          <p:nvPr/>
        </p:nvGrpSpPr>
        <p:grpSpPr>
          <a:xfrm>
            <a:off x="3246290" y="1943831"/>
            <a:ext cx="335289" cy="837405"/>
            <a:chOff x="-981076" y="1123951"/>
            <a:chExt cx="325438" cy="812800"/>
          </a:xfrm>
          <a:solidFill>
            <a:srgbClr val="B32229"/>
          </a:solidFill>
          <a:effectLst/>
        </p:grpSpPr>
        <p:sp>
          <p:nvSpPr>
            <p:cNvPr id="94" name="Oval 28"/>
            <p:cNvSpPr>
              <a:spLocks noChangeArrowheads="1"/>
            </p:cNvSpPr>
            <p:nvPr/>
          </p:nvSpPr>
          <p:spPr bwMode="auto">
            <a:xfrm>
              <a:off x="-900113" y="1123951"/>
              <a:ext cx="163513" cy="1539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95000"/>
                    <a:lumOff val="5000"/>
                  </a:schemeClr>
                </a:solidFill>
              </a:endParaRPr>
            </a:p>
          </p:txBody>
        </p:sp>
        <p:sp>
          <p:nvSpPr>
            <p:cNvPr id="95" name="Freeform 29"/>
            <p:cNvSpPr/>
            <p:nvPr/>
          </p:nvSpPr>
          <p:spPr bwMode="auto">
            <a:xfrm>
              <a:off x="-981076" y="1293813"/>
              <a:ext cx="325438" cy="642938"/>
            </a:xfrm>
            <a:custGeom>
              <a:avLst/>
              <a:gdLst>
                <a:gd name="T0" fmla="*/ 40 w 40"/>
                <a:gd name="T1" fmla="*/ 12 h 79"/>
                <a:gd name="T2" fmla="*/ 29 w 40"/>
                <a:gd name="T3" fmla="*/ 0 h 79"/>
                <a:gd name="T4" fmla="*/ 17 w 40"/>
                <a:gd name="T5" fmla="*/ 0 h 79"/>
                <a:gd name="T6" fmla="*/ 16 w 40"/>
                <a:gd name="T7" fmla="*/ 0 h 79"/>
                <a:gd name="T8" fmla="*/ 12 w 40"/>
                <a:gd name="T9" fmla="*/ 0 h 79"/>
                <a:gd name="T10" fmla="*/ 0 w 40"/>
                <a:gd name="T11" fmla="*/ 12 h 79"/>
                <a:gd name="T12" fmla="*/ 0 w 40"/>
                <a:gd name="T13" fmla="*/ 12 h 79"/>
                <a:gd name="T14" fmla="*/ 0 w 40"/>
                <a:gd name="T15" fmla="*/ 35 h 79"/>
                <a:gd name="T16" fmla="*/ 4 w 40"/>
                <a:gd name="T17" fmla="*/ 39 h 79"/>
                <a:gd name="T18" fmla="*/ 7 w 40"/>
                <a:gd name="T19" fmla="*/ 35 h 79"/>
                <a:gd name="T20" fmla="*/ 7 w 40"/>
                <a:gd name="T21" fmla="*/ 21 h 79"/>
                <a:gd name="T22" fmla="*/ 7 w 40"/>
                <a:gd name="T23" fmla="*/ 14 h 79"/>
                <a:gd name="T24" fmla="*/ 9 w 40"/>
                <a:gd name="T25" fmla="*/ 14 h 79"/>
                <a:gd name="T26" fmla="*/ 9 w 40"/>
                <a:gd name="T27" fmla="*/ 22 h 79"/>
                <a:gd name="T28" fmla="*/ 9 w 40"/>
                <a:gd name="T29" fmla="*/ 37 h 79"/>
                <a:gd name="T30" fmla="*/ 9 w 40"/>
                <a:gd name="T31" fmla="*/ 39 h 79"/>
                <a:gd name="T32" fmla="*/ 9 w 40"/>
                <a:gd name="T33" fmla="*/ 74 h 79"/>
                <a:gd name="T34" fmla="*/ 14 w 40"/>
                <a:gd name="T35" fmla="*/ 79 h 79"/>
                <a:gd name="T36" fmla="*/ 19 w 40"/>
                <a:gd name="T37" fmla="*/ 74 h 79"/>
                <a:gd name="T38" fmla="*/ 19 w 40"/>
                <a:gd name="T39" fmla="*/ 39 h 79"/>
                <a:gd name="T40" fmla="*/ 21 w 40"/>
                <a:gd name="T41" fmla="*/ 39 h 79"/>
                <a:gd name="T42" fmla="*/ 21 w 40"/>
                <a:gd name="T43" fmla="*/ 74 h 79"/>
                <a:gd name="T44" fmla="*/ 26 w 40"/>
                <a:gd name="T45" fmla="*/ 79 h 79"/>
                <a:gd name="T46" fmla="*/ 31 w 40"/>
                <a:gd name="T47" fmla="*/ 74 h 79"/>
                <a:gd name="T48" fmla="*/ 31 w 40"/>
                <a:gd name="T49" fmla="*/ 39 h 79"/>
                <a:gd name="T50" fmla="*/ 31 w 40"/>
                <a:gd name="T51" fmla="*/ 37 h 79"/>
                <a:gd name="T52" fmla="*/ 31 w 40"/>
                <a:gd name="T53" fmla="*/ 22 h 79"/>
                <a:gd name="T54" fmla="*/ 31 w 40"/>
                <a:gd name="T55" fmla="*/ 14 h 79"/>
                <a:gd name="T56" fmla="*/ 33 w 40"/>
                <a:gd name="T57" fmla="*/ 14 h 79"/>
                <a:gd name="T58" fmla="*/ 33 w 40"/>
                <a:gd name="T59" fmla="*/ 21 h 79"/>
                <a:gd name="T60" fmla="*/ 33 w 40"/>
                <a:gd name="T61" fmla="*/ 35 h 79"/>
                <a:gd name="T62" fmla="*/ 37 w 40"/>
                <a:gd name="T63" fmla="*/ 39 h 79"/>
                <a:gd name="T64" fmla="*/ 40 w 40"/>
                <a:gd name="T65" fmla="*/ 35 h 79"/>
                <a:gd name="T66" fmla="*/ 40 w 40"/>
                <a:gd name="T67" fmla="*/ 12 h 79"/>
                <a:gd name="T68" fmla="*/ 40 w 40"/>
                <a:gd name="T69" fmla="*/ 12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79">
                  <a:moveTo>
                    <a:pt x="40" y="12"/>
                  </a:moveTo>
                  <a:cubicBezTo>
                    <a:pt x="40" y="6"/>
                    <a:pt x="35" y="0"/>
                    <a:pt x="29" y="0"/>
                  </a:cubicBezTo>
                  <a:cubicBezTo>
                    <a:pt x="17" y="0"/>
                    <a:pt x="17" y="0"/>
                    <a:pt x="17" y="0"/>
                  </a:cubicBezTo>
                  <a:cubicBezTo>
                    <a:pt x="16" y="0"/>
                    <a:pt x="16" y="0"/>
                    <a:pt x="16" y="0"/>
                  </a:cubicBezTo>
                  <a:cubicBezTo>
                    <a:pt x="12" y="0"/>
                    <a:pt x="12" y="0"/>
                    <a:pt x="12" y="0"/>
                  </a:cubicBezTo>
                  <a:cubicBezTo>
                    <a:pt x="5" y="0"/>
                    <a:pt x="0" y="6"/>
                    <a:pt x="0" y="12"/>
                  </a:cubicBezTo>
                  <a:cubicBezTo>
                    <a:pt x="0" y="12"/>
                    <a:pt x="0" y="12"/>
                    <a:pt x="0" y="12"/>
                  </a:cubicBezTo>
                  <a:cubicBezTo>
                    <a:pt x="0" y="35"/>
                    <a:pt x="0" y="35"/>
                    <a:pt x="0" y="35"/>
                  </a:cubicBezTo>
                  <a:cubicBezTo>
                    <a:pt x="0" y="37"/>
                    <a:pt x="1" y="39"/>
                    <a:pt x="4" y="39"/>
                  </a:cubicBezTo>
                  <a:cubicBezTo>
                    <a:pt x="6" y="39"/>
                    <a:pt x="7" y="37"/>
                    <a:pt x="7" y="35"/>
                  </a:cubicBezTo>
                  <a:cubicBezTo>
                    <a:pt x="7" y="21"/>
                    <a:pt x="7" y="21"/>
                    <a:pt x="7" y="21"/>
                  </a:cubicBezTo>
                  <a:cubicBezTo>
                    <a:pt x="7" y="14"/>
                    <a:pt x="7" y="14"/>
                    <a:pt x="7" y="14"/>
                  </a:cubicBezTo>
                  <a:cubicBezTo>
                    <a:pt x="9" y="14"/>
                    <a:pt x="9" y="14"/>
                    <a:pt x="9" y="14"/>
                  </a:cubicBezTo>
                  <a:cubicBezTo>
                    <a:pt x="9" y="22"/>
                    <a:pt x="9" y="22"/>
                    <a:pt x="9" y="22"/>
                  </a:cubicBezTo>
                  <a:cubicBezTo>
                    <a:pt x="9" y="37"/>
                    <a:pt x="9" y="37"/>
                    <a:pt x="9" y="37"/>
                  </a:cubicBezTo>
                  <a:cubicBezTo>
                    <a:pt x="9" y="39"/>
                    <a:pt x="9" y="39"/>
                    <a:pt x="9" y="39"/>
                  </a:cubicBezTo>
                  <a:cubicBezTo>
                    <a:pt x="9" y="74"/>
                    <a:pt x="9" y="74"/>
                    <a:pt x="9" y="74"/>
                  </a:cubicBezTo>
                  <a:cubicBezTo>
                    <a:pt x="9" y="77"/>
                    <a:pt x="11" y="79"/>
                    <a:pt x="14" y="79"/>
                  </a:cubicBezTo>
                  <a:cubicBezTo>
                    <a:pt x="17" y="79"/>
                    <a:pt x="19" y="77"/>
                    <a:pt x="19" y="74"/>
                  </a:cubicBezTo>
                  <a:cubicBezTo>
                    <a:pt x="19" y="39"/>
                    <a:pt x="19" y="39"/>
                    <a:pt x="19" y="39"/>
                  </a:cubicBezTo>
                  <a:cubicBezTo>
                    <a:pt x="21" y="39"/>
                    <a:pt x="21" y="39"/>
                    <a:pt x="21" y="39"/>
                  </a:cubicBezTo>
                  <a:cubicBezTo>
                    <a:pt x="21" y="74"/>
                    <a:pt x="21" y="74"/>
                    <a:pt x="21" y="74"/>
                  </a:cubicBezTo>
                  <a:cubicBezTo>
                    <a:pt x="21" y="77"/>
                    <a:pt x="23" y="79"/>
                    <a:pt x="26" y="79"/>
                  </a:cubicBezTo>
                  <a:cubicBezTo>
                    <a:pt x="29" y="79"/>
                    <a:pt x="31" y="77"/>
                    <a:pt x="31" y="74"/>
                  </a:cubicBezTo>
                  <a:cubicBezTo>
                    <a:pt x="31" y="39"/>
                    <a:pt x="31" y="39"/>
                    <a:pt x="31" y="39"/>
                  </a:cubicBezTo>
                  <a:cubicBezTo>
                    <a:pt x="31" y="37"/>
                    <a:pt x="31" y="37"/>
                    <a:pt x="31" y="37"/>
                  </a:cubicBezTo>
                  <a:cubicBezTo>
                    <a:pt x="31" y="22"/>
                    <a:pt x="31" y="22"/>
                    <a:pt x="31" y="22"/>
                  </a:cubicBezTo>
                  <a:cubicBezTo>
                    <a:pt x="31" y="14"/>
                    <a:pt x="31" y="14"/>
                    <a:pt x="31" y="14"/>
                  </a:cubicBezTo>
                  <a:cubicBezTo>
                    <a:pt x="33" y="14"/>
                    <a:pt x="33" y="14"/>
                    <a:pt x="33" y="14"/>
                  </a:cubicBezTo>
                  <a:cubicBezTo>
                    <a:pt x="33" y="21"/>
                    <a:pt x="33" y="21"/>
                    <a:pt x="33" y="21"/>
                  </a:cubicBezTo>
                  <a:cubicBezTo>
                    <a:pt x="33" y="35"/>
                    <a:pt x="33" y="35"/>
                    <a:pt x="33" y="35"/>
                  </a:cubicBezTo>
                  <a:cubicBezTo>
                    <a:pt x="33" y="37"/>
                    <a:pt x="35" y="39"/>
                    <a:pt x="37" y="39"/>
                  </a:cubicBezTo>
                  <a:cubicBezTo>
                    <a:pt x="39" y="39"/>
                    <a:pt x="40" y="37"/>
                    <a:pt x="40" y="35"/>
                  </a:cubicBezTo>
                  <a:cubicBezTo>
                    <a:pt x="40" y="12"/>
                    <a:pt x="40" y="12"/>
                    <a:pt x="40" y="12"/>
                  </a:cubicBezTo>
                  <a:cubicBezTo>
                    <a:pt x="40" y="12"/>
                    <a:pt x="40" y="12"/>
                    <a:pt x="40"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95000"/>
                    <a:lumOff val="5000"/>
                  </a:schemeClr>
                </a:solidFill>
              </a:endParaRPr>
            </a:p>
          </p:txBody>
        </p:sp>
      </p:grpSp>
      <p:grpSp>
        <p:nvGrpSpPr>
          <p:cNvPr id="96" name="组合 95"/>
          <p:cNvGrpSpPr/>
          <p:nvPr/>
        </p:nvGrpSpPr>
        <p:grpSpPr>
          <a:xfrm>
            <a:off x="3709202" y="1943831"/>
            <a:ext cx="335289" cy="837405"/>
            <a:chOff x="-981076" y="1123951"/>
            <a:chExt cx="325438" cy="812800"/>
          </a:xfrm>
          <a:solidFill>
            <a:srgbClr val="B32229"/>
          </a:solidFill>
          <a:effectLst/>
        </p:grpSpPr>
        <p:sp>
          <p:nvSpPr>
            <p:cNvPr id="97" name="Oval 28"/>
            <p:cNvSpPr>
              <a:spLocks noChangeArrowheads="1"/>
            </p:cNvSpPr>
            <p:nvPr/>
          </p:nvSpPr>
          <p:spPr bwMode="auto">
            <a:xfrm>
              <a:off x="-900113" y="1123951"/>
              <a:ext cx="163513" cy="1539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95000"/>
                    <a:lumOff val="5000"/>
                  </a:schemeClr>
                </a:solidFill>
              </a:endParaRPr>
            </a:p>
          </p:txBody>
        </p:sp>
        <p:sp>
          <p:nvSpPr>
            <p:cNvPr id="98" name="Freeform 29"/>
            <p:cNvSpPr/>
            <p:nvPr/>
          </p:nvSpPr>
          <p:spPr bwMode="auto">
            <a:xfrm>
              <a:off x="-981076" y="1293813"/>
              <a:ext cx="325438" cy="642938"/>
            </a:xfrm>
            <a:custGeom>
              <a:avLst/>
              <a:gdLst>
                <a:gd name="T0" fmla="*/ 40 w 40"/>
                <a:gd name="T1" fmla="*/ 12 h 79"/>
                <a:gd name="T2" fmla="*/ 29 w 40"/>
                <a:gd name="T3" fmla="*/ 0 h 79"/>
                <a:gd name="T4" fmla="*/ 17 w 40"/>
                <a:gd name="T5" fmla="*/ 0 h 79"/>
                <a:gd name="T6" fmla="*/ 16 w 40"/>
                <a:gd name="T7" fmla="*/ 0 h 79"/>
                <a:gd name="T8" fmla="*/ 12 w 40"/>
                <a:gd name="T9" fmla="*/ 0 h 79"/>
                <a:gd name="T10" fmla="*/ 0 w 40"/>
                <a:gd name="T11" fmla="*/ 12 h 79"/>
                <a:gd name="T12" fmla="*/ 0 w 40"/>
                <a:gd name="T13" fmla="*/ 12 h 79"/>
                <a:gd name="T14" fmla="*/ 0 w 40"/>
                <a:gd name="T15" fmla="*/ 35 h 79"/>
                <a:gd name="T16" fmla="*/ 4 w 40"/>
                <a:gd name="T17" fmla="*/ 39 h 79"/>
                <a:gd name="T18" fmla="*/ 7 w 40"/>
                <a:gd name="T19" fmla="*/ 35 h 79"/>
                <a:gd name="T20" fmla="*/ 7 w 40"/>
                <a:gd name="T21" fmla="*/ 21 h 79"/>
                <a:gd name="T22" fmla="*/ 7 w 40"/>
                <a:gd name="T23" fmla="*/ 14 h 79"/>
                <a:gd name="T24" fmla="*/ 9 w 40"/>
                <a:gd name="T25" fmla="*/ 14 h 79"/>
                <a:gd name="T26" fmla="*/ 9 w 40"/>
                <a:gd name="T27" fmla="*/ 22 h 79"/>
                <a:gd name="T28" fmla="*/ 9 w 40"/>
                <a:gd name="T29" fmla="*/ 37 h 79"/>
                <a:gd name="T30" fmla="*/ 9 w 40"/>
                <a:gd name="T31" fmla="*/ 39 h 79"/>
                <a:gd name="T32" fmla="*/ 9 w 40"/>
                <a:gd name="T33" fmla="*/ 74 h 79"/>
                <a:gd name="T34" fmla="*/ 14 w 40"/>
                <a:gd name="T35" fmla="*/ 79 h 79"/>
                <a:gd name="T36" fmla="*/ 19 w 40"/>
                <a:gd name="T37" fmla="*/ 74 h 79"/>
                <a:gd name="T38" fmla="*/ 19 w 40"/>
                <a:gd name="T39" fmla="*/ 39 h 79"/>
                <a:gd name="T40" fmla="*/ 21 w 40"/>
                <a:gd name="T41" fmla="*/ 39 h 79"/>
                <a:gd name="T42" fmla="*/ 21 w 40"/>
                <a:gd name="T43" fmla="*/ 74 h 79"/>
                <a:gd name="T44" fmla="*/ 26 w 40"/>
                <a:gd name="T45" fmla="*/ 79 h 79"/>
                <a:gd name="T46" fmla="*/ 31 w 40"/>
                <a:gd name="T47" fmla="*/ 74 h 79"/>
                <a:gd name="T48" fmla="*/ 31 w 40"/>
                <a:gd name="T49" fmla="*/ 39 h 79"/>
                <a:gd name="T50" fmla="*/ 31 w 40"/>
                <a:gd name="T51" fmla="*/ 37 h 79"/>
                <a:gd name="T52" fmla="*/ 31 w 40"/>
                <a:gd name="T53" fmla="*/ 22 h 79"/>
                <a:gd name="T54" fmla="*/ 31 w 40"/>
                <a:gd name="T55" fmla="*/ 14 h 79"/>
                <a:gd name="T56" fmla="*/ 33 w 40"/>
                <a:gd name="T57" fmla="*/ 14 h 79"/>
                <a:gd name="T58" fmla="*/ 33 w 40"/>
                <a:gd name="T59" fmla="*/ 21 h 79"/>
                <a:gd name="T60" fmla="*/ 33 w 40"/>
                <a:gd name="T61" fmla="*/ 35 h 79"/>
                <a:gd name="T62" fmla="*/ 37 w 40"/>
                <a:gd name="T63" fmla="*/ 39 h 79"/>
                <a:gd name="T64" fmla="*/ 40 w 40"/>
                <a:gd name="T65" fmla="*/ 35 h 79"/>
                <a:gd name="T66" fmla="*/ 40 w 40"/>
                <a:gd name="T67" fmla="*/ 12 h 79"/>
                <a:gd name="T68" fmla="*/ 40 w 40"/>
                <a:gd name="T69" fmla="*/ 12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79">
                  <a:moveTo>
                    <a:pt x="40" y="12"/>
                  </a:moveTo>
                  <a:cubicBezTo>
                    <a:pt x="40" y="6"/>
                    <a:pt x="35" y="0"/>
                    <a:pt x="29" y="0"/>
                  </a:cubicBezTo>
                  <a:cubicBezTo>
                    <a:pt x="17" y="0"/>
                    <a:pt x="17" y="0"/>
                    <a:pt x="17" y="0"/>
                  </a:cubicBezTo>
                  <a:cubicBezTo>
                    <a:pt x="16" y="0"/>
                    <a:pt x="16" y="0"/>
                    <a:pt x="16" y="0"/>
                  </a:cubicBezTo>
                  <a:cubicBezTo>
                    <a:pt x="12" y="0"/>
                    <a:pt x="12" y="0"/>
                    <a:pt x="12" y="0"/>
                  </a:cubicBezTo>
                  <a:cubicBezTo>
                    <a:pt x="5" y="0"/>
                    <a:pt x="0" y="6"/>
                    <a:pt x="0" y="12"/>
                  </a:cubicBezTo>
                  <a:cubicBezTo>
                    <a:pt x="0" y="12"/>
                    <a:pt x="0" y="12"/>
                    <a:pt x="0" y="12"/>
                  </a:cubicBezTo>
                  <a:cubicBezTo>
                    <a:pt x="0" y="35"/>
                    <a:pt x="0" y="35"/>
                    <a:pt x="0" y="35"/>
                  </a:cubicBezTo>
                  <a:cubicBezTo>
                    <a:pt x="0" y="37"/>
                    <a:pt x="1" y="39"/>
                    <a:pt x="4" y="39"/>
                  </a:cubicBezTo>
                  <a:cubicBezTo>
                    <a:pt x="6" y="39"/>
                    <a:pt x="7" y="37"/>
                    <a:pt x="7" y="35"/>
                  </a:cubicBezTo>
                  <a:cubicBezTo>
                    <a:pt x="7" y="21"/>
                    <a:pt x="7" y="21"/>
                    <a:pt x="7" y="21"/>
                  </a:cubicBezTo>
                  <a:cubicBezTo>
                    <a:pt x="7" y="14"/>
                    <a:pt x="7" y="14"/>
                    <a:pt x="7" y="14"/>
                  </a:cubicBezTo>
                  <a:cubicBezTo>
                    <a:pt x="9" y="14"/>
                    <a:pt x="9" y="14"/>
                    <a:pt x="9" y="14"/>
                  </a:cubicBezTo>
                  <a:cubicBezTo>
                    <a:pt x="9" y="22"/>
                    <a:pt x="9" y="22"/>
                    <a:pt x="9" y="22"/>
                  </a:cubicBezTo>
                  <a:cubicBezTo>
                    <a:pt x="9" y="37"/>
                    <a:pt x="9" y="37"/>
                    <a:pt x="9" y="37"/>
                  </a:cubicBezTo>
                  <a:cubicBezTo>
                    <a:pt x="9" y="39"/>
                    <a:pt x="9" y="39"/>
                    <a:pt x="9" y="39"/>
                  </a:cubicBezTo>
                  <a:cubicBezTo>
                    <a:pt x="9" y="74"/>
                    <a:pt x="9" y="74"/>
                    <a:pt x="9" y="74"/>
                  </a:cubicBezTo>
                  <a:cubicBezTo>
                    <a:pt x="9" y="77"/>
                    <a:pt x="11" y="79"/>
                    <a:pt x="14" y="79"/>
                  </a:cubicBezTo>
                  <a:cubicBezTo>
                    <a:pt x="17" y="79"/>
                    <a:pt x="19" y="77"/>
                    <a:pt x="19" y="74"/>
                  </a:cubicBezTo>
                  <a:cubicBezTo>
                    <a:pt x="19" y="39"/>
                    <a:pt x="19" y="39"/>
                    <a:pt x="19" y="39"/>
                  </a:cubicBezTo>
                  <a:cubicBezTo>
                    <a:pt x="21" y="39"/>
                    <a:pt x="21" y="39"/>
                    <a:pt x="21" y="39"/>
                  </a:cubicBezTo>
                  <a:cubicBezTo>
                    <a:pt x="21" y="74"/>
                    <a:pt x="21" y="74"/>
                    <a:pt x="21" y="74"/>
                  </a:cubicBezTo>
                  <a:cubicBezTo>
                    <a:pt x="21" y="77"/>
                    <a:pt x="23" y="79"/>
                    <a:pt x="26" y="79"/>
                  </a:cubicBezTo>
                  <a:cubicBezTo>
                    <a:pt x="29" y="79"/>
                    <a:pt x="31" y="77"/>
                    <a:pt x="31" y="74"/>
                  </a:cubicBezTo>
                  <a:cubicBezTo>
                    <a:pt x="31" y="39"/>
                    <a:pt x="31" y="39"/>
                    <a:pt x="31" y="39"/>
                  </a:cubicBezTo>
                  <a:cubicBezTo>
                    <a:pt x="31" y="37"/>
                    <a:pt x="31" y="37"/>
                    <a:pt x="31" y="37"/>
                  </a:cubicBezTo>
                  <a:cubicBezTo>
                    <a:pt x="31" y="22"/>
                    <a:pt x="31" y="22"/>
                    <a:pt x="31" y="22"/>
                  </a:cubicBezTo>
                  <a:cubicBezTo>
                    <a:pt x="31" y="14"/>
                    <a:pt x="31" y="14"/>
                    <a:pt x="31" y="14"/>
                  </a:cubicBezTo>
                  <a:cubicBezTo>
                    <a:pt x="33" y="14"/>
                    <a:pt x="33" y="14"/>
                    <a:pt x="33" y="14"/>
                  </a:cubicBezTo>
                  <a:cubicBezTo>
                    <a:pt x="33" y="21"/>
                    <a:pt x="33" y="21"/>
                    <a:pt x="33" y="21"/>
                  </a:cubicBezTo>
                  <a:cubicBezTo>
                    <a:pt x="33" y="35"/>
                    <a:pt x="33" y="35"/>
                    <a:pt x="33" y="35"/>
                  </a:cubicBezTo>
                  <a:cubicBezTo>
                    <a:pt x="33" y="37"/>
                    <a:pt x="35" y="39"/>
                    <a:pt x="37" y="39"/>
                  </a:cubicBezTo>
                  <a:cubicBezTo>
                    <a:pt x="39" y="39"/>
                    <a:pt x="40" y="37"/>
                    <a:pt x="40" y="35"/>
                  </a:cubicBezTo>
                  <a:cubicBezTo>
                    <a:pt x="40" y="12"/>
                    <a:pt x="40" y="12"/>
                    <a:pt x="40" y="12"/>
                  </a:cubicBezTo>
                  <a:cubicBezTo>
                    <a:pt x="40" y="12"/>
                    <a:pt x="40" y="12"/>
                    <a:pt x="40"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95000"/>
                    <a:lumOff val="5000"/>
                  </a:schemeClr>
                </a:solidFill>
              </a:endParaRPr>
            </a:p>
          </p:txBody>
        </p:sp>
      </p:grpSp>
      <p:grpSp>
        <p:nvGrpSpPr>
          <p:cNvPr id="99" name="组合 98"/>
          <p:cNvGrpSpPr/>
          <p:nvPr/>
        </p:nvGrpSpPr>
        <p:grpSpPr>
          <a:xfrm>
            <a:off x="4182880" y="1943831"/>
            <a:ext cx="335289" cy="837405"/>
            <a:chOff x="-981076" y="1123951"/>
            <a:chExt cx="325438" cy="812800"/>
          </a:xfrm>
          <a:solidFill>
            <a:srgbClr val="9E1E24"/>
          </a:solidFill>
          <a:effectLst/>
        </p:grpSpPr>
        <p:sp>
          <p:nvSpPr>
            <p:cNvPr id="100" name="Oval 28"/>
            <p:cNvSpPr>
              <a:spLocks noChangeArrowheads="1"/>
            </p:cNvSpPr>
            <p:nvPr/>
          </p:nvSpPr>
          <p:spPr bwMode="auto">
            <a:xfrm>
              <a:off x="-900113" y="1123951"/>
              <a:ext cx="163513" cy="1539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95000"/>
                    <a:lumOff val="5000"/>
                  </a:schemeClr>
                </a:solidFill>
              </a:endParaRPr>
            </a:p>
          </p:txBody>
        </p:sp>
        <p:sp>
          <p:nvSpPr>
            <p:cNvPr id="101" name="Freeform 29"/>
            <p:cNvSpPr/>
            <p:nvPr/>
          </p:nvSpPr>
          <p:spPr bwMode="auto">
            <a:xfrm>
              <a:off x="-981076" y="1293813"/>
              <a:ext cx="325438" cy="642938"/>
            </a:xfrm>
            <a:custGeom>
              <a:avLst/>
              <a:gdLst>
                <a:gd name="T0" fmla="*/ 40 w 40"/>
                <a:gd name="T1" fmla="*/ 12 h 79"/>
                <a:gd name="T2" fmla="*/ 29 w 40"/>
                <a:gd name="T3" fmla="*/ 0 h 79"/>
                <a:gd name="T4" fmla="*/ 17 w 40"/>
                <a:gd name="T5" fmla="*/ 0 h 79"/>
                <a:gd name="T6" fmla="*/ 16 w 40"/>
                <a:gd name="T7" fmla="*/ 0 h 79"/>
                <a:gd name="T8" fmla="*/ 12 w 40"/>
                <a:gd name="T9" fmla="*/ 0 h 79"/>
                <a:gd name="T10" fmla="*/ 0 w 40"/>
                <a:gd name="T11" fmla="*/ 12 h 79"/>
                <a:gd name="T12" fmla="*/ 0 w 40"/>
                <a:gd name="T13" fmla="*/ 12 h 79"/>
                <a:gd name="T14" fmla="*/ 0 w 40"/>
                <a:gd name="T15" fmla="*/ 35 h 79"/>
                <a:gd name="T16" fmla="*/ 4 w 40"/>
                <a:gd name="T17" fmla="*/ 39 h 79"/>
                <a:gd name="T18" fmla="*/ 7 w 40"/>
                <a:gd name="T19" fmla="*/ 35 h 79"/>
                <a:gd name="T20" fmla="*/ 7 w 40"/>
                <a:gd name="T21" fmla="*/ 21 h 79"/>
                <a:gd name="T22" fmla="*/ 7 w 40"/>
                <a:gd name="T23" fmla="*/ 14 h 79"/>
                <a:gd name="T24" fmla="*/ 9 w 40"/>
                <a:gd name="T25" fmla="*/ 14 h 79"/>
                <a:gd name="T26" fmla="*/ 9 w 40"/>
                <a:gd name="T27" fmla="*/ 22 h 79"/>
                <a:gd name="T28" fmla="*/ 9 w 40"/>
                <a:gd name="T29" fmla="*/ 37 h 79"/>
                <a:gd name="T30" fmla="*/ 9 w 40"/>
                <a:gd name="T31" fmla="*/ 39 h 79"/>
                <a:gd name="T32" fmla="*/ 9 w 40"/>
                <a:gd name="T33" fmla="*/ 74 h 79"/>
                <a:gd name="T34" fmla="*/ 14 w 40"/>
                <a:gd name="T35" fmla="*/ 79 h 79"/>
                <a:gd name="T36" fmla="*/ 19 w 40"/>
                <a:gd name="T37" fmla="*/ 74 h 79"/>
                <a:gd name="T38" fmla="*/ 19 w 40"/>
                <a:gd name="T39" fmla="*/ 39 h 79"/>
                <a:gd name="T40" fmla="*/ 21 w 40"/>
                <a:gd name="T41" fmla="*/ 39 h 79"/>
                <a:gd name="T42" fmla="*/ 21 w 40"/>
                <a:gd name="T43" fmla="*/ 74 h 79"/>
                <a:gd name="T44" fmla="*/ 26 w 40"/>
                <a:gd name="T45" fmla="*/ 79 h 79"/>
                <a:gd name="T46" fmla="*/ 31 w 40"/>
                <a:gd name="T47" fmla="*/ 74 h 79"/>
                <a:gd name="T48" fmla="*/ 31 w 40"/>
                <a:gd name="T49" fmla="*/ 39 h 79"/>
                <a:gd name="T50" fmla="*/ 31 w 40"/>
                <a:gd name="T51" fmla="*/ 37 h 79"/>
                <a:gd name="T52" fmla="*/ 31 w 40"/>
                <a:gd name="T53" fmla="*/ 22 h 79"/>
                <a:gd name="T54" fmla="*/ 31 w 40"/>
                <a:gd name="T55" fmla="*/ 14 h 79"/>
                <a:gd name="T56" fmla="*/ 33 w 40"/>
                <a:gd name="T57" fmla="*/ 14 h 79"/>
                <a:gd name="T58" fmla="*/ 33 w 40"/>
                <a:gd name="T59" fmla="*/ 21 h 79"/>
                <a:gd name="T60" fmla="*/ 33 w 40"/>
                <a:gd name="T61" fmla="*/ 35 h 79"/>
                <a:gd name="T62" fmla="*/ 37 w 40"/>
                <a:gd name="T63" fmla="*/ 39 h 79"/>
                <a:gd name="T64" fmla="*/ 40 w 40"/>
                <a:gd name="T65" fmla="*/ 35 h 79"/>
                <a:gd name="T66" fmla="*/ 40 w 40"/>
                <a:gd name="T67" fmla="*/ 12 h 79"/>
                <a:gd name="T68" fmla="*/ 40 w 40"/>
                <a:gd name="T69" fmla="*/ 12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79">
                  <a:moveTo>
                    <a:pt x="40" y="12"/>
                  </a:moveTo>
                  <a:cubicBezTo>
                    <a:pt x="40" y="6"/>
                    <a:pt x="35" y="0"/>
                    <a:pt x="29" y="0"/>
                  </a:cubicBezTo>
                  <a:cubicBezTo>
                    <a:pt x="17" y="0"/>
                    <a:pt x="17" y="0"/>
                    <a:pt x="17" y="0"/>
                  </a:cubicBezTo>
                  <a:cubicBezTo>
                    <a:pt x="16" y="0"/>
                    <a:pt x="16" y="0"/>
                    <a:pt x="16" y="0"/>
                  </a:cubicBezTo>
                  <a:cubicBezTo>
                    <a:pt x="12" y="0"/>
                    <a:pt x="12" y="0"/>
                    <a:pt x="12" y="0"/>
                  </a:cubicBezTo>
                  <a:cubicBezTo>
                    <a:pt x="5" y="0"/>
                    <a:pt x="0" y="6"/>
                    <a:pt x="0" y="12"/>
                  </a:cubicBezTo>
                  <a:cubicBezTo>
                    <a:pt x="0" y="12"/>
                    <a:pt x="0" y="12"/>
                    <a:pt x="0" y="12"/>
                  </a:cubicBezTo>
                  <a:cubicBezTo>
                    <a:pt x="0" y="35"/>
                    <a:pt x="0" y="35"/>
                    <a:pt x="0" y="35"/>
                  </a:cubicBezTo>
                  <a:cubicBezTo>
                    <a:pt x="0" y="37"/>
                    <a:pt x="1" y="39"/>
                    <a:pt x="4" y="39"/>
                  </a:cubicBezTo>
                  <a:cubicBezTo>
                    <a:pt x="6" y="39"/>
                    <a:pt x="7" y="37"/>
                    <a:pt x="7" y="35"/>
                  </a:cubicBezTo>
                  <a:cubicBezTo>
                    <a:pt x="7" y="21"/>
                    <a:pt x="7" y="21"/>
                    <a:pt x="7" y="21"/>
                  </a:cubicBezTo>
                  <a:cubicBezTo>
                    <a:pt x="7" y="14"/>
                    <a:pt x="7" y="14"/>
                    <a:pt x="7" y="14"/>
                  </a:cubicBezTo>
                  <a:cubicBezTo>
                    <a:pt x="9" y="14"/>
                    <a:pt x="9" y="14"/>
                    <a:pt x="9" y="14"/>
                  </a:cubicBezTo>
                  <a:cubicBezTo>
                    <a:pt x="9" y="22"/>
                    <a:pt x="9" y="22"/>
                    <a:pt x="9" y="22"/>
                  </a:cubicBezTo>
                  <a:cubicBezTo>
                    <a:pt x="9" y="37"/>
                    <a:pt x="9" y="37"/>
                    <a:pt x="9" y="37"/>
                  </a:cubicBezTo>
                  <a:cubicBezTo>
                    <a:pt x="9" y="39"/>
                    <a:pt x="9" y="39"/>
                    <a:pt x="9" y="39"/>
                  </a:cubicBezTo>
                  <a:cubicBezTo>
                    <a:pt x="9" y="74"/>
                    <a:pt x="9" y="74"/>
                    <a:pt x="9" y="74"/>
                  </a:cubicBezTo>
                  <a:cubicBezTo>
                    <a:pt x="9" y="77"/>
                    <a:pt x="11" y="79"/>
                    <a:pt x="14" y="79"/>
                  </a:cubicBezTo>
                  <a:cubicBezTo>
                    <a:pt x="17" y="79"/>
                    <a:pt x="19" y="77"/>
                    <a:pt x="19" y="74"/>
                  </a:cubicBezTo>
                  <a:cubicBezTo>
                    <a:pt x="19" y="39"/>
                    <a:pt x="19" y="39"/>
                    <a:pt x="19" y="39"/>
                  </a:cubicBezTo>
                  <a:cubicBezTo>
                    <a:pt x="21" y="39"/>
                    <a:pt x="21" y="39"/>
                    <a:pt x="21" y="39"/>
                  </a:cubicBezTo>
                  <a:cubicBezTo>
                    <a:pt x="21" y="74"/>
                    <a:pt x="21" y="74"/>
                    <a:pt x="21" y="74"/>
                  </a:cubicBezTo>
                  <a:cubicBezTo>
                    <a:pt x="21" y="77"/>
                    <a:pt x="23" y="79"/>
                    <a:pt x="26" y="79"/>
                  </a:cubicBezTo>
                  <a:cubicBezTo>
                    <a:pt x="29" y="79"/>
                    <a:pt x="31" y="77"/>
                    <a:pt x="31" y="74"/>
                  </a:cubicBezTo>
                  <a:cubicBezTo>
                    <a:pt x="31" y="39"/>
                    <a:pt x="31" y="39"/>
                    <a:pt x="31" y="39"/>
                  </a:cubicBezTo>
                  <a:cubicBezTo>
                    <a:pt x="31" y="37"/>
                    <a:pt x="31" y="37"/>
                    <a:pt x="31" y="37"/>
                  </a:cubicBezTo>
                  <a:cubicBezTo>
                    <a:pt x="31" y="22"/>
                    <a:pt x="31" y="22"/>
                    <a:pt x="31" y="22"/>
                  </a:cubicBezTo>
                  <a:cubicBezTo>
                    <a:pt x="31" y="14"/>
                    <a:pt x="31" y="14"/>
                    <a:pt x="31" y="14"/>
                  </a:cubicBezTo>
                  <a:cubicBezTo>
                    <a:pt x="33" y="14"/>
                    <a:pt x="33" y="14"/>
                    <a:pt x="33" y="14"/>
                  </a:cubicBezTo>
                  <a:cubicBezTo>
                    <a:pt x="33" y="21"/>
                    <a:pt x="33" y="21"/>
                    <a:pt x="33" y="21"/>
                  </a:cubicBezTo>
                  <a:cubicBezTo>
                    <a:pt x="33" y="35"/>
                    <a:pt x="33" y="35"/>
                    <a:pt x="33" y="35"/>
                  </a:cubicBezTo>
                  <a:cubicBezTo>
                    <a:pt x="33" y="37"/>
                    <a:pt x="35" y="39"/>
                    <a:pt x="37" y="39"/>
                  </a:cubicBezTo>
                  <a:cubicBezTo>
                    <a:pt x="39" y="39"/>
                    <a:pt x="40" y="37"/>
                    <a:pt x="40" y="35"/>
                  </a:cubicBezTo>
                  <a:cubicBezTo>
                    <a:pt x="40" y="12"/>
                    <a:pt x="40" y="12"/>
                    <a:pt x="40" y="12"/>
                  </a:cubicBezTo>
                  <a:cubicBezTo>
                    <a:pt x="40" y="12"/>
                    <a:pt x="40" y="12"/>
                    <a:pt x="40"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95000"/>
                    <a:lumOff val="5000"/>
                  </a:schemeClr>
                </a:solidFill>
              </a:endParaRPr>
            </a:p>
          </p:txBody>
        </p:sp>
      </p:grpSp>
      <p:grpSp>
        <p:nvGrpSpPr>
          <p:cNvPr id="102" name="组合 101"/>
          <p:cNvGrpSpPr/>
          <p:nvPr/>
        </p:nvGrpSpPr>
        <p:grpSpPr>
          <a:xfrm>
            <a:off x="4662187" y="1943831"/>
            <a:ext cx="335289" cy="837405"/>
            <a:chOff x="-981076" y="1123951"/>
            <a:chExt cx="325438" cy="812800"/>
          </a:xfrm>
          <a:solidFill>
            <a:srgbClr val="9E1E24"/>
          </a:solidFill>
          <a:effectLst/>
        </p:grpSpPr>
        <p:sp>
          <p:nvSpPr>
            <p:cNvPr id="103" name="Oval 28"/>
            <p:cNvSpPr>
              <a:spLocks noChangeArrowheads="1"/>
            </p:cNvSpPr>
            <p:nvPr/>
          </p:nvSpPr>
          <p:spPr bwMode="auto">
            <a:xfrm>
              <a:off x="-900113" y="1123951"/>
              <a:ext cx="163513" cy="1539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95000"/>
                    <a:lumOff val="5000"/>
                  </a:schemeClr>
                </a:solidFill>
              </a:endParaRPr>
            </a:p>
          </p:txBody>
        </p:sp>
        <p:sp>
          <p:nvSpPr>
            <p:cNvPr id="104" name="Freeform 29"/>
            <p:cNvSpPr/>
            <p:nvPr/>
          </p:nvSpPr>
          <p:spPr bwMode="auto">
            <a:xfrm>
              <a:off x="-981076" y="1293813"/>
              <a:ext cx="325438" cy="642938"/>
            </a:xfrm>
            <a:custGeom>
              <a:avLst/>
              <a:gdLst>
                <a:gd name="T0" fmla="*/ 40 w 40"/>
                <a:gd name="T1" fmla="*/ 12 h 79"/>
                <a:gd name="T2" fmla="*/ 29 w 40"/>
                <a:gd name="T3" fmla="*/ 0 h 79"/>
                <a:gd name="T4" fmla="*/ 17 w 40"/>
                <a:gd name="T5" fmla="*/ 0 h 79"/>
                <a:gd name="T6" fmla="*/ 16 w 40"/>
                <a:gd name="T7" fmla="*/ 0 h 79"/>
                <a:gd name="T8" fmla="*/ 12 w 40"/>
                <a:gd name="T9" fmla="*/ 0 h 79"/>
                <a:gd name="T10" fmla="*/ 0 w 40"/>
                <a:gd name="T11" fmla="*/ 12 h 79"/>
                <a:gd name="T12" fmla="*/ 0 w 40"/>
                <a:gd name="T13" fmla="*/ 12 h 79"/>
                <a:gd name="T14" fmla="*/ 0 w 40"/>
                <a:gd name="T15" fmla="*/ 35 h 79"/>
                <a:gd name="T16" fmla="*/ 4 w 40"/>
                <a:gd name="T17" fmla="*/ 39 h 79"/>
                <a:gd name="T18" fmla="*/ 7 w 40"/>
                <a:gd name="T19" fmla="*/ 35 h 79"/>
                <a:gd name="T20" fmla="*/ 7 w 40"/>
                <a:gd name="T21" fmla="*/ 21 h 79"/>
                <a:gd name="T22" fmla="*/ 7 w 40"/>
                <a:gd name="T23" fmla="*/ 14 h 79"/>
                <a:gd name="T24" fmla="*/ 9 w 40"/>
                <a:gd name="T25" fmla="*/ 14 h 79"/>
                <a:gd name="T26" fmla="*/ 9 w 40"/>
                <a:gd name="T27" fmla="*/ 22 h 79"/>
                <a:gd name="T28" fmla="*/ 9 w 40"/>
                <a:gd name="T29" fmla="*/ 37 h 79"/>
                <a:gd name="T30" fmla="*/ 9 w 40"/>
                <a:gd name="T31" fmla="*/ 39 h 79"/>
                <a:gd name="T32" fmla="*/ 9 w 40"/>
                <a:gd name="T33" fmla="*/ 74 h 79"/>
                <a:gd name="T34" fmla="*/ 14 w 40"/>
                <a:gd name="T35" fmla="*/ 79 h 79"/>
                <a:gd name="T36" fmla="*/ 19 w 40"/>
                <a:gd name="T37" fmla="*/ 74 h 79"/>
                <a:gd name="T38" fmla="*/ 19 w 40"/>
                <a:gd name="T39" fmla="*/ 39 h 79"/>
                <a:gd name="T40" fmla="*/ 21 w 40"/>
                <a:gd name="T41" fmla="*/ 39 h 79"/>
                <a:gd name="T42" fmla="*/ 21 w 40"/>
                <a:gd name="T43" fmla="*/ 74 h 79"/>
                <a:gd name="T44" fmla="*/ 26 w 40"/>
                <a:gd name="T45" fmla="*/ 79 h 79"/>
                <a:gd name="T46" fmla="*/ 31 w 40"/>
                <a:gd name="T47" fmla="*/ 74 h 79"/>
                <a:gd name="T48" fmla="*/ 31 w 40"/>
                <a:gd name="T49" fmla="*/ 39 h 79"/>
                <a:gd name="T50" fmla="*/ 31 w 40"/>
                <a:gd name="T51" fmla="*/ 37 h 79"/>
                <a:gd name="T52" fmla="*/ 31 w 40"/>
                <a:gd name="T53" fmla="*/ 22 h 79"/>
                <a:gd name="T54" fmla="*/ 31 w 40"/>
                <a:gd name="T55" fmla="*/ 14 h 79"/>
                <a:gd name="T56" fmla="*/ 33 w 40"/>
                <a:gd name="T57" fmla="*/ 14 h 79"/>
                <a:gd name="T58" fmla="*/ 33 w 40"/>
                <a:gd name="T59" fmla="*/ 21 h 79"/>
                <a:gd name="T60" fmla="*/ 33 w 40"/>
                <a:gd name="T61" fmla="*/ 35 h 79"/>
                <a:gd name="T62" fmla="*/ 37 w 40"/>
                <a:gd name="T63" fmla="*/ 39 h 79"/>
                <a:gd name="T64" fmla="*/ 40 w 40"/>
                <a:gd name="T65" fmla="*/ 35 h 79"/>
                <a:gd name="T66" fmla="*/ 40 w 40"/>
                <a:gd name="T67" fmla="*/ 12 h 79"/>
                <a:gd name="T68" fmla="*/ 40 w 40"/>
                <a:gd name="T69" fmla="*/ 12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79">
                  <a:moveTo>
                    <a:pt x="40" y="12"/>
                  </a:moveTo>
                  <a:cubicBezTo>
                    <a:pt x="40" y="6"/>
                    <a:pt x="35" y="0"/>
                    <a:pt x="29" y="0"/>
                  </a:cubicBezTo>
                  <a:cubicBezTo>
                    <a:pt x="17" y="0"/>
                    <a:pt x="17" y="0"/>
                    <a:pt x="17" y="0"/>
                  </a:cubicBezTo>
                  <a:cubicBezTo>
                    <a:pt x="16" y="0"/>
                    <a:pt x="16" y="0"/>
                    <a:pt x="16" y="0"/>
                  </a:cubicBezTo>
                  <a:cubicBezTo>
                    <a:pt x="12" y="0"/>
                    <a:pt x="12" y="0"/>
                    <a:pt x="12" y="0"/>
                  </a:cubicBezTo>
                  <a:cubicBezTo>
                    <a:pt x="5" y="0"/>
                    <a:pt x="0" y="6"/>
                    <a:pt x="0" y="12"/>
                  </a:cubicBezTo>
                  <a:cubicBezTo>
                    <a:pt x="0" y="12"/>
                    <a:pt x="0" y="12"/>
                    <a:pt x="0" y="12"/>
                  </a:cubicBezTo>
                  <a:cubicBezTo>
                    <a:pt x="0" y="35"/>
                    <a:pt x="0" y="35"/>
                    <a:pt x="0" y="35"/>
                  </a:cubicBezTo>
                  <a:cubicBezTo>
                    <a:pt x="0" y="37"/>
                    <a:pt x="1" y="39"/>
                    <a:pt x="4" y="39"/>
                  </a:cubicBezTo>
                  <a:cubicBezTo>
                    <a:pt x="6" y="39"/>
                    <a:pt x="7" y="37"/>
                    <a:pt x="7" y="35"/>
                  </a:cubicBezTo>
                  <a:cubicBezTo>
                    <a:pt x="7" y="21"/>
                    <a:pt x="7" y="21"/>
                    <a:pt x="7" y="21"/>
                  </a:cubicBezTo>
                  <a:cubicBezTo>
                    <a:pt x="7" y="14"/>
                    <a:pt x="7" y="14"/>
                    <a:pt x="7" y="14"/>
                  </a:cubicBezTo>
                  <a:cubicBezTo>
                    <a:pt x="9" y="14"/>
                    <a:pt x="9" y="14"/>
                    <a:pt x="9" y="14"/>
                  </a:cubicBezTo>
                  <a:cubicBezTo>
                    <a:pt x="9" y="22"/>
                    <a:pt x="9" y="22"/>
                    <a:pt x="9" y="22"/>
                  </a:cubicBezTo>
                  <a:cubicBezTo>
                    <a:pt x="9" y="37"/>
                    <a:pt x="9" y="37"/>
                    <a:pt x="9" y="37"/>
                  </a:cubicBezTo>
                  <a:cubicBezTo>
                    <a:pt x="9" y="39"/>
                    <a:pt x="9" y="39"/>
                    <a:pt x="9" y="39"/>
                  </a:cubicBezTo>
                  <a:cubicBezTo>
                    <a:pt x="9" y="74"/>
                    <a:pt x="9" y="74"/>
                    <a:pt x="9" y="74"/>
                  </a:cubicBezTo>
                  <a:cubicBezTo>
                    <a:pt x="9" y="77"/>
                    <a:pt x="11" y="79"/>
                    <a:pt x="14" y="79"/>
                  </a:cubicBezTo>
                  <a:cubicBezTo>
                    <a:pt x="17" y="79"/>
                    <a:pt x="19" y="77"/>
                    <a:pt x="19" y="74"/>
                  </a:cubicBezTo>
                  <a:cubicBezTo>
                    <a:pt x="19" y="39"/>
                    <a:pt x="19" y="39"/>
                    <a:pt x="19" y="39"/>
                  </a:cubicBezTo>
                  <a:cubicBezTo>
                    <a:pt x="21" y="39"/>
                    <a:pt x="21" y="39"/>
                    <a:pt x="21" y="39"/>
                  </a:cubicBezTo>
                  <a:cubicBezTo>
                    <a:pt x="21" y="74"/>
                    <a:pt x="21" y="74"/>
                    <a:pt x="21" y="74"/>
                  </a:cubicBezTo>
                  <a:cubicBezTo>
                    <a:pt x="21" y="77"/>
                    <a:pt x="23" y="79"/>
                    <a:pt x="26" y="79"/>
                  </a:cubicBezTo>
                  <a:cubicBezTo>
                    <a:pt x="29" y="79"/>
                    <a:pt x="31" y="77"/>
                    <a:pt x="31" y="74"/>
                  </a:cubicBezTo>
                  <a:cubicBezTo>
                    <a:pt x="31" y="39"/>
                    <a:pt x="31" y="39"/>
                    <a:pt x="31" y="39"/>
                  </a:cubicBezTo>
                  <a:cubicBezTo>
                    <a:pt x="31" y="37"/>
                    <a:pt x="31" y="37"/>
                    <a:pt x="31" y="37"/>
                  </a:cubicBezTo>
                  <a:cubicBezTo>
                    <a:pt x="31" y="22"/>
                    <a:pt x="31" y="22"/>
                    <a:pt x="31" y="22"/>
                  </a:cubicBezTo>
                  <a:cubicBezTo>
                    <a:pt x="31" y="14"/>
                    <a:pt x="31" y="14"/>
                    <a:pt x="31" y="14"/>
                  </a:cubicBezTo>
                  <a:cubicBezTo>
                    <a:pt x="33" y="14"/>
                    <a:pt x="33" y="14"/>
                    <a:pt x="33" y="14"/>
                  </a:cubicBezTo>
                  <a:cubicBezTo>
                    <a:pt x="33" y="21"/>
                    <a:pt x="33" y="21"/>
                    <a:pt x="33" y="21"/>
                  </a:cubicBezTo>
                  <a:cubicBezTo>
                    <a:pt x="33" y="35"/>
                    <a:pt x="33" y="35"/>
                    <a:pt x="33" y="35"/>
                  </a:cubicBezTo>
                  <a:cubicBezTo>
                    <a:pt x="33" y="37"/>
                    <a:pt x="35" y="39"/>
                    <a:pt x="37" y="39"/>
                  </a:cubicBezTo>
                  <a:cubicBezTo>
                    <a:pt x="39" y="39"/>
                    <a:pt x="40" y="37"/>
                    <a:pt x="40" y="35"/>
                  </a:cubicBezTo>
                  <a:cubicBezTo>
                    <a:pt x="40" y="12"/>
                    <a:pt x="40" y="12"/>
                    <a:pt x="40" y="12"/>
                  </a:cubicBezTo>
                  <a:cubicBezTo>
                    <a:pt x="40" y="12"/>
                    <a:pt x="40" y="12"/>
                    <a:pt x="40"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95000"/>
                    <a:lumOff val="5000"/>
                  </a:schemeClr>
                </a:solidFill>
              </a:endParaRPr>
            </a:p>
          </p:txBody>
        </p:sp>
      </p:grpSp>
      <p:grpSp>
        <p:nvGrpSpPr>
          <p:cNvPr id="105" name="组合 104"/>
          <p:cNvGrpSpPr/>
          <p:nvPr/>
        </p:nvGrpSpPr>
        <p:grpSpPr>
          <a:xfrm>
            <a:off x="5125609" y="1943831"/>
            <a:ext cx="335289" cy="837405"/>
            <a:chOff x="-981076" y="1123951"/>
            <a:chExt cx="325438" cy="812800"/>
          </a:xfrm>
          <a:solidFill>
            <a:srgbClr val="9E1E24"/>
          </a:solidFill>
          <a:effectLst/>
        </p:grpSpPr>
        <p:sp>
          <p:nvSpPr>
            <p:cNvPr id="106" name="Oval 28"/>
            <p:cNvSpPr>
              <a:spLocks noChangeArrowheads="1"/>
            </p:cNvSpPr>
            <p:nvPr/>
          </p:nvSpPr>
          <p:spPr bwMode="auto">
            <a:xfrm>
              <a:off x="-900113" y="1123951"/>
              <a:ext cx="163513" cy="1539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95000"/>
                    <a:lumOff val="5000"/>
                  </a:schemeClr>
                </a:solidFill>
              </a:endParaRPr>
            </a:p>
          </p:txBody>
        </p:sp>
        <p:sp>
          <p:nvSpPr>
            <p:cNvPr id="107" name="Freeform 29"/>
            <p:cNvSpPr/>
            <p:nvPr/>
          </p:nvSpPr>
          <p:spPr bwMode="auto">
            <a:xfrm>
              <a:off x="-981076" y="1293813"/>
              <a:ext cx="325438" cy="642938"/>
            </a:xfrm>
            <a:custGeom>
              <a:avLst/>
              <a:gdLst>
                <a:gd name="T0" fmla="*/ 40 w 40"/>
                <a:gd name="T1" fmla="*/ 12 h 79"/>
                <a:gd name="T2" fmla="*/ 29 w 40"/>
                <a:gd name="T3" fmla="*/ 0 h 79"/>
                <a:gd name="T4" fmla="*/ 17 w 40"/>
                <a:gd name="T5" fmla="*/ 0 h 79"/>
                <a:gd name="T6" fmla="*/ 16 w 40"/>
                <a:gd name="T7" fmla="*/ 0 h 79"/>
                <a:gd name="T8" fmla="*/ 12 w 40"/>
                <a:gd name="T9" fmla="*/ 0 h 79"/>
                <a:gd name="T10" fmla="*/ 0 w 40"/>
                <a:gd name="T11" fmla="*/ 12 h 79"/>
                <a:gd name="T12" fmla="*/ 0 w 40"/>
                <a:gd name="T13" fmla="*/ 12 h 79"/>
                <a:gd name="T14" fmla="*/ 0 w 40"/>
                <a:gd name="T15" fmla="*/ 35 h 79"/>
                <a:gd name="T16" fmla="*/ 4 w 40"/>
                <a:gd name="T17" fmla="*/ 39 h 79"/>
                <a:gd name="T18" fmla="*/ 7 w 40"/>
                <a:gd name="T19" fmla="*/ 35 h 79"/>
                <a:gd name="T20" fmla="*/ 7 w 40"/>
                <a:gd name="T21" fmla="*/ 21 h 79"/>
                <a:gd name="T22" fmla="*/ 7 w 40"/>
                <a:gd name="T23" fmla="*/ 14 h 79"/>
                <a:gd name="T24" fmla="*/ 9 w 40"/>
                <a:gd name="T25" fmla="*/ 14 h 79"/>
                <a:gd name="T26" fmla="*/ 9 w 40"/>
                <a:gd name="T27" fmla="*/ 22 h 79"/>
                <a:gd name="T28" fmla="*/ 9 w 40"/>
                <a:gd name="T29" fmla="*/ 37 h 79"/>
                <a:gd name="T30" fmla="*/ 9 w 40"/>
                <a:gd name="T31" fmla="*/ 39 h 79"/>
                <a:gd name="T32" fmla="*/ 9 w 40"/>
                <a:gd name="T33" fmla="*/ 74 h 79"/>
                <a:gd name="T34" fmla="*/ 14 w 40"/>
                <a:gd name="T35" fmla="*/ 79 h 79"/>
                <a:gd name="T36" fmla="*/ 19 w 40"/>
                <a:gd name="T37" fmla="*/ 74 h 79"/>
                <a:gd name="T38" fmla="*/ 19 w 40"/>
                <a:gd name="T39" fmla="*/ 39 h 79"/>
                <a:gd name="T40" fmla="*/ 21 w 40"/>
                <a:gd name="T41" fmla="*/ 39 h 79"/>
                <a:gd name="T42" fmla="*/ 21 w 40"/>
                <a:gd name="T43" fmla="*/ 74 h 79"/>
                <a:gd name="T44" fmla="*/ 26 w 40"/>
                <a:gd name="T45" fmla="*/ 79 h 79"/>
                <a:gd name="T46" fmla="*/ 31 w 40"/>
                <a:gd name="T47" fmla="*/ 74 h 79"/>
                <a:gd name="T48" fmla="*/ 31 w 40"/>
                <a:gd name="T49" fmla="*/ 39 h 79"/>
                <a:gd name="T50" fmla="*/ 31 w 40"/>
                <a:gd name="T51" fmla="*/ 37 h 79"/>
                <a:gd name="T52" fmla="*/ 31 w 40"/>
                <a:gd name="T53" fmla="*/ 22 h 79"/>
                <a:gd name="T54" fmla="*/ 31 w 40"/>
                <a:gd name="T55" fmla="*/ 14 h 79"/>
                <a:gd name="T56" fmla="*/ 33 w 40"/>
                <a:gd name="T57" fmla="*/ 14 h 79"/>
                <a:gd name="T58" fmla="*/ 33 w 40"/>
                <a:gd name="T59" fmla="*/ 21 h 79"/>
                <a:gd name="T60" fmla="*/ 33 w 40"/>
                <a:gd name="T61" fmla="*/ 35 h 79"/>
                <a:gd name="T62" fmla="*/ 37 w 40"/>
                <a:gd name="T63" fmla="*/ 39 h 79"/>
                <a:gd name="T64" fmla="*/ 40 w 40"/>
                <a:gd name="T65" fmla="*/ 35 h 79"/>
                <a:gd name="T66" fmla="*/ 40 w 40"/>
                <a:gd name="T67" fmla="*/ 12 h 79"/>
                <a:gd name="T68" fmla="*/ 40 w 40"/>
                <a:gd name="T69" fmla="*/ 12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79">
                  <a:moveTo>
                    <a:pt x="40" y="12"/>
                  </a:moveTo>
                  <a:cubicBezTo>
                    <a:pt x="40" y="6"/>
                    <a:pt x="35" y="0"/>
                    <a:pt x="29" y="0"/>
                  </a:cubicBezTo>
                  <a:cubicBezTo>
                    <a:pt x="17" y="0"/>
                    <a:pt x="17" y="0"/>
                    <a:pt x="17" y="0"/>
                  </a:cubicBezTo>
                  <a:cubicBezTo>
                    <a:pt x="16" y="0"/>
                    <a:pt x="16" y="0"/>
                    <a:pt x="16" y="0"/>
                  </a:cubicBezTo>
                  <a:cubicBezTo>
                    <a:pt x="12" y="0"/>
                    <a:pt x="12" y="0"/>
                    <a:pt x="12" y="0"/>
                  </a:cubicBezTo>
                  <a:cubicBezTo>
                    <a:pt x="5" y="0"/>
                    <a:pt x="0" y="6"/>
                    <a:pt x="0" y="12"/>
                  </a:cubicBezTo>
                  <a:cubicBezTo>
                    <a:pt x="0" y="12"/>
                    <a:pt x="0" y="12"/>
                    <a:pt x="0" y="12"/>
                  </a:cubicBezTo>
                  <a:cubicBezTo>
                    <a:pt x="0" y="35"/>
                    <a:pt x="0" y="35"/>
                    <a:pt x="0" y="35"/>
                  </a:cubicBezTo>
                  <a:cubicBezTo>
                    <a:pt x="0" y="37"/>
                    <a:pt x="1" y="39"/>
                    <a:pt x="4" y="39"/>
                  </a:cubicBezTo>
                  <a:cubicBezTo>
                    <a:pt x="6" y="39"/>
                    <a:pt x="7" y="37"/>
                    <a:pt x="7" y="35"/>
                  </a:cubicBezTo>
                  <a:cubicBezTo>
                    <a:pt x="7" y="21"/>
                    <a:pt x="7" y="21"/>
                    <a:pt x="7" y="21"/>
                  </a:cubicBezTo>
                  <a:cubicBezTo>
                    <a:pt x="7" y="14"/>
                    <a:pt x="7" y="14"/>
                    <a:pt x="7" y="14"/>
                  </a:cubicBezTo>
                  <a:cubicBezTo>
                    <a:pt x="9" y="14"/>
                    <a:pt x="9" y="14"/>
                    <a:pt x="9" y="14"/>
                  </a:cubicBezTo>
                  <a:cubicBezTo>
                    <a:pt x="9" y="22"/>
                    <a:pt x="9" y="22"/>
                    <a:pt x="9" y="22"/>
                  </a:cubicBezTo>
                  <a:cubicBezTo>
                    <a:pt x="9" y="37"/>
                    <a:pt x="9" y="37"/>
                    <a:pt x="9" y="37"/>
                  </a:cubicBezTo>
                  <a:cubicBezTo>
                    <a:pt x="9" y="39"/>
                    <a:pt x="9" y="39"/>
                    <a:pt x="9" y="39"/>
                  </a:cubicBezTo>
                  <a:cubicBezTo>
                    <a:pt x="9" y="74"/>
                    <a:pt x="9" y="74"/>
                    <a:pt x="9" y="74"/>
                  </a:cubicBezTo>
                  <a:cubicBezTo>
                    <a:pt x="9" y="77"/>
                    <a:pt x="11" y="79"/>
                    <a:pt x="14" y="79"/>
                  </a:cubicBezTo>
                  <a:cubicBezTo>
                    <a:pt x="17" y="79"/>
                    <a:pt x="19" y="77"/>
                    <a:pt x="19" y="74"/>
                  </a:cubicBezTo>
                  <a:cubicBezTo>
                    <a:pt x="19" y="39"/>
                    <a:pt x="19" y="39"/>
                    <a:pt x="19" y="39"/>
                  </a:cubicBezTo>
                  <a:cubicBezTo>
                    <a:pt x="21" y="39"/>
                    <a:pt x="21" y="39"/>
                    <a:pt x="21" y="39"/>
                  </a:cubicBezTo>
                  <a:cubicBezTo>
                    <a:pt x="21" y="74"/>
                    <a:pt x="21" y="74"/>
                    <a:pt x="21" y="74"/>
                  </a:cubicBezTo>
                  <a:cubicBezTo>
                    <a:pt x="21" y="77"/>
                    <a:pt x="23" y="79"/>
                    <a:pt x="26" y="79"/>
                  </a:cubicBezTo>
                  <a:cubicBezTo>
                    <a:pt x="29" y="79"/>
                    <a:pt x="31" y="77"/>
                    <a:pt x="31" y="74"/>
                  </a:cubicBezTo>
                  <a:cubicBezTo>
                    <a:pt x="31" y="39"/>
                    <a:pt x="31" y="39"/>
                    <a:pt x="31" y="39"/>
                  </a:cubicBezTo>
                  <a:cubicBezTo>
                    <a:pt x="31" y="37"/>
                    <a:pt x="31" y="37"/>
                    <a:pt x="31" y="37"/>
                  </a:cubicBezTo>
                  <a:cubicBezTo>
                    <a:pt x="31" y="22"/>
                    <a:pt x="31" y="22"/>
                    <a:pt x="31" y="22"/>
                  </a:cubicBezTo>
                  <a:cubicBezTo>
                    <a:pt x="31" y="14"/>
                    <a:pt x="31" y="14"/>
                    <a:pt x="31" y="14"/>
                  </a:cubicBezTo>
                  <a:cubicBezTo>
                    <a:pt x="33" y="14"/>
                    <a:pt x="33" y="14"/>
                    <a:pt x="33" y="14"/>
                  </a:cubicBezTo>
                  <a:cubicBezTo>
                    <a:pt x="33" y="21"/>
                    <a:pt x="33" y="21"/>
                    <a:pt x="33" y="21"/>
                  </a:cubicBezTo>
                  <a:cubicBezTo>
                    <a:pt x="33" y="35"/>
                    <a:pt x="33" y="35"/>
                    <a:pt x="33" y="35"/>
                  </a:cubicBezTo>
                  <a:cubicBezTo>
                    <a:pt x="33" y="37"/>
                    <a:pt x="35" y="39"/>
                    <a:pt x="37" y="39"/>
                  </a:cubicBezTo>
                  <a:cubicBezTo>
                    <a:pt x="39" y="39"/>
                    <a:pt x="40" y="37"/>
                    <a:pt x="40" y="35"/>
                  </a:cubicBezTo>
                  <a:cubicBezTo>
                    <a:pt x="40" y="12"/>
                    <a:pt x="40" y="12"/>
                    <a:pt x="40" y="12"/>
                  </a:cubicBezTo>
                  <a:cubicBezTo>
                    <a:pt x="40" y="12"/>
                    <a:pt x="40" y="12"/>
                    <a:pt x="40"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95000"/>
                    <a:lumOff val="5000"/>
                  </a:schemeClr>
                </a:solidFill>
              </a:endParaRPr>
            </a:p>
          </p:txBody>
        </p:sp>
      </p:grpSp>
      <p:grpSp>
        <p:nvGrpSpPr>
          <p:cNvPr id="108" name="组合 107"/>
          <p:cNvGrpSpPr/>
          <p:nvPr/>
        </p:nvGrpSpPr>
        <p:grpSpPr>
          <a:xfrm>
            <a:off x="5592448" y="1943831"/>
            <a:ext cx="335289" cy="837405"/>
            <a:chOff x="-981076" y="1123951"/>
            <a:chExt cx="325438" cy="812800"/>
          </a:xfrm>
          <a:solidFill>
            <a:srgbClr val="9E1E24"/>
          </a:solidFill>
          <a:effectLst/>
        </p:grpSpPr>
        <p:sp>
          <p:nvSpPr>
            <p:cNvPr id="109" name="Oval 28"/>
            <p:cNvSpPr>
              <a:spLocks noChangeArrowheads="1"/>
            </p:cNvSpPr>
            <p:nvPr/>
          </p:nvSpPr>
          <p:spPr bwMode="auto">
            <a:xfrm>
              <a:off x="-900113" y="1123951"/>
              <a:ext cx="163513" cy="1539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95000"/>
                    <a:lumOff val="5000"/>
                  </a:schemeClr>
                </a:solidFill>
              </a:endParaRPr>
            </a:p>
          </p:txBody>
        </p:sp>
        <p:sp>
          <p:nvSpPr>
            <p:cNvPr id="110" name="Freeform 29"/>
            <p:cNvSpPr/>
            <p:nvPr/>
          </p:nvSpPr>
          <p:spPr bwMode="auto">
            <a:xfrm>
              <a:off x="-981076" y="1293813"/>
              <a:ext cx="325438" cy="642938"/>
            </a:xfrm>
            <a:custGeom>
              <a:avLst/>
              <a:gdLst>
                <a:gd name="T0" fmla="*/ 40 w 40"/>
                <a:gd name="T1" fmla="*/ 12 h 79"/>
                <a:gd name="T2" fmla="*/ 29 w 40"/>
                <a:gd name="T3" fmla="*/ 0 h 79"/>
                <a:gd name="T4" fmla="*/ 17 w 40"/>
                <a:gd name="T5" fmla="*/ 0 h 79"/>
                <a:gd name="T6" fmla="*/ 16 w 40"/>
                <a:gd name="T7" fmla="*/ 0 h 79"/>
                <a:gd name="T8" fmla="*/ 12 w 40"/>
                <a:gd name="T9" fmla="*/ 0 h 79"/>
                <a:gd name="T10" fmla="*/ 0 w 40"/>
                <a:gd name="T11" fmla="*/ 12 h 79"/>
                <a:gd name="T12" fmla="*/ 0 w 40"/>
                <a:gd name="T13" fmla="*/ 12 h 79"/>
                <a:gd name="T14" fmla="*/ 0 w 40"/>
                <a:gd name="T15" fmla="*/ 35 h 79"/>
                <a:gd name="T16" fmla="*/ 4 w 40"/>
                <a:gd name="T17" fmla="*/ 39 h 79"/>
                <a:gd name="T18" fmla="*/ 7 w 40"/>
                <a:gd name="T19" fmla="*/ 35 h 79"/>
                <a:gd name="T20" fmla="*/ 7 w 40"/>
                <a:gd name="T21" fmla="*/ 21 h 79"/>
                <a:gd name="T22" fmla="*/ 7 w 40"/>
                <a:gd name="T23" fmla="*/ 14 h 79"/>
                <a:gd name="T24" fmla="*/ 9 w 40"/>
                <a:gd name="T25" fmla="*/ 14 h 79"/>
                <a:gd name="T26" fmla="*/ 9 w 40"/>
                <a:gd name="T27" fmla="*/ 22 h 79"/>
                <a:gd name="T28" fmla="*/ 9 w 40"/>
                <a:gd name="T29" fmla="*/ 37 h 79"/>
                <a:gd name="T30" fmla="*/ 9 w 40"/>
                <a:gd name="T31" fmla="*/ 39 h 79"/>
                <a:gd name="T32" fmla="*/ 9 w 40"/>
                <a:gd name="T33" fmla="*/ 74 h 79"/>
                <a:gd name="T34" fmla="*/ 14 w 40"/>
                <a:gd name="T35" fmla="*/ 79 h 79"/>
                <a:gd name="T36" fmla="*/ 19 w 40"/>
                <a:gd name="T37" fmla="*/ 74 h 79"/>
                <a:gd name="T38" fmla="*/ 19 w 40"/>
                <a:gd name="T39" fmla="*/ 39 h 79"/>
                <a:gd name="T40" fmla="*/ 21 w 40"/>
                <a:gd name="T41" fmla="*/ 39 h 79"/>
                <a:gd name="T42" fmla="*/ 21 w 40"/>
                <a:gd name="T43" fmla="*/ 74 h 79"/>
                <a:gd name="T44" fmla="*/ 26 w 40"/>
                <a:gd name="T45" fmla="*/ 79 h 79"/>
                <a:gd name="T46" fmla="*/ 31 w 40"/>
                <a:gd name="T47" fmla="*/ 74 h 79"/>
                <a:gd name="T48" fmla="*/ 31 w 40"/>
                <a:gd name="T49" fmla="*/ 39 h 79"/>
                <a:gd name="T50" fmla="*/ 31 w 40"/>
                <a:gd name="T51" fmla="*/ 37 h 79"/>
                <a:gd name="T52" fmla="*/ 31 w 40"/>
                <a:gd name="T53" fmla="*/ 22 h 79"/>
                <a:gd name="T54" fmla="*/ 31 w 40"/>
                <a:gd name="T55" fmla="*/ 14 h 79"/>
                <a:gd name="T56" fmla="*/ 33 w 40"/>
                <a:gd name="T57" fmla="*/ 14 h 79"/>
                <a:gd name="T58" fmla="*/ 33 w 40"/>
                <a:gd name="T59" fmla="*/ 21 h 79"/>
                <a:gd name="T60" fmla="*/ 33 w 40"/>
                <a:gd name="T61" fmla="*/ 35 h 79"/>
                <a:gd name="T62" fmla="*/ 37 w 40"/>
                <a:gd name="T63" fmla="*/ 39 h 79"/>
                <a:gd name="T64" fmla="*/ 40 w 40"/>
                <a:gd name="T65" fmla="*/ 35 h 79"/>
                <a:gd name="T66" fmla="*/ 40 w 40"/>
                <a:gd name="T67" fmla="*/ 12 h 79"/>
                <a:gd name="T68" fmla="*/ 40 w 40"/>
                <a:gd name="T69" fmla="*/ 12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79">
                  <a:moveTo>
                    <a:pt x="40" y="12"/>
                  </a:moveTo>
                  <a:cubicBezTo>
                    <a:pt x="40" y="6"/>
                    <a:pt x="35" y="0"/>
                    <a:pt x="29" y="0"/>
                  </a:cubicBezTo>
                  <a:cubicBezTo>
                    <a:pt x="17" y="0"/>
                    <a:pt x="17" y="0"/>
                    <a:pt x="17" y="0"/>
                  </a:cubicBezTo>
                  <a:cubicBezTo>
                    <a:pt x="16" y="0"/>
                    <a:pt x="16" y="0"/>
                    <a:pt x="16" y="0"/>
                  </a:cubicBezTo>
                  <a:cubicBezTo>
                    <a:pt x="12" y="0"/>
                    <a:pt x="12" y="0"/>
                    <a:pt x="12" y="0"/>
                  </a:cubicBezTo>
                  <a:cubicBezTo>
                    <a:pt x="5" y="0"/>
                    <a:pt x="0" y="6"/>
                    <a:pt x="0" y="12"/>
                  </a:cubicBezTo>
                  <a:cubicBezTo>
                    <a:pt x="0" y="12"/>
                    <a:pt x="0" y="12"/>
                    <a:pt x="0" y="12"/>
                  </a:cubicBezTo>
                  <a:cubicBezTo>
                    <a:pt x="0" y="35"/>
                    <a:pt x="0" y="35"/>
                    <a:pt x="0" y="35"/>
                  </a:cubicBezTo>
                  <a:cubicBezTo>
                    <a:pt x="0" y="37"/>
                    <a:pt x="1" y="39"/>
                    <a:pt x="4" y="39"/>
                  </a:cubicBezTo>
                  <a:cubicBezTo>
                    <a:pt x="6" y="39"/>
                    <a:pt x="7" y="37"/>
                    <a:pt x="7" y="35"/>
                  </a:cubicBezTo>
                  <a:cubicBezTo>
                    <a:pt x="7" y="21"/>
                    <a:pt x="7" y="21"/>
                    <a:pt x="7" y="21"/>
                  </a:cubicBezTo>
                  <a:cubicBezTo>
                    <a:pt x="7" y="14"/>
                    <a:pt x="7" y="14"/>
                    <a:pt x="7" y="14"/>
                  </a:cubicBezTo>
                  <a:cubicBezTo>
                    <a:pt x="9" y="14"/>
                    <a:pt x="9" y="14"/>
                    <a:pt x="9" y="14"/>
                  </a:cubicBezTo>
                  <a:cubicBezTo>
                    <a:pt x="9" y="22"/>
                    <a:pt x="9" y="22"/>
                    <a:pt x="9" y="22"/>
                  </a:cubicBezTo>
                  <a:cubicBezTo>
                    <a:pt x="9" y="37"/>
                    <a:pt x="9" y="37"/>
                    <a:pt x="9" y="37"/>
                  </a:cubicBezTo>
                  <a:cubicBezTo>
                    <a:pt x="9" y="39"/>
                    <a:pt x="9" y="39"/>
                    <a:pt x="9" y="39"/>
                  </a:cubicBezTo>
                  <a:cubicBezTo>
                    <a:pt x="9" y="74"/>
                    <a:pt x="9" y="74"/>
                    <a:pt x="9" y="74"/>
                  </a:cubicBezTo>
                  <a:cubicBezTo>
                    <a:pt x="9" y="77"/>
                    <a:pt x="11" y="79"/>
                    <a:pt x="14" y="79"/>
                  </a:cubicBezTo>
                  <a:cubicBezTo>
                    <a:pt x="17" y="79"/>
                    <a:pt x="19" y="77"/>
                    <a:pt x="19" y="74"/>
                  </a:cubicBezTo>
                  <a:cubicBezTo>
                    <a:pt x="19" y="39"/>
                    <a:pt x="19" y="39"/>
                    <a:pt x="19" y="39"/>
                  </a:cubicBezTo>
                  <a:cubicBezTo>
                    <a:pt x="21" y="39"/>
                    <a:pt x="21" y="39"/>
                    <a:pt x="21" y="39"/>
                  </a:cubicBezTo>
                  <a:cubicBezTo>
                    <a:pt x="21" y="74"/>
                    <a:pt x="21" y="74"/>
                    <a:pt x="21" y="74"/>
                  </a:cubicBezTo>
                  <a:cubicBezTo>
                    <a:pt x="21" y="77"/>
                    <a:pt x="23" y="79"/>
                    <a:pt x="26" y="79"/>
                  </a:cubicBezTo>
                  <a:cubicBezTo>
                    <a:pt x="29" y="79"/>
                    <a:pt x="31" y="77"/>
                    <a:pt x="31" y="74"/>
                  </a:cubicBezTo>
                  <a:cubicBezTo>
                    <a:pt x="31" y="39"/>
                    <a:pt x="31" y="39"/>
                    <a:pt x="31" y="39"/>
                  </a:cubicBezTo>
                  <a:cubicBezTo>
                    <a:pt x="31" y="37"/>
                    <a:pt x="31" y="37"/>
                    <a:pt x="31" y="37"/>
                  </a:cubicBezTo>
                  <a:cubicBezTo>
                    <a:pt x="31" y="22"/>
                    <a:pt x="31" y="22"/>
                    <a:pt x="31" y="22"/>
                  </a:cubicBezTo>
                  <a:cubicBezTo>
                    <a:pt x="31" y="14"/>
                    <a:pt x="31" y="14"/>
                    <a:pt x="31" y="14"/>
                  </a:cubicBezTo>
                  <a:cubicBezTo>
                    <a:pt x="33" y="14"/>
                    <a:pt x="33" y="14"/>
                    <a:pt x="33" y="14"/>
                  </a:cubicBezTo>
                  <a:cubicBezTo>
                    <a:pt x="33" y="21"/>
                    <a:pt x="33" y="21"/>
                    <a:pt x="33" y="21"/>
                  </a:cubicBezTo>
                  <a:cubicBezTo>
                    <a:pt x="33" y="35"/>
                    <a:pt x="33" y="35"/>
                    <a:pt x="33" y="35"/>
                  </a:cubicBezTo>
                  <a:cubicBezTo>
                    <a:pt x="33" y="37"/>
                    <a:pt x="35" y="39"/>
                    <a:pt x="37" y="39"/>
                  </a:cubicBezTo>
                  <a:cubicBezTo>
                    <a:pt x="39" y="39"/>
                    <a:pt x="40" y="37"/>
                    <a:pt x="40" y="35"/>
                  </a:cubicBezTo>
                  <a:cubicBezTo>
                    <a:pt x="40" y="12"/>
                    <a:pt x="40" y="12"/>
                    <a:pt x="40" y="12"/>
                  </a:cubicBezTo>
                  <a:cubicBezTo>
                    <a:pt x="40" y="12"/>
                    <a:pt x="40" y="12"/>
                    <a:pt x="40"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95000"/>
                    <a:lumOff val="5000"/>
                  </a:schemeClr>
                </a:solidFill>
              </a:endParaRPr>
            </a:p>
          </p:txBody>
        </p:sp>
      </p:grpSp>
      <p:grpSp>
        <p:nvGrpSpPr>
          <p:cNvPr id="111" name="组合 110"/>
          <p:cNvGrpSpPr/>
          <p:nvPr/>
        </p:nvGrpSpPr>
        <p:grpSpPr>
          <a:xfrm>
            <a:off x="1363744" y="3089536"/>
            <a:ext cx="335289" cy="837405"/>
            <a:chOff x="-981076" y="1123951"/>
            <a:chExt cx="325438" cy="812800"/>
          </a:xfrm>
          <a:solidFill>
            <a:srgbClr val="B32229"/>
          </a:solidFill>
          <a:effectLst/>
        </p:grpSpPr>
        <p:sp>
          <p:nvSpPr>
            <p:cNvPr id="112" name="Oval 28"/>
            <p:cNvSpPr>
              <a:spLocks noChangeArrowheads="1"/>
            </p:cNvSpPr>
            <p:nvPr/>
          </p:nvSpPr>
          <p:spPr bwMode="auto">
            <a:xfrm>
              <a:off x="-900113" y="1123951"/>
              <a:ext cx="163513" cy="153988"/>
            </a:xfrm>
            <a:prstGeom prst="ellipse">
              <a:avLst/>
            </a:prstGeom>
            <a:grpFill/>
            <a:ln>
              <a:noFill/>
            </a:ln>
            <a:extLst>
              <a:ext uri="{91240B29-F687-4F45-9708-019B960494DF}">
                <a14:hiddenLine xmlns:a14="http://schemas.microsoft.com/office/drawing/2010/main" w="9525">
                  <a:solidFill>
                    <a:srgbClr val="5DB3B0"/>
                  </a:solidFill>
                  <a:round/>
                </a14:hiddenLine>
              </a:ext>
            </a:extLst>
          </p:spPr>
          <p:txBody>
            <a:bodyPr vert="horz" wrap="square" lIns="91440" tIns="45720" rIns="91440" bIns="45720" numCol="1" anchor="t" anchorCtr="0" compatLnSpc="1"/>
            <a:lstStyle/>
            <a:p>
              <a:endParaRPr lang="zh-CN" altLang="en-US">
                <a:solidFill>
                  <a:schemeClr val="tx1">
                    <a:lumMod val="95000"/>
                    <a:lumOff val="5000"/>
                  </a:schemeClr>
                </a:solidFill>
              </a:endParaRPr>
            </a:p>
          </p:txBody>
        </p:sp>
        <p:sp>
          <p:nvSpPr>
            <p:cNvPr id="113" name="Freeform 29"/>
            <p:cNvSpPr/>
            <p:nvPr/>
          </p:nvSpPr>
          <p:spPr bwMode="auto">
            <a:xfrm>
              <a:off x="-981076" y="1293813"/>
              <a:ext cx="325438" cy="642938"/>
            </a:xfrm>
            <a:custGeom>
              <a:avLst/>
              <a:gdLst>
                <a:gd name="T0" fmla="*/ 40 w 40"/>
                <a:gd name="T1" fmla="*/ 12 h 79"/>
                <a:gd name="T2" fmla="*/ 29 w 40"/>
                <a:gd name="T3" fmla="*/ 0 h 79"/>
                <a:gd name="T4" fmla="*/ 17 w 40"/>
                <a:gd name="T5" fmla="*/ 0 h 79"/>
                <a:gd name="T6" fmla="*/ 16 w 40"/>
                <a:gd name="T7" fmla="*/ 0 h 79"/>
                <a:gd name="T8" fmla="*/ 12 w 40"/>
                <a:gd name="T9" fmla="*/ 0 h 79"/>
                <a:gd name="T10" fmla="*/ 0 w 40"/>
                <a:gd name="T11" fmla="*/ 12 h 79"/>
                <a:gd name="T12" fmla="*/ 0 w 40"/>
                <a:gd name="T13" fmla="*/ 12 h 79"/>
                <a:gd name="T14" fmla="*/ 0 w 40"/>
                <a:gd name="T15" fmla="*/ 35 h 79"/>
                <a:gd name="T16" fmla="*/ 4 w 40"/>
                <a:gd name="T17" fmla="*/ 39 h 79"/>
                <a:gd name="T18" fmla="*/ 7 w 40"/>
                <a:gd name="T19" fmla="*/ 35 h 79"/>
                <a:gd name="T20" fmla="*/ 7 w 40"/>
                <a:gd name="T21" fmla="*/ 21 h 79"/>
                <a:gd name="T22" fmla="*/ 7 w 40"/>
                <a:gd name="T23" fmla="*/ 14 h 79"/>
                <a:gd name="T24" fmla="*/ 9 w 40"/>
                <a:gd name="T25" fmla="*/ 14 h 79"/>
                <a:gd name="T26" fmla="*/ 9 w 40"/>
                <a:gd name="T27" fmla="*/ 22 h 79"/>
                <a:gd name="T28" fmla="*/ 9 w 40"/>
                <a:gd name="T29" fmla="*/ 37 h 79"/>
                <a:gd name="T30" fmla="*/ 9 w 40"/>
                <a:gd name="T31" fmla="*/ 39 h 79"/>
                <a:gd name="T32" fmla="*/ 9 w 40"/>
                <a:gd name="T33" fmla="*/ 74 h 79"/>
                <a:gd name="T34" fmla="*/ 14 w 40"/>
                <a:gd name="T35" fmla="*/ 79 h 79"/>
                <a:gd name="T36" fmla="*/ 19 w 40"/>
                <a:gd name="T37" fmla="*/ 74 h 79"/>
                <a:gd name="T38" fmla="*/ 19 w 40"/>
                <a:gd name="T39" fmla="*/ 39 h 79"/>
                <a:gd name="T40" fmla="*/ 21 w 40"/>
                <a:gd name="T41" fmla="*/ 39 h 79"/>
                <a:gd name="T42" fmla="*/ 21 w 40"/>
                <a:gd name="T43" fmla="*/ 74 h 79"/>
                <a:gd name="T44" fmla="*/ 26 w 40"/>
                <a:gd name="T45" fmla="*/ 79 h 79"/>
                <a:gd name="T46" fmla="*/ 31 w 40"/>
                <a:gd name="T47" fmla="*/ 74 h 79"/>
                <a:gd name="T48" fmla="*/ 31 w 40"/>
                <a:gd name="T49" fmla="*/ 39 h 79"/>
                <a:gd name="T50" fmla="*/ 31 w 40"/>
                <a:gd name="T51" fmla="*/ 37 h 79"/>
                <a:gd name="T52" fmla="*/ 31 w 40"/>
                <a:gd name="T53" fmla="*/ 22 h 79"/>
                <a:gd name="T54" fmla="*/ 31 w 40"/>
                <a:gd name="T55" fmla="*/ 14 h 79"/>
                <a:gd name="T56" fmla="*/ 33 w 40"/>
                <a:gd name="T57" fmla="*/ 14 h 79"/>
                <a:gd name="T58" fmla="*/ 33 w 40"/>
                <a:gd name="T59" fmla="*/ 21 h 79"/>
                <a:gd name="T60" fmla="*/ 33 w 40"/>
                <a:gd name="T61" fmla="*/ 35 h 79"/>
                <a:gd name="T62" fmla="*/ 37 w 40"/>
                <a:gd name="T63" fmla="*/ 39 h 79"/>
                <a:gd name="T64" fmla="*/ 40 w 40"/>
                <a:gd name="T65" fmla="*/ 35 h 79"/>
                <a:gd name="T66" fmla="*/ 40 w 40"/>
                <a:gd name="T67" fmla="*/ 12 h 79"/>
                <a:gd name="T68" fmla="*/ 40 w 40"/>
                <a:gd name="T69" fmla="*/ 12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79">
                  <a:moveTo>
                    <a:pt x="40" y="12"/>
                  </a:moveTo>
                  <a:cubicBezTo>
                    <a:pt x="40" y="6"/>
                    <a:pt x="35" y="0"/>
                    <a:pt x="29" y="0"/>
                  </a:cubicBezTo>
                  <a:cubicBezTo>
                    <a:pt x="17" y="0"/>
                    <a:pt x="17" y="0"/>
                    <a:pt x="17" y="0"/>
                  </a:cubicBezTo>
                  <a:cubicBezTo>
                    <a:pt x="16" y="0"/>
                    <a:pt x="16" y="0"/>
                    <a:pt x="16" y="0"/>
                  </a:cubicBezTo>
                  <a:cubicBezTo>
                    <a:pt x="12" y="0"/>
                    <a:pt x="12" y="0"/>
                    <a:pt x="12" y="0"/>
                  </a:cubicBezTo>
                  <a:cubicBezTo>
                    <a:pt x="5" y="0"/>
                    <a:pt x="0" y="6"/>
                    <a:pt x="0" y="12"/>
                  </a:cubicBezTo>
                  <a:cubicBezTo>
                    <a:pt x="0" y="12"/>
                    <a:pt x="0" y="12"/>
                    <a:pt x="0" y="12"/>
                  </a:cubicBezTo>
                  <a:cubicBezTo>
                    <a:pt x="0" y="35"/>
                    <a:pt x="0" y="35"/>
                    <a:pt x="0" y="35"/>
                  </a:cubicBezTo>
                  <a:cubicBezTo>
                    <a:pt x="0" y="37"/>
                    <a:pt x="1" y="39"/>
                    <a:pt x="4" y="39"/>
                  </a:cubicBezTo>
                  <a:cubicBezTo>
                    <a:pt x="6" y="39"/>
                    <a:pt x="7" y="37"/>
                    <a:pt x="7" y="35"/>
                  </a:cubicBezTo>
                  <a:cubicBezTo>
                    <a:pt x="7" y="21"/>
                    <a:pt x="7" y="21"/>
                    <a:pt x="7" y="21"/>
                  </a:cubicBezTo>
                  <a:cubicBezTo>
                    <a:pt x="7" y="14"/>
                    <a:pt x="7" y="14"/>
                    <a:pt x="7" y="14"/>
                  </a:cubicBezTo>
                  <a:cubicBezTo>
                    <a:pt x="9" y="14"/>
                    <a:pt x="9" y="14"/>
                    <a:pt x="9" y="14"/>
                  </a:cubicBezTo>
                  <a:cubicBezTo>
                    <a:pt x="9" y="22"/>
                    <a:pt x="9" y="22"/>
                    <a:pt x="9" y="22"/>
                  </a:cubicBezTo>
                  <a:cubicBezTo>
                    <a:pt x="9" y="37"/>
                    <a:pt x="9" y="37"/>
                    <a:pt x="9" y="37"/>
                  </a:cubicBezTo>
                  <a:cubicBezTo>
                    <a:pt x="9" y="39"/>
                    <a:pt x="9" y="39"/>
                    <a:pt x="9" y="39"/>
                  </a:cubicBezTo>
                  <a:cubicBezTo>
                    <a:pt x="9" y="74"/>
                    <a:pt x="9" y="74"/>
                    <a:pt x="9" y="74"/>
                  </a:cubicBezTo>
                  <a:cubicBezTo>
                    <a:pt x="9" y="77"/>
                    <a:pt x="11" y="79"/>
                    <a:pt x="14" y="79"/>
                  </a:cubicBezTo>
                  <a:cubicBezTo>
                    <a:pt x="17" y="79"/>
                    <a:pt x="19" y="77"/>
                    <a:pt x="19" y="74"/>
                  </a:cubicBezTo>
                  <a:cubicBezTo>
                    <a:pt x="19" y="39"/>
                    <a:pt x="19" y="39"/>
                    <a:pt x="19" y="39"/>
                  </a:cubicBezTo>
                  <a:cubicBezTo>
                    <a:pt x="21" y="39"/>
                    <a:pt x="21" y="39"/>
                    <a:pt x="21" y="39"/>
                  </a:cubicBezTo>
                  <a:cubicBezTo>
                    <a:pt x="21" y="74"/>
                    <a:pt x="21" y="74"/>
                    <a:pt x="21" y="74"/>
                  </a:cubicBezTo>
                  <a:cubicBezTo>
                    <a:pt x="21" y="77"/>
                    <a:pt x="23" y="79"/>
                    <a:pt x="26" y="79"/>
                  </a:cubicBezTo>
                  <a:cubicBezTo>
                    <a:pt x="29" y="79"/>
                    <a:pt x="31" y="77"/>
                    <a:pt x="31" y="74"/>
                  </a:cubicBezTo>
                  <a:cubicBezTo>
                    <a:pt x="31" y="39"/>
                    <a:pt x="31" y="39"/>
                    <a:pt x="31" y="39"/>
                  </a:cubicBezTo>
                  <a:cubicBezTo>
                    <a:pt x="31" y="37"/>
                    <a:pt x="31" y="37"/>
                    <a:pt x="31" y="37"/>
                  </a:cubicBezTo>
                  <a:cubicBezTo>
                    <a:pt x="31" y="22"/>
                    <a:pt x="31" y="22"/>
                    <a:pt x="31" y="22"/>
                  </a:cubicBezTo>
                  <a:cubicBezTo>
                    <a:pt x="31" y="14"/>
                    <a:pt x="31" y="14"/>
                    <a:pt x="31" y="14"/>
                  </a:cubicBezTo>
                  <a:cubicBezTo>
                    <a:pt x="33" y="14"/>
                    <a:pt x="33" y="14"/>
                    <a:pt x="33" y="14"/>
                  </a:cubicBezTo>
                  <a:cubicBezTo>
                    <a:pt x="33" y="21"/>
                    <a:pt x="33" y="21"/>
                    <a:pt x="33" y="21"/>
                  </a:cubicBezTo>
                  <a:cubicBezTo>
                    <a:pt x="33" y="35"/>
                    <a:pt x="33" y="35"/>
                    <a:pt x="33" y="35"/>
                  </a:cubicBezTo>
                  <a:cubicBezTo>
                    <a:pt x="33" y="37"/>
                    <a:pt x="35" y="39"/>
                    <a:pt x="37" y="39"/>
                  </a:cubicBezTo>
                  <a:cubicBezTo>
                    <a:pt x="39" y="39"/>
                    <a:pt x="40" y="37"/>
                    <a:pt x="40" y="35"/>
                  </a:cubicBezTo>
                  <a:cubicBezTo>
                    <a:pt x="40" y="12"/>
                    <a:pt x="40" y="12"/>
                    <a:pt x="40" y="12"/>
                  </a:cubicBezTo>
                  <a:cubicBezTo>
                    <a:pt x="40" y="12"/>
                    <a:pt x="40" y="12"/>
                    <a:pt x="40" y="12"/>
                  </a:cubicBezTo>
                  <a:close/>
                </a:path>
              </a:pathLst>
            </a:custGeom>
            <a:grpFill/>
            <a:ln>
              <a:noFill/>
            </a:ln>
            <a:extLst>
              <a:ext uri="{91240B29-F687-4F45-9708-019B960494DF}">
                <a14:hiddenLine xmlns:a14="http://schemas.microsoft.com/office/drawing/2010/main" w="9525">
                  <a:solidFill>
                    <a:srgbClr val="5DB3B0"/>
                  </a:solidFill>
                  <a:round/>
                </a14:hiddenLine>
              </a:ext>
            </a:extLst>
          </p:spPr>
          <p:txBody>
            <a:bodyPr vert="horz" wrap="square" lIns="91440" tIns="45720" rIns="91440" bIns="45720" numCol="1" anchor="t" anchorCtr="0" compatLnSpc="1"/>
            <a:lstStyle/>
            <a:p>
              <a:endParaRPr lang="zh-CN" altLang="en-US">
                <a:solidFill>
                  <a:schemeClr val="tx1">
                    <a:lumMod val="95000"/>
                    <a:lumOff val="5000"/>
                  </a:schemeClr>
                </a:solidFill>
              </a:endParaRPr>
            </a:p>
          </p:txBody>
        </p:sp>
      </p:grpSp>
      <p:grpSp>
        <p:nvGrpSpPr>
          <p:cNvPr id="114" name="组合 113"/>
          <p:cNvGrpSpPr/>
          <p:nvPr/>
        </p:nvGrpSpPr>
        <p:grpSpPr>
          <a:xfrm>
            <a:off x="1823144" y="3089536"/>
            <a:ext cx="335289" cy="837405"/>
            <a:chOff x="-981076" y="1123951"/>
            <a:chExt cx="325438" cy="812800"/>
          </a:xfrm>
          <a:solidFill>
            <a:srgbClr val="B32229"/>
          </a:solidFill>
          <a:effectLst/>
        </p:grpSpPr>
        <p:sp>
          <p:nvSpPr>
            <p:cNvPr id="115" name="Oval 28"/>
            <p:cNvSpPr>
              <a:spLocks noChangeArrowheads="1"/>
            </p:cNvSpPr>
            <p:nvPr/>
          </p:nvSpPr>
          <p:spPr bwMode="auto">
            <a:xfrm>
              <a:off x="-900113" y="1123951"/>
              <a:ext cx="163513" cy="153988"/>
            </a:xfrm>
            <a:prstGeom prst="ellipse">
              <a:avLst/>
            </a:prstGeom>
            <a:grpFill/>
            <a:ln>
              <a:noFill/>
            </a:ln>
            <a:extLst>
              <a:ext uri="{91240B29-F687-4F45-9708-019B960494DF}">
                <a14:hiddenLine xmlns:a14="http://schemas.microsoft.com/office/drawing/2010/main" w="9525">
                  <a:solidFill>
                    <a:srgbClr val="5DB3B0"/>
                  </a:solidFill>
                  <a:round/>
                </a14:hiddenLine>
              </a:ext>
            </a:extLst>
          </p:spPr>
          <p:txBody>
            <a:bodyPr vert="horz" wrap="square" lIns="91440" tIns="45720" rIns="91440" bIns="45720" numCol="1" anchor="t" anchorCtr="0" compatLnSpc="1"/>
            <a:lstStyle/>
            <a:p>
              <a:endParaRPr lang="zh-CN" altLang="en-US">
                <a:solidFill>
                  <a:schemeClr val="tx1">
                    <a:lumMod val="95000"/>
                    <a:lumOff val="5000"/>
                  </a:schemeClr>
                </a:solidFill>
              </a:endParaRPr>
            </a:p>
          </p:txBody>
        </p:sp>
        <p:sp>
          <p:nvSpPr>
            <p:cNvPr id="116" name="Freeform 29"/>
            <p:cNvSpPr/>
            <p:nvPr/>
          </p:nvSpPr>
          <p:spPr bwMode="auto">
            <a:xfrm>
              <a:off x="-981076" y="1293813"/>
              <a:ext cx="325438" cy="642938"/>
            </a:xfrm>
            <a:custGeom>
              <a:avLst/>
              <a:gdLst>
                <a:gd name="T0" fmla="*/ 40 w 40"/>
                <a:gd name="T1" fmla="*/ 12 h 79"/>
                <a:gd name="T2" fmla="*/ 29 w 40"/>
                <a:gd name="T3" fmla="*/ 0 h 79"/>
                <a:gd name="T4" fmla="*/ 17 w 40"/>
                <a:gd name="T5" fmla="*/ 0 h 79"/>
                <a:gd name="T6" fmla="*/ 16 w 40"/>
                <a:gd name="T7" fmla="*/ 0 h 79"/>
                <a:gd name="T8" fmla="*/ 12 w 40"/>
                <a:gd name="T9" fmla="*/ 0 h 79"/>
                <a:gd name="T10" fmla="*/ 0 w 40"/>
                <a:gd name="T11" fmla="*/ 12 h 79"/>
                <a:gd name="T12" fmla="*/ 0 w 40"/>
                <a:gd name="T13" fmla="*/ 12 h 79"/>
                <a:gd name="T14" fmla="*/ 0 w 40"/>
                <a:gd name="T15" fmla="*/ 35 h 79"/>
                <a:gd name="T16" fmla="*/ 4 w 40"/>
                <a:gd name="T17" fmla="*/ 39 h 79"/>
                <a:gd name="T18" fmla="*/ 7 w 40"/>
                <a:gd name="T19" fmla="*/ 35 h 79"/>
                <a:gd name="T20" fmla="*/ 7 w 40"/>
                <a:gd name="T21" fmla="*/ 21 h 79"/>
                <a:gd name="T22" fmla="*/ 7 w 40"/>
                <a:gd name="T23" fmla="*/ 14 h 79"/>
                <a:gd name="T24" fmla="*/ 9 w 40"/>
                <a:gd name="T25" fmla="*/ 14 h 79"/>
                <a:gd name="T26" fmla="*/ 9 w 40"/>
                <a:gd name="T27" fmla="*/ 22 h 79"/>
                <a:gd name="T28" fmla="*/ 9 w 40"/>
                <a:gd name="T29" fmla="*/ 37 h 79"/>
                <a:gd name="T30" fmla="*/ 9 w 40"/>
                <a:gd name="T31" fmla="*/ 39 h 79"/>
                <a:gd name="T32" fmla="*/ 9 w 40"/>
                <a:gd name="T33" fmla="*/ 74 h 79"/>
                <a:gd name="T34" fmla="*/ 14 w 40"/>
                <a:gd name="T35" fmla="*/ 79 h 79"/>
                <a:gd name="T36" fmla="*/ 19 w 40"/>
                <a:gd name="T37" fmla="*/ 74 h 79"/>
                <a:gd name="T38" fmla="*/ 19 w 40"/>
                <a:gd name="T39" fmla="*/ 39 h 79"/>
                <a:gd name="T40" fmla="*/ 21 w 40"/>
                <a:gd name="T41" fmla="*/ 39 h 79"/>
                <a:gd name="T42" fmla="*/ 21 w 40"/>
                <a:gd name="T43" fmla="*/ 74 h 79"/>
                <a:gd name="T44" fmla="*/ 26 w 40"/>
                <a:gd name="T45" fmla="*/ 79 h 79"/>
                <a:gd name="T46" fmla="*/ 31 w 40"/>
                <a:gd name="T47" fmla="*/ 74 h 79"/>
                <a:gd name="T48" fmla="*/ 31 w 40"/>
                <a:gd name="T49" fmla="*/ 39 h 79"/>
                <a:gd name="T50" fmla="*/ 31 w 40"/>
                <a:gd name="T51" fmla="*/ 37 h 79"/>
                <a:gd name="T52" fmla="*/ 31 w 40"/>
                <a:gd name="T53" fmla="*/ 22 h 79"/>
                <a:gd name="T54" fmla="*/ 31 w 40"/>
                <a:gd name="T55" fmla="*/ 14 h 79"/>
                <a:gd name="T56" fmla="*/ 33 w 40"/>
                <a:gd name="T57" fmla="*/ 14 h 79"/>
                <a:gd name="T58" fmla="*/ 33 w 40"/>
                <a:gd name="T59" fmla="*/ 21 h 79"/>
                <a:gd name="T60" fmla="*/ 33 w 40"/>
                <a:gd name="T61" fmla="*/ 35 h 79"/>
                <a:gd name="T62" fmla="*/ 37 w 40"/>
                <a:gd name="T63" fmla="*/ 39 h 79"/>
                <a:gd name="T64" fmla="*/ 40 w 40"/>
                <a:gd name="T65" fmla="*/ 35 h 79"/>
                <a:gd name="T66" fmla="*/ 40 w 40"/>
                <a:gd name="T67" fmla="*/ 12 h 79"/>
                <a:gd name="T68" fmla="*/ 40 w 40"/>
                <a:gd name="T69" fmla="*/ 12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79">
                  <a:moveTo>
                    <a:pt x="40" y="12"/>
                  </a:moveTo>
                  <a:cubicBezTo>
                    <a:pt x="40" y="6"/>
                    <a:pt x="35" y="0"/>
                    <a:pt x="29" y="0"/>
                  </a:cubicBezTo>
                  <a:cubicBezTo>
                    <a:pt x="17" y="0"/>
                    <a:pt x="17" y="0"/>
                    <a:pt x="17" y="0"/>
                  </a:cubicBezTo>
                  <a:cubicBezTo>
                    <a:pt x="16" y="0"/>
                    <a:pt x="16" y="0"/>
                    <a:pt x="16" y="0"/>
                  </a:cubicBezTo>
                  <a:cubicBezTo>
                    <a:pt x="12" y="0"/>
                    <a:pt x="12" y="0"/>
                    <a:pt x="12" y="0"/>
                  </a:cubicBezTo>
                  <a:cubicBezTo>
                    <a:pt x="5" y="0"/>
                    <a:pt x="0" y="6"/>
                    <a:pt x="0" y="12"/>
                  </a:cubicBezTo>
                  <a:cubicBezTo>
                    <a:pt x="0" y="12"/>
                    <a:pt x="0" y="12"/>
                    <a:pt x="0" y="12"/>
                  </a:cubicBezTo>
                  <a:cubicBezTo>
                    <a:pt x="0" y="35"/>
                    <a:pt x="0" y="35"/>
                    <a:pt x="0" y="35"/>
                  </a:cubicBezTo>
                  <a:cubicBezTo>
                    <a:pt x="0" y="37"/>
                    <a:pt x="1" y="39"/>
                    <a:pt x="4" y="39"/>
                  </a:cubicBezTo>
                  <a:cubicBezTo>
                    <a:pt x="6" y="39"/>
                    <a:pt x="7" y="37"/>
                    <a:pt x="7" y="35"/>
                  </a:cubicBezTo>
                  <a:cubicBezTo>
                    <a:pt x="7" y="21"/>
                    <a:pt x="7" y="21"/>
                    <a:pt x="7" y="21"/>
                  </a:cubicBezTo>
                  <a:cubicBezTo>
                    <a:pt x="7" y="14"/>
                    <a:pt x="7" y="14"/>
                    <a:pt x="7" y="14"/>
                  </a:cubicBezTo>
                  <a:cubicBezTo>
                    <a:pt x="9" y="14"/>
                    <a:pt x="9" y="14"/>
                    <a:pt x="9" y="14"/>
                  </a:cubicBezTo>
                  <a:cubicBezTo>
                    <a:pt x="9" y="22"/>
                    <a:pt x="9" y="22"/>
                    <a:pt x="9" y="22"/>
                  </a:cubicBezTo>
                  <a:cubicBezTo>
                    <a:pt x="9" y="37"/>
                    <a:pt x="9" y="37"/>
                    <a:pt x="9" y="37"/>
                  </a:cubicBezTo>
                  <a:cubicBezTo>
                    <a:pt x="9" y="39"/>
                    <a:pt x="9" y="39"/>
                    <a:pt x="9" y="39"/>
                  </a:cubicBezTo>
                  <a:cubicBezTo>
                    <a:pt x="9" y="74"/>
                    <a:pt x="9" y="74"/>
                    <a:pt x="9" y="74"/>
                  </a:cubicBezTo>
                  <a:cubicBezTo>
                    <a:pt x="9" y="77"/>
                    <a:pt x="11" y="79"/>
                    <a:pt x="14" y="79"/>
                  </a:cubicBezTo>
                  <a:cubicBezTo>
                    <a:pt x="17" y="79"/>
                    <a:pt x="19" y="77"/>
                    <a:pt x="19" y="74"/>
                  </a:cubicBezTo>
                  <a:cubicBezTo>
                    <a:pt x="19" y="39"/>
                    <a:pt x="19" y="39"/>
                    <a:pt x="19" y="39"/>
                  </a:cubicBezTo>
                  <a:cubicBezTo>
                    <a:pt x="21" y="39"/>
                    <a:pt x="21" y="39"/>
                    <a:pt x="21" y="39"/>
                  </a:cubicBezTo>
                  <a:cubicBezTo>
                    <a:pt x="21" y="74"/>
                    <a:pt x="21" y="74"/>
                    <a:pt x="21" y="74"/>
                  </a:cubicBezTo>
                  <a:cubicBezTo>
                    <a:pt x="21" y="77"/>
                    <a:pt x="23" y="79"/>
                    <a:pt x="26" y="79"/>
                  </a:cubicBezTo>
                  <a:cubicBezTo>
                    <a:pt x="29" y="79"/>
                    <a:pt x="31" y="77"/>
                    <a:pt x="31" y="74"/>
                  </a:cubicBezTo>
                  <a:cubicBezTo>
                    <a:pt x="31" y="39"/>
                    <a:pt x="31" y="39"/>
                    <a:pt x="31" y="39"/>
                  </a:cubicBezTo>
                  <a:cubicBezTo>
                    <a:pt x="31" y="37"/>
                    <a:pt x="31" y="37"/>
                    <a:pt x="31" y="37"/>
                  </a:cubicBezTo>
                  <a:cubicBezTo>
                    <a:pt x="31" y="22"/>
                    <a:pt x="31" y="22"/>
                    <a:pt x="31" y="22"/>
                  </a:cubicBezTo>
                  <a:cubicBezTo>
                    <a:pt x="31" y="14"/>
                    <a:pt x="31" y="14"/>
                    <a:pt x="31" y="14"/>
                  </a:cubicBezTo>
                  <a:cubicBezTo>
                    <a:pt x="33" y="14"/>
                    <a:pt x="33" y="14"/>
                    <a:pt x="33" y="14"/>
                  </a:cubicBezTo>
                  <a:cubicBezTo>
                    <a:pt x="33" y="21"/>
                    <a:pt x="33" y="21"/>
                    <a:pt x="33" y="21"/>
                  </a:cubicBezTo>
                  <a:cubicBezTo>
                    <a:pt x="33" y="35"/>
                    <a:pt x="33" y="35"/>
                    <a:pt x="33" y="35"/>
                  </a:cubicBezTo>
                  <a:cubicBezTo>
                    <a:pt x="33" y="37"/>
                    <a:pt x="35" y="39"/>
                    <a:pt x="37" y="39"/>
                  </a:cubicBezTo>
                  <a:cubicBezTo>
                    <a:pt x="39" y="39"/>
                    <a:pt x="40" y="37"/>
                    <a:pt x="40" y="35"/>
                  </a:cubicBezTo>
                  <a:cubicBezTo>
                    <a:pt x="40" y="12"/>
                    <a:pt x="40" y="12"/>
                    <a:pt x="40" y="12"/>
                  </a:cubicBezTo>
                  <a:cubicBezTo>
                    <a:pt x="40" y="12"/>
                    <a:pt x="40" y="12"/>
                    <a:pt x="40" y="12"/>
                  </a:cubicBezTo>
                  <a:close/>
                </a:path>
              </a:pathLst>
            </a:custGeom>
            <a:grpFill/>
            <a:ln>
              <a:noFill/>
            </a:ln>
            <a:extLst>
              <a:ext uri="{91240B29-F687-4F45-9708-019B960494DF}">
                <a14:hiddenLine xmlns:a14="http://schemas.microsoft.com/office/drawing/2010/main" w="9525">
                  <a:solidFill>
                    <a:srgbClr val="5DB3B0"/>
                  </a:solidFill>
                  <a:round/>
                </a14:hiddenLine>
              </a:ext>
            </a:extLst>
          </p:spPr>
          <p:txBody>
            <a:bodyPr vert="horz" wrap="square" lIns="91440" tIns="45720" rIns="91440" bIns="45720" numCol="1" anchor="t" anchorCtr="0" compatLnSpc="1"/>
            <a:lstStyle/>
            <a:p>
              <a:endParaRPr lang="zh-CN" altLang="en-US">
                <a:solidFill>
                  <a:schemeClr val="tx1">
                    <a:lumMod val="95000"/>
                    <a:lumOff val="5000"/>
                  </a:schemeClr>
                </a:solidFill>
              </a:endParaRPr>
            </a:p>
          </p:txBody>
        </p:sp>
      </p:grpSp>
      <p:grpSp>
        <p:nvGrpSpPr>
          <p:cNvPr id="117" name="组合 116"/>
          <p:cNvGrpSpPr/>
          <p:nvPr/>
        </p:nvGrpSpPr>
        <p:grpSpPr>
          <a:xfrm>
            <a:off x="2299637" y="3089536"/>
            <a:ext cx="335289" cy="837405"/>
            <a:chOff x="-981076" y="1123951"/>
            <a:chExt cx="325438" cy="812800"/>
          </a:xfrm>
          <a:solidFill>
            <a:srgbClr val="B32229"/>
          </a:solidFill>
          <a:effectLst/>
        </p:grpSpPr>
        <p:sp>
          <p:nvSpPr>
            <p:cNvPr id="118" name="Oval 28"/>
            <p:cNvSpPr>
              <a:spLocks noChangeArrowheads="1"/>
            </p:cNvSpPr>
            <p:nvPr/>
          </p:nvSpPr>
          <p:spPr bwMode="auto">
            <a:xfrm>
              <a:off x="-900113" y="1123951"/>
              <a:ext cx="163513" cy="153988"/>
            </a:xfrm>
            <a:prstGeom prst="ellipse">
              <a:avLst/>
            </a:prstGeom>
            <a:grpFill/>
            <a:ln>
              <a:noFill/>
            </a:ln>
            <a:extLst>
              <a:ext uri="{91240B29-F687-4F45-9708-019B960494DF}">
                <a14:hiddenLine xmlns:a14="http://schemas.microsoft.com/office/drawing/2010/main" w="9525">
                  <a:solidFill>
                    <a:srgbClr val="5DB3B0"/>
                  </a:solidFill>
                  <a:round/>
                </a14:hiddenLine>
              </a:ext>
            </a:extLst>
          </p:spPr>
          <p:txBody>
            <a:bodyPr vert="horz" wrap="square" lIns="91440" tIns="45720" rIns="91440" bIns="45720" numCol="1" anchor="t" anchorCtr="0" compatLnSpc="1"/>
            <a:lstStyle/>
            <a:p>
              <a:endParaRPr lang="zh-CN" altLang="en-US">
                <a:solidFill>
                  <a:schemeClr val="tx1">
                    <a:lumMod val="95000"/>
                    <a:lumOff val="5000"/>
                  </a:schemeClr>
                </a:solidFill>
              </a:endParaRPr>
            </a:p>
          </p:txBody>
        </p:sp>
        <p:sp>
          <p:nvSpPr>
            <p:cNvPr id="119" name="Freeform 29"/>
            <p:cNvSpPr/>
            <p:nvPr/>
          </p:nvSpPr>
          <p:spPr bwMode="auto">
            <a:xfrm>
              <a:off x="-981076" y="1293813"/>
              <a:ext cx="325438" cy="642938"/>
            </a:xfrm>
            <a:custGeom>
              <a:avLst/>
              <a:gdLst>
                <a:gd name="T0" fmla="*/ 40 w 40"/>
                <a:gd name="T1" fmla="*/ 12 h 79"/>
                <a:gd name="T2" fmla="*/ 29 w 40"/>
                <a:gd name="T3" fmla="*/ 0 h 79"/>
                <a:gd name="T4" fmla="*/ 17 w 40"/>
                <a:gd name="T5" fmla="*/ 0 h 79"/>
                <a:gd name="T6" fmla="*/ 16 w 40"/>
                <a:gd name="T7" fmla="*/ 0 h 79"/>
                <a:gd name="T8" fmla="*/ 12 w 40"/>
                <a:gd name="T9" fmla="*/ 0 h 79"/>
                <a:gd name="T10" fmla="*/ 0 w 40"/>
                <a:gd name="T11" fmla="*/ 12 h 79"/>
                <a:gd name="T12" fmla="*/ 0 w 40"/>
                <a:gd name="T13" fmla="*/ 12 h 79"/>
                <a:gd name="T14" fmla="*/ 0 w 40"/>
                <a:gd name="T15" fmla="*/ 35 h 79"/>
                <a:gd name="T16" fmla="*/ 4 w 40"/>
                <a:gd name="T17" fmla="*/ 39 h 79"/>
                <a:gd name="T18" fmla="*/ 7 w 40"/>
                <a:gd name="T19" fmla="*/ 35 h 79"/>
                <a:gd name="T20" fmla="*/ 7 w 40"/>
                <a:gd name="T21" fmla="*/ 21 h 79"/>
                <a:gd name="T22" fmla="*/ 7 w 40"/>
                <a:gd name="T23" fmla="*/ 14 h 79"/>
                <a:gd name="T24" fmla="*/ 9 w 40"/>
                <a:gd name="T25" fmla="*/ 14 h 79"/>
                <a:gd name="T26" fmla="*/ 9 w 40"/>
                <a:gd name="T27" fmla="*/ 22 h 79"/>
                <a:gd name="T28" fmla="*/ 9 w 40"/>
                <a:gd name="T29" fmla="*/ 37 h 79"/>
                <a:gd name="T30" fmla="*/ 9 w 40"/>
                <a:gd name="T31" fmla="*/ 39 h 79"/>
                <a:gd name="T32" fmla="*/ 9 w 40"/>
                <a:gd name="T33" fmla="*/ 74 h 79"/>
                <a:gd name="T34" fmla="*/ 14 w 40"/>
                <a:gd name="T35" fmla="*/ 79 h 79"/>
                <a:gd name="T36" fmla="*/ 19 w 40"/>
                <a:gd name="T37" fmla="*/ 74 h 79"/>
                <a:gd name="T38" fmla="*/ 19 w 40"/>
                <a:gd name="T39" fmla="*/ 39 h 79"/>
                <a:gd name="T40" fmla="*/ 21 w 40"/>
                <a:gd name="T41" fmla="*/ 39 h 79"/>
                <a:gd name="T42" fmla="*/ 21 w 40"/>
                <a:gd name="T43" fmla="*/ 74 h 79"/>
                <a:gd name="T44" fmla="*/ 26 w 40"/>
                <a:gd name="T45" fmla="*/ 79 h 79"/>
                <a:gd name="T46" fmla="*/ 31 w 40"/>
                <a:gd name="T47" fmla="*/ 74 h 79"/>
                <a:gd name="T48" fmla="*/ 31 w 40"/>
                <a:gd name="T49" fmla="*/ 39 h 79"/>
                <a:gd name="T50" fmla="*/ 31 w 40"/>
                <a:gd name="T51" fmla="*/ 37 h 79"/>
                <a:gd name="T52" fmla="*/ 31 w 40"/>
                <a:gd name="T53" fmla="*/ 22 h 79"/>
                <a:gd name="T54" fmla="*/ 31 w 40"/>
                <a:gd name="T55" fmla="*/ 14 h 79"/>
                <a:gd name="T56" fmla="*/ 33 w 40"/>
                <a:gd name="T57" fmla="*/ 14 h 79"/>
                <a:gd name="T58" fmla="*/ 33 w 40"/>
                <a:gd name="T59" fmla="*/ 21 h 79"/>
                <a:gd name="T60" fmla="*/ 33 w 40"/>
                <a:gd name="T61" fmla="*/ 35 h 79"/>
                <a:gd name="T62" fmla="*/ 37 w 40"/>
                <a:gd name="T63" fmla="*/ 39 h 79"/>
                <a:gd name="T64" fmla="*/ 40 w 40"/>
                <a:gd name="T65" fmla="*/ 35 h 79"/>
                <a:gd name="T66" fmla="*/ 40 w 40"/>
                <a:gd name="T67" fmla="*/ 12 h 79"/>
                <a:gd name="T68" fmla="*/ 40 w 40"/>
                <a:gd name="T69" fmla="*/ 12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79">
                  <a:moveTo>
                    <a:pt x="40" y="12"/>
                  </a:moveTo>
                  <a:cubicBezTo>
                    <a:pt x="40" y="6"/>
                    <a:pt x="35" y="0"/>
                    <a:pt x="29" y="0"/>
                  </a:cubicBezTo>
                  <a:cubicBezTo>
                    <a:pt x="17" y="0"/>
                    <a:pt x="17" y="0"/>
                    <a:pt x="17" y="0"/>
                  </a:cubicBezTo>
                  <a:cubicBezTo>
                    <a:pt x="16" y="0"/>
                    <a:pt x="16" y="0"/>
                    <a:pt x="16" y="0"/>
                  </a:cubicBezTo>
                  <a:cubicBezTo>
                    <a:pt x="12" y="0"/>
                    <a:pt x="12" y="0"/>
                    <a:pt x="12" y="0"/>
                  </a:cubicBezTo>
                  <a:cubicBezTo>
                    <a:pt x="5" y="0"/>
                    <a:pt x="0" y="6"/>
                    <a:pt x="0" y="12"/>
                  </a:cubicBezTo>
                  <a:cubicBezTo>
                    <a:pt x="0" y="12"/>
                    <a:pt x="0" y="12"/>
                    <a:pt x="0" y="12"/>
                  </a:cubicBezTo>
                  <a:cubicBezTo>
                    <a:pt x="0" y="35"/>
                    <a:pt x="0" y="35"/>
                    <a:pt x="0" y="35"/>
                  </a:cubicBezTo>
                  <a:cubicBezTo>
                    <a:pt x="0" y="37"/>
                    <a:pt x="1" y="39"/>
                    <a:pt x="4" y="39"/>
                  </a:cubicBezTo>
                  <a:cubicBezTo>
                    <a:pt x="6" y="39"/>
                    <a:pt x="7" y="37"/>
                    <a:pt x="7" y="35"/>
                  </a:cubicBezTo>
                  <a:cubicBezTo>
                    <a:pt x="7" y="21"/>
                    <a:pt x="7" y="21"/>
                    <a:pt x="7" y="21"/>
                  </a:cubicBezTo>
                  <a:cubicBezTo>
                    <a:pt x="7" y="14"/>
                    <a:pt x="7" y="14"/>
                    <a:pt x="7" y="14"/>
                  </a:cubicBezTo>
                  <a:cubicBezTo>
                    <a:pt x="9" y="14"/>
                    <a:pt x="9" y="14"/>
                    <a:pt x="9" y="14"/>
                  </a:cubicBezTo>
                  <a:cubicBezTo>
                    <a:pt x="9" y="22"/>
                    <a:pt x="9" y="22"/>
                    <a:pt x="9" y="22"/>
                  </a:cubicBezTo>
                  <a:cubicBezTo>
                    <a:pt x="9" y="37"/>
                    <a:pt x="9" y="37"/>
                    <a:pt x="9" y="37"/>
                  </a:cubicBezTo>
                  <a:cubicBezTo>
                    <a:pt x="9" y="39"/>
                    <a:pt x="9" y="39"/>
                    <a:pt x="9" y="39"/>
                  </a:cubicBezTo>
                  <a:cubicBezTo>
                    <a:pt x="9" y="74"/>
                    <a:pt x="9" y="74"/>
                    <a:pt x="9" y="74"/>
                  </a:cubicBezTo>
                  <a:cubicBezTo>
                    <a:pt x="9" y="77"/>
                    <a:pt x="11" y="79"/>
                    <a:pt x="14" y="79"/>
                  </a:cubicBezTo>
                  <a:cubicBezTo>
                    <a:pt x="17" y="79"/>
                    <a:pt x="19" y="77"/>
                    <a:pt x="19" y="74"/>
                  </a:cubicBezTo>
                  <a:cubicBezTo>
                    <a:pt x="19" y="39"/>
                    <a:pt x="19" y="39"/>
                    <a:pt x="19" y="39"/>
                  </a:cubicBezTo>
                  <a:cubicBezTo>
                    <a:pt x="21" y="39"/>
                    <a:pt x="21" y="39"/>
                    <a:pt x="21" y="39"/>
                  </a:cubicBezTo>
                  <a:cubicBezTo>
                    <a:pt x="21" y="74"/>
                    <a:pt x="21" y="74"/>
                    <a:pt x="21" y="74"/>
                  </a:cubicBezTo>
                  <a:cubicBezTo>
                    <a:pt x="21" y="77"/>
                    <a:pt x="23" y="79"/>
                    <a:pt x="26" y="79"/>
                  </a:cubicBezTo>
                  <a:cubicBezTo>
                    <a:pt x="29" y="79"/>
                    <a:pt x="31" y="77"/>
                    <a:pt x="31" y="74"/>
                  </a:cubicBezTo>
                  <a:cubicBezTo>
                    <a:pt x="31" y="39"/>
                    <a:pt x="31" y="39"/>
                    <a:pt x="31" y="39"/>
                  </a:cubicBezTo>
                  <a:cubicBezTo>
                    <a:pt x="31" y="37"/>
                    <a:pt x="31" y="37"/>
                    <a:pt x="31" y="37"/>
                  </a:cubicBezTo>
                  <a:cubicBezTo>
                    <a:pt x="31" y="22"/>
                    <a:pt x="31" y="22"/>
                    <a:pt x="31" y="22"/>
                  </a:cubicBezTo>
                  <a:cubicBezTo>
                    <a:pt x="31" y="14"/>
                    <a:pt x="31" y="14"/>
                    <a:pt x="31" y="14"/>
                  </a:cubicBezTo>
                  <a:cubicBezTo>
                    <a:pt x="33" y="14"/>
                    <a:pt x="33" y="14"/>
                    <a:pt x="33" y="14"/>
                  </a:cubicBezTo>
                  <a:cubicBezTo>
                    <a:pt x="33" y="21"/>
                    <a:pt x="33" y="21"/>
                    <a:pt x="33" y="21"/>
                  </a:cubicBezTo>
                  <a:cubicBezTo>
                    <a:pt x="33" y="35"/>
                    <a:pt x="33" y="35"/>
                    <a:pt x="33" y="35"/>
                  </a:cubicBezTo>
                  <a:cubicBezTo>
                    <a:pt x="33" y="37"/>
                    <a:pt x="35" y="39"/>
                    <a:pt x="37" y="39"/>
                  </a:cubicBezTo>
                  <a:cubicBezTo>
                    <a:pt x="39" y="39"/>
                    <a:pt x="40" y="37"/>
                    <a:pt x="40" y="35"/>
                  </a:cubicBezTo>
                  <a:cubicBezTo>
                    <a:pt x="40" y="12"/>
                    <a:pt x="40" y="12"/>
                    <a:pt x="40" y="12"/>
                  </a:cubicBezTo>
                  <a:cubicBezTo>
                    <a:pt x="40" y="12"/>
                    <a:pt x="40" y="12"/>
                    <a:pt x="40" y="12"/>
                  </a:cubicBezTo>
                  <a:close/>
                </a:path>
              </a:pathLst>
            </a:custGeom>
            <a:grpFill/>
            <a:ln>
              <a:noFill/>
            </a:ln>
            <a:extLst>
              <a:ext uri="{91240B29-F687-4F45-9708-019B960494DF}">
                <a14:hiddenLine xmlns:a14="http://schemas.microsoft.com/office/drawing/2010/main" w="9525">
                  <a:solidFill>
                    <a:srgbClr val="5DB3B0"/>
                  </a:solidFill>
                  <a:round/>
                </a14:hiddenLine>
              </a:ext>
            </a:extLst>
          </p:spPr>
          <p:txBody>
            <a:bodyPr vert="horz" wrap="square" lIns="91440" tIns="45720" rIns="91440" bIns="45720" numCol="1" anchor="t" anchorCtr="0" compatLnSpc="1"/>
            <a:lstStyle/>
            <a:p>
              <a:endParaRPr lang="zh-CN" altLang="en-US">
                <a:solidFill>
                  <a:schemeClr val="tx1">
                    <a:lumMod val="95000"/>
                    <a:lumOff val="5000"/>
                  </a:schemeClr>
                </a:solidFill>
              </a:endParaRPr>
            </a:p>
          </p:txBody>
        </p:sp>
      </p:grpSp>
      <p:grpSp>
        <p:nvGrpSpPr>
          <p:cNvPr id="120" name="组合 119"/>
          <p:cNvGrpSpPr/>
          <p:nvPr/>
        </p:nvGrpSpPr>
        <p:grpSpPr>
          <a:xfrm>
            <a:off x="2773312" y="3089536"/>
            <a:ext cx="335289" cy="837405"/>
            <a:chOff x="-981076" y="1123951"/>
            <a:chExt cx="325438" cy="812800"/>
          </a:xfrm>
          <a:solidFill>
            <a:srgbClr val="B32229"/>
          </a:solidFill>
          <a:effectLst/>
        </p:grpSpPr>
        <p:sp>
          <p:nvSpPr>
            <p:cNvPr id="121" name="Oval 28"/>
            <p:cNvSpPr>
              <a:spLocks noChangeArrowheads="1"/>
            </p:cNvSpPr>
            <p:nvPr/>
          </p:nvSpPr>
          <p:spPr bwMode="auto">
            <a:xfrm>
              <a:off x="-900113" y="1123951"/>
              <a:ext cx="163513" cy="153988"/>
            </a:xfrm>
            <a:prstGeom prst="ellipse">
              <a:avLst/>
            </a:prstGeom>
            <a:grpFill/>
            <a:ln>
              <a:noFill/>
            </a:ln>
            <a:extLst>
              <a:ext uri="{91240B29-F687-4F45-9708-019B960494DF}">
                <a14:hiddenLine xmlns:a14="http://schemas.microsoft.com/office/drawing/2010/main" w="9525">
                  <a:solidFill>
                    <a:srgbClr val="5DB3B0"/>
                  </a:solidFill>
                  <a:round/>
                </a14:hiddenLine>
              </a:ext>
            </a:extLst>
          </p:spPr>
          <p:txBody>
            <a:bodyPr vert="horz" wrap="square" lIns="91440" tIns="45720" rIns="91440" bIns="45720" numCol="1" anchor="t" anchorCtr="0" compatLnSpc="1"/>
            <a:lstStyle/>
            <a:p>
              <a:endParaRPr lang="zh-CN" altLang="en-US">
                <a:solidFill>
                  <a:schemeClr val="tx1">
                    <a:lumMod val="95000"/>
                    <a:lumOff val="5000"/>
                  </a:schemeClr>
                </a:solidFill>
              </a:endParaRPr>
            </a:p>
          </p:txBody>
        </p:sp>
        <p:sp>
          <p:nvSpPr>
            <p:cNvPr id="122" name="Freeform 29"/>
            <p:cNvSpPr/>
            <p:nvPr/>
          </p:nvSpPr>
          <p:spPr bwMode="auto">
            <a:xfrm>
              <a:off x="-981076" y="1293813"/>
              <a:ext cx="325438" cy="642938"/>
            </a:xfrm>
            <a:custGeom>
              <a:avLst/>
              <a:gdLst>
                <a:gd name="T0" fmla="*/ 40 w 40"/>
                <a:gd name="T1" fmla="*/ 12 h 79"/>
                <a:gd name="T2" fmla="*/ 29 w 40"/>
                <a:gd name="T3" fmla="*/ 0 h 79"/>
                <a:gd name="T4" fmla="*/ 17 w 40"/>
                <a:gd name="T5" fmla="*/ 0 h 79"/>
                <a:gd name="T6" fmla="*/ 16 w 40"/>
                <a:gd name="T7" fmla="*/ 0 h 79"/>
                <a:gd name="T8" fmla="*/ 12 w 40"/>
                <a:gd name="T9" fmla="*/ 0 h 79"/>
                <a:gd name="T10" fmla="*/ 0 w 40"/>
                <a:gd name="T11" fmla="*/ 12 h 79"/>
                <a:gd name="T12" fmla="*/ 0 w 40"/>
                <a:gd name="T13" fmla="*/ 12 h 79"/>
                <a:gd name="T14" fmla="*/ 0 w 40"/>
                <a:gd name="T15" fmla="*/ 35 h 79"/>
                <a:gd name="T16" fmla="*/ 4 w 40"/>
                <a:gd name="T17" fmla="*/ 39 h 79"/>
                <a:gd name="T18" fmla="*/ 7 w 40"/>
                <a:gd name="T19" fmla="*/ 35 h 79"/>
                <a:gd name="T20" fmla="*/ 7 w 40"/>
                <a:gd name="T21" fmla="*/ 21 h 79"/>
                <a:gd name="T22" fmla="*/ 7 w 40"/>
                <a:gd name="T23" fmla="*/ 14 h 79"/>
                <a:gd name="T24" fmla="*/ 9 w 40"/>
                <a:gd name="T25" fmla="*/ 14 h 79"/>
                <a:gd name="T26" fmla="*/ 9 w 40"/>
                <a:gd name="T27" fmla="*/ 22 h 79"/>
                <a:gd name="T28" fmla="*/ 9 w 40"/>
                <a:gd name="T29" fmla="*/ 37 h 79"/>
                <a:gd name="T30" fmla="*/ 9 w 40"/>
                <a:gd name="T31" fmla="*/ 39 h 79"/>
                <a:gd name="T32" fmla="*/ 9 w 40"/>
                <a:gd name="T33" fmla="*/ 74 h 79"/>
                <a:gd name="T34" fmla="*/ 14 w 40"/>
                <a:gd name="T35" fmla="*/ 79 h 79"/>
                <a:gd name="T36" fmla="*/ 19 w 40"/>
                <a:gd name="T37" fmla="*/ 74 h 79"/>
                <a:gd name="T38" fmla="*/ 19 w 40"/>
                <a:gd name="T39" fmla="*/ 39 h 79"/>
                <a:gd name="T40" fmla="*/ 21 w 40"/>
                <a:gd name="T41" fmla="*/ 39 h 79"/>
                <a:gd name="T42" fmla="*/ 21 w 40"/>
                <a:gd name="T43" fmla="*/ 74 h 79"/>
                <a:gd name="T44" fmla="*/ 26 w 40"/>
                <a:gd name="T45" fmla="*/ 79 h 79"/>
                <a:gd name="T46" fmla="*/ 31 w 40"/>
                <a:gd name="T47" fmla="*/ 74 h 79"/>
                <a:gd name="T48" fmla="*/ 31 w 40"/>
                <a:gd name="T49" fmla="*/ 39 h 79"/>
                <a:gd name="T50" fmla="*/ 31 w 40"/>
                <a:gd name="T51" fmla="*/ 37 h 79"/>
                <a:gd name="T52" fmla="*/ 31 w 40"/>
                <a:gd name="T53" fmla="*/ 22 h 79"/>
                <a:gd name="T54" fmla="*/ 31 w 40"/>
                <a:gd name="T55" fmla="*/ 14 h 79"/>
                <a:gd name="T56" fmla="*/ 33 w 40"/>
                <a:gd name="T57" fmla="*/ 14 h 79"/>
                <a:gd name="T58" fmla="*/ 33 w 40"/>
                <a:gd name="T59" fmla="*/ 21 h 79"/>
                <a:gd name="T60" fmla="*/ 33 w 40"/>
                <a:gd name="T61" fmla="*/ 35 h 79"/>
                <a:gd name="T62" fmla="*/ 37 w 40"/>
                <a:gd name="T63" fmla="*/ 39 h 79"/>
                <a:gd name="T64" fmla="*/ 40 w 40"/>
                <a:gd name="T65" fmla="*/ 35 h 79"/>
                <a:gd name="T66" fmla="*/ 40 w 40"/>
                <a:gd name="T67" fmla="*/ 12 h 79"/>
                <a:gd name="T68" fmla="*/ 40 w 40"/>
                <a:gd name="T69" fmla="*/ 12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79">
                  <a:moveTo>
                    <a:pt x="40" y="12"/>
                  </a:moveTo>
                  <a:cubicBezTo>
                    <a:pt x="40" y="6"/>
                    <a:pt x="35" y="0"/>
                    <a:pt x="29" y="0"/>
                  </a:cubicBezTo>
                  <a:cubicBezTo>
                    <a:pt x="17" y="0"/>
                    <a:pt x="17" y="0"/>
                    <a:pt x="17" y="0"/>
                  </a:cubicBezTo>
                  <a:cubicBezTo>
                    <a:pt x="16" y="0"/>
                    <a:pt x="16" y="0"/>
                    <a:pt x="16" y="0"/>
                  </a:cubicBezTo>
                  <a:cubicBezTo>
                    <a:pt x="12" y="0"/>
                    <a:pt x="12" y="0"/>
                    <a:pt x="12" y="0"/>
                  </a:cubicBezTo>
                  <a:cubicBezTo>
                    <a:pt x="5" y="0"/>
                    <a:pt x="0" y="6"/>
                    <a:pt x="0" y="12"/>
                  </a:cubicBezTo>
                  <a:cubicBezTo>
                    <a:pt x="0" y="12"/>
                    <a:pt x="0" y="12"/>
                    <a:pt x="0" y="12"/>
                  </a:cubicBezTo>
                  <a:cubicBezTo>
                    <a:pt x="0" y="35"/>
                    <a:pt x="0" y="35"/>
                    <a:pt x="0" y="35"/>
                  </a:cubicBezTo>
                  <a:cubicBezTo>
                    <a:pt x="0" y="37"/>
                    <a:pt x="1" y="39"/>
                    <a:pt x="4" y="39"/>
                  </a:cubicBezTo>
                  <a:cubicBezTo>
                    <a:pt x="6" y="39"/>
                    <a:pt x="7" y="37"/>
                    <a:pt x="7" y="35"/>
                  </a:cubicBezTo>
                  <a:cubicBezTo>
                    <a:pt x="7" y="21"/>
                    <a:pt x="7" y="21"/>
                    <a:pt x="7" y="21"/>
                  </a:cubicBezTo>
                  <a:cubicBezTo>
                    <a:pt x="7" y="14"/>
                    <a:pt x="7" y="14"/>
                    <a:pt x="7" y="14"/>
                  </a:cubicBezTo>
                  <a:cubicBezTo>
                    <a:pt x="9" y="14"/>
                    <a:pt x="9" y="14"/>
                    <a:pt x="9" y="14"/>
                  </a:cubicBezTo>
                  <a:cubicBezTo>
                    <a:pt x="9" y="22"/>
                    <a:pt x="9" y="22"/>
                    <a:pt x="9" y="22"/>
                  </a:cubicBezTo>
                  <a:cubicBezTo>
                    <a:pt x="9" y="37"/>
                    <a:pt x="9" y="37"/>
                    <a:pt x="9" y="37"/>
                  </a:cubicBezTo>
                  <a:cubicBezTo>
                    <a:pt x="9" y="39"/>
                    <a:pt x="9" y="39"/>
                    <a:pt x="9" y="39"/>
                  </a:cubicBezTo>
                  <a:cubicBezTo>
                    <a:pt x="9" y="74"/>
                    <a:pt x="9" y="74"/>
                    <a:pt x="9" y="74"/>
                  </a:cubicBezTo>
                  <a:cubicBezTo>
                    <a:pt x="9" y="77"/>
                    <a:pt x="11" y="79"/>
                    <a:pt x="14" y="79"/>
                  </a:cubicBezTo>
                  <a:cubicBezTo>
                    <a:pt x="17" y="79"/>
                    <a:pt x="19" y="77"/>
                    <a:pt x="19" y="74"/>
                  </a:cubicBezTo>
                  <a:cubicBezTo>
                    <a:pt x="19" y="39"/>
                    <a:pt x="19" y="39"/>
                    <a:pt x="19" y="39"/>
                  </a:cubicBezTo>
                  <a:cubicBezTo>
                    <a:pt x="21" y="39"/>
                    <a:pt x="21" y="39"/>
                    <a:pt x="21" y="39"/>
                  </a:cubicBezTo>
                  <a:cubicBezTo>
                    <a:pt x="21" y="74"/>
                    <a:pt x="21" y="74"/>
                    <a:pt x="21" y="74"/>
                  </a:cubicBezTo>
                  <a:cubicBezTo>
                    <a:pt x="21" y="77"/>
                    <a:pt x="23" y="79"/>
                    <a:pt x="26" y="79"/>
                  </a:cubicBezTo>
                  <a:cubicBezTo>
                    <a:pt x="29" y="79"/>
                    <a:pt x="31" y="77"/>
                    <a:pt x="31" y="74"/>
                  </a:cubicBezTo>
                  <a:cubicBezTo>
                    <a:pt x="31" y="39"/>
                    <a:pt x="31" y="39"/>
                    <a:pt x="31" y="39"/>
                  </a:cubicBezTo>
                  <a:cubicBezTo>
                    <a:pt x="31" y="37"/>
                    <a:pt x="31" y="37"/>
                    <a:pt x="31" y="37"/>
                  </a:cubicBezTo>
                  <a:cubicBezTo>
                    <a:pt x="31" y="22"/>
                    <a:pt x="31" y="22"/>
                    <a:pt x="31" y="22"/>
                  </a:cubicBezTo>
                  <a:cubicBezTo>
                    <a:pt x="31" y="14"/>
                    <a:pt x="31" y="14"/>
                    <a:pt x="31" y="14"/>
                  </a:cubicBezTo>
                  <a:cubicBezTo>
                    <a:pt x="33" y="14"/>
                    <a:pt x="33" y="14"/>
                    <a:pt x="33" y="14"/>
                  </a:cubicBezTo>
                  <a:cubicBezTo>
                    <a:pt x="33" y="21"/>
                    <a:pt x="33" y="21"/>
                    <a:pt x="33" y="21"/>
                  </a:cubicBezTo>
                  <a:cubicBezTo>
                    <a:pt x="33" y="35"/>
                    <a:pt x="33" y="35"/>
                    <a:pt x="33" y="35"/>
                  </a:cubicBezTo>
                  <a:cubicBezTo>
                    <a:pt x="33" y="37"/>
                    <a:pt x="35" y="39"/>
                    <a:pt x="37" y="39"/>
                  </a:cubicBezTo>
                  <a:cubicBezTo>
                    <a:pt x="39" y="39"/>
                    <a:pt x="40" y="37"/>
                    <a:pt x="40" y="35"/>
                  </a:cubicBezTo>
                  <a:cubicBezTo>
                    <a:pt x="40" y="12"/>
                    <a:pt x="40" y="12"/>
                    <a:pt x="40" y="12"/>
                  </a:cubicBezTo>
                  <a:cubicBezTo>
                    <a:pt x="40" y="12"/>
                    <a:pt x="40" y="12"/>
                    <a:pt x="40" y="12"/>
                  </a:cubicBezTo>
                  <a:close/>
                </a:path>
              </a:pathLst>
            </a:custGeom>
            <a:grpFill/>
            <a:ln>
              <a:noFill/>
            </a:ln>
            <a:extLst>
              <a:ext uri="{91240B29-F687-4F45-9708-019B960494DF}">
                <a14:hiddenLine xmlns:a14="http://schemas.microsoft.com/office/drawing/2010/main" w="9525">
                  <a:solidFill>
                    <a:srgbClr val="5DB3B0"/>
                  </a:solidFill>
                  <a:round/>
                </a14:hiddenLine>
              </a:ext>
            </a:extLst>
          </p:spPr>
          <p:txBody>
            <a:bodyPr vert="horz" wrap="square" lIns="91440" tIns="45720" rIns="91440" bIns="45720" numCol="1" anchor="t" anchorCtr="0" compatLnSpc="1"/>
            <a:lstStyle/>
            <a:p>
              <a:endParaRPr lang="zh-CN" altLang="en-US">
                <a:solidFill>
                  <a:schemeClr val="tx1">
                    <a:lumMod val="95000"/>
                    <a:lumOff val="5000"/>
                  </a:schemeClr>
                </a:solidFill>
              </a:endParaRPr>
            </a:p>
          </p:txBody>
        </p:sp>
      </p:grpSp>
      <p:grpSp>
        <p:nvGrpSpPr>
          <p:cNvPr id="123" name="组合 122"/>
          <p:cNvGrpSpPr/>
          <p:nvPr/>
        </p:nvGrpSpPr>
        <p:grpSpPr>
          <a:xfrm>
            <a:off x="3246290" y="3089536"/>
            <a:ext cx="335289" cy="837405"/>
            <a:chOff x="-981076" y="1123951"/>
            <a:chExt cx="325438" cy="812800"/>
          </a:xfrm>
          <a:solidFill>
            <a:srgbClr val="B32229"/>
          </a:solidFill>
          <a:effectLst/>
        </p:grpSpPr>
        <p:sp>
          <p:nvSpPr>
            <p:cNvPr id="124" name="Oval 28"/>
            <p:cNvSpPr>
              <a:spLocks noChangeArrowheads="1"/>
            </p:cNvSpPr>
            <p:nvPr/>
          </p:nvSpPr>
          <p:spPr bwMode="auto">
            <a:xfrm>
              <a:off x="-900113" y="1123951"/>
              <a:ext cx="163513" cy="153988"/>
            </a:xfrm>
            <a:prstGeom prst="ellipse">
              <a:avLst/>
            </a:prstGeom>
            <a:grpFill/>
            <a:ln>
              <a:noFill/>
            </a:ln>
            <a:extLst>
              <a:ext uri="{91240B29-F687-4F45-9708-019B960494DF}">
                <a14:hiddenLine xmlns:a14="http://schemas.microsoft.com/office/drawing/2010/main" w="9525">
                  <a:solidFill>
                    <a:srgbClr val="5DB3B0"/>
                  </a:solidFill>
                  <a:round/>
                </a14:hiddenLine>
              </a:ext>
            </a:extLst>
          </p:spPr>
          <p:txBody>
            <a:bodyPr vert="horz" wrap="square" lIns="91440" tIns="45720" rIns="91440" bIns="45720" numCol="1" anchor="t" anchorCtr="0" compatLnSpc="1"/>
            <a:lstStyle/>
            <a:p>
              <a:endParaRPr lang="zh-CN" altLang="en-US">
                <a:solidFill>
                  <a:schemeClr val="tx1">
                    <a:lumMod val="95000"/>
                    <a:lumOff val="5000"/>
                  </a:schemeClr>
                </a:solidFill>
              </a:endParaRPr>
            </a:p>
          </p:txBody>
        </p:sp>
        <p:sp>
          <p:nvSpPr>
            <p:cNvPr id="125" name="Freeform 29"/>
            <p:cNvSpPr/>
            <p:nvPr/>
          </p:nvSpPr>
          <p:spPr bwMode="auto">
            <a:xfrm>
              <a:off x="-981076" y="1293813"/>
              <a:ext cx="325438" cy="642938"/>
            </a:xfrm>
            <a:custGeom>
              <a:avLst/>
              <a:gdLst>
                <a:gd name="T0" fmla="*/ 40 w 40"/>
                <a:gd name="T1" fmla="*/ 12 h 79"/>
                <a:gd name="T2" fmla="*/ 29 w 40"/>
                <a:gd name="T3" fmla="*/ 0 h 79"/>
                <a:gd name="T4" fmla="*/ 17 w 40"/>
                <a:gd name="T5" fmla="*/ 0 h 79"/>
                <a:gd name="T6" fmla="*/ 16 w 40"/>
                <a:gd name="T7" fmla="*/ 0 h 79"/>
                <a:gd name="T8" fmla="*/ 12 w 40"/>
                <a:gd name="T9" fmla="*/ 0 h 79"/>
                <a:gd name="T10" fmla="*/ 0 w 40"/>
                <a:gd name="T11" fmla="*/ 12 h 79"/>
                <a:gd name="T12" fmla="*/ 0 w 40"/>
                <a:gd name="T13" fmla="*/ 12 h 79"/>
                <a:gd name="T14" fmla="*/ 0 w 40"/>
                <a:gd name="T15" fmla="*/ 35 h 79"/>
                <a:gd name="T16" fmla="*/ 4 w 40"/>
                <a:gd name="T17" fmla="*/ 39 h 79"/>
                <a:gd name="T18" fmla="*/ 7 w 40"/>
                <a:gd name="T19" fmla="*/ 35 h 79"/>
                <a:gd name="T20" fmla="*/ 7 w 40"/>
                <a:gd name="T21" fmla="*/ 21 h 79"/>
                <a:gd name="T22" fmla="*/ 7 w 40"/>
                <a:gd name="T23" fmla="*/ 14 h 79"/>
                <a:gd name="T24" fmla="*/ 9 w 40"/>
                <a:gd name="T25" fmla="*/ 14 h 79"/>
                <a:gd name="T26" fmla="*/ 9 w 40"/>
                <a:gd name="T27" fmla="*/ 22 h 79"/>
                <a:gd name="T28" fmla="*/ 9 w 40"/>
                <a:gd name="T29" fmla="*/ 37 h 79"/>
                <a:gd name="T30" fmla="*/ 9 w 40"/>
                <a:gd name="T31" fmla="*/ 39 h 79"/>
                <a:gd name="T32" fmla="*/ 9 w 40"/>
                <a:gd name="T33" fmla="*/ 74 h 79"/>
                <a:gd name="T34" fmla="*/ 14 w 40"/>
                <a:gd name="T35" fmla="*/ 79 h 79"/>
                <a:gd name="T36" fmla="*/ 19 w 40"/>
                <a:gd name="T37" fmla="*/ 74 h 79"/>
                <a:gd name="T38" fmla="*/ 19 w 40"/>
                <a:gd name="T39" fmla="*/ 39 h 79"/>
                <a:gd name="T40" fmla="*/ 21 w 40"/>
                <a:gd name="T41" fmla="*/ 39 h 79"/>
                <a:gd name="T42" fmla="*/ 21 w 40"/>
                <a:gd name="T43" fmla="*/ 74 h 79"/>
                <a:gd name="T44" fmla="*/ 26 w 40"/>
                <a:gd name="T45" fmla="*/ 79 h 79"/>
                <a:gd name="T46" fmla="*/ 31 w 40"/>
                <a:gd name="T47" fmla="*/ 74 h 79"/>
                <a:gd name="T48" fmla="*/ 31 w 40"/>
                <a:gd name="T49" fmla="*/ 39 h 79"/>
                <a:gd name="T50" fmla="*/ 31 w 40"/>
                <a:gd name="T51" fmla="*/ 37 h 79"/>
                <a:gd name="T52" fmla="*/ 31 w 40"/>
                <a:gd name="T53" fmla="*/ 22 h 79"/>
                <a:gd name="T54" fmla="*/ 31 w 40"/>
                <a:gd name="T55" fmla="*/ 14 h 79"/>
                <a:gd name="T56" fmla="*/ 33 w 40"/>
                <a:gd name="T57" fmla="*/ 14 h 79"/>
                <a:gd name="T58" fmla="*/ 33 w 40"/>
                <a:gd name="T59" fmla="*/ 21 h 79"/>
                <a:gd name="T60" fmla="*/ 33 w 40"/>
                <a:gd name="T61" fmla="*/ 35 h 79"/>
                <a:gd name="T62" fmla="*/ 37 w 40"/>
                <a:gd name="T63" fmla="*/ 39 h 79"/>
                <a:gd name="T64" fmla="*/ 40 w 40"/>
                <a:gd name="T65" fmla="*/ 35 h 79"/>
                <a:gd name="T66" fmla="*/ 40 w 40"/>
                <a:gd name="T67" fmla="*/ 12 h 79"/>
                <a:gd name="T68" fmla="*/ 40 w 40"/>
                <a:gd name="T69" fmla="*/ 12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79">
                  <a:moveTo>
                    <a:pt x="40" y="12"/>
                  </a:moveTo>
                  <a:cubicBezTo>
                    <a:pt x="40" y="6"/>
                    <a:pt x="35" y="0"/>
                    <a:pt x="29" y="0"/>
                  </a:cubicBezTo>
                  <a:cubicBezTo>
                    <a:pt x="17" y="0"/>
                    <a:pt x="17" y="0"/>
                    <a:pt x="17" y="0"/>
                  </a:cubicBezTo>
                  <a:cubicBezTo>
                    <a:pt x="16" y="0"/>
                    <a:pt x="16" y="0"/>
                    <a:pt x="16" y="0"/>
                  </a:cubicBezTo>
                  <a:cubicBezTo>
                    <a:pt x="12" y="0"/>
                    <a:pt x="12" y="0"/>
                    <a:pt x="12" y="0"/>
                  </a:cubicBezTo>
                  <a:cubicBezTo>
                    <a:pt x="5" y="0"/>
                    <a:pt x="0" y="6"/>
                    <a:pt x="0" y="12"/>
                  </a:cubicBezTo>
                  <a:cubicBezTo>
                    <a:pt x="0" y="12"/>
                    <a:pt x="0" y="12"/>
                    <a:pt x="0" y="12"/>
                  </a:cubicBezTo>
                  <a:cubicBezTo>
                    <a:pt x="0" y="35"/>
                    <a:pt x="0" y="35"/>
                    <a:pt x="0" y="35"/>
                  </a:cubicBezTo>
                  <a:cubicBezTo>
                    <a:pt x="0" y="37"/>
                    <a:pt x="1" y="39"/>
                    <a:pt x="4" y="39"/>
                  </a:cubicBezTo>
                  <a:cubicBezTo>
                    <a:pt x="6" y="39"/>
                    <a:pt x="7" y="37"/>
                    <a:pt x="7" y="35"/>
                  </a:cubicBezTo>
                  <a:cubicBezTo>
                    <a:pt x="7" y="21"/>
                    <a:pt x="7" y="21"/>
                    <a:pt x="7" y="21"/>
                  </a:cubicBezTo>
                  <a:cubicBezTo>
                    <a:pt x="7" y="14"/>
                    <a:pt x="7" y="14"/>
                    <a:pt x="7" y="14"/>
                  </a:cubicBezTo>
                  <a:cubicBezTo>
                    <a:pt x="9" y="14"/>
                    <a:pt x="9" y="14"/>
                    <a:pt x="9" y="14"/>
                  </a:cubicBezTo>
                  <a:cubicBezTo>
                    <a:pt x="9" y="22"/>
                    <a:pt x="9" y="22"/>
                    <a:pt x="9" y="22"/>
                  </a:cubicBezTo>
                  <a:cubicBezTo>
                    <a:pt x="9" y="37"/>
                    <a:pt x="9" y="37"/>
                    <a:pt x="9" y="37"/>
                  </a:cubicBezTo>
                  <a:cubicBezTo>
                    <a:pt x="9" y="39"/>
                    <a:pt x="9" y="39"/>
                    <a:pt x="9" y="39"/>
                  </a:cubicBezTo>
                  <a:cubicBezTo>
                    <a:pt x="9" y="74"/>
                    <a:pt x="9" y="74"/>
                    <a:pt x="9" y="74"/>
                  </a:cubicBezTo>
                  <a:cubicBezTo>
                    <a:pt x="9" y="77"/>
                    <a:pt x="11" y="79"/>
                    <a:pt x="14" y="79"/>
                  </a:cubicBezTo>
                  <a:cubicBezTo>
                    <a:pt x="17" y="79"/>
                    <a:pt x="19" y="77"/>
                    <a:pt x="19" y="74"/>
                  </a:cubicBezTo>
                  <a:cubicBezTo>
                    <a:pt x="19" y="39"/>
                    <a:pt x="19" y="39"/>
                    <a:pt x="19" y="39"/>
                  </a:cubicBezTo>
                  <a:cubicBezTo>
                    <a:pt x="21" y="39"/>
                    <a:pt x="21" y="39"/>
                    <a:pt x="21" y="39"/>
                  </a:cubicBezTo>
                  <a:cubicBezTo>
                    <a:pt x="21" y="74"/>
                    <a:pt x="21" y="74"/>
                    <a:pt x="21" y="74"/>
                  </a:cubicBezTo>
                  <a:cubicBezTo>
                    <a:pt x="21" y="77"/>
                    <a:pt x="23" y="79"/>
                    <a:pt x="26" y="79"/>
                  </a:cubicBezTo>
                  <a:cubicBezTo>
                    <a:pt x="29" y="79"/>
                    <a:pt x="31" y="77"/>
                    <a:pt x="31" y="74"/>
                  </a:cubicBezTo>
                  <a:cubicBezTo>
                    <a:pt x="31" y="39"/>
                    <a:pt x="31" y="39"/>
                    <a:pt x="31" y="39"/>
                  </a:cubicBezTo>
                  <a:cubicBezTo>
                    <a:pt x="31" y="37"/>
                    <a:pt x="31" y="37"/>
                    <a:pt x="31" y="37"/>
                  </a:cubicBezTo>
                  <a:cubicBezTo>
                    <a:pt x="31" y="22"/>
                    <a:pt x="31" y="22"/>
                    <a:pt x="31" y="22"/>
                  </a:cubicBezTo>
                  <a:cubicBezTo>
                    <a:pt x="31" y="14"/>
                    <a:pt x="31" y="14"/>
                    <a:pt x="31" y="14"/>
                  </a:cubicBezTo>
                  <a:cubicBezTo>
                    <a:pt x="33" y="14"/>
                    <a:pt x="33" y="14"/>
                    <a:pt x="33" y="14"/>
                  </a:cubicBezTo>
                  <a:cubicBezTo>
                    <a:pt x="33" y="21"/>
                    <a:pt x="33" y="21"/>
                    <a:pt x="33" y="21"/>
                  </a:cubicBezTo>
                  <a:cubicBezTo>
                    <a:pt x="33" y="35"/>
                    <a:pt x="33" y="35"/>
                    <a:pt x="33" y="35"/>
                  </a:cubicBezTo>
                  <a:cubicBezTo>
                    <a:pt x="33" y="37"/>
                    <a:pt x="35" y="39"/>
                    <a:pt x="37" y="39"/>
                  </a:cubicBezTo>
                  <a:cubicBezTo>
                    <a:pt x="39" y="39"/>
                    <a:pt x="40" y="37"/>
                    <a:pt x="40" y="35"/>
                  </a:cubicBezTo>
                  <a:cubicBezTo>
                    <a:pt x="40" y="12"/>
                    <a:pt x="40" y="12"/>
                    <a:pt x="40" y="12"/>
                  </a:cubicBezTo>
                  <a:cubicBezTo>
                    <a:pt x="40" y="12"/>
                    <a:pt x="40" y="12"/>
                    <a:pt x="40" y="12"/>
                  </a:cubicBezTo>
                  <a:close/>
                </a:path>
              </a:pathLst>
            </a:custGeom>
            <a:grpFill/>
            <a:ln>
              <a:noFill/>
            </a:ln>
            <a:extLst>
              <a:ext uri="{91240B29-F687-4F45-9708-019B960494DF}">
                <a14:hiddenLine xmlns:a14="http://schemas.microsoft.com/office/drawing/2010/main" w="9525">
                  <a:solidFill>
                    <a:srgbClr val="5DB3B0"/>
                  </a:solidFill>
                  <a:round/>
                </a14:hiddenLine>
              </a:ext>
            </a:extLst>
          </p:spPr>
          <p:txBody>
            <a:bodyPr vert="horz" wrap="square" lIns="91440" tIns="45720" rIns="91440" bIns="45720" numCol="1" anchor="t" anchorCtr="0" compatLnSpc="1"/>
            <a:lstStyle/>
            <a:p>
              <a:endParaRPr lang="zh-CN" altLang="en-US">
                <a:solidFill>
                  <a:schemeClr val="tx1">
                    <a:lumMod val="95000"/>
                    <a:lumOff val="5000"/>
                  </a:schemeClr>
                </a:solidFill>
              </a:endParaRPr>
            </a:p>
          </p:txBody>
        </p:sp>
      </p:grpSp>
      <p:grpSp>
        <p:nvGrpSpPr>
          <p:cNvPr id="126" name="组合 125"/>
          <p:cNvGrpSpPr/>
          <p:nvPr/>
        </p:nvGrpSpPr>
        <p:grpSpPr>
          <a:xfrm>
            <a:off x="3709202" y="3089536"/>
            <a:ext cx="335289" cy="837405"/>
            <a:chOff x="-981076" y="1123951"/>
            <a:chExt cx="325438" cy="812800"/>
          </a:xfrm>
          <a:solidFill>
            <a:srgbClr val="B32229"/>
          </a:solidFill>
          <a:effectLst/>
        </p:grpSpPr>
        <p:sp>
          <p:nvSpPr>
            <p:cNvPr id="127" name="Oval 28"/>
            <p:cNvSpPr>
              <a:spLocks noChangeArrowheads="1"/>
            </p:cNvSpPr>
            <p:nvPr/>
          </p:nvSpPr>
          <p:spPr bwMode="auto">
            <a:xfrm>
              <a:off x="-900113" y="1123951"/>
              <a:ext cx="163513" cy="153988"/>
            </a:xfrm>
            <a:prstGeom prst="ellipse">
              <a:avLst/>
            </a:prstGeom>
            <a:grpFill/>
            <a:ln>
              <a:noFill/>
            </a:ln>
            <a:extLst>
              <a:ext uri="{91240B29-F687-4F45-9708-019B960494DF}">
                <a14:hiddenLine xmlns:a14="http://schemas.microsoft.com/office/drawing/2010/main" w="9525">
                  <a:solidFill>
                    <a:srgbClr val="5DB3B0"/>
                  </a:solidFill>
                  <a:round/>
                </a14:hiddenLine>
              </a:ext>
            </a:extLst>
          </p:spPr>
          <p:txBody>
            <a:bodyPr vert="horz" wrap="square" lIns="91440" tIns="45720" rIns="91440" bIns="45720" numCol="1" anchor="t" anchorCtr="0" compatLnSpc="1"/>
            <a:lstStyle/>
            <a:p>
              <a:endParaRPr lang="zh-CN" altLang="en-US">
                <a:solidFill>
                  <a:schemeClr val="tx1">
                    <a:lumMod val="95000"/>
                    <a:lumOff val="5000"/>
                  </a:schemeClr>
                </a:solidFill>
              </a:endParaRPr>
            </a:p>
          </p:txBody>
        </p:sp>
        <p:sp>
          <p:nvSpPr>
            <p:cNvPr id="128" name="Freeform 29"/>
            <p:cNvSpPr/>
            <p:nvPr/>
          </p:nvSpPr>
          <p:spPr bwMode="auto">
            <a:xfrm>
              <a:off x="-981076" y="1293813"/>
              <a:ext cx="325438" cy="642938"/>
            </a:xfrm>
            <a:custGeom>
              <a:avLst/>
              <a:gdLst>
                <a:gd name="T0" fmla="*/ 40 w 40"/>
                <a:gd name="T1" fmla="*/ 12 h 79"/>
                <a:gd name="T2" fmla="*/ 29 w 40"/>
                <a:gd name="T3" fmla="*/ 0 h 79"/>
                <a:gd name="T4" fmla="*/ 17 w 40"/>
                <a:gd name="T5" fmla="*/ 0 h 79"/>
                <a:gd name="T6" fmla="*/ 16 w 40"/>
                <a:gd name="T7" fmla="*/ 0 h 79"/>
                <a:gd name="T8" fmla="*/ 12 w 40"/>
                <a:gd name="T9" fmla="*/ 0 h 79"/>
                <a:gd name="T10" fmla="*/ 0 w 40"/>
                <a:gd name="T11" fmla="*/ 12 h 79"/>
                <a:gd name="T12" fmla="*/ 0 w 40"/>
                <a:gd name="T13" fmla="*/ 12 h 79"/>
                <a:gd name="T14" fmla="*/ 0 w 40"/>
                <a:gd name="T15" fmla="*/ 35 h 79"/>
                <a:gd name="T16" fmla="*/ 4 w 40"/>
                <a:gd name="T17" fmla="*/ 39 h 79"/>
                <a:gd name="T18" fmla="*/ 7 w 40"/>
                <a:gd name="T19" fmla="*/ 35 h 79"/>
                <a:gd name="T20" fmla="*/ 7 w 40"/>
                <a:gd name="T21" fmla="*/ 21 h 79"/>
                <a:gd name="T22" fmla="*/ 7 w 40"/>
                <a:gd name="T23" fmla="*/ 14 h 79"/>
                <a:gd name="T24" fmla="*/ 9 w 40"/>
                <a:gd name="T25" fmla="*/ 14 h 79"/>
                <a:gd name="T26" fmla="*/ 9 w 40"/>
                <a:gd name="T27" fmla="*/ 22 h 79"/>
                <a:gd name="T28" fmla="*/ 9 w 40"/>
                <a:gd name="T29" fmla="*/ 37 h 79"/>
                <a:gd name="T30" fmla="*/ 9 w 40"/>
                <a:gd name="T31" fmla="*/ 39 h 79"/>
                <a:gd name="T32" fmla="*/ 9 w 40"/>
                <a:gd name="T33" fmla="*/ 74 h 79"/>
                <a:gd name="T34" fmla="*/ 14 w 40"/>
                <a:gd name="T35" fmla="*/ 79 h 79"/>
                <a:gd name="T36" fmla="*/ 19 w 40"/>
                <a:gd name="T37" fmla="*/ 74 h 79"/>
                <a:gd name="T38" fmla="*/ 19 w 40"/>
                <a:gd name="T39" fmla="*/ 39 h 79"/>
                <a:gd name="T40" fmla="*/ 21 w 40"/>
                <a:gd name="T41" fmla="*/ 39 h 79"/>
                <a:gd name="T42" fmla="*/ 21 w 40"/>
                <a:gd name="T43" fmla="*/ 74 h 79"/>
                <a:gd name="T44" fmla="*/ 26 w 40"/>
                <a:gd name="T45" fmla="*/ 79 h 79"/>
                <a:gd name="T46" fmla="*/ 31 w 40"/>
                <a:gd name="T47" fmla="*/ 74 h 79"/>
                <a:gd name="T48" fmla="*/ 31 w 40"/>
                <a:gd name="T49" fmla="*/ 39 h 79"/>
                <a:gd name="T50" fmla="*/ 31 w 40"/>
                <a:gd name="T51" fmla="*/ 37 h 79"/>
                <a:gd name="T52" fmla="*/ 31 w 40"/>
                <a:gd name="T53" fmla="*/ 22 h 79"/>
                <a:gd name="T54" fmla="*/ 31 w 40"/>
                <a:gd name="T55" fmla="*/ 14 h 79"/>
                <a:gd name="T56" fmla="*/ 33 w 40"/>
                <a:gd name="T57" fmla="*/ 14 h 79"/>
                <a:gd name="T58" fmla="*/ 33 w 40"/>
                <a:gd name="T59" fmla="*/ 21 h 79"/>
                <a:gd name="T60" fmla="*/ 33 w 40"/>
                <a:gd name="T61" fmla="*/ 35 h 79"/>
                <a:gd name="T62" fmla="*/ 37 w 40"/>
                <a:gd name="T63" fmla="*/ 39 h 79"/>
                <a:gd name="T64" fmla="*/ 40 w 40"/>
                <a:gd name="T65" fmla="*/ 35 h 79"/>
                <a:gd name="T66" fmla="*/ 40 w 40"/>
                <a:gd name="T67" fmla="*/ 12 h 79"/>
                <a:gd name="T68" fmla="*/ 40 w 40"/>
                <a:gd name="T69" fmla="*/ 12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79">
                  <a:moveTo>
                    <a:pt x="40" y="12"/>
                  </a:moveTo>
                  <a:cubicBezTo>
                    <a:pt x="40" y="6"/>
                    <a:pt x="35" y="0"/>
                    <a:pt x="29" y="0"/>
                  </a:cubicBezTo>
                  <a:cubicBezTo>
                    <a:pt x="17" y="0"/>
                    <a:pt x="17" y="0"/>
                    <a:pt x="17" y="0"/>
                  </a:cubicBezTo>
                  <a:cubicBezTo>
                    <a:pt x="16" y="0"/>
                    <a:pt x="16" y="0"/>
                    <a:pt x="16" y="0"/>
                  </a:cubicBezTo>
                  <a:cubicBezTo>
                    <a:pt x="12" y="0"/>
                    <a:pt x="12" y="0"/>
                    <a:pt x="12" y="0"/>
                  </a:cubicBezTo>
                  <a:cubicBezTo>
                    <a:pt x="5" y="0"/>
                    <a:pt x="0" y="6"/>
                    <a:pt x="0" y="12"/>
                  </a:cubicBezTo>
                  <a:cubicBezTo>
                    <a:pt x="0" y="12"/>
                    <a:pt x="0" y="12"/>
                    <a:pt x="0" y="12"/>
                  </a:cubicBezTo>
                  <a:cubicBezTo>
                    <a:pt x="0" y="35"/>
                    <a:pt x="0" y="35"/>
                    <a:pt x="0" y="35"/>
                  </a:cubicBezTo>
                  <a:cubicBezTo>
                    <a:pt x="0" y="37"/>
                    <a:pt x="1" y="39"/>
                    <a:pt x="4" y="39"/>
                  </a:cubicBezTo>
                  <a:cubicBezTo>
                    <a:pt x="6" y="39"/>
                    <a:pt x="7" y="37"/>
                    <a:pt x="7" y="35"/>
                  </a:cubicBezTo>
                  <a:cubicBezTo>
                    <a:pt x="7" y="21"/>
                    <a:pt x="7" y="21"/>
                    <a:pt x="7" y="21"/>
                  </a:cubicBezTo>
                  <a:cubicBezTo>
                    <a:pt x="7" y="14"/>
                    <a:pt x="7" y="14"/>
                    <a:pt x="7" y="14"/>
                  </a:cubicBezTo>
                  <a:cubicBezTo>
                    <a:pt x="9" y="14"/>
                    <a:pt x="9" y="14"/>
                    <a:pt x="9" y="14"/>
                  </a:cubicBezTo>
                  <a:cubicBezTo>
                    <a:pt x="9" y="22"/>
                    <a:pt x="9" y="22"/>
                    <a:pt x="9" y="22"/>
                  </a:cubicBezTo>
                  <a:cubicBezTo>
                    <a:pt x="9" y="37"/>
                    <a:pt x="9" y="37"/>
                    <a:pt x="9" y="37"/>
                  </a:cubicBezTo>
                  <a:cubicBezTo>
                    <a:pt x="9" y="39"/>
                    <a:pt x="9" y="39"/>
                    <a:pt x="9" y="39"/>
                  </a:cubicBezTo>
                  <a:cubicBezTo>
                    <a:pt x="9" y="74"/>
                    <a:pt x="9" y="74"/>
                    <a:pt x="9" y="74"/>
                  </a:cubicBezTo>
                  <a:cubicBezTo>
                    <a:pt x="9" y="77"/>
                    <a:pt x="11" y="79"/>
                    <a:pt x="14" y="79"/>
                  </a:cubicBezTo>
                  <a:cubicBezTo>
                    <a:pt x="17" y="79"/>
                    <a:pt x="19" y="77"/>
                    <a:pt x="19" y="74"/>
                  </a:cubicBezTo>
                  <a:cubicBezTo>
                    <a:pt x="19" y="39"/>
                    <a:pt x="19" y="39"/>
                    <a:pt x="19" y="39"/>
                  </a:cubicBezTo>
                  <a:cubicBezTo>
                    <a:pt x="21" y="39"/>
                    <a:pt x="21" y="39"/>
                    <a:pt x="21" y="39"/>
                  </a:cubicBezTo>
                  <a:cubicBezTo>
                    <a:pt x="21" y="74"/>
                    <a:pt x="21" y="74"/>
                    <a:pt x="21" y="74"/>
                  </a:cubicBezTo>
                  <a:cubicBezTo>
                    <a:pt x="21" y="77"/>
                    <a:pt x="23" y="79"/>
                    <a:pt x="26" y="79"/>
                  </a:cubicBezTo>
                  <a:cubicBezTo>
                    <a:pt x="29" y="79"/>
                    <a:pt x="31" y="77"/>
                    <a:pt x="31" y="74"/>
                  </a:cubicBezTo>
                  <a:cubicBezTo>
                    <a:pt x="31" y="39"/>
                    <a:pt x="31" y="39"/>
                    <a:pt x="31" y="39"/>
                  </a:cubicBezTo>
                  <a:cubicBezTo>
                    <a:pt x="31" y="37"/>
                    <a:pt x="31" y="37"/>
                    <a:pt x="31" y="37"/>
                  </a:cubicBezTo>
                  <a:cubicBezTo>
                    <a:pt x="31" y="22"/>
                    <a:pt x="31" y="22"/>
                    <a:pt x="31" y="22"/>
                  </a:cubicBezTo>
                  <a:cubicBezTo>
                    <a:pt x="31" y="14"/>
                    <a:pt x="31" y="14"/>
                    <a:pt x="31" y="14"/>
                  </a:cubicBezTo>
                  <a:cubicBezTo>
                    <a:pt x="33" y="14"/>
                    <a:pt x="33" y="14"/>
                    <a:pt x="33" y="14"/>
                  </a:cubicBezTo>
                  <a:cubicBezTo>
                    <a:pt x="33" y="21"/>
                    <a:pt x="33" y="21"/>
                    <a:pt x="33" y="21"/>
                  </a:cubicBezTo>
                  <a:cubicBezTo>
                    <a:pt x="33" y="35"/>
                    <a:pt x="33" y="35"/>
                    <a:pt x="33" y="35"/>
                  </a:cubicBezTo>
                  <a:cubicBezTo>
                    <a:pt x="33" y="37"/>
                    <a:pt x="35" y="39"/>
                    <a:pt x="37" y="39"/>
                  </a:cubicBezTo>
                  <a:cubicBezTo>
                    <a:pt x="39" y="39"/>
                    <a:pt x="40" y="37"/>
                    <a:pt x="40" y="35"/>
                  </a:cubicBezTo>
                  <a:cubicBezTo>
                    <a:pt x="40" y="12"/>
                    <a:pt x="40" y="12"/>
                    <a:pt x="40" y="12"/>
                  </a:cubicBezTo>
                  <a:cubicBezTo>
                    <a:pt x="40" y="12"/>
                    <a:pt x="40" y="12"/>
                    <a:pt x="40" y="12"/>
                  </a:cubicBezTo>
                  <a:close/>
                </a:path>
              </a:pathLst>
            </a:custGeom>
            <a:grpFill/>
            <a:ln>
              <a:noFill/>
            </a:ln>
            <a:extLst>
              <a:ext uri="{91240B29-F687-4F45-9708-019B960494DF}">
                <a14:hiddenLine xmlns:a14="http://schemas.microsoft.com/office/drawing/2010/main" w="9525">
                  <a:solidFill>
                    <a:srgbClr val="5DB3B0"/>
                  </a:solidFill>
                  <a:round/>
                </a14:hiddenLine>
              </a:ext>
            </a:extLst>
          </p:spPr>
          <p:txBody>
            <a:bodyPr vert="horz" wrap="square" lIns="91440" tIns="45720" rIns="91440" bIns="45720" numCol="1" anchor="t" anchorCtr="0" compatLnSpc="1"/>
            <a:lstStyle/>
            <a:p>
              <a:endParaRPr lang="zh-CN" altLang="en-US">
                <a:solidFill>
                  <a:schemeClr val="tx1">
                    <a:lumMod val="95000"/>
                    <a:lumOff val="5000"/>
                  </a:schemeClr>
                </a:solidFill>
              </a:endParaRPr>
            </a:p>
          </p:txBody>
        </p:sp>
      </p:grpSp>
      <p:grpSp>
        <p:nvGrpSpPr>
          <p:cNvPr id="129" name="组合 128"/>
          <p:cNvGrpSpPr/>
          <p:nvPr/>
        </p:nvGrpSpPr>
        <p:grpSpPr>
          <a:xfrm>
            <a:off x="4182880" y="3089536"/>
            <a:ext cx="335289" cy="837405"/>
            <a:chOff x="-981076" y="1123951"/>
            <a:chExt cx="325438" cy="812800"/>
          </a:xfrm>
          <a:solidFill>
            <a:srgbClr val="B32229"/>
          </a:solidFill>
          <a:effectLst/>
        </p:grpSpPr>
        <p:sp>
          <p:nvSpPr>
            <p:cNvPr id="130" name="Oval 28"/>
            <p:cNvSpPr>
              <a:spLocks noChangeArrowheads="1"/>
            </p:cNvSpPr>
            <p:nvPr/>
          </p:nvSpPr>
          <p:spPr bwMode="auto">
            <a:xfrm>
              <a:off x="-900113" y="1123951"/>
              <a:ext cx="163513" cy="153988"/>
            </a:xfrm>
            <a:prstGeom prst="ellipse">
              <a:avLst/>
            </a:prstGeom>
            <a:grpFill/>
            <a:ln>
              <a:noFill/>
            </a:ln>
            <a:extLst>
              <a:ext uri="{91240B29-F687-4F45-9708-019B960494DF}">
                <a14:hiddenLine xmlns:a14="http://schemas.microsoft.com/office/drawing/2010/main" w="9525">
                  <a:solidFill>
                    <a:srgbClr val="5DB3B0"/>
                  </a:solidFill>
                  <a:round/>
                </a14:hiddenLine>
              </a:ext>
            </a:extLst>
          </p:spPr>
          <p:txBody>
            <a:bodyPr vert="horz" wrap="square" lIns="91440" tIns="45720" rIns="91440" bIns="45720" numCol="1" anchor="t" anchorCtr="0" compatLnSpc="1"/>
            <a:lstStyle/>
            <a:p>
              <a:endParaRPr lang="zh-CN" altLang="en-US">
                <a:solidFill>
                  <a:schemeClr val="tx1">
                    <a:lumMod val="95000"/>
                    <a:lumOff val="5000"/>
                  </a:schemeClr>
                </a:solidFill>
              </a:endParaRPr>
            </a:p>
          </p:txBody>
        </p:sp>
        <p:sp>
          <p:nvSpPr>
            <p:cNvPr id="131" name="Freeform 29"/>
            <p:cNvSpPr/>
            <p:nvPr/>
          </p:nvSpPr>
          <p:spPr bwMode="auto">
            <a:xfrm>
              <a:off x="-981076" y="1293813"/>
              <a:ext cx="325438" cy="642938"/>
            </a:xfrm>
            <a:custGeom>
              <a:avLst/>
              <a:gdLst>
                <a:gd name="T0" fmla="*/ 40 w 40"/>
                <a:gd name="T1" fmla="*/ 12 h 79"/>
                <a:gd name="T2" fmla="*/ 29 w 40"/>
                <a:gd name="T3" fmla="*/ 0 h 79"/>
                <a:gd name="T4" fmla="*/ 17 w 40"/>
                <a:gd name="T5" fmla="*/ 0 h 79"/>
                <a:gd name="T6" fmla="*/ 16 w 40"/>
                <a:gd name="T7" fmla="*/ 0 h 79"/>
                <a:gd name="T8" fmla="*/ 12 w 40"/>
                <a:gd name="T9" fmla="*/ 0 h 79"/>
                <a:gd name="T10" fmla="*/ 0 w 40"/>
                <a:gd name="T11" fmla="*/ 12 h 79"/>
                <a:gd name="T12" fmla="*/ 0 w 40"/>
                <a:gd name="T13" fmla="*/ 12 h 79"/>
                <a:gd name="T14" fmla="*/ 0 w 40"/>
                <a:gd name="T15" fmla="*/ 35 h 79"/>
                <a:gd name="T16" fmla="*/ 4 w 40"/>
                <a:gd name="T17" fmla="*/ 39 h 79"/>
                <a:gd name="T18" fmla="*/ 7 w 40"/>
                <a:gd name="T19" fmla="*/ 35 h 79"/>
                <a:gd name="T20" fmla="*/ 7 w 40"/>
                <a:gd name="T21" fmla="*/ 21 h 79"/>
                <a:gd name="T22" fmla="*/ 7 w 40"/>
                <a:gd name="T23" fmla="*/ 14 h 79"/>
                <a:gd name="T24" fmla="*/ 9 w 40"/>
                <a:gd name="T25" fmla="*/ 14 h 79"/>
                <a:gd name="T26" fmla="*/ 9 w 40"/>
                <a:gd name="T27" fmla="*/ 22 h 79"/>
                <a:gd name="T28" fmla="*/ 9 w 40"/>
                <a:gd name="T29" fmla="*/ 37 h 79"/>
                <a:gd name="T30" fmla="*/ 9 w 40"/>
                <a:gd name="T31" fmla="*/ 39 h 79"/>
                <a:gd name="T32" fmla="*/ 9 w 40"/>
                <a:gd name="T33" fmla="*/ 74 h 79"/>
                <a:gd name="T34" fmla="*/ 14 w 40"/>
                <a:gd name="T35" fmla="*/ 79 h 79"/>
                <a:gd name="T36" fmla="*/ 19 w 40"/>
                <a:gd name="T37" fmla="*/ 74 h 79"/>
                <a:gd name="T38" fmla="*/ 19 w 40"/>
                <a:gd name="T39" fmla="*/ 39 h 79"/>
                <a:gd name="T40" fmla="*/ 21 w 40"/>
                <a:gd name="T41" fmla="*/ 39 h 79"/>
                <a:gd name="T42" fmla="*/ 21 w 40"/>
                <a:gd name="T43" fmla="*/ 74 h 79"/>
                <a:gd name="T44" fmla="*/ 26 w 40"/>
                <a:gd name="T45" fmla="*/ 79 h 79"/>
                <a:gd name="T46" fmla="*/ 31 w 40"/>
                <a:gd name="T47" fmla="*/ 74 h 79"/>
                <a:gd name="T48" fmla="*/ 31 w 40"/>
                <a:gd name="T49" fmla="*/ 39 h 79"/>
                <a:gd name="T50" fmla="*/ 31 w 40"/>
                <a:gd name="T51" fmla="*/ 37 h 79"/>
                <a:gd name="T52" fmla="*/ 31 w 40"/>
                <a:gd name="T53" fmla="*/ 22 h 79"/>
                <a:gd name="T54" fmla="*/ 31 w 40"/>
                <a:gd name="T55" fmla="*/ 14 h 79"/>
                <a:gd name="T56" fmla="*/ 33 w 40"/>
                <a:gd name="T57" fmla="*/ 14 h 79"/>
                <a:gd name="T58" fmla="*/ 33 w 40"/>
                <a:gd name="T59" fmla="*/ 21 h 79"/>
                <a:gd name="T60" fmla="*/ 33 w 40"/>
                <a:gd name="T61" fmla="*/ 35 h 79"/>
                <a:gd name="T62" fmla="*/ 37 w 40"/>
                <a:gd name="T63" fmla="*/ 39 h 79"/>
                <a:gd name="T64" fmla="*/ 40 w 40"/>
                <a:gd name="T65" fmla="*/ 35 h 79"/>
                <a:gd name="T66" fmla="*/ 40 w 40"/>
                <a:gd name="T67" fmla="*/ 12 h 79"/>
                <a:gd name="T68" fmla="*/ 40 w 40"/>
                <a:gd name="T69" fmla="*/ 12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79">
                  <a:moveTo>
                    <a:pt x="40" y="12"/>
                  </a:moveTo>
                  <a:cubicBezTo>
                    <a:pt x="40" y="6"/>
                    <a:pt x="35" y="0"/>
                    <a:pt x="29" y="0"/>
                  </a:cubicBezTo>
                  <a:cubicBezTo>
                    <a:pt x="17" y="0"/>
                    <a:pt x="17" y="0"/>
                    <a:pt x="17" y="0"/>
                  </a:cubicBezTo>
                  <a:cubicBezTo>
                    <a:pt x="16" y="0"/>
                    <a:pt x="16" y="0"/>
                    <a:pt x="16" y="0"/>
                  </a:cubicBezTo>
                  <a:cubicBezTo>
                    <a:pt x="12" y="0"/>
                    <a:pt x="12" y="0"/>
                    <a:pt x="12" y="0"/>
                  </a:cubicBezTo>
                  <a:cubicBezTo>
                    <a:pt x="5" y="0"/>
                    <a:pt x="0" y="6"/>
                    <a:pt x="0" y="12"/>
                  </a:cubicBezTo>
                  <a:cubicBezTo>
                    <a:pt x="0" y="12"/>
                    <a:pt x="0" y="12"/>
                    <a:pt x="0" y="12"/>
                  </a:cubicBezTo>
                  <a:cubicBezTo>
                    <a:pt x="0" y="35"/>
                    <a:pt x="0" y="35"/>
                    <a:pt x="0" y="35"/>
                  </a:cubicBezTo>
                  <a:cubicBezTo>
                    <a:pt x="0" y="37"/>
                    <a:pt x="1" y="39"/>
                    <a:pt x="4" y="39"/>
                  </a:cubicBezTo>
                  <a:cubicBezTo>
                    <a:pt x="6" y="39"/>
                    <a:pt x="7" y="37"/>
                    <a:pt x="7" y="35"/>
                  </a:cubicBezTo>
                  <a:cubicBezTo>
                    <a:pt x="7" y="21"/>
                    <a:pt x="7" y="21"/>
                    <a:pt x="7" y="21"/>
                  </a:cubicBezTo>
                  <a:cubicBezTo>
                    <a:pt x="7" y="14"/>
                    <a:pt x="7" y="14"/>
                    <a:pt x="7" y="14"/>
                  </a:cubicBezTo>
                  <a:cubicBezTo>
                    <a:pt x="9" y="14"/>
                    <a:pt x="9" y="14"/>
                    <a:pt x="9" y="14"/>
                  </a:cubicBezTo>
                  <a:cubicBezTo>
                    <a:pt x="9" y="22"/>
                    <a:pt x="9" y="22"/>
                    <a:pt x="9" y="22"/>
                  </a:cubicBezTo>
                  <a:cubicBezTo>
                    <a:pt x="9" y="37"/>
                    <a:pt x="9" y="37"/>
                    <a:pt x="9" y="37"/>
                  </a:cubicBezTo>
                  <a:cubicBezTo>
                    <a:pt x="9" y="39"/>
                    <a:pt x="9" y="39"/>
                    <a:pt x="9" y="39"/>
                  </a:cubicBezTo>
                  <a:cubicBezTo>
                    <a:pt x="9" y="74"/>
                    <a:pt x="9" y="74"/>
                    <a:pt x="9" y="74"/>
                  </a:cubicBezTo>
                  <a:cubicBezTo>
                    <a:pt x="9" y="77"/>
                    <a:pt x="11" y="79"/>
                    <a:pt x="14" y="79"/>
                  </a:cubicBezTo>
                  <a:cubicBezTo>
                    <a:pt x="17" y="79"/>
                    <a:pt x="19" y="77"/>
                    <a:pt x="19" y="74"/>
                  </a:cubicBezTo>
                  <a:cubicBezTo>
                    <a:pt x="19" y="39"/>
                    <a:pt x="19" y="39"/>
                    <a:pt x="19" y="39"/>
                  </a:cubicBezTo>
                  <a:cubicBezTo>
                    <a:pt x="21" y="39"/>
                    <a:pt x="21" y="39"/>
                    <a:pt x="21" y="39"/>
                  </a:cubicBezTo>
                  <a:cubicBezTo>
                    <a:pt x="21" y="74"/>
                    <a:pt x="21" y="74"/>
                    <a:pt x="21" y="74"/>
                  </a:cubicBezTo>
                  <a:cubicBezTo>
                    <a:pt x="21" y="77"/>
                    <a:pt x="23" y="79"/>
                    <a:pt x="26" y="79"/>
                  </a:cubicBezTo>
                  <a:cubicBezTo>
                    <a:pt x="29" y="79"/>
                    <a:pt x="31" y="77"/>
                    <a:pt x="31" y="74"/>
                  </a:cubicBezTo>
                  <a:cubicBezTo>
                    <a:pt x="31" y="39"/>
                    <a:pt x="31" y="39"/>
                    <a:pt x="31" y="39"/>
                  </a:cubicBezTo>
                  <a:cubicBezTo>
                    <a:pt x="31" y="37"/>
                    <a:pt x="31" y="37"/>
                    <a:pt x="31" y="37"/>
                  </a:cubicBezTo>
                  <a:cubicBezTo>
                    <a:pt x="31" y="22"/>
                    <a:pt x="31" y="22"/>
                    <a:pt x="31" y="22"/>
                  </a:cubicBezTo>
                  <a:cubicBezTo>
                    <a:pt x="31" y="14"/>
                    <a:pt x="31" y="14"/>
                    <a:pt x="31" y="14"/>
                  </a:cubicBezTo>
                  <a:cubicBezTo>
                    <a:pt x="33" y="14"/>
                    <a:pt x="33" y="14"/>
                    <a:pt x="33" y="14"/>
                  </a:cubicBezTo>
                  <a:cubicBezTo>
                    <a:pt x="33" y="21"/>
                    <a:pt x="33" y="21"/>
                    <a:pt x="33" y="21"/>
                  </a:cubicBezTo>
                  <a:cubicBezTo>
                    <a:pt x="33" y="35"/>
                    <a:pt x="33" y="35"/>
                    <a:pt x="33" y="35"/>
                  </a:cubicBezTo>
                  <a:cubicBezTo>
                    <a:pt x="33" y="37"/>
                    <a:pt x="35" y="39"/>
                    <a:pt x="37" y="39"/>
                  </a:cubicBezTo>
                  <a:cubicBezTo>
                    <a:pt x="39" y="39"/>
                    <a:pt x="40" y="37"/>
                    <a:pt x="40" y="35"/>
                  </a:cubicBezTo>
                  <a:cubicBezTo>
                    <a:pt x="40" y="12"/>
                    <a:pt x="40" y="12"/>
                    <a:pt x="40" y="12"/>
                  </a:cubicBezTo>
                  <a:cubicBezTo>
                    <a:pt x="40" y="12"/>
                    <a:pt x="40" y="12"/>
                    <a:pt x="40" y="12"/>
                  </a:cubicBezTo>
                  <a:close/>
                </a:path>
              </a:pathLst>
            </a:custGeom>
            <a:grpFill/>
            <a:ln>
              <a:noFill/>
            </a:ln>
            <a:extLst>
              <a:ext uri="{91240B29-F687-4F45-9708-019B960494DF}">
                <a14:hiddenLine xmlns:a14="http://schemas.microsoft.com/office/drawing/2010/main" w="9525">
                  <a:solidFill>
                    <a:srgbClr val="5DB3B0"/>
                  </a:solidFill>
                  <a:round/>
                </a14:hiddenLine>
              </a:ext>
            </a:extLst>
          </p:spPr>
          <p:txBody>
            <a:bodyPr vert="horz" wrap="square" lIns="91440" tIns="45720" rIns="91440" bIns="45720" numCol="1" anchor="t" anchorCtr="0" compatLnSpc="1"/>
            <a:lstStyle/>
            <a:p>
              <a:endParaRPr lang="zh-CN" altLang="en-US">
                <a:solidFill>
                  <a:schemeClr val="tx1">
                    <a:lumMod val="95000"/>
                    <a:lumOff val="5000"/>
                  </a:schemeClr>
                </a:solidFill>
              </a:endParaRPr>
            </a:p>
          </p:txBody>
        </p:sp>
      </p:grpSp>
      <p:grpSp>
        <p:nvGrpSpPr>
          <p:cNvPr id="132" name="组合 131"/>
          <p:cNvGrpSpPr/>
          <p:nvPr/>
        </p:nvGrpSpPr>
        <p:grpSpPr>
          <a:xfrm>
            <a:off x="4662187" y="3089536"/>
            <a:ext cx="335289" cy="837405"/>
            <a:chOff x="-981076" y="1123951"/>
            <a:chExt cx="325438" cy="812800"/>
          </a:xfrm>
          <a:solidFill>
            <a:srgbClr val="B32229"/>
          </a:solidFill>
          <a:effectLst/>
        </p:grpSpPr>
        <p:sp>
          <p:nvSpPr>
            <p:cNvPr id="133" name="Oval 28"/>
            <p:cNvSpPr>
              <a:spLocks noChangeArrowheads="1"/>
            </p:cNvSpPr>
            <p:nvPr/>
          </p:nvSpPr>
          <p:spPr bwMode="auto">
            <a:xfrm>
              <a:off x="-900113" y="1123951"/>
              <a:ext cx="163513" cy="153988"/>
            </a:xfrm>
            <a:prstGeom prst="ellipse">
              <a:avLst/>
            </a:prstGeom>
            <a:grpFill/>
            <a:ln>
              <a:noFill/>
            </a:ln>
            <a:extLst>
              <a:ext uri="{91240B29-F687-4F45-9708-019B960494DF}">
                <a14:hiddenLine xmlns:a14="http://schemas.microsoft.com/office/drawing/2010/main" w="9525">
                  <a:solidFill>
                    <a:srgbClr val="5DB3B0"/>
                  </a:solidFill>
                  <a:round/>
                </a14:hiddenLine>
              </a:ext>
            </a:extLst>
          </p:spPr>
          <p:txBody>
            <a:bodyPr vert="horz" wrap="square" lIns="91440" tIns="45720" rIns="91440" bIns="45720" numCol="1" anchor="t" anchorCtr="0" compatLnSpc="1"/>
            <a:lstStyle/>
            <a:p>
              <a:endParaRPr lang="zh-CN" altLang="en-US">
                <a:solidFill>
                  <a:schemeClr val="tx1">
                    <a:lumMod val="95000"/>
                    <a:lumOff val="5000"/>
                  </a:schemeClr>
                </a:solidFill>
              </a:endParaRPr>
            </a:p>
          </p:txBody>
        </p:sp>
        <p:sp>
          <p:nvSpPr>
            <p:cNvPr id="134" name="Freeform 29"/>
            <p:cNvSpPr/>
            <p:nvPr/>
          </p:nvSpPr>
          <p:spPr bwMode="auto">
            <a:xfrm>
              <a:off x="-981076" y="1293813"/>
              <a:ext cx="325438" cy="642938"/>
            </a:xfrm>
            <a:custGeom>
              <a:avLst/>
              <a:gdLst>
                <a:gd name="T0" fmla="*/ 40 w 40"/>
                <a:gd name="T1" fmla="*/ 12 h 79"/>
                <a:gd name="T2" fmla="*/ 29 w 40"/>
                <a:gd name="T3" fmla="*/ 0 h 79"/>
                <a:gd name="T4" fmla="*/ 17 w 40"/>
                <a:gd name="T5" fmla="*/ 0 h 79"/>
                <a:gd name="T6" fmla="*/ 16 w 40"/>
                <a:gd name="T7" fmla="*/ 0 h 79"/>
                <a:gd name="T8" fmla="*/ 12 w 40"/>
                <a:gd name="T9" fmla="*/ 0 h 79"/>
                <a:gd name="T10" fmla="*/ 0 w 40"/>
                <a:gd name="T11" fmla="*/ 12 h 79"/>
                <a:gd name="T12" fmla="*/ 0 w 40"/>
                <a:gd name="T13" fmla="*/ 12 h 79"/>
                <a:gd name="T14" fmla="*/ 0 w 40"/>
                <a:gd name="T15" fmla="*/ 35 h 79"/>
                <a:gd name="T16" fmla="*/ 4 w 40"/>
                <a:gd name="T17" fmla="*/ 39 h 79"/>
                <a:gd name="T18" fmla="*/ 7 w 40"/>
                <a:gd name="T19" fmla="*/ 35 h 79"/>
                <a:gd name="T20" fmla="*/ 7 w 40"/>
                <a:gd name="T21" fmla="*/ 21 h 79"/>
                <a:gd name="T22" fmla="*/ 7 w 40"/>
                <a:gd name="T23" fmla="*/ 14 h 79"/>
                <a:gd name="T24" fmla="*/ 9 w 40"/>
                <a:gd name="T25" fmla="*/ 14 h 79"/>
                <a:gd name="T26" fmla="*/ 9 w 40"/>
                <a:gd name="T27" fmla="*/ 22 h 79"/>
                <a:gd name="T28" fmla="*/ 9 w 40"/>
                <a:gd name="T29" fmla="*/ 37 h 79"/>
                <a:gd name="T30" fmla="*/ 9 w 40"/>
                <a:gd name="T31" fmla="*/ 39 h 79"/>
                <a:gd name="T32" fmla="*/ 9 w 40"/>
                <a:gd name="T33" fmla="*/ 74 h 79"/>
                <a:gd name="T34" fmla="*/ 14 w 40"/>
                <a:gd name="T35" fmla="*/ 79 h 79"/>
                <a:gd name="T36" fmla="*/ 19 w 40"/>
                <a:gd name="T37" fmla="*/ 74 h 79"/>
                <a:gd name="T38" fmla="*/ 19 w 40"/>
                <a:gd name="T39" fmla="*/ 39 h 79"/>
                <a:gd name="T40" fmla="*/ 21 w 40"/>
                <a:gd name="T41" fmla="*/ 39 h 79"/>
                <a:gd name="T42" fmla="*/ 21 w 40"/>
                <a:gd name="T43" fmla="*/ 74 h 79"/>
                <a:gd name="T44" fmla="*/ 26 w 40"/>
                <a:gd name="T45" fmla="*/ 79 h 79"/>
                <a:gd name="T46" fmla="*/ 31 w 40"/>
                <a:gd name="T47" fmla="*/ 74 h 79"/>
                <a:gd name="T48" fmla="*/ 31 w 40"/>
                <a:gd name="T49" fmla="*/ 39 h 79"/>
                <a:gd name="T50" fmla="*/ 31 w 40"/>
                <a:gd name="T51" fmla="*/ 37 h 79"/>
                <a:gd name="T52" fmla="*/ 31 w 40"/>
                <a:gd name="T53" fmla="*/ 22 h 79"/>
                <a:gd name="T54" fmla="*/ 31 w 40"/>
                <a:gd name="T55" fmla="*/ 14 h 79"/>
                <a:gd name="T56" fmla="*/ 33 w 40"/>
                <a:gd name="T57" fmla="*/ 14 h 79"/>
                <a:gd name="T58" fmla="*/ 33 w 40"/>
                <a:gd name="T59" fmla="*/ 21 h 79"/>
                <a:gd name="T60" fmla="*/ 33 w 40"/>
                <a:gd name="T61" fmla="*/ 35 h 79"/>
                <a:gd name="T62" fmla="*/ 37 w 40"/>
                <a:gd name="T63" fmla="*/ 39 h 79"/>
                <a:gd name="T64" fmla="*/ 40 w 40"/>
                <a:gd name="T65" fmla="*/ 35 h 79"/>
                <a:gd name="T66" fmla="*/ 40 w 40"/>
                <a:gd name="T67" fmla="*/ 12 h 79"/>
                <a:gd name="T68" fmla="*/ 40 w 40"/>
                <a:gd name="T69" fmla="*/ 12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79">
                  <a:moveTo>
                    <a:pt x="40" y="12"/>
                  </a:moveTo>
                  <a:cubicBezTo>
                    <a:pt x="40" y="6"/>
                    <a:pt x="35" y="0"/>
                    <a:pt x="29" y="0"/>
                  </a:cubicBezTo>
                  <a:cubicBezTo>
                    <a:pt x="17" y="0"/>
                    <a:pt x="17" y="0"/>
                    <a:pt x="17" y="0"/>
                  </a:cubicBezTo>
                  <a:cubicBezTo>
                    <a:pt x="16" y="0"/>
                    <a:pt x="16" y="0"/>
                    <a:pt x="16" y="0"/>
                  </a:cubicBezTo>
                  <a:cubicBezTo>
                    <a:pt x="12" y="0"/>
                    <a:pt x="12" y="0"/>
                    <a:pt x="12" y="0"/>
                  </a:cubicBezTo>
                  <a:cubicBezTo>
                    <a:pt x="5" y="0"/>
                    <a:pt x="0" y="6"/>
                    <a:pt x="0" y="12"/>
                  </a:cubicBezTo>
                  <a:cubicBezTo>
                    <a:pt x="0" y="12"/>
                    <a:pt x="0" y="12"/>
                    <a:pt x="0" y="12"/>
                  </a:cubicBezTo>
                  <a:cubicBezTo>
                    <a:pt x="0" y="35"/>
                    <a:pt x="0" y="35"/>
                    <a:pt x="0" y="35"/>
                  </a:cubicBezTo>
                  <a:cubicBezTo>
                    <a:pt x="0" y="37"/>
                    <a:pt x="1" y="39"/>
                    <a:pt x="4" y="39"/>
                  </a:cubicBezTo>
                  <a:cubicBezTo>
                    <a:pt x="6" y="39"/>
                    <a:pt x="7" y="37"/>
                    <a:pt x="7" y="35"/>
                  </a:cubicBezTo>
                  <a:cubicBezTo>
                    <a:pt x="7" y="21"/>
                    <a:pt x="7" y="21"/>
                    <a:pt x="7" y="21"/>
                  </a:cubicBezTo>
                  <a:cubicBezTo>
                    <a:pt x="7" y="14"/>
                    <a:pt x="7" y="14"/>
                    <a:pt x="7" y="14"/>
                  </a:cubicBezTo>
                  <a:cubicBezTo>
                    <a:pt x="9" y="14"/>
                    <a:pt x="9" y="14"/>
                    <a:pt x="9" y="14"/>
                  </a:cubicBezTo>
                  <a:cubicBezTo>
                    <a:pt x="9" y="22"/>
                    <a:pt x="9" y="22"/>
                    <a:pt x="9" y="22"/>
                  </a:cubicBezTo>
                  <a:cubicBezTo>
                    <a:pt x="9" y="37"/>
                    <a:pt x="9" y="37"/>
                    <a:pt x="9" y="37"/>
                  </a:cubicBezTo>
                  <a:cubicBezTo>
                    <a:pt x="9" y="39"/>
                    <a:pt x="9" y="39"/>
                    <a:pt x="9" y="39"/>
                  </a:cubicBezTo>
                  <a:cubicBezTo>
                    <a:pt x="9" y="74"/>
                    <a:pt x="9" y="74"/>
                    <a:pt x="9" y="74"/>
                  </a:cubicBezTo>
                  <a:cubicBezTo>
                    <a:pt x="9" y="77"/>
                    <a:pt x="11" y="79"/>
                    <a:pt x="14" y="79"/>
                  </a:cubicBezTo>
                  <a:cubicBezTo>
                    <a:pt x="17" y="79"/>
                    <a:pt x="19" y="77"/>
                    <a:pt x="19" y="74"/>
                  </a:cubicBezTo>
                  <a:cubicBezTo>
                    <a:pt x="19" y="39"/>
                    <a:pt x="19" y="39"/>
                    <a:pt x="19" y="39"/>
                  </a:cubicBezTo>
                  <a:cubicBezTo>
                    <a:pt x="21" y="39"/>
                    <a:pt x="21" y="39"/>
                    <a:pt x="21" y="39"/>
                  </a:cubicBezTo>
                  <a:cubicBezTo>
                    <a:pt x="21" y="74"/>
                    <a:pt x="21" y="74"/>
                    <a:pt x="21" y="74"/>
                  </a:cubicBezTo>
                  <a:cubicBezTo>
                    <a:pt x="21" y="77"/>
                    <a:pt x="23" y="79"/>
                    <a:pt x="26" y="79"/>
                  </a:cubicBezTo>
                  <a:cubicBezTo>
                    <a:pt x="29" y="79"/>
                    <a:pt x="31" y="77"/>
                    <a:pt x="31" y="74"/>
                  </a:cubicBezTo>
                  <a:cubicBezTo>
                    <a:pt x="31" y="39"/>
                    <a:pt x="31" y="39"/>
                    <a:pt x="31" y="39"/>
                  </a:cubicBezTo>
                  <a:cubicBezTo>
                    <a:pt x="31" y="37"/>
                    <a:pt x="31" y="37"/>
                    <a:pt x="31" y="37"/>
                  </a:cubicBezTo>
                  <a:cubicBezTo>
                    <a:pt x="31" y="22"/>
                    <a:pt x="31" y="22"/>
                    <a:pt x="31" y="22"/>
                  </a:cubicBezTo>
                  <a:cubicBezTo>
                    <a:pt x="31" y="14"/>
                    <a:pt x="31" y="14"/>
                    <a:pt x="31" y="14"/>
                  </a:cubicBezTo>
                  <a:cubicBezTo>
                    <a:pt x="33" y="14"/>
                    <a:pt x="33" y="14"/>
                    <a:pt x="33" y="14"/>
                  </a:cubicBezTo>
                  <a:cubicBezTo>
                    <a:pt x="33" y="21"/>
                    <a:pt x="33" y="21"/>
                    <a:pt x="33" y="21"/>
                  </a:cubicBezTo>
                  <a:cubicBezTo>
                    <a:pt x="33" y="35"/>
                    <a:pt x="33" y="35"/>
                    <a:pt x="33" y="35"/>
                  </a:cubicBezTo>
                  <a:cubicBezTo>
                    <a:pt x="33" y="37"/>
                    <a:pt x="35" y="39"/>
                    <a:pt x="37" y="39"/>
                  </a:cubicBezTo>
                  <a:cubicBezTo>
                    <a:pt x="39" y="39"/>
                    <a:pt x="40" y="37"/>
                    <a:pt x="40" y="35"/>
                  </a:cubicBezTo>
                  <a:cubicBezTo>
                    <a:pt x="40" y="12"/>
                    <a:pt x="40" y="12"/>
                    <a:pt x="40" y="12"/>
                  </a:cubicBezTo>
                  <a:cubicBezTo>
                    <a:pt x="40" y="12"/>
                    <a:pt x="40" y="12"/>
                    <a:pt x="40" y="12"/>
                  </a:cubicBezTo>
                  <a:close/>
                </a:path>
              </a:pathLst>
            </a:custGeom>
            <a:grpFill/>
            <a:ln>
              <a:noFill/>
            </a:ln>
            <a:extLst>
              <a:ext uri="{91240B29-F687-4F45-9708-019B960494DF}">
                <a14:hiddenLine xmlns:a14="http://schemas.microsoft.com/office/drawing/2010/main" w="9525">
                  <a:solidFill>
                    <a:srgbClr val="5DB3B0"/>
                  </a:solidFill>
                  <a:round/>
                </a14:hiddenLine>
              </a:ext>
            </a:extLst>
          </p:spPr>
          <p:txBody>
            <a:bodyPr vert="horz" wrap="square" lIns="91440" tIns="45720" rIns="91440" bIns="45720" numCol="1" anchor="t" anchorCtr="0" compatLnSpc="1"/>
            <a:lstStyle/>
            <a:p>
              <a:endParaRPr lang="zh-CN" altLang="en-US">
                <a:solidFill>
                  <a:schemeClr val="tx1">
                    <a:lumMod val="95000"/>
                    <a:lumOff val="5000"/>
                  </a:schemeClr>
                </a:solidFill>
              </a:endParaRPr>
            </a:p>
          </p:txBody>
        </p:sp>
      </p:grpSp>
      <p:grpSp>
        <p:nvGrpSpPr>
          <p:cNvPr id="135" name="组合 134"/>
          <p:cNvGrpSpPr/>
          <p:nvPr/>
        </p:nvGrpSpPr>
        <p:grpSpPr>
          <a:xfrm>
            <a:off x="5125609" y="3089536"/>
            <a:ext cx="335289" cy="837405"/>
            <a:chOff x="-981076" y="1123951"/>
            <a:chExt cx="325438" cy="812800"/>
          </a:xfrm>
          <a:solidFill>
            <a:srgbClr val="B32229"/>
          </a:solidFill>
          <a:effectLst/>
        </p:grpSpPr>
        <p:sp>
          <p:nvSpPr>
            <p:cNvPr id="136" name="Oval 28"/>
            <p:cNvSpPr>
              <a:spLocks noChangeArrowheads="1"/>
            </p:cNvSpPr>
            <p:nvPr/>
          </p:nvSpPr>
          <p:spPr bwMode="auto">
            <a:xfrm>
              <a:off x="-900113" y="1123951"/>
              <a:ext cx="163513" cy="153988"/>
            </a:xfrm>
            <a:prstGeom prst="ellipse">
              <a:avLst/>
            </a:prstGeom>
            <a:grpFill/>
            <a:ln>
              <a:noFill/>
            </a:ln>
            <a:extLst>
              <a:ext uri="{91240B29-F687-4F45-9708-019B960494DF}">
                <a14:hiddenLine xmlns:a14="http://schemas.microsoft.com/office/drawing/2010/main" w="9525">
                  <a:solidFill>
                    <a:srgbClr val="5DB3B0"/>
                  </a:solidFill>
                  <a:round/>
                </a14:hiddenLine>
              </a:ext>
            </a:extLst>
          </p:spPr>
          <p:txBody>
            <a:bodyPr vert="horz" wrap="square" lIns="91440" tIns="45720" rIns="91440" bIns="45720" numCol="1" anchor="t" anchorCtr="0" compatLnSpc="1"/>
            <a:lstStyle/>
            <a:p>
              <a:endParaRPr lang="zh-CN" altLang="en-US">
                <a:solidFill>
                  <a:schemeClr val="tx1">
                    <a:lumMod val="95000"/>
                    <a:lumOff val="5000"/>
                  </a:schemeClr>
                </a:solidFill>
              </a:endParaRPr>
            </a:p>
          </p:txBody>
        </p:sp>
        <p:sp>
          <p:nvSpPr>
            <p:cNvPr id="137" name="Freeform 29"/>
            <p:cNvSpPr/>
            <p:nvPr/>
          </p:nvSpPr>
          <p:spPr bwMode="auto">
            <a:xfrm>
              <a:off x="-981076" y="1293813"/>
              <a:ext cx="325438" cy="642938"/>
            </a:xfrm>
            <a:custGeom>
              <a:avLst/>
              <a:gdLst>
                <a:gd name="T0" fmla="*/ 40 w 40"/>
                <a:gd name="T1" fmla="*/ 12 h 79"/>
                <a:gd name="T2" fmla="*/ 29 w 40"/>
                <a:gd name="T3" fmla="*/ 0 h 79"/>
                <a:gd name="T4" fmla="*/ 17 w 40"/>
                <a:gd name="T5" fmla="*/ 0 h 79"/>
                <a:gd name="T6" fmla="*/ 16 w 40"/>
                <a:gd name="T7" fmla="*/ 0 h 79"/>
                <a:gd name="T8" fmla="*/ 12 w 40"/>
                <a:gd name="T9" fmla="*/ 0 h 79"/>
                <a:gd name="T10" fmla="*/ 0 w 40"/>
                <a:gd name="T11" fmla="*/ 12 h 79"/>
                <a:gd name="T12" fmla="*/ 0 w 40"/>
                <a:gd name="T13" fmla="*/ 12 h 79"/>
                <a:gd name="T14" fmla="*/ 0 w 40"/>
                <a:gd name="T15" fmla="*/ 35 h 79"/>
                <a:gd name="T16" fmla="*/ 4 w 40"/>
                <a:gd name="T17" fmla="*/ 39 h 79"/>
                <a:gd name="T18" fmla="*/ 7 w 40"/>
                <a:gd name="T19" fmla="*/ 35 h 79"/>
                <a:gd name="T20" fmla="*/ 7 w 40"/>
                <a:gd name="T21" fmla="*/ 21 h 79"/>
                <a:gd name="T22" fmla="*/ 7 w 40"/>
                <a:gd name="T23" fmla="*/ 14 h 79"/>
                <a:gd name="T24" fmla="*/ 9 w 40"/>
                <a:gd name="T25" fmla="*/ 14 h 79"/>
                <a:gd name="T26" fmla="*/ 9 w 40"/>
                <a:gd name="T27" fmla="*/ 22 h 79"/>
                <a:gd name="T28" fmla="*/ 9 w 40"/>
                <a:gd name="T29" fmla="*/ 37 h 79"/>
                <a:gd name="T30" fmla="*/ 9 w 40"/>
                <a:gd name="T31" fmla="*/ 39 h 79"/>
                <a:gd name="T32" fmla="*/ 9 w 40"/>
                <a:gd name="T33" fmla="*/ 74 h 79"/>
                <a:gd name="T34" fmla="*/ 14 w 40"/>
                <a:gd name="T35" fmla="*/ 79 h 79"/>
                <a:gd name="T36" fmla="*/ 19 w 40"/>
                <a:gd name="T37" fmla="*/ 74 h 79"/>
                <a:gd name="T38" fmla="*/ 19 w 40"/>
                <a:gd name="T39" fmla="*/ 39 h 79"/>
                <a:gd name="T40" fmla="*/ 21 w 40"/>
                <a:gd name="T41" fmla="*/ 39 h 79"/>
                <a:gd name="T42" fmla="*/ 21 w 40"/>
                <a:gd name="T43" fmla="*/ 74 h 79"/>
                <a:gd name="T44" fmla="*/ 26 w 40"/>
                <a:gd name="T45" fmla="*/ 79 h 79"/>
                <a:gd name="T46" fmla="*/ 31 w 40"/>
                <a:gd name="T47" fmla="*/ 74 h 79"/>
                <a:gd name="T48" fmla="*/ 31 w 40"/>
                <a:gd name="T49" fmla="*/ 39 h 79"/>
                <a:gd name="T50" fmla="*/ 31 w 40"/>
                <a:gd name="T51" fmla="*/ 37 h 79"/>
                <a:gd name="T52" fmla="*/ 31 w 40"/>
                <a:gd name="T53" fmla="*/ 22 h 79"/>
                <a:gd name="T54" fmla="*/ 31 w 40"/>
                <a:gd name="T55" fmla="*/ 14 h 79"/>
                <a:gd name="T56" fmla="*/ 33 w 40"/>
                <a:gd name="T57" fmla="*/ 14 h 79"/>
                <a:gd name="T58" fmla="*/ 33 w 40"/>
                <a:gd name="T59" fmla="*/ 21 h 79"/>
                <a:gd name="T60" fmla="*/ 33 w 40"/>
                <a:gd name="T61" fmla="*/ 35 h 79"/>
                <a:gd name="T62" fmla="*/ 37 w 40"/>
                <a:gd name="T63" fmla="*/ 39 h 79"/>
                <a:gd name="T64" fmla="*/ 40 w 40"/>
                <a:gd name="T65" fmla="*/ 35 h 79"/>
                <a:gd name="T66" fmla="*/ 40 w 40"/>
                <a:gd name="T67" fmla="*/ 12 h 79"/>
                <a:gd name="T68" fmla="*/ 40 w 40"/>
                <a:gd name="T69" fmla="*/ 12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79">
                  <a:moveTo>
                    <a:pt x="40" y="12"/>
                  </a:moveTo>
                  <a:cubicBezTo>
                    <a:pt x="40" y="6"/>
                    <a:pt x="35" y="0"/>
                    <a:pt x="29" y="0"/>
                  </a:cubicBezTo>
                  <a:cubicBezTo>
                    <a:pt x="17" y="0"/>
                    <a:pt x="17" y="0"/>
                    <a:pt x="17" y="0"/>
                  </a:cubicBezTo>
                  <a:cubicBezTo>
                    <a:pt x="16" y="0"/>
                    <a:pt x="16" y="0"/>
                    <a:pt x="16" y="0"/>
                  </a:cubicBezTo>
                  <a:cubicBezTo>
                    <a:pt x="12" y="0"/>
                    <a:pt x="12" y="0"/>
                    <a:pt x="12" y="0"/>
                  </a:cubicBezTo>
                  <a:cubicBezTo>
                    <a:pt x="5" y="0"/>
                    <a:pt x="0" y="6"/>
                    <a:pt x="0" y="12"/>
                  </a:cubicBezTo>
                  <a:cubicBezTo>
                    <a:pt x="0" y="12"/>
                    <a:pt x="0" y="12"/>
                    <a:pt x="0" y="12"/>
                  </a:cubicBezTo>
                  <a:cubicBezTo>
                    <a:pt x="0" y="35"/>
                    <a:pt x="0" y="35"/>
                    <a:pt x="0" y="35"/>
                  </a:cubicBezTo>
                  <a:cubicBezTo>
                    <a:pt x="0" y="37"/>
                    <a:pt x="1" y="39"/>
                    <a:pt x="4" y="39"/>
                  </a:cubicBezTo>
                  <a:cubicBezTo>
                    <a:pt x="6" y="39"/>
                    <a:pt x="7" y="37"/>
                    <a:pt x="7" y="35"/>
                  </a:cubicBezTo>
                  <a:cubicBezTo>
                    <a:pt x="7" y="21"/>
                    <a:pt x="7" y="21"/>
                    <a:pt x="7" y="21"/>
                  </a:cubicBezTo>
                  <a:cubicBezTo>
                    <a:pt x="7" y="14"/>
                    <a:pt x="7" y="14"/>
                    <a:pt x="7" y="14"/>
                  </a:cubicBezTo>
                  <a:cubicBezTo>
                    <a:pt x="9" y="14"/>
                    <a:pt x="9" y="14"/>
                    <a:pt x="9" y="14"/>
                  </a:cubicBezTo>
                  <a:cubicBezTo>
                    <a:pt x="9" y="22"/>
                    <a:pt x="9" y="22"/>
                    <a:pt x="9" y="22"/>
                  </a:cubicBezTo>
                  <a:cubicBezTo>
                    <a:pt x="9" y="37"/>
                    <a:pt x="9" y="37"/>
                    <a:pt x="9" y="37"/>
                  </a:cubicBezTo>
                  <a:cubicBezTo>
                    <a:pt x="9" y="39"/>
                    <a:pt x="9" y="39"/>
                    <a:pt x="9" y="39"/>
                  </a:cubicBezTo>
                  <a:cubicBezTo>
                    <a:pt x="9" y="74"/>
                    <a:pt x="9" y="74"/>
                    <a:pt x="9" y="74"/>
                  </a:cubicBezTo>
                  <a:cubicBezTo>
                    <a:pt x="9" y="77"/>
                    <a:pt x="11" y="79"/>
                    <a:pt x="14" y="79"/>
                  </a:cubicBezTo>
                  <a:cubicBezTo>
                    <a:pt x="17" y="79"/>
                    <a:pt x="19" y="77"/>
                    <a:pt x="19" y="74"/>
                  </a:cubicBezTo>
                  <a:cubicBezTo>
                    <a:pt x="19" y="39"/>
                    <a:pt x="19" y="39"/>
                    <a:pt x="19" y="39"/>
                  </a:cubicBezTo>
                  <a:cubicBezTo>
                    <a:pt x="21" y="39"/>
                    <a:pt x="21" y="39"/>
                    <a:pt x="21" y="39"/>
                  </a:cubicBezTo>
                  <a:cubicBezTo>
                    <a:pt x="21" y="74"/>
                    <a:pt x="21" y="74"/>
                    <a:pt x="21" y="74"/>
                  </a:cubicBezTo>
                  <a:cubicBezTo>
                    <a:pt x="21" y="77"/>
                    <a:pt x="23" y="79"/>
                    <a:pt x="26" y="79"/>
                  </a:cubicBezTo>
                  <a:cubicBezTo>
                    <a:pt x="29" y="79"/>
                    <a:pt x="31" y="77"/>
                    <a:pt x="31" y="74"/>
                  </a:cubicBezTo>
                  <a:cubicBezTo>
                    <a:pt x="31" y="39"/>
                    <a:pt x="31" y="39"/>
                    <a:pt x="31" y="39"/>
                  </a:cubicBezTo>
                  <a:cubicBezTo>
                    <a:pt x="31" y="37"/>
                    <a:pt x="31" y="37"/>
                    <a:pt x="31" y="37"/>
                  </a:cubicBezTo>
                  <a:cubicBezTo>
                    <a:pt x="31" y="22"/>
                    <a:pt x="31" y="22"/>
                    <a:pt x="31" y="22"/>
                  </a:cubicBezTo>
                  <a:cubicBezTo>
                    <a:pt x="31" y="14"/>
                    <a:pt x="31" y="14"/>
                    <a:pt x="31" y="14"/>
                  </a:cubicBezTo>
                  <a:cubicBezTo>
                    <a:pt x="33" y="14"/>
                    <a:pt x="33" y="14"/>
                    <a:pt x="33" y="14"/>
                  </a:cubicBezTo>
                  <a:cubicBezTo>
                    <a:pt x="33" y="21"/>
                    <a:pt x="33" y="21"/>
                    <a:pt x="33" y="21"/>
                  </a:cubicBezTo>
                  <a:cubicBezTo>
                    <a:pt x="33" y="35"/>
                    <a:pt x="33" y="35"/>
                    <a:pt x="33" y="35"/>
                  </a:cubicBezTo>
                  <a:cubicBezTo>
                    <a:pt x="33" y="37"/>
                    <a:pt x="35" y="39"/>
                    <a:pt x="37" y="39"/>
                  </a:cubicBezTo>
                  <a:cubicBezTo>
                    <a:pt x="39" y="39"/>
                    <a:pt x="40" y="37"/>
                    <a:pt x="40" y="35"/>
                  </a:cubicBezTo>
                  <a:cubicBezTo>
                    <a:pt x="40" y="12"/>
                    <a:pt x="40" y="12"/>
                    <a:pt x="40" y="12"/>
                  </a:cubicBezTo>
                  <a:cubicBezTo>
                    <a:pt x="40" y="12"/>
                    <a:pt x="40" y="12"/>
                    <a:pt x="40" y="12"/>
                  </a:cubicBezTo>
                  <a:close/>
                </a:path>
              </a:pathLst>
            </a:custGeom>
            <a:grpFill/>
            <a:ln>
              <a:noFill/>
            </a:ln>
            <a:extLst>
              <a:ext uri="{91240B29-F687-4F45-9708-019B960494DF}">
                <a14:hiddenLine xmlns:a14="http://schemas.microsoft.com/office/drawing/2010/main" w="9525">
                  <a:solidFill>
                    <a:srgbClr val="5DB3B0"/>
                  </a:solidFill>
                  <a:round/>
                </a14:hiddenLine>
              </a:ext>
            </a:extLst>
          </p:spPr>
          <p:txBody>
            <a:bodyPr vert="horz" wrap="square" lIns="91440" tIns="45720" rIns="91440" bIns="45720" numCol="1" anchor="t" anchorCtr="0" compatLnSpc="1"/>
            <a:lstStyle/>
            <a:p>
              <a:endParaRPr lang="zh-CN" altLang="en-US">
                <a:solidFill>
                  <a:schemeClr val="tx1">
                    <a:lumMod val="95000"/>
                    <a:lumOff val="5000"/>
                  </a:schemeClr>
                </a:solidFill>
              </a:endParaRPr>
            </a:p>
          </p:txBody>
        </p:sp>
      </p:grpSp>
      <p:grpSp>
        <p:nvGrpSpPr>
          <p:cNvPr id="138" name="组合 137"/>
          <p:cNvGrpSpPr/>
          <p:nvPr/>
        </p:nvGrpSpPr>
        <p:grpSpPr>
          <a:xfrm>
            <a:off x="5592448" y="3089536"/>
            <a:ext cx="335289" cy="837405"/>
            <a:chOff x="-981076" y="1123951"/>
            <a:chExt cx="325438" cy="812800"/>
          </a:xfrm>
          <a:solidFill>
            <a:srgbClr val="9E1E24"/>
          </a:solidFill>
          <a:effectLst/>
        </p:grpSpPr>
        <p:sp>
          <p:nvSpPr>
            <p:cNvPr id="139" name="Oval 28"/>
            <p:cNvSpPr>
              <a:spLocks noChangeArrowheads="1"/>
            </p:cNvSpPr>
            <p:nvPr/>
          </p:nvSpPr>
          <p:spPr bwMode="auto">
            <a:xfrm>
              <a:off x="-900113" y="1123951"/>
              <a:ext cx="163513" cy="1539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95000"/>
                    <a:lumOff val="5000"/>
                  </a:schemeClr>
                </a:solidFill>
              </a:endParaRPr>
            </a:p>
          </p:txBody>
        </p:sp>
        <p:sp>
          <p:nvSpPr>
            <p:cNvPr id="140" name="Freeform 29"/>
            <p:cNvSpPr/>
            <p:nvPr/>
          </p:nvSpPr>
          <p:spPr bwMode="auto">
            <a:xfrm>
              <a:off x="-981076" y="1293813"/>
              <a:ext cx="325438" cy="642938"/>
            </a:xfrm>
            <a:custGeom>
              <a:avLst/>
              <a:gdLst>
                <a:gd name="T0" fmla="*/ 40 w 40"/>
                <a:gd name="T1" fmla="*/ 12 h 79"/>
                <a:gd name="T2" fmla="*/ 29 w 40"/>
                <a:gd name="T3" fmla="*/ 0 h 79"/>
                <a:gd name="T4" fmla="*/ 17 w 40"/>
                <a:gd name="T5" fmla="*/ 0 h 79"/>
                <a:gd name="T6" fmla="*/ 16 w 40"/>
                <a:gd name="T7" fmla="*/ 0 h 79"/>
                <a:gd name="T8" fmla="*/ 12 w 40"/>
                <a:gd name="T9" fmla="*/ 0 h 79"/>
                <a:gd name="T10" fmla="*/ 0 w 40"/>
                <a:gd name="T11" fmla="*/ 12 h 79"/>
                <a:gd name="T12" fmla="*/ 0 w 40"/>
                <a:gd name="T13" fmla="*/ 12 h 79"/>
                <a:gd name="T14" fmla="*/ 0 w 40"/>
                <a:gd name="T15" fmla="*/ 35 h 79"/>
                <a:gd name="T16" fmla="*/ 4 w 40"/>
                <a:gd name="T17" fmla="*/ 39 h 79"/>
                <a:gd name="T18" fmla="*/ 7 w 40"/>
                <a:gd name="T19" fmla="*/ 35 h 79"/>
                <a:gd name="T20" fmla="*/ 7 w 40"/>
                <a:gd name="T21" fmla="*/ 21 h 79"/>
                <a:gd name="T22" fmla="*/ 7 w 40"/>
                <a:gd name="T23" fmla="*/ 14 h 79"/>
                <a:gd name="T24" fmla="*/ 9 w 40"/>
                <a:gd name="T25" fmla="*/ 14 h 79"/>
                <a:gd name="T26" fmla="*/ 9 w 40"/>
                <a:gd name="T27" fmla="*/ 22 h 79"/>
                <a:gd name="T28" fmla="*/ 9 w 40"/>
                <a:gd name="T29" fmla="*/ 37 h 79"/>
                <a:gd name="T30" fmla="*/ 9 w 40"/>
                <a:gd name="T31" fmla="*/ 39 h 79"/>
                <a:gd name="T32" fmla="*/ 9 w 40"/>
                <a:gd name="T33" fmla="*/ 74 h 79"/>
                <a:gd name="T34" fmla="*/ 14 w 40"/>
                <a:gd name="T35" fmla="*/ 79 h 79"/>
                <a:gd name="T36" fmla="*/ 19 w 40"/>
                <a:gd name="T37" fmla="*/ 74 h 79"/>
                <a:gd name="T38" fmla="*/ 19 w 40"/>
                <a:gd name="T39" fmla="*/ 39 h 79"/>
                <a:gd name="T40" fmla="*/ 21 w 40"/>
                <a:gd name="T41" fmla="*/ 39 h 79"/>
                <a:gd name="T42" fmla="*/ 21 w 40"/>
                <a:gd name="T43" fmla="*/ 74 h 79"/>
                <a:gd name="T44" fmla="*/ 26 w 40"/>
                <a:gd name="T45" fmla="*/ 79 h 79"/>
                <a:gd name="T46" fmla="*/ 31 w 40"/>
                <a:gd name="T47" fmla="*/ 74 h 79"/>
                <a:gd name="T48" fmla="*/ 31 w 40"/>
                <a:gd name="T49" fmla="*/ 39 h 79"/>
                <a:gd name="T50" fmla="*/ 31 w 40"/>
                <a:gd name="T51" fmla="*/ 37 h 79"/>
                <a:gd name="T52" fmla="*/ 31 w 40"/>
                <a:gd name="T53" fmla="*/ 22 h 79"/>
                <a:gd name="T54" fmla="*/ 31 w 40"/>
                <a:gd name="T55" fmla="*/ 14 h 79"/>
                <a:gd name="T56" fmla="*/ 33 w 40"/>
                <a:gd name="T57" fmla="*/ 14 h 79"/>
                <a:gd name="T58" fmla="*/ 33 w 40"/>
                <a:gd name="T59" fmla="*/ 21 h 79"/>
                <a:gd name="T60" fmla="*/ 33 w 40"/>
                <a:gd name="T61" fmla="*/ 35 h 79"/>
                <a:gd name="T62" fmla="*/ 37 w 40"/>
                <a:gd name="T63" fmla="*/ 39 h 79"/>
                <a:gd name="T64" fmla="*/ 40 w 40"/>
                <a:gd name="T65" fmla="*/ 35 h 79"/>
                <a:gd name="T66" fmla="*/ 40 w 40"/>
                <a:gd name="T67" fmla="*/ 12 h 79"/>
                <a:gd name="T68" fmla="*/ 40 w 40"/>
                <a:gd name="T69" fmla="*/ 12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79">
                  <a:moveTo>
                    <a:pt x="40" y="12"/>
                  </a:moveTo>
                  <a:cubicBezTo>
                    <a:pt x="40" y="6"/>
                    <a:pt x="35" y="0"/>
                    <a:pt x="29" y="0"/>
                  </a:cubicBezTo>
                  <a:cubicBezTo>
                    <a:pt x="17" y="0"/>
                    <a:pt x="17" y="0"/>
                    <a:pt x="17" y="0"/>
                  </a:cubicBezTo>
                  <a:cubicBezTo>
                    <a:pt x="16" y="0"/>
                    <a:pt x="16" y="0"/>
                    <a:pt x="16" y="0"/>
                  </a:cubicBezTo>
                  <a:cubicBezTo>
                    <a:pt x="12" y="0"/>
                    <a:pt x="12" y="0"/>
                    <a:pt x="12" y="0"/>
                  </a:cubicBezTo>
                  <a:cubicBezTo>
                    <a:pt x="5" y="0"/>
                    <a:pt x="0" y="6"/>
                    <a:pt x="0" y="12"/>
                  </a:cubicBezTo>
                  <a:cubicBezTo>
                    <a:pt x="0" y="12"/>
                    <a:pt x="0" y="12"/>
                    <a:pt x="0" y="12"/>
                  </a:cubicBezTo>
                  <a:cubicBezTo>
                    <a:pt x="0" y="35"/>
                    <a:pt x="0" y="35"/>
                    <a:pt x="0" y="35"/>
                  </a:cubicBezTo>
                  <a:cubicBezTo>
                    <a:pt x="0" y="37"/>
                    <a:pt x="1" y="39"/>
                    <a:pt x="4" y="39"/>
                  </a:cubicBezTo>
                  <a:cubicBezTo>
                    <a:pt x="6" y="39"/>
                    <a:pt x="7" y="37"/>
                    <a:pt x="7" y="35"/>
                  </a:cubicBezTo>
                  <a:cubicBezTo>
                    <a:pt x="7" y="21"/>
                    <a:pt x="7" y="21"/>
                    <a:pt x="7" y="21"/>
                  </a:cubicBezTo>
                  <a:cubicBezTo>
                    <a:pt x="7" y="14"/>
                    <a:pt x="7" y="14"/>
                    <a:pt x="7" y="14"/>
                  </a:cubicBezTo>
                  <a:cubicBezTo>
                    <a:pt x="9" y="14"/>
                    <a:pt x="9" y="14"/>
                    <a:pt x="9" y="14"/>
                  </a:cubicBezTo>
                  <a:cubicBezTo>
                    <a:pt x="9" y="22"/>
                    <a:pt x="9" y="22"/>
                    <a:pt x="9" y="22"/>
                  </a:cubicBezTo>
                  <a:cubicBezTo>
                    <a:pt x="9" y="37"/>
                    <a:pt x="9" y="37"/>
                    <a:pt x="9" y="37"/>
                  </a:cubicBezTo>
                  <a:cubicBezTo>
                    <a:pt x="9" y="39"/>
                    <a:pt x="9" y="39"/>
                    <a:pt x="9" y="39"/>
                  </a:cubicBezTo>
                  <a:cubicBezTo>
                    <a:pt x="9" y="74"/>
                    <a:pt x="9" y="74"/>
                    <a:pt x="9" y="74"/>
                  </a:cubicBezTo>
                  <a:cubicBezTo>
                    <a:pt x="9" y="77"/>
                    <a:pt x="11" y="79"/>
                    <a:pt x="14" y="79"/>
                  </a:cubicBezTo>
                  <a:cubicBezTo>
                    <a:pt x="17" y="79"/>
                    <a:pt x="19" y="77"/>
                    <a:pt x="19" y="74"/>
                  </a:cubicBezTo>
                  <a:cubicBezTo>
                    <a:pt x="19" y="39"/>
                    <a:pt x="19" y="39"/>
                    <a:pt x="19" y="39"/>
                  </a:cubicBezTo>
                  <a:cubicBezTo>
                    <a:pt x="21" y="39"/>
                    <a:pt x="21" y="39"/>
                    <a:pt x="21" y="39"/>
                  </a:cubicBezTo>
                  <a:cubicBezTo>
                    <a:pt x="21" y="74"/>
                    <a:pt x="21" y="74"/>
                    <a:pt x="21" y="74"/>
                  </a:cubicBezTo>
                  <a:cubicBezTo>
                    <a:pt x="21" y="77"/>
                    <a:pt x="23" y="79"/>
                    <a:pt x="26" y="79"/>
                  </a:cubicBezTo>
                  <a:cubicBezTo>
                    <a:pt x="29" y="79"/>
                    <a:pt x="31" y="77"/>
                    <a:pt x="31" y="74"/>
                  </a:cubicBezTo>
                  <a:cubicBezTo>
                    <a:pt x="31" y="39"/>
                    <a:pt x="31" y="39"/>
                    <a:pt x="31" y="39"/>
                  </a:cubicBezTo>
                  <a:cubicBezTo>
                    <a:pt x="31" y="37"/>
                    <a:pt x="31" y="37"/>
                    <a:pt x="31" y="37"/>
                  </a:cubicBezTo>
                  <a:cubicBezTo>
                    <a:pt x="31" y="22"/>
                    <a:pt x="31" y="22"/>
                    <a:pt x="31" y="22"/>
                  </a:cubicBezTo>
                  <a:cubicBezTo>
                    <a:pt x="31" y="14"/>
                    <a:pt x="31" y="14"/>
                    <a:pt x="31" y="14"/>
                  </a:cubicBezTo>
                  <a:cubicBezTo>
                    <a:pt x="33" y="14"/>
                    <a:pt x="33" y="14"/>
                    <a:pt x="33" y="14"/>
                  </a:cubicBezTo>
                  <a:cubicBezTo>
                    <a:pt x="33" y="21"/>
                    <a:pt x="33" y="21"/>
                    <a:pt x="33" y="21"/>
                  </a:cubicBezTo>
                  <a:cubicBezTo>
                    <a:pt x="33" y="35"/>
                    <a:pt x="33" y="35"/>
                    <a:pt x="33" y="35"/>
                  </a:cubicBezTo>
                  <a:cubicBezTo>
                    <a:pt x="33" y="37"/>
                    <a:pt x="35" y="39"/>
                    <a:pt x="37" y="39"/>
                  </a:cubicBezTo>
                  <a:cubicBezTo>
                    <a:pt x="39" y="39"/>
                    <a:pt x="40" y="37"/>
                    <a:pt x="40" y="35"/>
                  </a:cubicBezTo>
                  <a:cubicBezTo>
                    <a:pt x="40" y="12"/>
                    <a:pt x="40" y="12"/>
                    <a:pt x="40" y="12"/>
                  </a:cubicBezTo>
                  <a:cubicBezTo>
                    <a:pt x="40" y="12"/>
                    <a:pt x="40" y="12"/>
                    <a:pt x="40"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95000"/>
                    <a:lumOff val="5000"/>
                  </a:schemeClr>
                </a:solidFill>
              </a:endParaRPr>
            </a:p>
          </p:txBody>
        </p:sp>
      </p:grpSp>
      <p:sp>
        <p:nvSpPr>
          <p:cNvPr id="141" name="TextBox 140"/>
          <p:cNvSpPr txBox="1"/>
          <p:nvPr/>
        </p:nvSpPr>
        <p:spPr>
          <a:xfrm>
            <a:off x="1338998" y="1561984"/>
            <a:ext cx="3579717" cy="307775"/>
          </a:xfrm>
          <a:prstGeom prst="rect">
            <a:avLst/>
          </a:prstGeom>
          <a:noFill/>
          <a:effectLst/>
        </p:spPr>
        <p:txBody>
          <a:bodyPr wrap="square" lIns="91438" tIns="45719" rIns="91438" bIns="45719" rtlCol="0">
            <a:spAutoFit/>
          </a:bodyPr>
          <a:lstStyle/>
          <a:p>
            <a:r>
              <a:rPr lang="en-US" altLang="zh-CN" sz="1400" dirty="0">
                <a:solidFill>
                  <a:schemeClr val="tx1">
                    <a:lumMod val="95000"/>
                    <a:lumOff val="5000"/>
                  </a:schemeClr>
                </a:solidFill>
                <a:latin typeface="微软雅黑" panose="020B0503020204020204" pitchFamily="34" charset="-122"/>
                <a:ea typeface="微软雅黑" panose="020B0503020204020204" pitchFamily="34" charset="-122"/>
              </a:rPr>
              <a:t>A small team  for </a:t>
            </a:r>
            <a:r>
              <a:rPr lang="en-US" altLang="zh-CN" sz="1400" dirty="0" err="1">
                <a:solidFill>
                  <a:schemeClr val="tx1">
                    <a:lumMod val="95000"/>
                    <a:lumOff val="5000"/>
                  </a:schemeClr>
                </a:solidFill>
                <a:latin typeface="微软雅黑" panose="020B0503020204020204" pitchFamily="34" charset="-122"/>
                <a:ea typeface="微软雅黑" panose="020B0503020204020204" pitchFamily="34" charset="-122"/>
              </a:rPr>
              <a:t>iOS</a:t>
            </a:r>
            <a:r>
              <a:rPr lang="en-US" altLang="zh-CN" sz="1400" dirty="0">
                <a:solidFill>
                  <a:schemeClr val="tx1">
                    <a:lumMod val="95000"/>
                    <a:lumOff val="5000"/>
                  </a:schemeClr>
                </a:solidFill>
                <a:latin typeface="微软雅黑" panose="020B0503020204020204" pitchFamily="34" charset="-122"/>
                <a:ea typeface="微软雅黑" panose="020B0503020204020204" pitchFamily="34" charset="-122"/>
              </a:rPr>
              <a:t> and Mac OS apps</a:t>
            </a:r>
          </a:p>
        </p:txBody>
      </p:sp>
      <p:sp>
        <p:nvSpPr>
          <p:cNvPr id="142" name="TextBox 141"/>
          <p:cNvSpPr txBox="1"/>
          <p:nvPr/>
        </p:nvSpPr>
        <p:spPr>
          <a:xfrm>
            <a:off x="1342551" y="4031443"/>
            <a:ext cx="3575608" cy="307775"/>
          </a:xfrm>
          <a:prstGeom prst="rect">
            <a:avLst/>
          </a:prstGeom>
          <a:noFill/>
          <a:effectLst/>
        </p:spPr>
        <p:txBody>
          <a:bodyPr wrap="square" lIns="91438" tIns="45719" rIns="91438" bIns="45719" rtlCol="0">
            <a:spAutoFit/>
          </a:bodyPr>
          <a:lstStyle/>
          <a:p>
            <a:r>
              <a:rPr lang="en-US" altLang="zh-CN" sz="1400" dirty="0">
                <a:solidFill>
                  <a:schemeClr val="tx1">
                    <a:lumMod val="95000"/>
                    <a:lumOff val="5000"/>
                  </a:schemeClr>
                </a:solidFill>
                <a:latin typeface="微软雅黑" panose="020B0503020204020204" pitchFamily="34" charset="-122"/>
                <a:ea typeface="微软雅黑" panose="020B0503020204020204" pitchFamily="34" charset="-122"/>
              </a:rPr>
              <a:t>We need to understand begin to think</a:t>
            </a:r>
          </a:p>
        </p:txBody>
      </p:sp>
      <p:sp>
        <p:nvSpPr>
          <p:cNvPr id="143" name="TextBox 142"/>
          <p:cNvSpPr txBox="1"/>
          <p:nvPr/>
        </p:nvSpPr>
        <p:spPr>
          <a:xfrm>
            <a:off x="6103441" y="2558977"/>
            <a:ext cx="1667571" cy="338552"/>
          </a:xfrm>
          <a:prstGeom prst="rect">
            <a:avLst/>
          </a:prstGeom>
          <a:noFill/>
          <a:effectLst/>
        </p:spPr>
        <p:txBody>
          <a:bodyPr wrap="square" lIns="91438" tIns="45719" rIns="91438" bIns="45719" rtlCol="0">
            <a:spAutoFit/>
          </a:bodyPr>
          <a:lstStyle/>
          <a:p>
            <a:r>
              <a:rPr lang="en-US" altLang="zh-CN" sz="1600" dirty="0">
                <a:solidFill>
                  <a:schemeClr val="tx1">
                    <a:lumMod val="95000"/>
                    <a:lumOff val="5000"/>
                  </a:schemeClr>
                </a:solidFill>
              </a:rPr>
              <a:t>Of Men Surveyed</a:t>
            </a:r>
          </a:p>
        </p:txBody>
      </p:sp>
      <p:sp>
        <p:nvSpPr>
          <p:cNvPr id="144" name="TextBox 143"/>
          <p:cNvSpPr txBox="1"/>
          <p:nvPr/>
        </p:nvSpPr>
        <p:spPr>
          <a:xfrm>
            <a:off x="6062990" y="3712078"/>
            <a:ext cx="1970807" cy="338552"/>
          </a:xfrm>
          <a:prstGeom prst="rect">
            <a:avLst/>
          </a:prstGeom>
          <a:noFill/>
          <a:effectLst/>
        </p:spPr>
        <p:txBody>
          <a:bodyPr wrap="square" lIns="91438" tIns="45719" rIns="91438" bIns="45719" rtlCol="0">
            <a:spAutoFit/>
          </a:bodyPr>
          <a:lstStyle/>
          <a:p>
            <a:r>
              <a:rPr lang="en-US" altLang="zh-CN" sz="1600" dirty="0">
                <a:solidFill>
                  <a:schemeClr val="tx1">
                    <a:lumMod val="95000"/>
                    <a:lumOff val="5000"/>
                  </a:schemeClr>
                </a:solidFill>
              </a:rPr>
              <a:t>Of Women Surveyed</a:t>
            </a:r>
          </a:p>
        </p:txBody>
      </p:sp>
      <p:grpSp>
        <p:nvGrpSpPr>
          <p:cNvPr id="145" name="组合 144"/>
          <p:cNvGrpSpPr/>
          <p:nvPr/>
        </p:nvGrpSpPr>
        <p:grpSpPr>
          <a:xfrm>
            <a:off x="6541511" y="3164423"/>
            <a:ext cx="607859" cy="496925"/>
            <a:chOff x="6592311" y="3024723"/>
            <a:chExt cx="607859" cy="496925"/>
          </a:xfrm>
        </p:grpSpPr>
        <p:sp>
          <p:nvSpPr>
            <p:cNvPr id="146" name="椭圆 145"/>
            <p:cNvSpPr/>
            <p:nvPr/>
          </p:nvSpPr>
          <p:spPr>
            <a:xfrm>
              <a:off x="6622131" y="3024723"/>
              <a:ext cx="496925" cy="496925"/>
            </a:xfrm>
            <a:prstGeom prst="ellipse">
              <a:avLst/>
            </a:prstGeom>
            <a:solidFill>
              <a:srgbClr val="B32229"/>
            </a:solidFill>
            <a:ln>
              <a:noFill/>
            </a:ln>
            <a:effectLst>
              <a:innerShdw blurRad="63500" dist="50800" dir="18900000">
                <a:prstClr val="black">
                  <a:alpha val="34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endParaRPr>
            </a:p>
          </p:txBody>
        </p:sp>
        <p:sp>
          <p:nvSpPr>
            <p:cNvPr id="147" name="TextBox 146"/>
            <p:cNvSpPr txBox="1"/>
            <p:nvPr/>
          </p:nvSpPr>
          <p:spPr>
            <a:xfrm>
              <a:off x="6592311" y="3119295"/>
              <a:ext cx="607859" cy="338554"/>
            </a:xfrm>
            <a:prstGeom prst="rect">
              <a:avLst/>
            </a:prstGeom>
            <a:noFill/>
            <a:effectLst/>
          </p:spPr>
          <p:txBody>
            <a:bodyPr wrap="none" rtlCol="0">
              <a:spAutoFit/>
            </a:bodyPr>
            <a:lstStyle/>
            <a:p>
              <a:r>
                <a:rPr lang="en-US" altLang="zh-CN" sz="1600" dirty="0">
                  <a:solidFill>
                    <a:schemeClr val="bg1"/>
                  </a:solidFill>
                  <a:latin typeface="微软雅黑" panose="020B0503020204020204" pitchFamily="34" charset="-122"/>
                  <a:ea typeface="微软雅黑" panose="020B0503020204020204" pitchFamily="34" charset="-122"/>
                </a:rPr>
                <a:t>90%</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grpSp>
        <p:nvGrpSpPr>
          <p:cNvPr id="148" name="组合 147"/>
          <p:cNvGrpSpPr/>
          <p:nvPr/>
        </p:nvGrpSpPr>
        <p:grpSpPr>
          <a:xfrm>
            <a:off x="6541511" y="1998800"/>
            <a:ext cx="607859" cy="496925"/>
            <a:chOff x="6592311" y="3024723"/>
            <a:chExt cx="607859" cy="496925"/>
          </a:xfrm>
        </p:grpSpPr>
        <p:sp>
          <p:nvSpPr>
            <p:cNvPr id="149" name="椭圆 148"/>
            <p:cNvSpPr/>
            <p:nvPr/>
          </p:nvSpPr>
          <p:spPr>
            <a:xfrm>
              <a:off x="6622131" y="3024723"/>
              <a:ext cx="496925" cy="496925"/>
            </a:xfrm>
            <a:prstGeom prst="ellipse">
              <a:avLst/>
            </a:prstGeom>
            <a:solidFill>
              <a:srgbClr val="B32229"/>
            </a:solidFill>
            <a:ln>
              <a:noFill/>
            </a:ln>
            <a:effectLst>
              <a:innerShdw blurRad="63500" dist="50800" dir="18900000">
                <a:prstClr val="black">
                  <a:alpha val="34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endParaRPr>
            </a:p>
          </p:txBody>
        </p:sp>
        <p:sp>
          <p:nvSpPr>
            <p:cNvPr id="150" name="TextBox 149"/>
            <p:cNvSpPr txBox="1"/>
            <p:nvPr/>
          </p:nvSpPr>
          <p:spPr>
            <a:xfrm>
              <a:off x="6592311" y="3119295"/>
              <a:ext cx="607859" cy="338554"/>
            </a:xfrm>
            <a:prstGeom prst="rect">
              <a:avLst/>
            </a:prstGeom>
            <a:noFill/>
            <a:effectLst/>
          </p:spPr>
          <p:txBody>
            <a:bodyPr wrap="none" rtlCol="0">
              <a:spAutoFit/>
            </a:bodyPr>
            <a:lstStyle/>
            <a:p>
              <a:r>
                <a:rPr lang="en-US" altLang="zh-CN" sz="1600" dirty="0">
                  <a:solidFill>
                    <a:schemeClr val="bg1"/>
                  </a:solidFill>
                  <a:latin typeface="微软雅黑" panose="020B0503020204020204" pitchFamily="34" charset="-122"/>
                  <a:ea typeface="微软雅黑" panose="020B0503020204020204" pitchFamily="34" charset="-122"/>
                </a:rPr>
                <a:t>60%</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31697"/>
          <a:stretch>
            <a:fillRect/>
          </a:stretch>
        </p:blipFill>
        <p:spPr bwMode="auto">
          <a:xfrm>
            <a:off x="0" y="-1"/>
            <a:ext cx="9144000" cy="5143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937692" y="144686"/>
            <a:ext cx="3024335" cy="400110"/>
          </a:xfrm>
          <a:prstGeom prst="rect">
            <a:avLst/>
          </a:prstGeom>
          <a:noFill/>
        </p:spPr>
        <p:txBody>
          <a:bodyPr wrap="square" rtlCol="0">
            <a:spAutoFit/>
          </a:bodyPr>
          <a:lstStyle/>
          <a:p>
            <a:r>
              <a:rPr lang="en-US" altLang="zh-CN" sz="2000" b="1" dirty="0">
                <a:solidFill>
                  <a:srgbClr val="2D221B"/>
                </a:solidFill>
                <a:latin typeface="微软雅黑" panose="020B0503020204020204" pitchFamily="34" charset="-122"/>
                <a:ea typeface="微软雅黑" panose="020B0503020204020204" pitchFamily="34" charset="-122"/>
                <a:cs typeface="Vrinda" panose="020B0502040204020203" pitchFamily="34" charset="0"/>
              </a:rPr>
              <a:t>DATA  ANALYSIS</a:t>
            </a:r>
          </a:p>
        </p:txBody>
      </p:sp>
      <p:sp>
        <p:nvSpPr>
          <p:cNvPr id="15" name="TextBox 14"/>
          <p:cNvSpPr txBox="1"/>
          <p:nvPr/>
        </p:nvSpPr>
        <p:spPr>
          <a:xfrm>
            <a:off x="959654" y="432718"/>
            <a:ext cx="7716802" cy="267124"/>
          </a:xfrm>
          <a:prstGeom prst="rect">
            <a:avLst/>
          </a:prstGeom>
          <a:noFill/>
        </p:spPr>
        <p:txBody>
          <a:bodyPr wrap="square" rtlCol="0">
            <a:spAutoFit/>
          </a:bodyPr>
          <a:lstStyle/>
          <a:p>
            <a:pPr>
              <a:lnSpc>
                <a:spcPts val="1500"/>
              </a:lnSpc>
            </a:pP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Sed</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ut</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perspiciatis</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undSed</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ut</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perspiciatis</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unde</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omnis</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iste</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natus</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error sit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voluptatem</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accusantiuSed</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ut</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perspiciatis</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unde</a:t>
            </a:r>
            <a:endPar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endParaRPr>
          </a:p>
        </p:txBody>
      </p:sp>
      <p:grpSp>
        <p:nvGrpSpPr>
          <p:cNvPr id="6" name="Group 3"/>
          <p:cNvGrpSpPr/>
          <p:nvPr/>
        </p:nvGrpSpPr>
        <p:grpSpPr>
          <a:xfrm rot="21388552" flipH="1">
            <a:off x="242579" y="27865"/>
            <a:ext cx="689534" cy="625672"/>
            <a:chOff x="7930034" y="1635267"/>
            <a:chExt cx="3330788" cy="3022303"/>
          </a:xfrm>
          <a:solidFill>
            <a:srgbClr val="01A89E"/>
          </a:solidFill>
        </p:grpSpPr>
        <p:sp>
          <p:nvSpPr>
            <p:cNvPr id="7" name="Isosceles Triangle 7"/>
            <p:cNvSpPr/>
            <p:nvPr/>
          </p:nvSpPr>
          <p:spPr>
            <a:xfrm rot="2881072" flipV="1">
              <a:off x="8019596" y="3910238"/>
              <a:ext cx="657770" cy="836894"/>
            </a:xfrm>
            <a:prstGeom prst="triangl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9" name="Isosceles Triangle 8"/>
            <p:cNvSpPr/>
            <p:nvPr/>
          </p:nvSpPr>
          <p:spPr>
            <a:xfrm rot="2881072" flipV="1">
              <a:off x="8030238" y="4326992"/>
              <a:ext cx="265230" cy="337457"/>
            </a:xfrm>
            <a:prstGeom prst="triangl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10" name="Oval 9"/>
            <p:cNvSpPr/>
            <p:nvPr/>
          </p:nvSpPr>
          <p:spPr>
            <a:xfrm rot="2881072">
              <a:off x="8580663" y="3515722"/>
              <a:ext cx="170121" cy="170121"/>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11" name="Oval 10"/>
            <p:cNvSpPr/>
            <p:nvPr/>
          </p:nvSpPr>
          <p:spPr>
            <a:xfrm rot="2881072">
              <a:off x="8794981" y="3751961"/>
              <a:ext cx="95276" cy="95276"/>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12" name="Oval 11"/>
            <p:cNvSpPr/>
            <p:nvPr/>
          </p:nvSpPr>
          <p:spPr>
            <a:xfrm rot="2881072">
              <a:off x="9017027" y="4000657"/>
              <a:ext cx="170121" cy="170121"/>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13" name="Oval 12"/>
            <p:cNvSpPr/>
            <p:nvPr/>
          </p:nvSpPr>
          <p:spPr>
            <a:xfrm rot="2881072">
              <a:off x="8917084" y="3212998"/>
              <a:ext cx="170121" cy="170121"/>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14" name="Oval 13"/>
            <p:cNvSpPr/>
            <p:nvPr/>
          </p:nvSpPr>
          <p:spPr>
            <a:xfrm rot="2881072">
              <a:off x="9276075" y="2947576"/>
              <a:ext cx="105312" cy="105312"/>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16" name="Oval 14"/>
            <p:cNvSpPr/>
            <p:nvPr/>
          </p:nvSpPr>
          <p:spPr>
            <a:xfrm rot="2881072">
              <a:off x="9632596" y="2569151"/>
              <a:ext cx="170121" cy="170121"/>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17" name="Oval 15"/>
            <p:cNvSpPr/>
            <p:nvPr/>
          </p:nvSpPr>
          <p:spPr>
            <a:xfrm rot="2881072">
              <a:off x="10670430" y="1635267"/>
              <a:ext cx="170121" cy="170121"/>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18" name="Oval 16"/>
            <p:cNvSpPr/>
            <p:nvPr/>
          </p:nvSpPr>
          <p:spPr>
            <a:xfrm rot="2881072">
              <a:off x="10354311" y="1919723"/>
              <a:ext cx="170121" cy="170121"/>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19" name="Oval 17"/>
            <p:cNvSpPr/>
            <p:nvPr/>
          </p:nvSpPr>
          <p:spPr>
            <a:xfrm rot="2881072">
              <a:off x="10038597" y="2253810"/>
              <a:ext cx="105312" cy="105312"/>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20" name="Oval 18"/>
            <p:cNvSpPr/>
            <p:nvPr/>
          </p:nvSpPr>
          <p:spPr>
            <a:xfrm rot="2881072">
              <a:off x="11090701" y="2102318"/>
              <a:ext cx="170121" cy="170121"/>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21" name="Oval 19"/>
            <p:cNvSpPr/>
            <p:nvPr/>
          </p:nvSpPr>
          <p:spPr>
            <a:xfrm rot="2881072">
              <a:off x="10927069" y="1888511"/>
              <a:ext cx="105312" cy="105312"/>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22" name="Oval 20"/>
            <p:cNvSpPr/>
            <p:nvPr/>
          </p:nvSpPr>
          <p:spPr>
            <a:xfrm rot="2881072">
              <a:off x="10521112" y="2708784"/>
              <a:ext cx="105312" cy="105312"/>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23" name="Oval 21"/>
            <p:cNvSpPr/>
            <p:nvPr/>
          </p:nvSpPr>
          <p:spPr>
            <a:xfrm rot="2881072">
              <a:off x="10773401" y="2395452"/>
              <a:ext cx="170121" cy="170121"/>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24" name="Oval 22"/>
            <p:cNvSpPr/>
            <p:nvPr/>
          </p:nvSpPr>
          <p:spPr>
            <a:xfrm rot="2881072">
              <a:off x="10296370" y="2849452"/>
              <a:ext cx="170121" cy="170121"/>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25" name="Oval 23"/>
            <p:cNvSpPr/>
            <p:nvPr/>
          </p:nvSpPr>
          <p:spPr>
            <a:xfrm rot="2881072">
              <a:off x="9902669" y="3265284"/>
              <a:ext cx="105312" cy="105312"/>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26" name="Oval 24"/>
            <p:cNvSpPr/>
            <p:nvPr/>
          </p:nvSpPr>
          <p:spPr>
            <a:xfrm rot="2881072">
              <a:off x="9632463" y="3446861"/>
              <a:ext cx="170121" cy="170121"/>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27" name="Oval 25"/>
            <p:cNvSpPr/>
            <p:nvPr/>
          </p:nvSpPr>
          <p:spPr>
            <a:xfrm rot="2881072">
              <a:off x="9314753" y="3794314"/>
              <a:ext cx="105312" cy="105312"/>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28" name="Oval 26"/>
            <p:cNvSpPr/>
            <p:nvPr/>
          </p:nvSpPr>
          <p:spPr>
            <a:xfrm rot="2881072">
              <a:off x="10112396" y="2598419"/>
              <a:ext cx="105312" cy="105312"/>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29" name="Oval 27"/>
            <p:cNvSpPr/>
            <p:nvPr/>
          </p:nvSpPr>
          <p:spPr>
            <a:xfrm rot="2881072">
              <a:off x="9877954" y="2841818"/>
              <a:ext cx="170121" cy="170121"/>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30" name="Oval 28"/>
            <p:cNvSpPr/>
            <p:nvPr/>
          </p:nvSpPr>
          <p:spPr>
            <a:xfrm rot="2881072">
              <a:off x="9254321" y="3121514"/>
              <a:ext cx="247155" cy="247155"/>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31" name="Oval 29"/>
            <p:cNvSpPr/>
            <p:nvPr/>
          </p:nvSpPr>
          <p:spPr>
            <a:xfrm rot="2881072">
              <a:off x="10591845" y="2011825"/>
              <a:ext cx="247155" cy="247155"/>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32" name="Oval 30"/>
            <p:cNvSpPr/>
            <p:nvPr/>
          </p:nvSpPr>
          <p:spPr>
            <a:xfrm rot="2881072">
              <a:off x="10473364" y="2438442"/>
              <a:ext cx="105312" cy="105312"/>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33" name="Oval 31"/>
            <p:cNvSpPr/>
            <p:nvPr/>
          </p:nvSpPr>
          <p:spPr>
            <a:xfrm rot="2881072">
              <a:off x="9067241" y="3634743"/>
              <a:ext cx="170121" cy="170121"/>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34" name="Oval 32"/>
            <p:cNvSpPr/>
            <p:nvPr/>
          </p:nvSpPr>
          <p:spPr>
            <a:xfrm rot="2881072">
              <a:off x="9610135" y="2931868"/>
              <a:ext cx="105312" cy="105312"/>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cxnSp>
          <p:nvCxnSpPr>
            <p:cNvPr id="35" name="Straight Connector 33"/>
            <p:cNvCxnSpPr>
              <a:stCxn id="10" idx="6"/>
              <a:endCxn id="11" idx="2"/>
            </p:cNvCxnSpPr>
            <p:nvPr/>
          </p:nvCxnSpPr>
          <p:spPr>
            <a:xfrm rot="2881072">
              <a:off x="8699978" y="3713354"/>
              <a:ext cx="133418" cy="1492"/>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36" name="Straight Connector 34"/>
            <p:cNvCxnSpPr>
              <a:stCxn id="11" idx="6"/>
              <a:endCxn id="12" idx="2"/>
            </p:cNvCxnSpPr>
            <p:nvPr/>
          </p:nvCxnSpPr>
          <p:spPr>
            <a:xfrm rot="2881072" flipV="1">
              <a:off x="8833064" y="3928003"/>
              <a:ext cx="253546" cy="1492"/>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37" name="Straight Connector 35"/>
            <p:cNvCxnSpPr>
              <a:stCxn id="12" idx="0"/>
              <a:endCxn id="27" idx="4"/>
            </p:cNvCxnSpPr>
            <p:nvPr/>
          </p:nvCxnSpPr>
          <p:spPr>
            <a:xfrm rot="2881072" flipH="1" flipV="1">
              <a:off x="9246792" y="3845901"/>
              <a:ext cx="1" cy="219209"/>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38" name="Straight Connector 36"/>
            <p:cNvCxnSpPr>
              <a:stCxn id="27" idx="0"/>
              <a:endCxn id="26" idx="4"/>
            </p:cNvCxnSpPr>
            <p:nvPr/>
          </p:nvCxnSpPr>
          <p:spPr>
            <a:xfrm rot="2881072" flipV="1">
              <a:off x="9530423" y="3533644"/>
              <a:ext cx="0" cy="333279"/>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39" name="Straight Connector 37"/>
            <p:cNvCxnSpPr>
              <a:stCxn id="26" idx="0"/>
              <a:endCxn id="25" idx="4"/>
            </p:cNvCxnSpPr>
            <p:nvPr/>
          </p:nvCxnSpPr>
          <p:spPr>
            <a:xfrm rot="2881072" flipV="1">
              <a:off x="9848469" y="3323000"/>
              <a:ext cx="0" cy="182185"/>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40" name="Straight Connector 38"/>
            <p:cNvCxnSpPr>
              <a:stCxn id="25" idx="0"/>
              <a:endCxn id="24" idx="4"/>
            </p:cNvCxnSpPr>
            <p:nvPr/>
          </p:nvCxnSpPr>
          <p:spPr>
            <a:xfrm rot="2881072" flipV="1">
              <a:off x="10156334" y="2919312"/>
              <a:ext cx="1" cy="435505"/>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41" name="Straight Connector 39"/>
            <p:cNvCxnSpPr>
              <a:stCxn id="24" idx="0"/>
              <a:endCxn id="22" idx="4"/>
            </p:cNvCxnSpPr>
            <p:nvPr/>
          </p:nvCxnSpPr>
          <p:spPr>
            <a:xfrm rot="2881072" flipH="1" flipV="1">
              <a:off x="10489643" y="2776626"/>
              <a:ext cx="1" cy="121026"/>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42" name="Straight Connector 40"/>
            <p:cNvCxnSpPr>
              <a:stCxn id="22" idx="0"/>
              <a:endCxn id="23" idx="4"/>
            </p:cNvCxnSpPr>
            <p:nvPr/>
          </p:nvCxnSpPr>
          <p:spPr>
            <a:xfrm rot="2881072" flipH="1" flipV="1">
              <a:off x="10694872" y="2500903"/>
              <a:ext cx="18397" cy="261823"/>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43" name="Straight Connector 41"/>
            <p:cNvCxnSpPr>
              <a:stCxn id="23" idx="0"/>
              <a:endCxn id="20" idx="4"/>
            </p:cNvCxnSpPr>
            <p:nvPr/>
          </p:nvCxnSpPr>
          <p:spPr>
            <a:xfrm rot="2881072" flipH="1" flipV="1">
              <a:off x="11014282" y="2203035"/>
              <a:ext cx="5660" cy="261822"/>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44" name="Straight Connector 42"/>
            <p:cNvCxnSpPr>
              <a:stCxn id="20" idx="2"/>
              <a:endCxn id="21" idx="6"/>
            </p:cNvCxnSpPr>
            <p:nvPr/>
          </p:nvCxnSpPr>
          <p:spPr>
            <a:xfrm rot="2881072" flipH="1" flipV="1">
              <a:off x="10978688" y="2042746"/>
              <a:ext cx="176435" cy="18967"/>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45" name="Straight Connector 43"/>
            <p:cNvCxnSpPr>
              <a:stCxn id="21" idx="2"/>
              <a:endCxn id="17" idx="6"/>
            </p:cNvCxnSpPr>
            <p:nvPr/>
          </p:nvCxnSpPr>
          <p:spPr>
            <a:xfrm rot="2881072" flipH="1">
              <a:off x="10790228" y="1833308"/>
              <a:ext cx="176435" cy="18967"/>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46" name="Straight Connector 44"/>
            <p:cNvCxnSpPr>
              <a:stCxn id="17" idx="4"/>
              <a:endCxn id="18" idx="0"/>
            </p:cNvCxnSpPr>
            <p:nvPr/>
          </p:nvCxnSpPr>
          <p:spPr>
            <a:xfrm rot="2881072">
              <a:off x="10597431" y="1734987"/>
              <a:ext cx="0" cy="255139"/>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47" name="Straight Connector 45"/>
            <p:cNvCxnSpPr>
              <a:stCxn id="18" idx="4"/>
              <a:endCxn id="19" idx="0"/>
            </p:cNvCxnSpPr>
            <p:nvPr/>
          </p:nvCxnSpPr>
          <p:spPr>
            <a:xfrm rot="2881072" flipH="1">
              <a:off x="10248969" y="2005036"/>
              <a:ext cx="8600" cy="322854"/>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48" name="Straight Connector 46"/>
            <p:cNvCxnSpPr>
              <a:stCxn id="19" idx="4"/>
              <a:endCxn id="16" idx="0"/>
            </p:cNvCxnSpPr>
            <p:nvPr/>
          </p:nvCxnSpPr>
          <p:spPr>
            <a:xfrm rot="2881072">
              <a:off x="9912199" y="2283199"/>
              <a:ext cx="8600" cy="372604"/>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49" name="Straight Connector 47"/>
            <p:cNvCxnSpPr>
              <a:stCxn id="16" idx="4"/>
              <a:endCxn id="14" idx="0"/>
            </p:cNvCxnSpPr>
            <p:nvPr/>
          </p:nvCxnSpPr>
          <p:spPr>
            <a:xfrm rot="2881072" flipH="1">
              <a:off x="9509682" y="2646637"/>
              <a:ext cx="2937" cy="382845"/>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50" name="Straight Connector 48"/>
            <p:cNvCxnSpPr>
              <a:stCxn id="14" idx="4"/>
              <a:endCxn id="13" idx="0"/>
            </p:cNvCxnSpPr>
            <p:nvPr/>
          </p:nvCxnSpPr>
          <p:spPr>
            <a:xfrm rot="2881072">
              <a:off x="9176013" y="2986173"/>
              <a:ext cx="2937" cy="304269"/>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51" name="Straight Connector 49"/>
            <p:cNvCxnSpPr>
              <a:stCxn id="13" idx="4"/>
              <a:endCxn id="10" idx="0"/>
            </p:cNvCxnSpPr>
            <p:nvPr/>
          </p:nvCxnSpPr>
          <p:spPr>
            <a:xfrm rot="2881072">
              <a:off x="8833934" y="3308196"/>
              <a:ext cx="0" cy="282450"/>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52" name="Straight Connector 50"/>
            <p:cNvCxnSpPr>
              <a:stCxn id="10" idx="7"/>
              <a:endCxn id="33" idx="2"/>
            </p:cNvCxnSpPr>
            <p:nvPr/>
          </p:nvCxnSpPr>
          <p:spPr>
            <a:xfrm rot="2881072" flipV="1">
              <a:off x="8788666" y="3519948"/>
              <a:ext cx="268739" cy="221939"/>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53" name="Straight Connector 51"/>
            <p:cNvCxnSpPr>
              <a:stCxn id="33" idx="6"/>
              <a:endCxn id="12" idx="1"/>
            </p:cNvCxnSpPr>
            <p:nvPr/>
          </p:nvCxnSpPr>
          <p:spPr>
            <a:xfrm rot="2881072">
              <a:off x="9111278" y="3780935"/>
              <a:ext cx="93208" cy="221939"/>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54" name="Straight Connector 52"/>
            <p:cNvCxnSpPr>
              <a:stCxn id="33" idx="4"/>
              <a:endCxn id="11" idx="7"/>
            </p:cNvCxnSpPr>
            <p:nvPr/>
          </p:nvCxnSpPr>
          <p:spPr>
            <a:xfrm rot="2881072" flipH="1">
              <a:off x="8932559" y="3706988"/>
              <a:ext cx="114145" cy="164833"/>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55" name="Straight Connector 53"/>
            <p:cNvCxnSpPr>
              <a:stCxn id="33" idx="1"/>
              <a:endCxn id="13" idx="6"/>
            </p:cNvCxnSpPr>
            <p:nvPr/>
          </p:nvCxnSpPr>
          <p:spPr>
            <a:xfrm rot="2881072" flipH="1" flipV="1">
              <a:off x="8973541" y="3442906"/>
              <a:ext cx="268739" cy="110338"/>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56" name="Straight Connector 54"/>
            <p:cNvCxnSpPr>
              <a:stCxn id="13" idx="7"/>
              <a:endCxn id="30" idx="3"/>
            </p:cNvCxnSpPr>
            <p:nvPr/>
          </p:nvCxnSpPr>
          <p:spPr>
            <a:xfrm rot="2881072" flipV="1">
              <a:off x="9138569" y="3186951"/>
              <a:ext cx="64440" cy="167219"/>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57" name="Straight Connector 55"/>
            <p:cNvCxnSpPr>
              <a:stCxn id="30" idx="6"/>
              <a:endCxn id="26" idx="2"/>
            </p:cNvCxnSpPr>
            <p:nvPr/>
          </p:nvCxnSpPr>
          <p:spPr>
            <a:xfrm rot="2881072" flipV="1">
              <a:off x="9444717" y="3372521"/>
              <a:ext cx="231753" cy="60602"/>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58" name="Straight Connector 56"/>
            <p:cNvCxnSpPr>
              <a:stCxn id="27" idx="1"/>
              <a:endCxn id="30" idx="5"/>
            </p:cNvCxnSpPr>
            <p:nvPr/>
          </p:nvCxnSpPr>
          <p:spPr>
            <a:xfrm rot="2881072" flipH="1" flipV="1">
              <a:off x="9212899" y="3438553"/>
              <a:ext cx="315776" cy="285778"/>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59" name="Straight Connector 57"/>
            <p:cNvCxnSpPr>
              <a:stCxn id="33" idx="0"/>
              <a:endCxn id="26" idx="3"/>
            </p:cNvCxnSpPr>
            <p:nvPr/>
          </p:nvCxnSpPr>
          <p:spPr>
            <a:xfrm rot="2881072" flipV="1">
              <a:off x="9334924" y="3394861"/>
              <a:ext cx="178267" cy="400628"/>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60" name="Straight Connector 58"/>
            <p:cNvCxnSpPr>
              <a:stCxn id="26" idx="1"/>
              <a:endCxn id="34" idx="5"/>
            </p:cNvCxnSpPr>
            <p:nvPr/>
          </p:nvCxnSpPr>
          <p:spPr>
            <a:xfrm rot="2881072" flipH="1" flipV="1">
              <a:off x="9517940" y="3127999"/>
              <a:ext cx="346141" cy="228087"/>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61" name="Straight Connector 59"/>
            <p:cNvCxnSpPr>
              <a:stCxn id="14" idx="7"/>
              <a:endCxn id="34" idx="3"/>
            </p:cNvCxnSpPr>
            <p:nvPr/>
          </p:nvCxnSpPr>
          <p:spPr>
            <a:xfrm rot="2881072" flipV="1">
              <a:off x="9427106" y="2900196"/>
              <a:ext cx="137310" cy="184365"/>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62" name="Straight Connector 60"/>
            <p:cNvCxnSpPr>
              <a:stCxn id="34" idx="7"/>
              <a:endCxn id="29" idx="3"/>
            </p:cNvCxnSpPr>
            <p:nvPr/>
          </p:nvCxnSpPr>
          <p:spPr>
            <a:xfrm rot="2881072" flipV="1">
              <a:off x="9766429" y="2872672"/>
              <a:ext cx="60588" cy="164352"/>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63" name="Straight Connector 61"/>
            <p:cNvCxnSpPr>
              <a:stCxn id="25" idx="1"/>
              <a:endCxn id="29" idx="5"/>
            </p:cNvCxnSpPr>
            <p:nvPr/>
          </p:nvCxnSpPr>
          <p:spPr>
            <a:xfrm rot="2881072" flipH="1" flipV="1">
              <a:off x="9864230" y="3053630"/>
              <a:ext cx="188174" cy="169917"/>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64" name="Straight Connector 62"/>
            <p:cNvCxnSpPr>
              <a:stCxn id="30" idx="0"/>
              <a:endCxn id="34" idx="4"/>
            </p:cNvCxnSpPr>
            <p:nvPr/>
          </p:nvCxnSpPr>
          <p:spPr>
            <a:xfrm rot="2881072" flipH="1" flipV="1">
              <a:off x="9545140" y="2986171"/>
              <a:ext cx="3130" cy="209835"/>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65" name="Straight Connector 63"/>
            <p:cNvCxnSpPr>
              <a:stCxn id="34" idx="0"/>
              <a:endCxn id="16" idx="5"/>
            </p:cNvCxnSpPr>
            <p:nvPr/>
          </p:nvCxnSpPr>
          <p:spPr>
            <a:xfrm rot="2881072" flipH="1" flipV="1">
              <a:off x="9633209" y="2769764"/>
              <a:ext cx="148693" cy="148928"/>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66" name="Straight Connector 64"/>
            <p:cNvCxnSpPr>
              <a:stCxn id="16" idx="7"/>
              <a:endCxn id="28" idx="3"/>
            </p:cNvCxnSpPr>
            <p:nvPr/>
          </p:nvCxnSpPr>
          <p:spPr>
            <a:xfrm rot="2881072" flipV="1">
              <a:off x="9857759" y="2534851"/>
              <a:ext cx="199551" cy="237291"/>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67" name="Straight Connector 65"/>
            <p:cNvCxnSpPr>
              <a:stCxn id="28" idx="1"/>
              <a:endCxn id="19" idx="6"/>
            </p:cNvCxnSpPr>
            <p:nvPr/>
          </p:nvCxnSpPr>
          <p:spPr>
            <a:xfrm rot="2881072" flipH="1" flipV="1">
              <a:off x="10039329" y="2402842"/>
              <a:ext cx="215641" cy="138417"/>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68" name="Straight Connector 66"/>
            <p:cNvCxnSpPr>
              <a:stCxn id="19" idx="7"/>
              <a:endCxn id="32" idx="2"/>
            </p:cNvCxnSpPr>
            <p:nvPr/>
          </p:nvCxnSpPr>
          <p:spPr>
            <a:xfrm rot="2881072" flipV="1">
              <a:off x="10148231" y="2299371"/>
              <a:ext cx="338173" cy="162453"/>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69" name="Straight Connector 67"/>
            <p:cNvCxnSpPr>
              <a:stCxn id="28" idx="0"/>
              <a:endCxn id="32" idx="4"/>
            </p:cNvCxnSpPr>
            <p:nvPr/>
          </p:nvCxnSpPr>
          <p:spPr>
            <a:xfrm rot="2881072" flipV="1">
              <a:off x="10284270" y="2436075"/>
              <a:ext cx="122532" cy="270024"/>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70" name="Straight Connector 68"/>
            <p:cNvCxnSpPr>
              <a:stCxn id="29" idx="0"/>
              <a:endCxn id="28" idx="5"/>
            </p:cNvCxnSpPr>
            <p:nvPr/>
          </p:nvCxnSpPr>
          <p:spPr>
            <a:xfrm rot="2881072" flipH="1" flipV="1">
              <a:off x="10077940" y="2680632"/>
              <a:ext cx="32644" cy="212376"/>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71" name="Straight Connector 69"/>
            <p:cNvCxnSpPr>
              <a:stCxn id="28" idx="7"/>
              <a:endCxn id="22" idx="2"/>
            </p:cNvCxnSpPr>
            <p:nvPr/>
          </p:nvCxnSpPr>
          <p:spPr>
            <a:xfrm rot="2881072" flipV="1">
              <a:off x="10245320" y="2591690"/>
              <a:ext cx="265541" cy="192765"/>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72" name="Straight Connector 70"/>
            <p:cNvCxnSpPr>
              <a:stCxn id="22" idx="1"/>
              <a:endCxn id="32" idx="6"/>
            </p:cNvCxnSpPr>
            <p:nvPr/>
          </p:nvCxnSpPr>
          <p:spPr>
            <a:xfrm rot="2881072" flipH="1" flipV="1">
              <a:off x="10497387" y="2565496"/>
              <a:ext cx="143009" cy="108105"/>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73" name="Straight Connector 71"/>
            <p:cNvCxnSpPr>
              <a:stCxn id="32" idx="7"/>
              <a:endCxn id="23" idx="3"/>
            </p:cNvCxnSpPr>
            <p:nvPr/>
          </p:nvCxnSpPr>
          <p:spPr>
            <a:xfrm rot="2881072" flipV="1">
              <a:off x="10617501" y="2406541"/>
              <a:ext cx="117121" cy="156822"/>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74" name="Straight Connector 72"/>
            <p:cNvCxnSpPr>
              <a:stCxn id="32" idx="1"/>
              <a:endCxn id="31" idx="4"/>
            </p:cNvCxnSpPr>
            <p:nvPr/>
          </p:nvCxnSpPr>
          <p:spPr>
            <a:xfrm rot="2881072" flipH="1" flipV="1">
              <a:off x="10525935" y="2219337"/>
              <a:ext cx="100483" cy="217906"/>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75" name="Straight Connector 73"/>
            <p:cNvCxnSpPr>
              <a:stCxn id="18" idx="7"/>
              <a:endCxn id="31" idx="2"/>
            </p:cNvCxnSpPr>
            <p:nvPr/>
          </p:nvCxnSpPr>
          <p:spPr>
            <a:xfrm rot="2881072" flipV="1">
              <a:off x="10529527" y="1997559"/>
              <a:ext cx="98022" cy="57685"/>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76" name="Straight Connector 74"/>
            <p:cNvCxnSpPr>
              <a:stCxn id="31" idx="1"/>
              <a:endCxn id="17" idx="5"/>
            </p:cNvCxnSpPr>
            <p:nvPr/>
          </p:nvCxnSpPr>
          <p:spPr>
            <a:xfrm rot="2881072" flipH="1" flipV="1">
              <a:off x="10669362" y="1828684"/>
              <a:ext cx="134217" cy="159899"/>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77" name="Straight Connector 75"/>
            <p:cNvCxnSpPr>
              <a:stCxn id="31" idx="0"/>
              <a:endCxn id="21" idx="4"/>
            </p:cNvCxnSpPr>
            <p:nvPr/>
          </p:nvCxnSpPr>
          <p:spPr>
            <a:xfrm rot="2881072" flipV="1">
              <a:off x="10857731" y="1939485"/>
              <a:ext cx="32405" cy="150161"/>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78" name="Straight Connector 76"/>
            <p:cNvCxnSpPr>
              <a:stCxn id="31" idx="7"/>
              <a:endCxn id="20" idx="3"/>
            </p:cNvCxnSpPr>
            <p:nvPr/>
          </p:nvCxnSpPr>
          <p:spPr>
            <a:xfrm rot="2881072" flipV="1">
              <a:off x="10865310" y="2082455"/>
              <a:ext cx="199028" cy="159899"/>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79" name="Straight Connector 77"/>
            <p:cNvCxnSpPr>
              <a:stCxn id="31" idx="6"/>
              <a:endCxn id="23" idx="1"/>
            </p:cNvCxnSpPr>
            <p:nvPr/>
          </p:nvCxnSpPr>
          <p:spPr>
            <a:xfrm rot="2881072">
              <a:off x="10746265" y="2279234"/>
              <a:ext cx="168493" cy="64368"/>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sp>
          <p:nvSpPr>
            <p:cNvPr id="80" name="Oval 78"/>
            <p:cNvSpPr/>
            <p:nvPr/>
          </p:nvSpPr>
          <p:spPr>
            <a:xfrm rot="2881072">
              <a:off x="8158138" y="4339718"/>
              <a:ext cx="260282" cy="86280"/>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grpSp>
      <p:sp>
        <p:nvSpPr>
          <p:cNvPr id="81" name="圆角矩形 80"/>
          <p:cNvSpPr/>
          <p:nvPr/>
        </p:nvSpPr>
        <p:spPr>
          <a:xfrm>
            <a:off x="1670224" y="1514806"/>
            <a:ext cx="1152128" cy="216024"/>
          </a:xfrm>
          <a:prstGeom prst="roundRect">
            <a:avLst>
              <a:gd name="adj" fmla="val 50000"/>
            </a:avLst>
          </a:prstGeom>
          <a:solidFill>
            <a:srgbClr val="B3222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solidFill>
                <a:schemeClr val="tx1">
                  <a:lumMod val="95000"/>
                  <a:lumOff val="5000"/>
                </a:schemeClr>
              </a:solidFill>
            </a:endParaRPr>
          </a:p>
        </p:txBody>
      </p:sp>
      <p:sp>
        <p:nvSpPr>
          <p:cNvPr id="82" name="圆角矩形 81"/>
          <p:cNvSpPr/>
          <p:nvPr/>
        </p:nvSpPr>
        <p:spPr>
          <a:xfrm>
            <a:off x="1670224" y="1794368"/>
            <a:ext cx="1152128" cy="216024"/>
          </a:xfrm>
          <a:prstGeom prst="roundRect">
            <a:avLst>
              <a:gd name="adj" fmla="val 50000"/>
            </a:avLst>
          </a:prstGeom>
          <a:solidFill>
            <a:srgbClr val="B3222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solidFill>
                <a:schemeClr val="tx1">
                  <a:lumMod val="95000"/>
                  <a:lumOff val="5000"/>
                </a:schemeClr>
              </a:solidFill>
            </a:endParaRPr>
          </a:p>
        </p:txBody>
      </p:sp>
      <p:sp>
        <p:nvSpPr>
          <p:cNvPr id="83" name="圆角矩形 82"/>
          <p:cNvSpPr/>
          <p:nvPr/>
        </p:nvSpPr>
        <p:spPr>
          <a:xfrm>
            <a:off x="1670224" y="2073930"/>
            <a:ext cx="1152128" cy="216024"/>
          </a:xfrm>
          <a:prstGeom prst="roundRect">
            <a:avLst>
              <a:gd name="adj" fmla="val 50000"/>
            </a:avLst>
          </a:prstGeom>
          <a:solidFill>
            <a:srgbClr val="B3222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solidFill>
                <a:schemeClr val="tx1">
                  <a:lumMod val="95000"/>
                  <a:lumOff val="5000"/>
                </a:schemeClr>
              </a:solidFill>
            </a:endParaRPr>
          </a:p>
        </p:txBody>
      </p:sp>
      <p:sp>
        <p:nvSpPr>
          <p:cNvPr id="84" name="圆角矩形 83"/>
          <p:cNvSpPr/>
          <p:nvPr/>
        </p:nvSpPr>
        <p:spPr>
          <a:xfrm>
            <a:off x="1670224" y="2353492"/>
            <a:ext cx="1152128" cy="216024"/>
          </a:xfrm>
          <a:prstGeom prst="roundRect">
            <a:avLst>
              <a:gd name="adj" fmla="val 50000"/>
            </a:avLst>
          </a:prstGeom>
          <a:solidFill>
            <a:srgbClr val="B3222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solidFill>
                <a:schemeClr val="tx1">
                  <a:lumMod val="95000"/>
                  <a:lumOff val="5000"/>
                </a:schemeClr>
              </a:solidFill>
            </a:endParaRPr>
          </a:p>
        </p:txBody>
      </p:sp>
      <p:sp>
        <p:nvSpPr>
          <p:cNvPr id="85" name="圆角矩形 84"/>
          <p:cNvSpPr/>
          <p:nvPr/>
        </p:nvSpPr>
        <p:spPr>
          <a:xfrm>
            <a:off x="1670224" y="2633054"/>
            <a:ext cx="1152128" cy="216024"/>
          </a:xfrm>
          <a:prstGeom prst="roundRect">
            <a:avLst>
              <a:gd name="adj" fmla="val 50000"/>
            </a:avLst>
          </a:prstGeom>
          <a:solidFill>
            <a:srgbClr val="B3222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solidFill>
                <a:schemeClr val="tx1">
                  <a:lumMod val="95000"/>
                  <a:lumOff val="5000"/>
                </a:schemeClr>
              </a:solidFill>
            </a:endParaRPr>
          </a:p>
        </p:txBody>
      </p:sp>
      <p:sp>
        <p:nvSpPr>
          <p:cNvPr id="86" name="圆角矩形 85"/>
          <p:cNvSpPr/>
          <p:nvPr/>
        </p:nvSpPr>
        <p:spPr>
          <a:xfrm>
            <a:off x="1670224" y="2912616"/>
            <a:ext cx="1152128" cy="216024"/>
          </a:xfrm>
          <a:prstGeom prst="roundRect">
            <a:avLst>
              <a:gd name="adj" fmla="val 50000"/>
            </a:avLst>
          </a:prstGeom>
          <a:solidFill>
            <a:srgbClr val="B3222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solidFill>
                <a:schemeClr val="tx1">
                  <a:lumMod val="95000"/>
                  <a:lumOff val="5000"/>
                </a:schemeClr>
              </a:solidFill>
            </a:endParaRPr>
          </a:p>
        </p:txBody>
      </p:sp>
      <p:sp>
        <p:nvSpPr>
          <p:cNvPr id="87" name="圆角矩形 86"/>
          <p:cNvSpPr/>
          <p:nvPr/>
        </p:nvSpPr>
        <p:spPr>
          <a:xfrm>
            <a:off x="1670224" y="3192178"/>
            <a:ext cx="1152128" cy="216024"/>
          </a:xfrm>
          <a:prstGeom prst="roundRect">
            <a:avLst>
              <a:gd name="adj" fmla="val 50000"/>
            </a:avLst>
          </a:prstGeom>
          <a:solidFill>
            <a:srgbClr val="B3222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solidFill>
                <a:schemeClr val="tx1">
                  <a:lumMod val="95000"/>
                  <a:lumOff val="5000"/>
                </a:schemeClr>
              </a:solidFill>
            </a:endParaRPr>
          </a:p>
        </p:txBody>
      </p:sp>
      <p:sp>
        <p:nvSpPr>
          <p:cNvPr id="88" name="圆角矩形 87"/>
          <p:cNvSpPr/>
          <p:nvPr/>
        </p:nvSpPr>
        <p:spPr>
          <a:xfrm>
            <a:off x="1670224" y="3471740"/>
            <a:ext cx="1152128" cy="216024"/>
          </a:xfrm>
          <a:prstGeom prst="roundRect">
            <a:avLst>
              <a:gd name="adj" fmla="val 50000"/>
            </a:avLst>
          </a:prstGeom>
          <a:solidFill>
            <a:srgbClr val="B3222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solidFill>
                <a:schemeClr val="tx1">
                  <a:lumMod val="95000"/>
                  <a:lumOff val="5000"/>
                </a:schemeClr>
              </a:solidFill>
            </a:endParaRPr>
          </a:p>
        </p:txBody>
      </p:sp>
      <p:sp>
        <p:nvSpPr>
          <p:cNvPr id="89" name="圆角矩形 88"/>
          <p:cNvSpPr/>
          <p:nvPr/>
        </p:nvSpPr>
        <p:spPr>
          <a:xfrm>
            <a:off x="1670224" y="3751302"/>
            <a:ext cx="1152128" cy="216024"/>
          </a:xfrm>
          <a:prstGeom prst="roundRect">
            <a:avLst>
              <a:gd name="adj" fmla="val 50000"/>
            </a:avLst>
          </a:prstGeom>
          <a:solidFill>
            <a:srgbClr val="B3222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solidFill>
                <a:schemeClr val="tx1">
                  <a:lumMod val="95000"/>
                  <a:lumOff val="5000"/>
                </a:schemeClr>
              </a:solidFill>
            </a:endParaRPr>
          </a:p>
        </p:txBody>
      </p:sp>
      <p:sp>
        <p:nvSpPr>
          <p:cNvPr id="90" name="圆角矩形 89"/>
          <p:cNvSpPr/>
          <p:nvPr/>
        </p:nvSpPr>
        <p:spPr>
          <a:xfrm>
            <a:off x="1670224" y="4030864"/>
            <a:ext cx="1152128" cy="216024"/>
          </a:xfrm>
          <a:prstGeom prst="roundRect">
            <a:avLst>
              <a:gd name="adj" fmla="val 50000"/>
            </a:avLst>
          </a:prstGeom>
          <a:solidFill>
            <a:srgbClr val="B3222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solidFill>
                <a:schemeClr val="tx1">
                  <a:lumMod val="95000"/>
                  <a:lumOff val="5000"/>
                </a:schemeClr>
              </a:solidFill>
            </a:endParaRPr>
          </a:p>
        </p:txBody>
      </p:sp>
      <p:sp>
        <p:nvSpPr>
          <p:cNvPr id="91" name="圆角矩形 90"/>
          <p:cNvSpPr/>
          <p:nvPr/>
        </p:nvSpPr>
        <p:spPr>
          <a:xfrm>
            <a:off x="3131841" y="2353492"/>
            <a:ext cx="1152128" cy="216024"/>
          </a:xfrm>
          <a:prstGeom prst="roundRect">
            <a:avLst>
              <a:gd name="adj" fmla="val 50000"/>
            </a:avLst>
          </a:prstGeom>
          <a:solidFill>
            <a:srgbClr val="B3222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solidFill>
                <a:schemeClr val="tx1">
                  <a:lumMod val="95000"/>
                  <a:lumOff val="5000"/>
                </a:schemeClr>
              </a:solidFill>
            </a:endParaRPr>
          </a:p>
        </p:txBody>
      </p:sp>
      <p:sp>
        <p:nvSpPr>
          <p:cNvPr id="92" name="圆角矩形 91"/>
          <p:cNvSpPr/>
          <p:nvPr/>
        </p:nvSpPr>
        <p:spPr>
          <a:xfrm>
            <a:off x="3131841" y="2633054"/>
            <a:ext cx="1152128" cy="216024"/>
          </a:xfrm>
          <a:prstGeom prst="roundRect">
            <a:avLst>
              <a:gd name="adj" fmla="val 50000"/>
            </a:avLst>
          </a:prstGeom>
          <a:solidFill>
            <a:srgbClr val="B3222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solidFill>
                <a:schemeClr val="tx1">
                  <a:lumMod val="95000"/>
                  <a:lumOff val="5000"/>
                </a:schemeClr>
              </a:solidFill>
            </a:endParaRPr>
          </a:p>
        </p:txBody>
      </p:sp>
      <p:sp>
        <p:nvSpPr>
          <p:cNvPr id="93" name="圆角矩形 92"/>
          <p:cNvSpPr/>
          <p:nvPr/>
        </p:nvSpPr>
        <p:spPr>
          <a:xfrm>
            <a:off x="3131841" y="2912616"/>
            <a:ext cx="1152128" cy="216024"/>
          </a:xfrm>
          <a:prstGeom prst="roundRect">
            <a:avLst>
              <a:gd name="adj" fmla="val 50000"/>
            </a:avLst>
          </a:prstGeom>
          <a:solidFill>
            <a:srgbClr val="B3222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solidFill>
                <a:schemeClr val="tx1">
                  <a:lumMod val="95000"/>
                  <a:lumOff val="5000"/>
                </a:schemeClr>
              </a:solidFill>
            </a:endParaRPr>
          </a:p>
        </p:txBody>
      </p:sp>
      <p:sp>
        <p:nvSpPr>
          <p:cNvPr id="94" name="圆角矩形 93"/>
          <p:cNvSpPr/>
          <p:nvPr/>
        </p:nvSpPr>
        <p:spPr>
          <a:xfrm>
            <a:off x="3131841" y="3192178"/>
            <a:ext cx="1152128" cy="216024"/>
          </a:xfrm>
          <a:prstGeom prst="roundRect">
            <a:avLst>
              <a:gd name="adj" fmla="val 50000"/>
            </a:avLst>
          </a:prstGeom>
          <a:solidFill>
            <a:srgbClr val="B3222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solidFill>
                <a:schemeClr val="tx1">
                  <a:lumMod val="95000"/>
                  <a:lumOff val="5000"/>
                </a:schemeClr>
              </a:solidFill>
            </a:endParaRPr>
          </a:p>
        </p:txBody>
      </p:sp>
      <p:sp>
        <p:nvSpPr>
          <p:cNvPr id="95" name="圆角矩形 94"/>
          <p:cNvSpPr/>
          <p:nvPr/>
        </p:nvSpPr>
        <p:spPr>
          <a:xfrm>
            <a:off x="3131841" y="3471740"/>
            <a:ext cx="1152128" cy="216024"/>
          </a:xfrm>
          <a:prstGeom prst="roundRect">
            <a:avLst>
              <a:gd name="adj" fmla="val 50000"/>
            </a:avLst>
          </a:prstGeom>
          <a:solidFill>
            <a:srgbClr val="B3222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solidFill>
                <a:schemeClr val="tx1">
                  <a:lumMod val="95000"/>
                  <a:lumOff val="5000"/>
                </a:schemeClr>
              </a:solidFill>
            </a:endParaRPr>
          </a:p>
        </p:txBody>
      </p:sp>
      <p:sp>
        <p:nvSpPr>
          <p:cNvPr id="96" name="圆角矩形 95"/>
          <p:cNvSpPr/>
          <p:nvPr/>
        </p:nvSpPr>
        <p:spPr>
          <a:xfrm>
            <a:off x="3131841" y="3751302"/>
            <a:ext cx="1152128" cy="216024"/>
          </a:xfrm>
          <a:prstGeom prst="roundRect">
            <a:avLst>
              <a:gd name="adj" fmla="val 50000"/>
            </a:avLst>
          </a:prstGeom>
          <a:solidFill>
            <a:srgbClr val="B3222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solidFill>
                <a:schemeClr val="tx1">
                  <a:lumMod val="95000"/>
                  <a:lumOff val="5000"/>
                </a:schemeClr>
              </a:solidFill>
            </a:endParaRPr>
          </a:p>
        </p:txBody>
      </p:sp>
      <p:sp>
        <p:nvSpPr>
          <p:cNvPr id="97" name="圆角矩形 96"/>
          <p:cNvSpPr/>
          <p:nvPr/>
        </p:nvSpPr>
        <p:spPr>
          <a:xfrm>
            <a:off x="3131841" y="4030864"/>
            <a:ext cx="1152128" cy="216024"/>
          </a:xfrm>
          <a:prstGeom prst="roundRect">
            <a:avLst>
              <a:gd name="adj" fmla="val 50000"/>
            </a:avLst>
          </a:prstGeom>
          <a:solidFill>
            <a:srgbClr val="B3222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solidFill>
                <a:schemeClr val="tx1">
                  <a:lumMod val="95000"/>
                  <a:lumOff val="5000"/>
                </a:schemeClr>
              </a:solidFill>
            </a:endParaRPr>
          </a:p>
        </p:txBody>
      </p:sp>
      <p:sp>
        <p:nvSpPr>
          <p:cNvPr id="98" name="圆角矩形 97"/>
          <p:cNvSpPr/>
          <p:nvPr/>
        </p:nvSpPr>
        <p:spPr>
          <a:xfrm>
            <a:off x="4560655" y="2912616"/>
            <a:ext cx="1152128" cy="216024"/>
          </a:xfrm>
          <a:prstGeom prst="roundRect">
            <a:avLst>
              <a:gd name="adj" fmla="val 50000"/>
            </a:avLst>
          </a:prstGeom>
          <a:solidFill>
            <a:srgbClr val="B3222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solidFill>
                <a:schemeClr val="tx1">
                  <a:lumMod val="95000"/>
                  <a:lumOff val="5000"/>
                </a:schemeClr>
              </a:solidFill>
            </a:endParaRPr>
          </a:p>
        </p:txBody>
      </p:sp>
      <p:sp>
        <p:nvSpPr>
          <p:cNvPr id="99" name="圆角矩形 98"/>
          <p:cNvSpPr/>
          <p:nvPr/>
        </p:nvSpPr>
        <p:spPr>
          <a:xfrm>
            <a:off x="4560655" y="3192178"/>
            <a:ext cx="1152128" cy="216024"/>
          </a:xfrm>
          <a:prstGeom prst="roundRect">
            <a:avLst>
              <a:gd name="adj" fmla="val 50000"/>
            </a:avLst>
          </a:prstGeom>
          <a:solidFill>
            <a:srgbClr val="B3222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solidFill>
                <a:schemeClr val="tx1">
                  <a:lumMod val="95000"/>
                  <a:lumOff val="5000"/>
                </a:schemeClr>
              </a:solidFill>
            </a:endParaRPr>
          </a:p>
        </p:txBody>
      </p:sp>
      <p:sp>
        <p:nvSpPr>
          <p:cNvPr id="100" name="圆角矩形 99"/>
          <p:cNvSpPr/>
          <p:nvPr/>
        </p:nvSpPr>
        <p:spPr>
          <a:xfrm>
            <a:off x="4560655" y="3471740"/>
            <a:ext cx="1152128" cy="216024"/>
          </a:xfrm>
          <a:prstGeom prst="roundRect">
            <a:avLst>
              <a:gd name="adj" fmla="val 50000"/>
            </a:avLst>
          </a:prstGeom>
          <a:solidFill>
            <a:srgbClr val="B3222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solidFill>
                <a:schemeClr val="tx1">
                  <a:lumMod val="95000"/>
                  <a:lumOff val="5000"/>
                </a:schemeClr>
              </a:solidFill>
            </a:endParaRPr>
          </a:p>
        </p:txBody>
      </p:sp>
      <p:sp>
        <p:nvSpPr>
          <p:cNvPr id="101" name="圆角矩形 100"/>
          <p:cNvSpPr/>
          <p:nvPr/>
        </p:nvSpPr>
        <p:spPr>
          <a:xfrm>
            <a:off x="4560655" y="3751302"/>
            <a:ext cx="1152128" cy="216024"/>
          </a:xfrm>
          <a:prstGeom prst="roundRect">
            <a:avLst>
              <a:gd name="adj" fmla="val 50000"/>
            </a:avLst>
          </a:prstGeom>
          <a:solidFill>
            <a:srgbClr val="B3222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solidFill>
                <a:schemeClr val="tx1">
                  <a:lumMod val="95000"/>
                  <a:lumOff val="5000"/>
                </a:schemeClr>
              </a:solidFill>
            </a:endParaRPr>
          </a:p>
        </p:txBody>
      </p:sp>
      <p:sp>
        <p:nvSpPr>
          <p:cNvPr id="102" name="圆角矩形 101"/>
          <p:cNvSpPr/>
          <p:nvPr/>
        </p:nvSpPr>
        <p:spPr>
          <a:xfrm>
            <a:off x="4560655" y="4030864"/>
            <a:ext cx="1152128" cy="216024"/>
          </a:xfrm>
          <a:prstGeom prst="roundRect">
            <a:avLst>
              <a:gd name="adj" fmla="val 50000"/>
            </a:avLst>
          </a:prstGeom>
          <a:solidFill>
            <a:srgbClr val="B3222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solidFill>
                <a:schemeClr val="tx1">
                  <a:lumMod val="95000"/>
                  <a:lumOff val="5000"/>
                </a:schemeClr>
              </a:solidFill>
            </a:endParaRPr>
          </a:p>
        </p:txBody>
      </p:sp>
      <p:sp>
        <p:nvSpPr>
          <p:cNvPr id="103" name="TextBox 102"/>
          <p:cNvSpPr txBox="1"/>
          <p:nvPr/>
        </p:nvSpPr>
        <p:spPr>
          <a:xfrm>
            <a:off x="5932558" y="2505623"/>
            <a:ext cx="2512226" cy="1446550"/>
          </a:xfrm>
          <a:prstGeom prst="rect">
            <a:avLst/>
          </a:prstGeom>
          <a:noFill/>
        </p:spPr>
        <p:txBody>
          <a:bodyPr wrap="none" lIns="91438" tIns="45719" rIns="91438" bIns="45719" rtlCol="0">
            <a:spAutoFit/>
          </a:bodyPr>
          <a:lstStyle/>
          <a:p>
            <a:r>
              <a:rPr lang="en-US" altLang="zh-CN" sz="8800" dirty="0">
                <a:solidFill>
                  <a:schemeClr val="tx1">
                    <a:lumMod val="95000"/>
                    <a:lumOff val="5000"/>
                  </a:schemeClr>
                </a:solidFill>
                <a:latin typeface="微软雅黑" panose="020B0503020204020204" pitchFamily="34" charset="-122"/>
                <a:ea typeface="微软雅黑" panose="020B0503020204020204" pitchFamily="34" charset="-122"/>
              </a:rPr>
              <a:t>47%</a:t>
            </a:r>
            <a:endParaRPr lang="zh-CN" altLang="en-US" sz="88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04" name="矩形 103"/>
          <p:cNvSpPr/>
          <p:nvPr/>
        </p:nvSpPr>
        <p:spPr>
          <a:xfrm>
            <a:off x="5921281" y="3707351"/>
            <a:ext cx="2523503" cy="646331"/>
          </a:xfrm>
          <a:prstGeom prst="rect">
            <a:avLst/>
          </a:prstGeom>
        </p:spPr>
        <p:txBody>
          <a:bodyPr wrap="square" lIns="91438" tIns="45719" rIns="91438" bIns="45719">
            <a:spAutoFit/>
          </a:bodyPr>
          <a:lstStyle/>
          <a:p>
            <a:r>
              <a:rPr lang="es-ES" altLang="zh-CN" sz="1200" dirty="0">
                <a:solidFill>
                  <a:schemeClr val="tx1">
                    <a:lumMod val="95000"/>
                    <a:lumOff val="5000"/>
                  </a:schemeClr>
                </a:solidFill>
              </a:rPr>
              <a:t>Estamos seguros que con ideas sencillas y grandes voluntades, cada día estamos más cerca de.</a:t>
            </a:r>
          </a:p>
        </p:txBody>
      </p:sp>
      <p:sp>
        <p:nvSpPr>
          <p:cNvPr id="105" name="矩形 104"/>
          <p:cNvSpPr/>
          <p:nvPr/>
        </p:nvSpPr>
        <p:spPr>
          <a:xfrm>
            <a:off x="1565449" y="4351479"/>
            <a:ext cx="1563667" cy="307775"/>
          </a:xfrm>
          <a:prstGeom prst="rect">
            <a:avLst/>
          </a:prstGeom>
        </p:spPr>
        <p:txBody>
          <a:bodyPr wrap="square" lIns="91438" tIns="45719" rIns="91438" bIns="45719">
            <a:spAutoFit/>
          </a:bodyPr>
          <a:lstStyle/>
          <a:p>
            <a:r>
              <a:rPr lang="en-US" altLang="zh-CN" sz="1400" dirty="0">
                <a:solidFill>
                  <a:schemeClr val="tx1">
                    <a:lumMod val="95000"/>
                    <a:lumOff val="5000"/>
                  </a:schemeClr>
                </a:solidFill>
                <a:latin typeface="微软雅黑" panose="020B0503020204020204" pitchFamily="34" charset="-122"/>
                <a:ea typeface="微软雅黑" panose="020B0503020204020204" pitchFamily="34" charset="-122"/>
              </a:rPr>
              <a:t>Combust </a:t>
            </a:r>
            <a:r>
              <a:rPr lang="en-US" altLang="zh-CN" sz="1400" dirty="0" err="1">
                <a:solidFill>
                  <a:schemeClr val="tx1">
                    <a:lumMod val="95000"/>
                    <a:lumOff val="5000"/>
                  </a:schemeClr>
                </a:solidFill>
                <a:latin typeface="微软雅黑" panose="020B0503020204020204" pitchFamily="34" charset="-122"/>
                <a:ea typeface="微软雅黑" panose="020B0503020204020204" pitchFamily="34" charset="-122"/>
              </a:rPr>
              <a:t>para</a:t>
            </a:r>
            <a:r>
              <a:rPr lang="en-US" altLang="zh-CN" sz="1400" dirty="0">
                <a:solidFill>
                  <a:schemeClr val="tx1">
                    <a:lumMod val="95000"/>
                    <a:lumOff val="5000"/>
                  </a:schemeClr>
                </a:solidFill>
                <a:latin typeface="微软雅黑" panose="020B0503020204020204" pitchFamily="34" charset="-122"/>
                <a:ea typeface="微软雅黑" panose="020B0503020204020204" pitchFamily="34" charset="-122"/>
              </a:rPr>
              <a:t> </a:t>
            </a:r>
          </a:p>
        </p:txBody>
      </p:sp>
      <p:sp>
        <p:nvSpPr>
          <p:cNvPr id="106" name="矩形 105"/>
          <p:cNvSpPr/>
          <p:nvPr/>
        </p:nvSpPr>
        <p:spPr>
          <a:xfrm>
            <a:off x="3083600" y="4351479"/>
            <a:ext cx="1447585" cy="307775"/>
          </a:xfrm>
          <a:prstGeom prst="rect">
            <a:avLst/>
          </a:prstGeom>
        </p:spPr>
        <p:txBody>
          <a:bodyPr wrap="square" lIns="91438" tIns="45719" rIns="91438" bIns="45719">
            <a:spAutoFit/>
          </a:bodyPr>
          <a:lstStyle/>
          <a:p>
            <a:r>
              <a:rPr lang="en-US" altLang="zh-CN" sz="1400" dirty="0" err="1">
                <a:solidFill>
                  <a:schemeClr val="tx1">
                    <a:lumMod val="95000"/>
                    <a:lumOff val="5000"/>
                  </a:schemeClr>
                </a:solidFill>
                <a:latin typeface="微软雅黑" panose="020B0503020204020204" pitchFamily="34" charset="-122"/>
                <a:ea typeface="微软雅黑" panose="020B0503020204020204" pitchFamily="34" charset="-122"/>
              </a:rPr>
              <a:t>Día</a:t>
            </a:r>
            <a:r>
              <a:rPr lang="en-US" altLang="zh-CN" sz="1400" dirty="0">
                <a:solidFill>
                  <a:schemeClr val="tx1">
                    <a:lumMod val="95000"/>
                    <a:lumOff val="5000"/>
                  </a:schemeClr>
                </a:solidFill>
                <a:latin typeface="微软雅黑" panose="020B0503020204020204" pitchFamily="34" charset="-122"/>
                <a:ea typeface="微软雅黑" panose="020B0503020204020204" pitchFamily="34" charset="-122"/>
              </a:rPr>
              <a:t> </a:t>
            </a:r>
            <a:r>
              <a:rPr lang="en-US" altLang="zh-CN" sz="1400" dirty="0" err="1">
                <a:solidFill>
                  <a:schemeClr val="tx1">
                    <a:lumMod val="95000"/>
                    <a:lumOff val="5000"/>
                  </a:schemeClr>
                </a:solidFill>
                <a:latin typeface="微软雅黑" panose="020B0503020204020204" pitchFamily="34" charset="-122"/>
                <a:ea typeface="微软雅黑" panose="020B0503020204020204" pitchFamily="34" charset="-122"/>
              </a:rPr>
              <a:t>estamos</a:t>
            </a:r>
            <a:r>
              <a:rPr lang="en-US" altLang="zh-CN" sz="1400" dirty="0">
                <a:solidFill>
                  <a:schemeClr val="tx1">
                    <a:lumMod val="95000"/>
                    <a:lumOff val="5000"/>
                  </a:schemeClr>
                </a:solidFill>
                <a:latin typeface="微软雅黑" panose="020B0503020204020204" pitchFamily="34" charset="-122"/>
                <a:ea typeface="微软雅黑" panose="020B0503020204020204" pitchFamily="34" charset="-122"/>
              </a:rPr>
              <a:t> </a:t>
            </a:r>
          </a:p>
        </p:txBody>
      </p:sp>
      <p:sp>
        <p:nvSpPr>
          <p:cNvPr id="107" name="矩形 106"/>
          <p:cNvSpPr/>
          <p:nvPr/>
        </p:nvSpPr>
        <p:spPr>
          <a:xfrm>
            <a:off x="4560653" y="4351479"/>
            <a:ext cx="1278171" cy="307775"/>
          </a:xfrm>
          <a:prstGeom prst="rect">
            <a:avLst/>
          </a:prstGeom>
        </p:spPr>
        <p:txBody>
          <a:bodyPr wrap="square" lIns="91438" tIns="45719" rIns="91438" bIns="45719">
            <a:spAutoFit/>
          </a:bodyPr>
          <a:lstStyle/>
          <a:p>
            <a:r>
              <a:rPr lang="en-US" altLang="zh-CN" sz="1400" dirty="0" err="1">
                <a:solidFill>
                  <a:schemeClr val="tx1">
                    <a:lumMod val="95000"/>
                    <a:lumOff val="5000"/>
                  </a:schemeClr>
                </a:solidFill>
                <a:latin typeface="微软雅黑" panose="020B0503020204020204" pitchFamily="34" charset="-122"/>
                <a:ea typeface="微软雅黑" panose="020B0503020204020204" pitchFamily="34" charset="-122"/>
              </a:rPr>
              <a:t>Es</a:t>
            </a:r>
            <a:r>
              <a:rPr lang="en-US" altLang="zh-CN" sz="1400" dirty="0">
                <a:solidFill>
                  <a:schemeClr val="tx1">
                    <a:lumMod val="95000"/>
                    <a:lumOff val="5000"/>
                  </a:schemeClr>
                </a:solidFill>
                <a:latin typeface="微软雅黑" panose="020B0503020204020204" pitchFamily="34" charset="-122"/>
                <a:ea typeface="微软雅黑" panose="020B0503020204020204" pitchFamily="34" charset="-122"/>
              </a:rPr>
              <a:t> </a:t>
            </a:r>
            <a:r>
              <a:rPr lang="en-US" altLang="zh-CN" sz="1400" dirty="0" err="1">
                <a:solidFill>
                  <a:schemeClr val="tx1">
                    <a:lumMod val="95000"/>
                    <a:lumOff val="5000"/>
                  </a:schemeClr>
                </a:solidFill>
                <a:latin typeface="微软雅黑" panose="020B0503020204020204" pitchFamily="34" charset="-122"/>
                <a:ea typeface="微软雅黑" panose="020B0503020204020204" pitchFamily="34" charset="-122"/>
              </a:rPr>
              <a:t>conducir</a:t>
            </a:r>
            <a:r>
              <a:rPr lang="en-US" altLang="zh-CN" sz="1400" dirty="0">
                <a:solidFill>
                  <a:schemeClr val="tx1">
                    <a:lumMod val="95000"/>
                    <a:lumOff val="5000"/>
                  </a:schemeClr>
                </a:solidFill>
                <a:latin typeface="微软雅黑" panose="020B0503020204020204" pitchFamily="34" charset="-122"/>
                <a:ea typeface="微软雅黑" panose="020B0503020204020204" pitchFamily="34" charset="-122"/>
              </a:rPr>
              <a:t> </a:t>
            </a:r>
          </a:p>
        </p:txBody>
      </p:sp>
      <p:sp>
        <p:nvSpPr>
          <p:cNvPr id="108" name="TextBox 107"/>
          <p:cNvSpPr txBox="1"/>
          <p:nvPr/>
        </p:nvSpPr>
        <p:spPr>
          <a:xfrm>
            <a:off x="1107109" y="3668855"/>
            <a:ext cx="393056" cy="338554"/>
          </a:xfrm>
          <a:prstGeom prst="rect">
            <a:avLst/>
          </a:prstGeom>
          <a:noFill/>
          <a:effectLst/>
        </p:spPr>
        <p:txBody>
          <a:bodyPr wrap="none" lIns="91438" tIns="45719" rIns="91438" bIns="45719" rtlCol="0">
            <a:spAutoFit/>
          </a:bodyPr>
          <a:lstStyle/>
          <a:p>
            <a:r>
              <a:rPr lang="en-US" altLang="zh-CN" sz="1600" dirty="0">
                <a:solidFill>
                  <a:schemeClr val="tx1">
                    <a:lumMod val="95000"/>
                    <a:lumOff val="5000"/>
                  </a:schemeClr>
                </a:solidFill>
              </a:rPr>
              <a:t>30</a:t>
            </a:r>
            <a:endParaRPr lang="zh-CN" altLang="en-US" sz="1600" dirty="0">
              <a:solidFill>
                <a:schemeClr val="tx1">
                  <a:lumMod val="95000"/>
                  <a:lumOff val="5000"/>
                </a:schemeClr>
              </a:solidFill>
            </a:endParaRPr>
          </a:p>
        </p:txBody>
      </p:sp>
      <p:sp>
        <p:nvSpPr>
          <p:cNvPr id="109" name="TextBox 108"/>
          <p:cNvSpPr txBox="1"/>
          <p:nvPr/>
        </p:nvSpPr>
        <p:spPr>
          <a:xfrm>
            <a:off x="1107109" y="3109731"/>
            <a:ext cx="393056" cy="338554"/>
          </a:xfrm>
          <a:prstGeom prst="rect">
            <a:avLst/>
          </a:prstGeom>
          <a:noFill/>
          <a:effectLst/>
        </p:spPr>
        <p:txBody>
          <a:bodyPr wrap="none" lIns="91438" tIns="45719" rIns="91438" bIns="45719" rtlCol="0">
            <a:spAutoFit/>
          </a:bodyPr>
          <a:lstStyle/>
          <a:p>
            <a:r>
              <a:rPr lang="en-US" altLang="zh-CN" sz="1600" dirty="0">
                <a:solidFill>
                  <a:schemeClr val="tx1">
                    <a:lumMod val="95000"/>
                    <a:lumOff val="5000"/>
                  </a:schemeClr>
                </a:solidFill>
              </a:rPr>
              <a:t>60</a:t>
            </a:r>
            <a:endParaRPr lang="zh-CN" altLang="en-US" sz="1600" dirty="0">
              <a:solidFill>
                <a:schemeClr val="tx1">
                  <a:lumMod val="95000"/>
                  <a:lumOff val="5000"/>
                </a:schemeClr>
              </a:solidFill>
            </a:endParaRPr>
          </a:p>
        </p:txBody>
      </p:sp>
      <p:sp>
        <p:nvSpPr>
          <p:cNvPr id="110" name="TextBox 109"/>
          <p:cNvSpPr txBox="1"/>
          <p:nvPr/>
        </p:nvSpPr>
        <p:spPr>
          <a:xfrm>
            <a:off x="1107109" y="2550606"/>
            <a:ext cx="393056" cy="338554"/>
          </a:xfrm>
          <a:prstGeom prst="rect">
            <a:avLst/>
          </a:prstGeom>
          <a:noFill/>
          <a:effectLst/>
        </p:spPr>
        <p:txBody>
          <a:bodyPr wrap="none" lIns="91438" tIns="45719" rIns="91438" bIns="45719" rtlCol="0">
            <a:spAutoFit/>
          </a:bodyPr>
          <a:lstStyle/>
          <a:p>
            <a:r>
              <a:rPr lang="en-US" altLang="zh-CN" sz="1600" dirty="0">
                <a:solidFill>
                  <a:schemeClr val="tx1">
                    <a:lumMod val="95000"/>
                    <a:lumOff val="5000"/>
                  </a:schemeClr>
                </a:solidFill>
              </a:rPr>
              <a:t>90</a:t>
            </a:r>
            <a:endParaRPr lang="zh-CN" altLang="en-US" sz="1600" dirty="0">
              <a:solidFill>
                <a:schemeClr val="tx1">
                  <a:lumMod val="95000"/>
                  <a:lumOff val="5000"/>
                </a:schemeClr>
              </a:solidFill>
            </a:endParaRPr>
          </a:p>
        </p:txBody>
      </p:sp>
      <p:sp>
        <p:nvSpPr>
          <p:cNvPr id="111" name="TextBox 110"/>
          <p:cNvSpPr txBox="1"/>
          <p:nvPr/>
        </p:nvSpPr>
        <p:spPr>
          <a:xfrm>
            <a:off x="1042186" y="2032941"/>
            <a:ext cx="497252" cy="338554"/>
          </a:xfrm>
          <a:prstGeom prst="rect">
            <a:avLst/>
          </a:prstGeom>
          <a:noFill/>
          <a:effectLst/>
        </p:spPr>
        <p:txBody>
          <a:bodyPr wrap="none" lIns="91438" tIns="45719" rIns="91438" bIns="45719" rtlCol="0">
            <a:spAutoFit/>
          </a:bodyPr>
          <a:lstStyle/>
          <a:p>
            <a:r>
              <a:rPr lang="en-US" altLang="zh-CN" sz="1600" dirty="0">
                <a:solidFill>
                  <a:schemeClr val="tx1">
                    <a:lumMod val="95000"/>
                    <a:lumOff val="5000"/>
                  </a:schemeClr>
                </a:solidFill>
              </a:rPr>
              <a:t>120</a:t>
            </a:r>
            <a:endParaRPr lang="zh-CN" altLang="en-US" sz="1600" dirty="0">
              <a:solidFill>
                <a:schemeClr val="tx1">
                  <a:lumMod val="95000"/>
                  <a:lumOff val="5000"/>
                </a:schemeClr>
              </a:solidFill>
            </a:endParaRPr>
          </a:p>
        </p:txBody>
      </p:sp>
      <p:sp>
        <p:nvSpPr>
          <p:cNvPr id="112" name="TextBox 111"/>
          <p:cNvSpPr txBox="1"/>
          <p:nvPr/>
        </p:nvSpPr>
        <p:spPr>
          <a:xfrm>
            <a:off x="1042186" y="1460864"/>
            <a:ext cx="497252" cy="338554"/>
          </a:xfrm>
          <a:prstGeom prst="rect">
            <a:avLst/>
          </a:prstGeom>
          <a:noFill/>
          <a:effectLst/>
        </p:spPr>
        <p:txBody>
          <a:bodyPr wrap="none" lIns="91438" tIns="45719" rIns="91438" bIns="45719" rtlCol="0">
            <a:spAutoFit/>
          </a:bodyPr>
          <a:lstStyle/>
          <a:p>
            <a:r>
              <a:rPr lang="en-US" altLang="zh-CN" sz="1600" dirty="0">
                <a:solidFill>
                  <a:schemeClr val="tx1">
                    <a:lumMod val="95000"/>
                    <a:lumOff val="5000"/>
                  </a:schemeClr>
                </a:solidFill>
              </a:rPr>
              <a:t>150</a:t>
            </a:r>
            <a:endParaRPr lang="zh-CN" altLang="en-US" sz="1600" dirty="0">
              <a:solidFill>
                <a:schemeClr val="tx1">
                  <a:lumMod val="95000"/>
                  <a:lumOff val="5000"/>
                </a:schemeClr>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31697"/>
          <a:stretch>
            <a:fillRect/>
          </a:stretch>
        </p:blipFill>
        <p:spPr bwMode="auto">
          <a:xfrm>
            <a:off x="0" y="-1"/>
            <a:ext cx="9144000" cy="5143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937692" y="144686"/>
            <a:ext cx="3024335" cy="400110"/>
          </a:xfrm>
          <a:prstGeom prst="rect">
            <a:avLst/>
          </a:prstGeom>
          <a:noFill/>
        </p:spPr>
        <p:txBody>
          <a:bodyPr wrap="square" rtlCol="0">
            <a:spAutoFit/>
          </a:bodyPr>
          <a:lstStyle/>
          <a:p>
            <a:r>
              <a:rPr lang="en-US" altLang="zh-CN" sz="2000" b="1" dirty="0">
                <a:solidFill>
                  <a:srgbClr val="2D221B"/>
                </a:solidFill>
                <a:latin typeface="微软雅黑" panose="020B0503020204020204" pitchFamily="34" charset="-122"/>
                <a:ea typeface="微软雅黑" panose="020B0503020204020204" pitchFamily="34" charset="-122"/>
                <a:cs typeface="Vrinda" panose="020B0502040204020203" pitchFamily="34" charset="0"/>
              </a:rPr>
              <a:t>DATA  ANALYSIS</a:t>
            </a:r>
          </a:p>
        </p:txBody>
      </p:sp>
      <p:sp>
        <p:nvSpPr>
          <p:cNvPr id="15" name="TextBox 14"/>
          <p:cNvSpPr txBox="1"/>
          <p:nvPr/>
        </p:nvSpPr>
        <p:spPr>
          <a:xfrm>
            <a:off x="959654" y="432718"/>
            <a:ext cx="7716802" cy="267124"/>
          </a:xfrm>
          <a:prstGeom prst="rect">
            <a:avLst/>
          </a:prstGeom>
          <a:noFill/>
        </p:spPr>
        <p:txBody>
          <a:bodyPr wrap="square" rtlCol="0">
            <a:spAutoFit/>
          </a:bodyPr>
          <a:lstStyle/>
          <a:p>
            <a:pPr>
              <a:lnSpc>
                <a:spcPts val="1500"/>
              </a:lnSpc>
            </a:pP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Sed</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ut</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perspiciatis</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undSed</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ut</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perspiciatis</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unde</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omnis</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iste</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natus</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error sit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voluptatem</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accusantiuSed</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ut</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perspiciatis</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unde</a:t>
            </a:r>
            <a:endPar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endParaRPr>
          </a:p>
        </p:txBody>
      </p:sp>
      <p:grpSp>
        <p:nvGrpSpPr>
          <p:cNvPr id="6" name="Group 3"/>
          <p:cNvGrpSpPr/>
          <p:nvPr/>
        </p:nvGrpSpPr>
        <p:grpSpPr>
          <a:xfrm rot="21388552" flipH="1">
            <a:off x="242579" y="27865"/>
            <a:ext cx="689534" cy="625672"/>
            <a:chOff x="7930034" y="1635267"/>
            <a:chExt cx="3330788" cy="3022303"/>
          </a:xfrm>
          <a:solidFill>
            <a:srgbClr val="01A89E"/>
          </a:solidFill>
        </p:grpSpPr>
        <p:sp>
          <p:nvSpPr>
            <p:cNvPr id="7" name="Isosceles Triangle 7"/>
            <p:cNvSpPr/>
            <p:nvPr/>
          </p:nvSpPr>
          <p:spPr>
            <a:xfrm rot="2881072" flipV="1">
              <a:off x="8019596" y="3910238"/>
              <a:ext cx="657770" cy="836894"/>
            </a:xfrm>
            <a:prstGeom prst="triangl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9" name="Isosceles Triangle 8"/>
            <p:cNvSpPr/>
            <p:nvPr/>
          </p:nvSpPr>
          <p:spPr>
            <a:xfrm rot="2881072" flipV="1">
              <a:off x="8030238" y="4326992"/>
              <a:ext cx="265230" cy="337457"/>
            </a:xfrm>
            <a:prstGeom prst="triangl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10" name="Oval 9"/>
            <p:cNvSpPr/>
            <p:nvPr/>
          </p:nvSpPr>
          <p:spPr>
            <a:xfrm rot="2881072">
              <a:off x="8580663" y="3515722"/>
              <a:ext cx="170121" cy="170121"/>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11" name="Oval 10"/>
            <p:cNvSpPr/>
            <p:nvPr/>
          </p:nvSpPr>
          <p:spPr>
            <a:xfrm rot="2881072">
              <a:off x="8794981" y="3751961"/>
              <a:ext cx="95276" cy="95276"/>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12" name="Oval 11"/>
            <p:cNvSpPr/>
            <p:nvPr/>
          </p:nvSpPr>
          <p:spPr>
            <a:xfrm rot="2881072">
              <a:off x="9017027" y="4000657"/>
              <a:ext cx="170121" cy="170121"/>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13" name="Oval 12"/>
            <p:cNvSpPr/>
            <p:nvPr/>
          </p:nvSpPr>
          <p:spPr>
            <a:xfrm rot="2881072">
              <a:off x="8917084" y="3212998"/>
              <a:ext cx="170121" cy="170121"/>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14" name="Oval 13"/>
            <p:cNvSpPr/>
            <p:nvPr/>
          </p:nvSpPr>
          <p:spPr>
            <a:xfrm rot="2881072">
              <a:off x="9276075" y="2947576"/>
              <a:ext cx="105312" cy="105312"/>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16" name="Oval 14"/>
            <p:cNvSpPr/>
            <p:nvPr/>
          </p:nvSpPr>
          <p:spPr>
            <a:xfrm rot="2881072">
              <a:off x="9632596" y="2569151"/>
              <a:ext cx="170121" cy="170121"/>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17" name="Oval 15"/>
            <p:cNvSpPr/>
            <p:nvPr/>
          </p:nvSpPr>
          <p:spPr>
            <a:xfrm rot="2881072">
              <a:off x="10670430" y="1635267"/>
              <a:ext cx="170121" cy="170121"/>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18" name="Oval 16"/>
            <p:cNvSpPr/>
            <p:nvPr/>
          </p:nvSpPr>
          <p:spPr>
            <a:xfrm rot="2881072">
              <a:off x="10354311" y="1919723"/>
              <a:ext cx="170121" cy="170121"/>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19" name="Oval 17"/>
            <p:cNvSpPr/>
            <p:nvPr/>
          </p:nvSpPr>
          <p:spPr>
            <a:xfrm rot="2881072">
              <a:off x="10038597" y="2253810"/>
              <a:ext cx="105312" cy="105312"/>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20" name="Oval 18"/>
            <p:cNvSpPr/>
            <p:nvPr/>
          </p:nvSpPr>
          <p:spPr>
            <a:xfrm rot="2881072">
              <a:off x="11090701" y="2102318"/>
              <a:ext cx="170121" cy="170121"/>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21" name="Oval 19"/>
            <p:cNvSpPr/>
            <p:nvPr/>
          </p:nvSpPr>
          <p:spPr>
            <a:xfrm rot="2881072">
              <a:off x="10927069" y="1888511"/>
              <a:ext cx="105312" cy="105312"/>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22" name="Oval 20"/>
            <p:cNvSpPr/>
            <p:nvPr/>
          </p:nvSpPr>
          <p:spPr>
            <a:xfrm rot="2881072">
              <a:off x="10521112" y="2708784"/>
              <a:ext cx="105312" cy="105312"/>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23" name="Oval 21"/>
            <p:cNvSpPr/>
            <p:nvPr/>
          </p:nvSpPr>
          <p:spPr>
            <a:xfrm rot="2881072">
              <a:off x="10773401" y="2395452"/>
              <a:ext cx="170121" cy="170121"/>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24" name="Oval 22"/>
            <p:cNvSpPr/>
            <p:nvPr/>
          </p:nvSpPr>
          <p:spPr>
            <a:xfrm rot="2881072">
              <a:off x="10296370" y="2849452"/>
              <a:ext cx="170121" cy="170121"/>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25" name="Oval 23"/>
            <p:cNvSpPr/>
            <p:nvPr/>
          </p:nvSpPr>
          <p:spPr>
            <a:xfrm rot="2881072">
              <a:off x="9902669" y="3265284"/>
              <a:ext cx="105312" cy="105312"/>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26" name="Oval 24"/>
            <p:cNvSpPr/>
            <p:nvPr/>
          </p:nvSpPr>
          <p:spPr>
            <a:xfrm rot="2881072">
              <a:off x="9632463" y="3446861"/>
              <a:ext cx="170121" cy="170121"/>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27" name="Oval 25"/>
            <p:cNvSpPr/>
            <p:nvPr/>
          </p:nvSpPr>
          <p:spPr>
            <a:xfrm rot="2881072">
              <a:off x="9314753" y="3794314"/>
              <a:ext cx="105312" cy="105312"/>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28" name="Oval 26"/>
            <p:cNvSpPr/>
            <p:nvPr/>
          </p:nvSpPr>
          <p:spPr>
            <a:xfrm rot="2881072">
              <a:off x="10112396" y="2598419"/>
              <a:ext cx="105312" cy="105312"/>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29" name="Oval 27"/>
            <p:cNvSpPr/>
            <p:nvPr/>
          </p:nvSpPr>
          <p:spPr>
            <a:xfrm rot="2881072">
              <a:off x="9877954" y="2841818"/>
              <a:ext cx="170121" cy="170121"/>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30" name="Oval 28"/>
            <p:cNvSpPr/>
            <p:nvPr/>
          </p:nvSpPr>
          <p:spPr>
            <a:xfrm rot="2881072">
              <a:off x="9254321" y="3121514"/>
              <a:ext cx="247155" cy="247155"/>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31" name="Oval 29"/>
            <p:cNvSpPr/>
            <p:nvPr/>
          </p:nvSpPr>
          <p:spPr>
            <a:xfrm rot="2881072">
              <a:off x="10591845" y="2011825"/>
              <a:ext cx="247155" cy="247155"/>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32" name="Oval 30"/>
            <p:cNvSpPr/>
            <p:nvPr/>
          </p:nvSpPr>
          <p:spPr>
            <a:xfrm rot="2881072">
              <a:off x="10473364" y="2438442"/>
              <a:ext cx="105312" cy="105312"/>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33" name="Oval 31"/>
            <p:cNvSpPr/>
            <p:nvPr/>
          </p:nvSpPr>
          <p:spPr>
            <a:xfrm rot="2881072">
              <a:off x="9067241" y="3634743"/>
              <a:ext cx="170121" cy="170121"/>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34" name="Oval 32"/>
            <p:cNvSpPr/>
            <p:nvPr/>
          </p:nvSpPr>
          <p:spPr>
            <a:xfrm rot="2881072">
              <a:off x="9610135" y="2931868"/>
              <a:ext cx="105312" cy="105312"/>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cxnSp>
          <p:nvCxnSpPr>
            <p:cNvPr id="35" name="Straight Connector 33"/>
            <p:cNvCxnSpPr>
              <a:stCxn id="10" idx="6"/>
              <a:endCxn id="11" idx="2"/>
            </p:cNvCxnSpPr>
            <p:nvPr/>
          </p:nvCxnSpPr>
          <p:spPr>
            <a:xfrm rot="2881072">
              <a:off x="8699978" y="3713354"/>
              <a:ext cx="133418" cy="1492"/>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36" name="Straight Connector 34"/>
            <p:cNvCxnSpPr>
              <a:stCxn id="11" idx="6"/>
              <a:endCxn id="12" idx="2"/>
            </p:cNvCxnSpPr>
            <p:nvPr/>
          </p:nvCxnSpPr>
          <p:spPr>
            <a:xfrm rot="2881072" flipV="1">
              <a:off x="8833064" y="3928003"/>
              <a:ext cx="253546" cy="1492"/>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37" name="Straight Connector 35"/>
            <p:cNvCxnSpPr>
              <a:stCxn id="12" idx="0"/>
              <a:endCxn id="27" idx="4"/>
            </p:cNvCxnSpPr>
            <p:nvPr/>
          </p:nvCxnSpPr>
          <p:spPr>
            <a:xfrm rot="2881072" flipH="1" flipV="1">
              <a:off x="9246792" y="3845901"/>
              <a:ext cx="1" cy="219209"/>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38" name="Straight Connector 36"/>
            <p:cNvCxnSpPr>
              <a:stCxn id="27" idx="0"/>
              <a:endCxn id="26" idx="4"/>
            </p:cNvCxnSpPr>
            <p:nvPr/>
          </p:nvCxnSpPr>
          <p:spPr>
            <a:xfrm rot="2881072" flipV="1">
              <a:off x="9530423" y="3533644"/>
              <a:ext cx="0" cy="333279"/>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39" name="Straight Connector 37"/>
            <p:cNvCxnSpPr>
              <a:stCxn id="26" idx="0"/>
              <a:endCxn id="25" idx="4"/>
            </p:cNvCxnSpPr>
            <p:nvPr/>
          </p:nvCxnSpPr>
          <p:spPr>
            <a:xfrm rot="2881072" flipV="1">
              <a:off x="9848469" y="3323000"/>
              <a:ext cx="0" cy="182185"/>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40" name="Straight Connector 38"/>
            <p:cNvCxnSpPr>
              <a:stCxn id="25" idx="0"/>
              <a:endCxn id="24" idx="4"/>
            </p:cNvCxnSpPr>
            <p:nvPr/>
          </p:nvCxnSpPr>
          <p:spPr>
            <a:xfrm rot="2881072" flipV="1">
              <a:off x="10156334" y="2919312"/>
              <a:ext cx="1" cy="435505"/>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41" name="Straight Connector 39"/>
            <p:cNvCxnSpPr>
              <a:stCxn id="24" idx="0"/>
              <a:endCxn id="22" idx="4"/>
            </p:cNvCxnSpPr>
            <p:nvPr/>
          </p:nvCxnSpPr>
          <p:spPr>
            <a:xfrm rot="2881072" flipH="1" flipV="1">
              <a:off x="10489643" y="2776626"/>
              <a:ext cx="1" cy="121026"/>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42" name="Straight Connector 40"/>
            <p:cNvCxnSpPr>
              <a:stCxn id="22" idx="0"/>
              <a:endCxn id="23" idx="4"/>
            </p:cNvCxnSpPr>
            <p:nvPr/>
          </p:nvCxnSpPr>
          <p:spPr>
            <a:xfrm rot="2881072" flipH="1" flipV="1">
              <a:off x="10694872" y="2500903"/>
              <a:ext cx="18397" cy="261823"/>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43" name="Straight Connector 41"/>
            <p:cNvCxnSpPr>
              <a:stCxn id="23" idx="0"/>
              <a:endCxn id="20" idx="4"/>
            </p:cNvCxnSpPr>
            <p:nvPr/>
          </p:nvCxnSpPr>
          <p:spPr>
            <a:xfrm rot="2881072" flipH="1" flipV="1">
              <a:off x="11014282" y="2203035"/>
              <a:ext cx="5660" cy="261822"/>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44" name="Straight Connector 42"/>
            <p:cNvCxnSpPr>
              <a:stCxn id="20" idx="2"/>
              <a:endCxn id="21" idx="6"/>
            </p:cNvCxnSpPr>
            <p:nvPr/>
          </p:nvCxnSpPr>
          <p:spPr>
            <a:xfrm rot="2881072" flipH="1" flipV="1">
              <a:off x="10978688" y="2042746"/>
              <a:ext cx="176435" cy="18967"/>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45" name="Straight Connector 43"/>
            <p:cNvCxnSpPr>
              <a:stCxn id="21" idx="2"/>
              <a:endCxn id="17" idx="6"/>
            </p:cNvCxnSpPr>
            <p:nvPr/>
          </p:nvCxnSpPr>
          <p:spPr>
            <a:xfrm rot="2881072" flipH="1">
              <a:off x="10790228" y="1833308"/>
              <a:ext cx="176435" cy="18967"/>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46" name="Straight Connector 44"/>
            <p:cNvCxnSpPr>
              <a:stCxn id="17" idx="4"/>
              <a:endCxn id="18" idx="0"/>
            </p:cNvCxnSpPr>
            <p:nvPr/>
          </p:nvCxnSpPr>
          <p:spPr>
            <a:xfrm rot="2881072">
              <a:off x="10597431" y="1734987"/>
              <a:ext cx="0" cy="255139"/>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47" name="Straight Connector 45"/>
            <p:cNvCxnSpPr>
              <a:stCxn id="18" idx="4"/>
              <a:endCxn id="19" idx="0"/>
            </p:cNvCxnSpPr>
            <p:nvPr/>
          </p:nvCxnSpPr>
          <p:spPr>
            <a:xfrm rot="2881072" flipH="1">
              <a:off x="10248969" y="2005036"/>
              <a:ext cx="8600" cy="322854"/>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48" name="Straight Connector 46"/>
            <p:cNvCxnSpPr>
              <a:stCxn id="19" idx="4"/>
              <a:endCxn id="16" idx="0"/>
            </p:cNvCxnSpPr>
            <p:nvPr/>
          </p:nvCxnSpPr>
          <p:spPr>
            <a:xfrm rot="2881072">
              <a:off x="9912199" y="2283199"/>
              <a:ext cx="8600" cy="372604"/>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49" name="Straight Connector 47"/>
            <p:cNvCxnSpPr>
              <a:stCxn id="16" idx="4"/>
              <a:endCxn id="14" idx="0"/>
            </p:cNvCxnSpPr>
            <p:nvPr/>
          </p:nvCxnSpPr>
          <p:spPr>
            <a:xfrm rot="2881072" flipH="1">
              <a:off x="9509682" y="2646637"/>
              <a:ext cx="2937" cy="382845"/>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50" name="Straight Connector 48"/>
            <p:cNvCxnSpPr>
              <a:stCxn id="14" idx="4"/>
              <a:endCxn id="13" idx="0"/>
            </p:cNvCxnSpPr>
            <p:nvPr/>
          </p:nvCxnSpPr>
          <p:spPr>
            <a:xfrm rot="2881072">
              <a:off x="9176013" y="2986173"/>
              <a:ext cx="2937" cy="304269"/>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51" name="Straight Connector 49"/>
            <p:cNvCxnSpPr>
              <a:stCxn id="13" idx="4"/>
              <a:endCxn id="10" idx="0"/>
            </p:cNvCxnSpPr>
            <p:nvPr/>
          </p:nvCxnSpPr>
          <p:spPr>
            <a:xfrm rot="2881072">
              <a:off x="8833934" y="3308196"/>
              <a:ext cx="0" cy="282450"/>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52" name="Straight Connector 50"/>
            <p:cNvCxnSpPr>
              <a:stCxn id="10" idx="7"/>
              <a:endCxn id="33" idx="2"/>
            </p:cNvCxnSpPr>
            <p:nvPr/>
          </p:nvCxnSpPr>
          <p:spPr>
            <a:xfrm rot="2881072" flipV="1">
              <a:off x="8788666" y="3519948"/>
              <a:ext cx="268739" cy="221939"/>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53" name="Straight Connector 51"/>
            <p:cNvCxnSpPr>
              <a:stCxn id="33" idx="6"/>
              <a:endCxn id="12" idx="1"/>
            </p:cNvCxnSpPr>
            <p:nvPr/>
          </p:nvCxnSpPr>
          <p:spPr>
            <a:xfrm rot="2881072">
              <a:off x="9111278" y="3780935"/>
              <a:ext cx="93208" cy="221939"/>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54" name="Straight Connector 52"/>
            <p:cNvCxnSpPr>
              <a:stCxn id="33" idx="4"/>
              <a:endCxn id="11" idx="7"/>
            </p:cNvCxnSpPr>
            <p:nvPr/>
          </p:nvCxnSpPr>
          <p:spPr>
            <a:xfrm rot="2881072" flipH="1">
              <a:off x="8932559" y="3706988"/>
              <a:ext cx="114145" cy="164833"/>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55" name="Straight Connector 53"/>
            <p:cNvCxnSpPr>
              <a:stCxn id="33" idx="1"/>
              <a:endCxn id="13" idx="6"/>
            </p:cNvCxnSpPr>
            <p:nvPr/>
          </p:nvCxnSpPr>
          <p:spPr>
            <a:xfrm rot="2881072" flipH="1" flipV="1">
              <a:off x="8973541" y="3442906"/>
              <a:ext cx="268739" cy="110338"/>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56" name="Straight Connector 54"/>
            <p:cNvCxnSpPr>
              <a:stCxn id="13" idx="7"/>
              <a:endCxn id="30" idx="3"/>
            </p:cNvCxnSpPr>
            <p:nvPr/>
          </p:nvCxnSpPr>
          <p:spPr>
            <a:xfrm rot="2881072" flipV="1">
              <a:off x="9138569" y="3186951"/>
              <a:ext cx="64440" cy="167219"/>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57" name="Straight Connector 55"/>
            <p:cNvCxnSpPr>
              <a:stCxn id="30" idx="6"/>
              <a:endCxn id="26" idx="2"/>
            </p:cNvCxnSpPr>
            <p:nvPr/>
          </p:nvCxnSpPr>
          <p:spPr>
            <a:xfrm rot="2881072" flipV="1">
              <a:off x="9444717" y="3372521"/>
              <a:ext cx="231753" cy="60602"/>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58" name="Straight Connector 56"/>
            <p:cNvCxnSpPr>
              <a:stCxn id="27" idx="1"/>
              <a:endCxn id="30" idx="5"/>
            </p:cNvCxnSpPr>
            <p:nvPr/>
          </p:nvCxnSpPr>
          <p:spPr>
            <a:xfrm rot="2881072" flipH="1" flipV="1">
              <a:off x="9212899" y="3438553"/>
              <a:ext cx="315776" cy="285778"/>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59" name="Straight Connector 57"/>
            <p:cNvCxnSpPr>
              <a:stCxn id="33" idx="0"/>
              <a:endCxn id="26" idx="3"/>
            </p:cNvCxnSpPr>
            <p:nvPr/>
          </p:nvCxnSpPr>
          <p:spPr>
            <a:xfrm rot="2881072" flipV="1">
              <a:off x="9334924" y="3394861"/>
              <a:ext cx="178267" cy="400628"/>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60" name="Straight Connector 58"/>
            <p:cNvCxnSpPr>
              <a:stCxn id="26" idx="1"/>
              <a:endCxn id="34" idx="5"/>
            </p:cNvCxnSpPr>
            <p:nvPr/>
          </p:nvCxnSpPr>
          <p:spPr>
            <a:xfrm rot="2881072" flipH="1" flipV="1">
              <a:off x="9517940" y="3127999"/>
              <a:ext cx="346141" cy="228087"/>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61" name="Straight Connector 59"/>
            <p:cNvCxnSpPr>
              <a:stCxn id="14" idx="7"/>
              <a:endCxn id="34" idx="3"/>
            </p:cNvCxnSpPr>
            <p:nvPr/>
          </p:nvCxnSpPr>
          <p:spPr>
            <a:xfrm rot="2881072" flipV="1">
              <a:off x="9427106" y="2900196"/>
              <a:ext cx="137310" cy="184365"/>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62" name="Straight Connector 60"/>
            <p:cNvCxnSpPr>
              <a:stCxn id="34" idx="7"/>
              <a:endCxn id="29" idx="3"/>
            </p:cNvCxnSpPr>
            <p:nvPr/>
          </p:nvCxnSpPr>
          <p:spPr>
            <a:xfrm rot="2881072" flipV="1">
              <a:off x="9766429" y="2872672"/>
              <a:ext cx="60588" cy="164352"/>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63" name="Straight Connector 61"/>
            <p:cNvCxnSpPr>
              <a:stCxn id="25" idx="1"/>
              <a:endCxn id="29" idx="5"/>
            </p:cNvCxnSpPr>
            <p:nvPr/>
          </p:nvCxnSpPr>
          <p:spPr>
            <a:xfrm rot="2881072" flipH="1" flipV="1">
              <a:off x="9864230" y="3053630"/>
              <a:ext cx="188174" cy="169917"/>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64" name="Straight Connector 62"/>
            <p:cNvCxnSpPr>
              <a:stCxn id="30" idx="0"/>
              <a:endCxn id="34" idx="4"/>
            </p:cNvCxnSpPr>
            <p:nvPr/>
          </p:nvCxnSpPr>
          <p:spPr>
            <a:xfrm rot="2881072" flipH="1" flipV="1">
              <a:off x="9545140" y="2986171"/>
              <a:ext cx="3130" cy="209835"/>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65" name="Straight Connector 63"/>
            <p:cNvCxnSpPr>
              <a:stCxn id="34" idx="0"/>
              <a:endCxn id="16" idx="5"/>
            </p:cNvCxnSpPr>
            <p:nvPr/>
          </p:nvCxnSpPr>
          <p:spPr>
            <a:xfrm rot="2881072" flipH="1" flipV="1">
              <a:off x="9633209" y="2769764"/>
              <a:ext cx="148693" cy="148928"/>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66" name="Straight Connector 64"/>
            <p:cNvCxnSpPr>
              <a:stCxn id="16" idx="7"/>
              <a:endCxn id="28" idx="3"/>
            </p:cNvCxnSpPr>
            <p:nvPr/>
          </p:nvCxnSpPr>
          <p:spPr>
            <a:xfrm rot="2881072" flipV="1">
              <a:off x="9857759" y="2534851"/>
              <a:ext cx="199551" cy="237291"/>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67" name="Straight Connector 65"/>
            <p:cNvCxnSpPr>
              <a:stCxn id="28" idx="1"/>
              <a:endCxn id="19" idx="6"/>
            </p:cNvCxnSpPr>
            <p:nvPr/>
          </p:nvCxnSpPr>
          <p:spPr>
            <a:xfrm rot="2881072" flipH="1" flipV="1">
              <a:off x="10039329" y="2402842"/>
              <a:ext cx="215641" cy="138417"/>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68" name="Straight Connector 66"/>
            <p:cNvCxnSpPr>
              <a:stCxn id="19" idx="7"/>
              <a:endCxn id="32" idx="2"/>
            </p:cNvCxnSpPr>
            <p:nvPr/>
          </p:nvCxnSpPr>
          <p:spPr>
            <a:xfrm rot="2881072" flipV="1">
              <a:off x="10148231" y="2299371"/>
              <a:ext cx="338173" cy="162453"/>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69" name="Straight Connector 67"/>
            <p:cNvCxnSpPr>
              <a:stCxn id="28" idx="0"/>
              <a:endCxn id="32" idx="4"/>
            </p:cNvCxnSpPr>
            <p:nvPr/>
          </p:nvCxnSpPr>
          <p:spPr>
            <a:xfrm rot="2881072" flipV="1">
              <a:off x="10284270" y="2436075"/>
              <a:ext cx="122532" cy="270024"/>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70" name="Straight Connector 68"/>
            <p:cNvCxnSpPr>
              <a:stCxn id="29" idx="0"/>
              <a:endCxn id="28" idx="5"/>
            </p:cNvCxnSpPr>
            <p:nvPr/>
          </p:nvCxnSpPr>
          <p:spPr>
            <a:xfrm rot="2881072" flipH="1" flipV="1">
              <a:off x="10077940" y="2680632"/>
              <a:ext cx="32644" cy="212376"/>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71" name="Straight Connector 69"/>
            <p:cNvCxnSpPr>
              <a:stCxn id="28" idx="7"/>
              <a:endCxn id="22" idx="2"/>
            </p:cNvCxnSpPr>
            <p:nvPr/>
          </p:nvCxnSpPr>
          <p:spPr>
            <a:xfrm rot="2881072" flipV="1">
              <a:off x="10245320" y="2591690"/>
              <a:ext cx="265541" cy="192765"/>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72" name="Straight Connector 70"/>
            <p:cNvCxnSpPr>
              <a:stCxn id="22" idx="1"/>
              <a:endCxn id="32" idx="6"/>
            </p:cNvCxnSpPr>
            <p:nvPr/>
          </p:nvCxnSpPr>
          <p:spPr>
            <a:xfrm rot="2881072" flipH="1" flipV="1">
              <a:off x="10497387" y="2565496"/>
              <a:ext cx="143009" cy="108105"/>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73" name="Straight Connector 71"/>
            <p:cNvCxnSpPr>
              <a:stCxn id="32" idx="7"/>
              <a:endCxn id="23" idx="3"/>
            </p:cNvCxnSpPr>
            <p:nvPr/>
          </p:nvCxnSpPr>
          <p:spPr>
            <a:xfrm rot="2881072" flipV="1">
              <a:off x="10617501" y="2406541"/>
              <a:ext cx="117121" cy="156822"/>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74" name="Straight Connector 72"/>
            <p:cNvCxnSpPr>
              <a:stCxn id="32" idx="1"/>
              <a:endCxn id="31" idx="4"/>
            </p:cNvCxnSpPr>
            <p:nvPr/>
          </p:nvCxnSpPr>
          <p:spPr>
            <a:xfrm rot="2881072" flipH="1" flipV="1">
              <a:off x="10525935" y="2219337"/>
              <a:ext cx="100483" cy="217906"/>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75" name="Straight Connector 73"/>
            <p:cNvCxnSpPr>
              <a:stCxn id="18" idx="7"/>
              <a:endCxn id="31" idx="2"/>
            </p:cNvCxnSpPr>
            <p:nvPr/>
          </p:nvCxnSpPr>
          <p:spPr>
            <a:xfrm rot="2881072" flipV="1">
              <a:off x="10529527" y="1997559"/>
              <a:ext cx="98022" cy="57685"/>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76" name="Straight Connector 74"/>
            <p:cNvCxnSpPr>
              <a:stCxn id="31" idx="1"/>
              <a:endCxn id="17" idx="5"/>
            </p:cNvCxnSpPr>
            <p:nvPr/>
          </p:nvCxnSpPr>
          <p:spPr>
            <a:xfrm rot="2881072" flipH="1" flipV="1">
              <a:off x="10669362" y="1828684"/>
              <a:ext cx="134217" cy="159899"/>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77" name="Straight Connector 75"/>
            <p:cNvCxnSpPr>
              <a:stCxn id="31" idx="0"/>
              <a:endCxn id="21" idx="4"/>
            </p:cNvCxnSpPr>
            <p:nvPr/>
          </p:nvCxnSpPr>
          <p:spPr>
            <a:xfrm rot="2881072" flipV="1">
              <a:off x="10857731" y="1939485"/>
              <a:ext cx="32405" cy="150161"/>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78" name="Straight Connector 76"/>
            <p:cNvCxnSpPr>
              <a:stCxn id="31" idx="7"/>
              <a:endCxn id="20" idx="3"/>
            </p:cNvCxnSpPr>
            <p:nvPr/>
          </p:nvCxnSpPr>
          <p:spPr>
            <a:xfrm rot="2881072" flipV="1">
              <a:off x="10865310" y="2082455"/>
              <a:ext cx="199028" cy="159899"/>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79" name="Straight Connector 77"/>
            <p:cNvCxnSpPr>
              <a:stCxn id="31" idx="6"/>
              <a:endCxn id="23" idx="1"/>
            </p:cNvCxnSpPr>
            <p:nvPr/>
          </p:nvCxnSpPr>
          <p:spPr>
            <a:xfrm rot="2881072">
              <a:off x="10746265" y="2279234"/>
              <a:ext cx="168493" cy="64368"/>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sp>
          <p:nvSpPr>
            <p:cNvPr id="80" name="Oval 78"/>
            <p:cNvSpPr/>
            <p:nvPr/>
          </p:nvSpPr>
          <p:spPr>
            <a:xfrm rot="2881072">
              <a:off x="8158138" y="4339718"/>
              <a:ext cx="260282" cy="86280"/>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grpSp>
      <p:sp>
        <p:nvSpPr>
          <p:cNvPr id="81" name="矩形 80"/>
          <p:cNvSpPr/>
          <p:nvPr/>
        </p:nvSpPr>
        <p:spPr>
          <a:xfrm>
            <a:off x="746186" y="2139702"/>
            <a:ext cx="881019" cy="360040"/>
          </a:xfrm>
          <a:prstGeom prst="rect">
            <a:avLst/>
          </a:prstGeom>
          <a:solidFill>
            <a:srgbClr val="B3222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p>
        </p:txBody>
      </p:sp>
      <p:sp>
        <p:nvSpPr>
          <p:cNvPr id="82" name="矩形 81"/>
          <p:cNvSpPr/>
          <p:nvPr/>
        </p:nvSpPr>
        <p:spPr>
          <a:xfrm>
            <a:off x="746186" y="2595753"/>
            <a:ext cx="881019" cy="360040"/>
          </a:xfrm>
          <a:prstGeom prst="rect">
            <a:avLst/>
          </a:prstGeom>
          <a:solidFill>
            <a:srgbClr val="B3222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p>
        </p:txBody>
      </p:sp>
      <p:sp>
        <p:nvSpPr>
          <p:cNvPr id="83" name="矩形 82"/>
          <p:cNvSpPr/>
          <p:nvPr/>
        </p:nvSpPr>
        <p:spPr>
          <a:xfrm>
            <a:off x="746186" y="3051804"/>
            <a:ext cx="881019" cy="360040"/>
          </a:xfrm>
          <a:prstGeom prst="rect">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p>
        </p:txBody>
      </p:sp>
      <p:sp>
        <p:nvSpPr>
          <p:cNvPr id="84" name="矩形 83"/>
          <p:cNvSpPr/>
          <p:nvPr/>
        </p:nvSpPr>
        <p:spPr>
          <a:xfrm>
            <a:off x="746186" y="3507855"/>
            <a:ext cx="881019" cy="360040"/>
          </a:xfrm>
          <a:prstGeom prst="rect">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p>
        </p:txBody>
      </p:sp>
      <p:sp>
        <p:nvSpPr>
          <p:cNvPr id="85" name="矩形 84"/>
          <p:cNvSpPr/>
          <p:nvPr/>
        </p:nvSpPr>
        <p:spPr>
          <a:xfrm>
            <a:off x="1856506" y="2595753"/>
            <a:ext cx="881019" cy="360040"/>
          </a:xfrm>
          <a:prstGeom prst="rect">
            <a:avLst/>
          </a:prstGeom>
          <a:solidFill>
            <a:srgbClr val="B3222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p>
        </p:txBody>
      </p:sp>
      <p:sp>
        <p:nvSpPr>
          <p:cNvPr id="86" name="矩形 85"/>
          <p:cNvSpPr/>
          <p:nvPr/>
        </p:nvSpPr>
        <p:spPr>
          <a:xfrm>
            <a:off x="1856506" y="3051804"/>
            <a:ext cx="881019" cy="360040"/>
          </a:xfrm>
          <a:prstGeom prst="rect">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p>
        </p:txBody>
      </p:sp>
      <p:sp>
        <p:nvSpPr>
          <p:cNvPr id="87" name="矩形 86"/>
          <p:cNvSpPr/>
          <p:nvPr/>
        </p:nvSpPr>
        <p:spPr>
          <a:xfrm>
            <a:off x="1856506" y="3507855"/>
            <a:ext cx="881019" cy="360040"/>
          </a:xfrm>
          <a:prstGeom prst="rect">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p>
        </p:txBody>
      </p:sp>
      <p:sp>
        <p:nvSpPr>
          <p:cNvPr id="88" name="矩形 87"/>
          <p:cNvSpPr/>
          <p:nvPr/>
        </p:nvSpPr>
        <p:spPr>
          <a:xfrm>
            <a:off x="3016001" y="2595753"/>
            <a:ext cx="881019" cy="360040"/>
          </a:xfrm>
          <a:prstGeom prst="rect">
            <a:avLst/>
          </a:prstGeom>
          <a:solidFill>
            <a:srgbClr val="B3222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p>
        </p:txBody>
      </p:sp>
      <p:sp>
        <p:nvSpPr>
          <p:cNvPr id="89" name="矩形 88"/>
          <p:cNvSpPr/>
          <p:nvPr/>
        </p:nvSpPr>
        <p:spPr>
          <a:xfrm>
            <a:off x="3016001" y="3051804"/>
            <a:ext cx="881019" cy="360040"/>
          </a:xfrm>
          <a:prstGeom prst="rect">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p>
        </p:txBody>
      </p:sp>
      <p:sp>
        <p:nvSpPr>
          <p:cNvPr id="90" name="矩形 89"/>
          <p:cNvSpPr/>
          <p:nvPr/>
        </p:nvSpPr>
        <p:spPr>
          <a:xfrm>
            <a:off x="3016001" y="3507855"/>
            <a:ext cx="881019" cy="360040"/>
          </a:xfrm>
          <a:prstGeom prst="rect">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p>
        </p:txBody>
      </p:sp>
      <p:sp>
        <p:nvSpPr>
          <p:cNvPr id="91" name="矩形 90"/>
          <p:cNvSpPr/>
          <p:nvPr/>
        </p:nvSpPr>
        <p:spPr>
          <a:xfrm>
            <a:off x="3016001" y="1679298"/>
            <a:ext cx="881019" cy="360040"/>
          </a:xfrm>
          <a:prstGeom prst="rect">
            <a:avLst/>
          </a:prstGeom>
          <a:solidFill>
            <a:srgbClr val="B3222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p>
        </p:txBody>
      </p:sp>
      <p:sp>
        <p:nvSpPr>
          <p:cNvPr id="92" name="矩形 91"/>
          <p:cNvSpPr/>
          <p:nvPr/>
        </p:nvSpPr>
        <p:spPr>
          <a:xfrm>
            <a:off x="3016001" y="2135349"/>
            <a:ext cx="881019" cy="360040"/>
          </a:xfrm>
          <a:prstGeom prst="rect">
            <a:avLst/>
          </a:prstGeom>
          <a:solidFill>
            <a:srgbClr val="B3222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p>
        </p:txBody>
      </p:sp>
      <p:sp>
        <p:nvSpPr>
          <p:cNvPr id="93" name="矩形 92"/>
          <p:cNvSpPr/>
          <p:nvPr/>
        </p:nvSpPr>
        <p:spPr>
          <a:xfrm>
            <a:off x="4190075" y="3051804"/>
            <a:ext cx="881019" cy="360040"/>
          </a:xfrm>
          <a:prstGeom prst="rect">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p>
        </p:txBody>
      </p:sp>
      <p:sp>
        <p:nvSpPr>
          <p:cNvPr id="94" name="矩形 93"/>
          <p:cNvSpPr/>
          <p:nvPr/>
        </p:nvSpPr>
        <p:spPr>
          <a:xfrm>
            <a:off x="4190075" y="3507855"/>
            <a:ext cx="881019" cy="360040"/>
          </a:xfrm>
          <a:prstGeom prst="rect">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p>
        </p:txBody>
      </p:sp>
      <p:sp>
        <p:nvSpPr>
          <p:cNvPr id="95" name="TextBox 94"/>
          <p:cNvSpPr txBox="1"/>
          <p:nvPr/>
        </p:nvSpPr>
        <p:spPr>
          <a:xfrm>
            <a:off x="751645" y="3904769"/>
            <a:ext cx="875561" cy="323165"/>
          </a:xfrm>
          <a:prstGeom prst="rect">
            <a:avLst/>
          </a:prstGeom>
          <a:noFill/>
        </p:spPr>
        <p:txBody>
          <a:bodyPr wrap="none" lIns="91438" tIns="45719" rIns="91438" bIns="45719" rtlCol="0">
            <a:spAutoFit/>
          </a:bodyPr>
          <a:lstStyle/>
          <a:p>
            <a:r>
              <a:rPr lang="en-US" altLang="zh-CN" sz="1000" b="1" dirty="0">
                <a:solidFill>
                  <a:schemeClr val="tx1">
                    <a:lumMod val="85000"/>
                    <a:lumOff val="15000"/>
                  </a:schemeClr>
                </a:solidFill>
                <a:latin typeface="微软雅黑" panose="020B0503020204020204" pitchFamily="34" charset="-122"/>
                <a:ea typeface="微软雅黑" panose="020B0503020204020204" pitchFamily="34" charset="-122"/>
              </a:rPr>
              <a:t>Add Titles </a:t>
            </a:r>
          </a:p>
          <a:p>
            <a:r>
              <a:rPr lang="en-US" altLang="zh-CN" sz="500" b="1" dirty="0">
                <a:solidFill>
                  <a:schemeClr val="tx1">
                    <a:lumMod val="85000"/>
                    <a:lumOff val="15000"/>
                  </a:schemeClr>
                </a:solidFill>
                <a:latin typeface="微软雅黑" panose="020B0503020204020204" pitchFamily="34" charset="-122"/>
                <a:ea typeface="微软雅黑" panose="020B0503020204020204" pitchFamily="34" charset="-122"/>
              </a:rPr>
              <a:t>SHORT/ POWERFUL</a:t>
            </a:r>
          </a:p>
        </p:txBody>
      </p:sp>
      <p:sp>
        <p:nvSpPr>
          <p:cNvPr id="96" name="TextBox 95"/>
          <p:cNvSpPr txBox="1"/>
          <p:nvPr/>
        </p:nvSpPr>
        <p:spPr>
          <a:xfrm>
            <a:off x="1861965" y="3904769"/>
            <a:ext cx="875561" cy="323165"/>
          </a:xfrm>
          <a:prstGeom prst="rect">
            <a:avLst/>
          </a:prstGeom>
          <a:noFill/>
        </p:spPr>
        <p:txBody>
          <a:bodyPr wrap="none" lIns="91438" tIns="45719" rIns="91438" bIns="45719" rtlCol="0">
            <a:spAutoFit/>
          </a:bodyPr>
          <a:lstStyle/>
          <a:p>
            <a:r>
              <a:rPr lang="en-US" altLang="zh-CN" sz="1000" b="1" dirty="0">
                <a:solidFill>
                  <a:schemeClr val="tx1">
                    <a:lumMod val="85000"/>
                    <a:lumOff val="15000"/>
                  </a:schemeClr>
                </a:solidFill>
                <a:latin typeface="微软雅黑" panose="020B0503020204020204" pitchFamily="34" charset="-122"/>
                <a:ea typeface="微软雅黑" panose="020B0503020204020204" pitchFamily="34" charset="-122"/>
              </a:rPr>
              <a:t>Add Titles </a:t>
            </a:r>
          </a:p>
          <a:p>
            <a:r>
              <a:rPr lang="en-US" altLang="zh-CN" sz="500" b="1" dirty="0">
                <a:solidFill>
                  <a:schemeClr val="tx1">
                    <a:lumMod val="85000"/>
                    <a:lumOff val="15000"/>
                  </a:schemeClr>
                </a:solidFill>
                <a:latin typeface="微软雅黑" panose="020B0503020204020204" pitchFamily="34" charset="-122"/>
                <a:ea typeface="微软雅黑" panose="020B0503020204020204" pitchFamily="34" charset="-122"/>
              </a:rPr>
              <a:t>SHORT/ POWERFUL</a:t>
            </a:r>
          </a:p>
        </p:txBody>
      </p:sp>
      <p:sp>
        <p:nvSpPr>
          <p:cNvPr id="97" name="TextBox 96"/>
          <p:cNvSpPr txBox="1"/>
          <p:nvPr/>
        </p:nvSpPr>
        <p:spPr>
          <a:xfrm>
            <a:off x="3021459" y="3904769"/>
            <a:ext cx="875561" cy="323165"/>
          </a:xfrm>
          <a:prstGeom prst="rect">
            <a:avLst/>
          </a:prstGeom>
          <a:noFill/>
        </p:spPr>
        <p:txBody>
          <a:bodyPr wrap="none" lIns="91438" tIns="45719" rIns="91438" bIns="45719" rtlCol="0">
            <a:spAutoFit/>
          </a:bodyPr>
          <a:lstStyle/>
          <a:p>
            <a:r>
              <a:rPr lang="en-US" altLang="zh-CN" sz="1000" b="1" dirty="0">
                <a:solidFill>
                  <a:schemeClr val="tx1">
                    <a:lumMod val="85000"/>
                    <a:lumOff val="15000"/>
                  </a:schemeClr>
                </a:solidFill>
                <a:latin typeface="微软雅黑" panose="020B0503020204020204" pitchFamily="34" charset="-122"/>
                <a:ea typeface="微软雅黑" panose="020B0503020204020204" pitchFamily="34" charset="-122"/>
              </a:rPr>
              <a:t>Add Titles </a:t>
            </a:r>
          </a:p>
          <a:p>
            <a:r>
              <a:rPr lang="en-US" altLang="zh-CN" sz="500" b="1" dirty="0">
                <a:solidFill>
                  <a:schemeClr val="tx1">
                    <a:lumMod val="85000"/>
                    <a:lumOff val="15000"/>
                  </a:schemeClr>
                </a:solidFill>
                <a:latin typeface="微软雅黑" panose="020B0503020204020204" pitchFamily="34" charset="-122"/>
                <a:ea typeface="微软雅黑" panose="020B0503020204020204" pitchFamily="34" charset="-122"/>
              </a:rPr>
              <a:t>SHORT/ POWERFUL</a:t>
            </a:r>
          </a:p>
        </p:txBody>
      </p:sp>
      <p:sp>
        <p:nvSpPr>
          <p:cNvPr id="98" name="TextBox 97"/>
          <p:cNvSpPr txBox="1"/>
          <p:nvPr/>
        </p:nvSpPr>
        <p:spPr>
          <a:xfrm>
            <a:off x="4195533" y="3904769"/>
            <a:ext cx="875561" cy="323165"/>
          </a:xfrm>
          <a:prstGeom prst="rect">
            <a:avLst/>
          </a:prstGeom>
          <a:noFill/>
        </p:spPr>
        <p:txBody>
          <a:bodyPr wrap="none" lIns="91438" tIns="45719" rIns="91438" bIns="45719" rtlCol="0">
            <a:spAutoFit/>
          </a:bodyPr>
          <a:lstStyle/>
          <a:p>
            <a:r>
              <a:rPr lang="en-US" altLang="zh-CN" sz="1000" b="1" dirty="0">
                <a:solidFill>
                  <a:schemeClr val="tx1">
                    <a:lumMod val="85000"/>
                    <a:lumOff val="15000"/>
                  </a:schemeClr>
                </a:solidFill>
                <a:latin typeface="微软雅黑" panose="020B0503020204020204" pitchFamily="34" charset="-122"/>
                <a:ea typeface="微软雅黑" panose="020B0503020204020204" pitchFamily="34" charset="-122"/>
              </a:rPr>
              <a:t>Add Titles </a:t>
            </a:r>
          </a:p>
          <a:p>
            <a:r>
              <a:rPr lang="en-US" altLang="zh-CN" sz="500" b="1" dirty="0">
                <a:solidFill>
                  <a:schemeClr val="tx1">
                    <a:lumMod val="85000"/>
                    <a:lumOff val="15000"/>
                  </a:schemeClr>
                </a:solidFill>
                <a:latin typeface="微软雅黑" panose="020B0503020204020204" pitchFamily="34" charset="-122"/>
                <a:ea typeface="微软雅黑" panose="020B0503020204020204" pitchFamily="34" charset="-122"/>
              </a:rPr>
              <a:t>SHORT/ POWERFUL</a:t>
            </a:r>
          </a:p>
        </p:txBody>
      </p:sp>
      <p:sp>
        <p:nvSpPr>
          <p:cNvPr id="99" name="TextBox 98"/>
          <p:cNvSpPr txBox="1"/>
          <p:nvPr/>
        </p:nvSpPr>
        <p:spPr>
          <a:xfrm>
            <a:off x="5630234" y="1720698"/>
            <a:ext cx="2238433" cy="338554"/>
          </a:xfrm>
          <a:prstGeom prst="rect">
            <a:avLst/>
          </a:prstGeom>
          <a:noFill/>
        </p:spPr>
        <p:txBody>
          <a:bodyPr wrap="none" lIns="91438" tIns="45719" rIns="91438" bIns="45719" rtlCol="0">
            <a:spAutoFit/>
          </a:bodyPr>
          <a:lstStyle/>
          <a:p>
            <a:r>
              <a:rPr lang="en-US" altLang="zh-CN" sz="1600" b="1" dirty="0">
                <a:solidFill>
                  <a:schemeClr val="tx1">
                    <a:lumMod val="85000"/>
                    <a:lumOff val="15000"/>
                  </a:schemeClr>
                </a:solidFill>
                <a:latin typeface="微软雅黑" panose="020B0503020204020204" pitchFamily="34" charset="-122"/>
                <a:ea typeface="微软雅黑" panose="020B0503020204020204" pitchFamily="34" charset="-122"/>
              </a:rPr>
              <a:t>SHORT/ POWERFUL</a:t>
            </a:r>
          </a:p>
        </p:txBody>
      </p:sp>
      <p:sp>
        <p:nvSpPr>
          <p:cNvPr id="100" name="矩形 99"/>
          <p:cNvSpPr/>
          <p:nvPr/>
        </p:nvSpPr>
        <p:spPr>
          <a:xfrm>
            <a:off x="5641588" y="2074775"/>
            <a:ext cx="2746836" cy="1569658"/>
          </a:xfrm>
          <a:prstGeom prst="rect">
            <a:avLst/>
          </a:prstGeom>
        </p:spPr>
        <p:txBody>
          <a:bodyPr wrap="square" lIns="91438" tIns="45719" rIns="91438" bIns="45719">
            <a:spAutoFit/>
          </a:bodyPr>
          <a:lstStyle/>
          <a:p>
            <a:pPr lvl="0"/>
            <a:r>
              <a:rPr lang="en-US" altLang="zh-CN" sz="1200" dirty="0">
                <a:solidFill>
                  <a:schemeClr val="tx1">
                    <a:lumMod val="85000"/>
                    <a:lumOff val="15000"/>
                  </a:schemeClr>
                </a:solidFill>
              </a:rPr>
              <a:t>the living standard has been raised in recent years</a:t>
            </a:r>
            <a:r>
              <a:rPr lang="zh-CN" altLang="en-US" sz="1200" dirty="0">
                <a:solidFill>
                  <a:schemeClr val="tx1">
                    <a:lumMod val="85000"/>
                    <a:lumOff val="15000"/>
                  </a:schemeClr>
                </a:solidFill>
              </a:rPr>
              <a:t>，</a:t>
            </a:r>
            <a:r>
              <a:rPr lang="en-US" altLang="zh-CN" sz="1200" dirty="0">
                <a:solidFill>
                  <a:schemeClr val="tx1">
                    <a:lumMod val="85000"/>
                    <a:lumOff val="15000"/>
                  </a:schemeClr>
                </a:solidFill>
              </a:rPr>
              <a:t>more and more people show strong desire for cars and their dreams come true in the increasingly heated trend. As a result, more and more cars have nudged into the crowed streets and dragged us further away from the clean air and blue sky. </a:t>
            </a:r>
            <a:endParaRPr lang="zh-CN" altLang="en-US" sz="1200" dirty="0">
              <a:solidFill>
                <a:schemeClr val="tx1">
                  <a:lumMod val="85000"/>
                  <a:lumOff val="15000"/>
                </a:schemeClr>
              </a:solidFill>
            </a:endParaRPr>
          </a:p>
        </p:txBody>
      </p:sp>
      <p:sp>
        <p:nvSpPr>
          <p:cNvPr id="101" name="Freeform 101"/>
          <p:cNvSpPr>
            <a:spLocks noEditPoints="1"/>
          </p:cNvSpPr>
          <p:nvPr/>
        </p:nvSpPr>
        <p:spPr bwMode="auto">
          <a:xfrm>
            <a:off x="1054282" y="1716134"/>
            <a:ext cx="270285" cy="179079"/>
          </a:xfrm>
          <a:custGeom>
            <a:avLst/>
            <a:gdLst/>
            <a:ahLst/>
            <a:cxnLst>
              <a:cxn ang="0">
                <a:pos x="77" y="43"/>
              </a:cxn>
              <a:cxn ang="0">
                <a:pos x="77" y="47"/>
              </a:cxn>
              <a:cxn ang="0">
                <a:pos x="70" y="51"/>
              </a:cxn>
              <a:cxn ang="0">
                <a:pos x="6" y="51"/>
              </a:cxn>
              <a:cxn ang="0">
                <a:pos x="0" y="47"/>
              </a:cxn>
              <a:cxn ang="0">
                <a:pos x="0" y="43"/>
              </a:cxn>
              <a:cxn ang="0">
                <a:pos x="6" y="43"/>
              </a:cxn>
              <a:cxn ang="0">
                <a:pos x="70" y="43"/>
              </a:cxn>
              <a:cxn ang="0">
                <a:pos x="77" y="43"/>
              </a:cxn>
              <a:cxn ang="0">
                <a:pos x="10" y="34"/>
              </a:cxn>
              <a:cxn ang="0">
                <a:pos x="10" y="6"/>
              </a:cxn>
              <a:cxn ang="0">
                <a:pos x="16" y="0"/>
              </a:cxn>
              <a:cxn ang="0">
                <a:pos x="60" y="0"/>
              </a:cxn>
              <a:cxn ang="0">
                <a:pos x="67" y="6"/>
              </a:cxn>
              <a:cxn ang="0">
                <a:pos x="67" y="34"/>
              </a:cxn>
              <a:cxn ang="0">
                <a:pos x="60" y="41"/>
              </a:cxn>
              <a:cxn ang="0">
                <a:pos x="16" y="41"/>
              </a:cxn>
              <a:cxn ang="0">
                <a:pos x="10" y="34"/>
              </a:cxn>
              <a:cxn ang="0">
                <a:pos x="15" y="34"/>
              </a:cxn>
              <a:cxn ang="0">
                <a:pos x="16" y="36"/>
              </a:cxn>
              <a:cxn ang="0">
                <a:pos x="60" y="36"/>
              </a:cxn>
              <a:cxn ang="0">
                <a:pos x="61" y="34"/>
              </a:cxn>
              <a:cxn ang="0">
                <a:pos x="61" y="6"/>
              </a:cxn>
              <a:cxn ang="0">
                <a:pos x="60" y="5"/>
              </a:cxn>
              <a:cxn ang="0">
                <a:pos x="16" y="5"/>
              </a:cxn>
              <a:cxn ang="0">
                <a:pos x="15" y="6"/>
              </a:cxn>
              <a:cxn ang="0">
                <a:pos x="15" y="34"/>
              </a:cxn>
              <a:cxn ang="0">
                <a:pos x="42" y="47"/>
              </a:cxn>
              <a:cxn ang="0">
                <a:pos x="42" y="46"/>
              </a:cxn>
              <a:cxn ang="0">
                <a:pos x="35" y="46"/>
              </a:cxn>
              <a:cxn ang="0">
                <a:pos x="34" y="47"/>
              </a:cxn>
              <a:cxn ang="0">
                <a:pos x="35" y="47"/>
              </a:cxn>
              <a:cxn ang="0">
                <a:pos x="42" y="47"/>
              </a:cxn>
              <a:cxn ang="0">
                <a:pos x="42" y="47"/>
              </a:cxn>
            </a:cxnLst>
            <a:rect l="0" t="0" r="r" b="b"/>
            <a:pathLst>
              <a:path w="77" h="51">
                <a:moveTo>
                  <a:pt x="77" y="43"/>
                </a:moveTo>
                <a:cubicBezTo>
                  <a:pt x="77" y="47"/>
                  <a:pt x="77" y="47"/>
                  <a:pt x="77" y="47"/>
                </a:cubicBezTo>
                <a:cubicBezTo>
                  <a:pt x="77" y="49"/>
                  <a:pt x="74" y="51"/>
                  <a:pt x="70" y="51"/>
                </a:cubicBezTo>
                <a:cubicBezTo>
                  <a:pt x="6" y="51"/>
                  <a:pt x="6" y="51"/>
                  <a:pt x="6" y="51"/>
                </a:cubicBezTo>
                <a:cubicBezTo>
                  <a:pt x="3" y="51"/>
                  <a:pt x="0" y="49"/>
                  <a:pt x="0" y="47"/>
                </a:cubicBezTo>
                <a:cubicBezTo>
                  <a:pt x="0" y="43"/>
                  <a:pt x="0" y="43"/>
                  <a:pt x="0" y="43"/>
                </a:cubicBezTo>
                <a:cubicBezTo>
                  <a:pt x="6" y="43"/>
                  <a:pt x="6" y="43"/>
                  <a:pt x="6" y="43"/>
                </a:cubicBezTo>
                <a:cubicBezTo>
                  <a:pt x="70" y="43"/>
                  <a:pt x="70" y="43"/>
                  <a:pt x="70" y="43"/>
                </a:cubicBezTo>
                <a:lnTo>
                  <a:pt x="77" y="43"/>
                </a:lnTo>
                <a:close/>
                <a:moveTo>
                  <a:pt x="10" y="34"/>
                </a:moveTo>
                <a:cubicBezTo>
                  <a:pt x="10" y="6"/>
                  <a:pt x="10" y="6"/>
                  <a:pt x="10" y="6"/>
                </a:cubicBezTo>
                <a:cubicBezTo>
                  <a:pt x="10" y="2"/>
                  <a:pt x="13" y="0"/>
                  <a:pt x="16" y="0"/>
                </a:cubicBezTo>
                <a:cubicBezTo>
                  <a:pt x="60" y="0"/>
                  <a:pt x="60" y="0"/>
                  <a:pt x="60" y="0"/>
                </a:cubicBezTo>
                <a:cubicBezTo>
                  <a:pt x="64" y="0"/>
                  <a:pt x="67" y="2"/>
                  <a:pt x="67" y="6"/>
                </a:cubicBezTo>
                <a:cubicBezTo>
                  <a:pt x="67" y="34"/>
                  <a:pt x="67" y="34"/>
                  <a:pt x="67" y="34"/>
                </a:cubicBezTo>
                <a:cubicBezTo>
                  <a:pt x="67" y="38"/>
                  <a:pt x="64" y="41"/>
                  <a:pt x="60" y="41"/>
                </a:cubicBezTo>
                <a:cubicBezTo>
                  <a:pt x="16" y="41"/>
                  <a:pt x="16" y="41"/>
                  <a:pt x="16" y="41"/>
                </a:cubicBezTo>
                <a:cubicBezTo>
                  <a:pt x="13" y="41"/>
                  <a:pt x="10" y="38"/>
                  <a:pt x="10" y="34"/>
                </a:cubicBezTo>
                <a:close/>
                <a:moveTo>
                  <a:pt x="15" y="34"/>
                </a:moveTo>
                <a:cubicBezTo>
                  <a:pt x="15" y="35"/>
                  <a:pt x="16" y="36"/>
                  <a:pt x="16" y="36"/>
                </a:cubicBezTo>
                <a:cubicBezTo>
                  <a:pt x="60" y="36"/>
                  <a:pt x="60" y="36"/>
                  <a:pt x="60" y="36"/>
                </a:cubicBezTo>
                <a:cubicBezTo>
                  <a:pt x="61" y="36"/>
                  <a:pt x="61" y="35"/>
                  <a:pt x="61" y="34"/>
                </a:cubicBezTo>
                <a:cubicBezTo>
                  <a:pt x="61" y="6"/>
                  <a:pt x="61" y="6"/>
                  <a:pt x="61" y="6"/>
                </a:cubicBezTo>
                <a:cubicBezTo>
                  <a:pt x="61" y="5"/>
                  <a:pt x="61" y="5"/>
                  <a:pt x="60" y="5"/>
                </a:cubicBezTo>
                <a:cubicBezTo>
                  <a:pt x="16" y="5"/>
                  <a:pt x="16" y="5"/>
                  <a:pt x="16" y="5"/>
                </a:cubicBezTo>
                <a:cubicBezTo>
                  <a:pt x="16" y="5"/>
                  <a:pt x="15" y="5"/>
                  <a:pt x="15" y="6"/>
                </a:cubicBezTo>
                <a:lnTo>
                  <a:pt x="15" y="34"/>
                </a:lnTo>
                <a:close/>
                <a:moveTo>
                  <a:pt x="42" y="47"/>
                </a:moveTo>
                <a:cubicBezTo>
                  <a:pt x="42" y="46"/>
                  <a:pt x="42" y="46"/>
                  <a:pt x="42" y="46"/>
                </a:cubicBezTo>
                <a:cubicBezTo>
                  <a:pt x="35" y="46"/>
                  <a:pt x="35" y="46"/>
                  <a:pt x="35" y="46"/>
                </a:cubicBezTo>
                <a:cubicBezTo>
                  <a:pt x="35" y="46"/>
                  <a:pt x="34" y="46"/>
                  <a:pt x="34" y="47"/>
                </a:cubicBezTo>
                <a:cubicBezTo>
                  <a:pt x="34" y="47"/>
                  <a:pt x="35" y="47"/>
                  <a:pt x="35" y="47"/>
                </a:cubicBezTo>
                <a:cubicBezTo>
                  <a:pt x="42" y="47"/>
                  <a:pt x="42" y="47"/>
                  <a:pt x="42" y="47"/>
                </a:cubicBezTo>
                <a:cubicBezTo>
                  <a:pt x="42" y="47"/>
                  <a:pt x="42" y="47"/>
                  <a:pt x="42" y="47"/>
                </a:cubicBezTo>
                <a:close/>
              </a:path>
            </a:pathLst>
          </a:custGeom>
          <a:solidFill>
            <a:srgbClr val="B32229"/>
          </a:solidFill>
          <a:ln w="9525">
            <a:noFill/>
            <a:round/>
          </a:ln>
        </p:spPr>
        <p:txBody>
          <a:bodyPr vert="horz" wrap="square" lIns="124355" tIns="62177" rIns="124355" bIns="62177" numCol="1" anchor="t" anchorCtr="0" compatLnSpc="1"/>
          <a:lstStyle/>
          <a:p>
            <a:endParaRPr lang="en-US"/>
          </a:p>
        </p:txBody>
      </p:sp>
      <p:sp>
        <p:nvSpPr>
          <p:cNvPr id="102" name="Freeform 102"/>
          <p:cNvSpPr/>
          <p:nvPr/>
        </p:nvSpPr>
        <p:spPr bwMode="auto">
          <a:xfrm>
            <a:off x="2172877" y="2133597"/>
            <a:ext cx="245863" cy="244199"/>
          </a:xfrm>
          <a:custGeom>
            <a:avLst/>
            <a:gdLst/>
            <a:ahLst/>
            <a:cxnLst>
              <a:cxn ang="0">
                <a:pos x="68" y="64"/>
              </a:cxn>
              <a:cxn ang="0">
                <a:pos x="64" y="68"/>
              </a:cxn>
              <a:cxn ang="0">
                <a:pos x="60" y="69"/>
              </a:cxn>
              <a:cxn ang="0">
                <a:pos x="57" y="68"/>
              </a:cxn>
              <a:cxn ang="0">
                <a:pos x="42" y="53"/>
              </a:cxn>
              <a:cxn ang="0">
                <a:pos x="40" y="50"/>
              </a:cxn>
              <a:cxn ang="0">
                <a:pos x="42" y="46"/>
              </a:cxn>
              <a:cxn ang="0">
                <a:pos x="32" y="36"/>
              </a:cxn>
              <a:cxn ang="0">
                <a:pos x="27" y="41"/>
              </a:cxn>
              <a:cxn ang="0">
                <a:pos x="25" y="41"/>
              </a:cxn>
              <a:cxn ang="0">
                <a:pos x="24" y="41"/>
              </a:cxn>
              <a:cxn ang="0">
                <a:pos x="26" y="45"/>
              </a:cxn>
              <a:cxn ang="0">
                <a:pos x="25" y="47"/>
              </a:cxn>
              <a:cxn ang="0">
                <a:pos x="20" y="51"/>
              </a:cxn>
              <a:cxn ang="0">
                <a:pos x="18" y="50"/>
              </a:cxn>
              <a:cxn ang="0">
                <a:pos x="1" y="33"/>
              </a:cxn>
              <a:cxn ang="0">
                <a:pos x="0" y="30"/>
              </a:cxn>
              <a:cxn ang="0">
                <a:pos x="3" y="25"/>
              </a:cxn>
              <a:cxn ang="0">
                <a:pos x="6" y="24"/>
              </a:cxn>
              <a:cxn ang="0">
                <a:pos x="10" y="27"/>
              </a:cxn>
              <a:cxn ang="0">
                <a:pos x="10" y="25"/>
              </a:cxn>
              <a:cxn ang="0">
                <a:pos x="10" y="24"/>
              </a:cxn>
              <a:cxn ang="0">
                <a:pos x="24" y="10"/>
              </a:cxn>
              <a:cxn ang="0">
                <a:pos x="25" y="9"/>
              </a:cxn>
              <a:cxn ang="0">
                <a:pos x="27" y="10"/>
              </a:cxn>
              <a:cxn ang="0">
                <a:pos x="25" y="6"/>
              </a:cxn>
              <a:cxn ang="0">
                <a:pos x="26" y="3"/>
              </a:cxn>
              <a:cxn ang="0">
                <a:pos x="31" y="0"/>
              </a:cxn>
              <a:cxn ang="0">
                <a:pos x="33" y="1"/>
              </a:cxn>
              <a:cxn ang="0">
                <a:pos x="50" y="17"/>
              </a:cxn>
              <a:cxn ang="0">
                <a:pos x="51" y="20"/>
              </a:cxn>
              <a:cxn ang="0">
                <a:pos x="47" y="25"/>
              </a:cxn>
              <a:cxn ang="0">
                <a:pos x="45" y="26"/>
              </a:cxn>
              <a:cxn ang="0">
                <a:pos x="41" y="24"/>
              </a:cxn>
              <a:cxn ang="0">
                <a:pos x="41" y="25"/>
              </a:cxn>
              <a:cxn ang="0">
                <a:pos x="41" y="27"/>
              </a:cxn>
              <a:cxn ang="0">
                <a:pos x="36" y="32"/>
              </a:cxn>
              <a:cxn ang="0">
                <a:pos x="46" y="42"/>
              </a:cxn>
              <a:cxn ang="0">
                <a:pos x="50" y="40"/>
              </a:cxn>
              <a:cxn ang="0">
                <a:pos x="54" y="42"/>
              </a:cxn>
              <a:cxn ang="0">
                <a:pos x="68" y="56"/>
              </a:cxn>
              <a:cxn ang="0">
                <a:pos x="70" y="60"/>
              </a:cxn>
              <a:cxn ang="0">
                <a:pos x="68" y="64"/>
              </a:cxn>
            </a:cxnLst>
            <a:rect l="0" t="0" r="r" b="b"/>
            <a:pathLst>
              <a:path w="70" h="69">
                <a:moveTo>
                  <a:pt x="68" y="64"/>
                </a:moveTo>
                <a:cubicBezTo>
                  <a:pt x="64" y="68"/>
                  <a:pt x="64" y="68"/>
                  <a:pt x="64" y="68"/>
                </a:cubicBezTo>
                <a:cubicBezTo>
                  <a:pt x="63" y="69"/>
                  <a:pt x="62" y="69"/>
                  <a:pt x="60" y="69"/>
                </a:cubicBezTo>
                <a:cubicBezTo>
                  <a:pt x="59" y="69"/>
                  <a:pt x="57" y="69"/>
                  <a:pt x="57" y="68"/>
                </a:cubicBezTo>
                <a:cubicBezTo>
                  <a:pt x="42" y="53"/>
                  <a:pt x="42" y="53"/>
                  <a:pt x="42" y="53"/>
                </a:cubicBezTo>
                <a:cubicBezTo>
                  <a:pt x="41" y="52"/>
                  <a:pt x="40" y="51"/>
                  <a:pt x="40" y="50"/>
                </a:cubicBezTo>
                <a:cubicBezTo>
                  <a:pt x="40" y="48"/>
                  <a:pt x="41" y="47"/>
                  <a:pt x="42" y="46"/>
                </a:cubicBezTo>
                <a:cubicBezTo>
                  <a:pt x="32" y="36"/>
                  <a:pt x="32" y="36"/>
                  <a:pt x="32" y="36"/>
                </a:cubicBezTo>
                <a:cubicBezTo>
                  <a:pt x="27" y="41"/>
                  <a:pt x="27" y="41"/>
                  <a:pt x="27" y="41"/>
                </a:cubicBezTo>
                <a:cubicBezTo>
                  <a:pt x="26" y="41"/>
                  <a:pt x="26" y="41"/>
                  <a:pt x="25" y="41"/>
                </a:cubicBezTo>
                <a:cubicBezTo>
                  <a:pt x="25" y="41"/>
                  <a:pt x="24" y="41"/>
                  <a:pt x="24" y="41"/>
                </a:cubicBezTo>
                <a:cubicBezTo>
                  <a:pt x="25" y="42"/>
                  <a:pt x="26" y="43"/>
                  <a:pt x="26" y="45"/>
                </a:cubicBezTo>
                <a:cubicBezTo>
                  <a:pt x="26" y="46"/>
                  <a:pt x="26" y="47"/>
                  <a:pt x="25" y="47"/>
                </a:cubicBezTo>
                <a:cubicBezTo>
                  <a:pt x="24" y="49"/>
                  <a:pt x="22" y="51"/>
                  <a:pt x="20" y="51"/>
                </a:cubicBezTo>
                <a:cubicBezTo>
                  <a:pt x="19" y="51"/>
                  <a:pt x="18" y="50"/>
                  <a:pt x="18" y="50"/>
                </a:cubicBezTo>
                <a:cubicBezTo>
                  <a:pt x="1" y="33"/>
                  <a:pt x="1" y="33"/>
                  <a:pt x="1" y="33"/>
                </a:cubicBezTo>
                <a:cubicBezTo>
                  <a:pt x="0" y="32"/>
                  <a:pt x="0" y="31"/>
                  <a:pt x="0" y="30"/>
                </a:cubicBezTo>
                <a:cubicBezTo>
                  <a:pt x="0" y="28"/>
                  <a:pt x="2" y="27"/>
                  <a:pt x="3" y="25"/>
                </a:cubicBezTo>
                <a:cubicBezTo>
                  <a:pt x="4" y="25"/>
                  <a:pt x="5" y="24"/>
                  <a:pt x="6" y="24"/>
                </a:cubicBezTo>
                <a:cubicBezTo>
                  <a:pt x="8" y="24"/>
                  <a:pt x="9" y="25"/>
                  <a:pt x="10" y="27"/>
                </a:cubicBezTo>
                <a:cubicBezTo>
                  <a:pt x="10" y="26"/>
                  <a:pt x="10" y="26"/>
                  <a:pt x="10" y="25"/>
                </a:cubicBezTo>
                <a:cubicBezTo>
                  <a:pt x="10" y="25"/>
                  <a:pt x="10" y="24"/>
                  <a:pt x="10" y="24"/>
                </a:cubicBezTo>
                <a:cubicBezTo>
                  <a:pt x="24" y="10"/>
                  <a:pt x="24" y="10"/>
                  <a:pt x="24" y="10"/>
                </a:cubicBezTo>
                <a:cubicBezTo>
                  <a:pt x="24" y="10"/>
                  <a:pt x="25" y="9"/>
                  <a:pt x="25" y="9"/>
                </a:cubicBezTo>
                <a:cubicBezTo>
                  <a:pt x="26" y="9"/>
                  <a:pt x="26" y="10"/>
                  <a:pt x="27" y="10"/>
                </a:cubicBezTo>
                <a:cubicBezTo>
                  <a:pt x="26" y="9"/>
                  <a:pt x="25" y="8"/>
                  <a:pt x="25" y="6"/>
                </a:cubicBezTo>
                <a:cubicBezTo>
                  <a:pt x="25" y="5"/>
                  <a:pt x="25" y="4"/>
                  <a:pt x="26" y="3"/>
                </a:cubicBezTo>
                <a:cubicBezTo>
                  <a:pt x="27" y="2"/>
                  <a:pt x="28" y="0"/>
                  <a:pt x="31" y="0"/>
                </a:cubicBezTo>
                <a:cubicBezTo>
                  <a:pt x="32" y="0"/>
                  <a:pt x="33" y="0"/>
                  <a:pt x="33" y="1"/>
                </a:cubicBezTo>
                <a:cubicBezTo>
                  <a:pt x="50" y="17"/>
                  <a:pt x="50" y="17"/>
                  <a:pt x="50" y="17"/>
                </a:cubicBezTo>
                <a:cubicBezTo>
                  <a:pt x="50" y="18"/>
                  <a:pt x="51" y="19"/>
                  <a:pt x="51" y="20"/>
                </a:cubicBezTo>
                <a:cubicBezTo>
                  <a:pt x="51" y="22"/>
                  <a:pt x="49" y="24"/>
                  <a:pt x="47" y="25"/>
                </a:cubicBezTo>
                <a:cubicBezTo>
                  <a:pt x="47" y="26"/>
                  <a:pt x="46" y="26"/>
                  <a:pt x="45" y="26"/>
                </a:cubicBezTo>
                <a:cubicBezTo>
                  <a:pt x="43" y="26"/>
                  <a:pt x="42" y="25"/>
                  <a:pt x="41" y="24"/>
                </a:cubicBezTo>
                <a:cubicBezTo>
                  <a:pt x="41" y="24"/>
                  <a:pt x="41" y="25"/>
                  <a:pt x="41" y="25"/>
                </a:cubicBezTo>
                <a:cubicBezTo>
                  <a:pt x="41" y="26"/>
                  <a:pt x="41" y="26"/>
                  <a:pt x="41" y="27"/>
                </a:cubicBezTo>
                <a:cubicBezTo>
                  <a:pt x="36" y="32"/>
                  <a:pt x="36" y="32"/>
                  <a:pt x="36" y="32"/>
                </a:cubicBezTo>
                <a:cubicBezTo>
                  <a:pt x="46" y="42"/>
                  <a:pt x="46" y="42"/>
                  <a:pt x="46" y="42"/>
                </a:cubicBezTo>
                <a:cubicBezTo>
                  <a:pt x="47" y="41"/>
                  <a:pt x="48" y="40"/>
                  <a:pt x="50" y="40"/>
                </a:cubicBezTo>
                <a:cubicBezTo>
                  <a:pt x="51" y="40"/>
                  <a:pt x="53" y="41"/>
                  <a:pt x="54" y="42"/>
                </a:cubicBezTo>
                <a:cubicBezTo>
                  <a:pt x="68" y="56"/>
                  <a:pt x="68" y="56"/>
                  <a:pt x="68" y="56"/>
                </a:cubicBezTo>
                <a:cubicBezTo>
                  <a:pt x="69" y="57"/>
                  <a:pt x="70" y="59"/>
                  <a:pt x="70" y="60"/>
                </a:cubicBezTo>
                <a:cubicBezTo>
                  <a:pt x="70" y="61"/>
                  <a:pt x="69" y="63"/>
                  <a:pt x="68" y="64"/>
                </a:cubicBezTo>
                <a:close/>
              </a:path>
            </a:pathLst>
          </a:custGeom>
          <a:solidFill>
            <a:srgbClr val="B32229"/>
          </a:solidFill>
          <a:ln w="9525">
            <a:noFill/>
            <a:round/>
          </a:ln>
        </p:spPr>
        <p:txBody>
          <a:bodyPr vert="horz" wrap="square" lIns="124355" tIns="62177" rIns="124355" bIns="62177" numCol="1" anchor="t" anchorCtr="0" compatLnSpc="1"/>
          <a:lstStyle/>
          <a:p>
            <a:endParaRPr lang="en-US"/>
          </a:p>
        </p:txBody>
      </p:sp>
      <p:sp>
        <p:nvSpPr>
          <p:cNvPr id="103" name="Freeform 103"/>
          <p:cNvSpPr>
            <a:spLocks noEditPoints="1"/>
          </p:cNvSpPr>
          <p:nvPr/>
        </p:nvSpPr>
        <p:spPr bwMode="auto">
          <a:xfrm>
            <a:off x="3385154" y="1250330"/>
            <a:ext cx="148169" cy="21815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rgbClr val="B32229"/>
          </a:solidFill>
          <a:ln w="9525">
            <a:noFill/>
            <a:round/>
          </a:ln>
        </p:spPr>
        <p:txBody>
          <a:bodyPr vert="horz" wrap="square" lIns="124355" tIns="62177" rIns="124355" bIns="62177" numCol="1" anchor="t" anchorCtr="0" compatLnSpc="1"/>
          <a:lstStyle/>
          <a:p>
            <a:endParaRPr lang="en-US"/>
          </a:p>
        </p:txBody>
      </p:sp>
      <p:sp>
        <p:nvSpPr>
          <p:cNvPr id="104" name="Freeform 104"/>
          <p:cNvSpPr>
            <a:spLocks noEditPoints="1"/>
          </p:cNvSpPr>
          <p:nvPr/>
        </p:nvSpPr>
        <p:spPr bwMode="auto">
          <a:xfrm>
            <a:off x="4521493" y="2623685"/>
            <a:ext cx="218181" cy="218151"/>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15" y="11"/>
              </a:cxn>
              <a:cxn ang="0">
                <a:pos x="9" y="16"/>
              </a:cxn>
              <a:cxn ang="0">
                <a:pos x="15" y="20"/>
              </a:cxn>
              <a:cxn ang="0">
                <a:pos x="15" y="20"/>
              </a:cxn>
              <a:cxn ang="0">
                <a:pos x="20" y="16"/>
              </a:cxn>
              <a:cxn ang="0">
                <a:pos x="15" y="11"/>
              </a:cxn>
              <a:cxn ang="0">
                <a:pos x="19" y="52"/>
              </a:cxn>
              <a:cxn ang="0">
                <a:pos x="19" y="24"/>
              </a:cxn>
              <a:cxn ang="0">
                <a:pos x="10" y="24"/>
              </a:cxn>
              <a:cxn ang="0">
                <a:pos x="10" y="52"/>
              </a:cxn>
              <a:cxn ang="0">
                <a:pos x="19" y="52"/>
              </a:cxn>
              <a:cxn ang="0">
                <a:pos x="53" y="52"/>
              </a:cxn>
              <a:cxn ang="0">
                <a:pos x="53" y="36"/>
              </a:cxn>
              <a:cxn ang="0">
                <a:pos x="42" y="24"/>
              </a:cxn>
              <a:cxn ang="0">
                <a:pos x="34" y="28"/>
              </a:cxn>
              <a:cxn ang="0">
                <a:pos x="34" y="28"/>
              </a:cxn>
              <a:cxn ang="0">
                <a:pos x="34" y="24"/>
              </a:cxn>
              <a:cxn ang="0">
                <a:pos x="24" y="24"/>
              </a:cxn>
              <a:cxn ang="0">
                <a:pos x="24" y="52"/>
              </a:cxn>
              <a:cxn ang="0">
                <a:pos x="34" y="52"/>
              </a:cxn>
              <a:cxn ang="0">
                <a:pos x="34" y="37"/>
              </a:cxn>
              <a:cxn ang="0">
                <a:pos x="34" y="34"/>
              </a:cxn>
              <a:cxn ang="0">
                <a:pos x="39" y="31"/>
              </a:cxn>
              <a:cxn ang="0">
                <a:pos x="43" y="37"/>
              </a:cxn>
              <a:cxn ang="0">
                <a:pos x="43" y="52"/>
              </a:cxn>
              <a:cxn ang="0">
                <a:pos x="53" y="52"/>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15" y="11"/>
                </a:moveTo>
                <a:cubicBezTo>
                  <a:pt x="12" y="11"/>
                  <a:pt x="9" y="13"/>
                  <a:pt x="9" y="16"/>
                </a:cubicBezTo>
                <a:cubicBezTo>
                  <a:pt x="9" y="18"/>
                  <a:pt x="11" y="20"/>
                  <a:pt x="15" y="20"/>
                </a:cubicBezTo>
                <a:cubicBezTo>
                  <a:pt x="15" y="20"/>
                  <a:pt x="15" y="20"/>
                  <a:pt x="15" y="20"/>
                </a:cubicBezTo>
                <a:cubicBezTo>
                  <a:pt x="18" y="20"/>
                  <a:pt x="20" y="18"/>
                  <a:pt x="20" y="16"/>
                </a:cubicBezTo>
                <a:cubicBezTo>
                  <a:pt x="20" y="13"/>
                  <a:pt x="18" y="11"/>
                  <a:pt x="15" y="11"/>
                </a:cubicBezTo>
                <a:close/>
                <a:moveTo>
                  <a:pt x="19" y="52"/>
                </a:moveTo>
                <a:cubicBezTo>
                  <a:pt x="19" y="24"/>
                  <a:pt x="19" y="24"/>
                  <a:pt x="19" y="24"/>
                </a:cubicBezTo>
                <a:cubicBezTo>
                  <a:pt x="10" y="24"/>
                  <a:pt x="10" y="24"/>
                  <a:pt x="10" y="24"/>
                </a:cubicBezTo>
                <a:cubicBezTo>
                  <a:pt x="10" y="52"/>
                  <a:pt x="10" y="52"/>
                  <a:pt x="10" y="52"/>
                </a:cubicBezTo>
                <a:lnTo>
                  <a:pt x="19" y="52"/>
                </a:lnTo>
                <a:close/>
                <a:moveTo>
                  <a:pt x="53" y="52"/>
                </a:moveTo>
                <a:cubicBezTo>
                  <a:pt x="53" y="36"/>
                  <a:pt x="53" y="36"/>
                  <a:pt x="53" y="36"/>
                </a:cubicBezTo>
                <a:cubicBezTo>
                  <a:pt x="53" y="28"/>
                  <a:pt x="48" y="24"/>
                  <a:pt x="42" y="24"/>
                </a:cubicBezTo>
                <a:cubicBezTo>
                  <a:pt x="37" y="24"/>
                  <a:pt x="35" y="26"/>
                  <a:pt x="34" y="28"/>
                </a:cubicBezTo>
                <a:cubicBezTo>
                  <a:pt x="34" y="28"/>
                  <a:pt x="34" y="28"/>
                  <a:pt x="34" y="28"/>
                </a:cubicBezTo>
                <a:cubicBezTo>
                  <a:pt x="34" y="24"/>
                  <a:pt x="34" y="24"/>
                  <a:pt x="34" y="24"/>
                </a:cubicBezTo>
                <a:cubicBezTo>
                  <a:pt x="24" y="24"/>
                  <a:pt x="24" y="24"/>
                  <a:pt x="24" y="24"/>
                </a:cubicBezTo>
                <a:cubicBezTo>
                  <a:pt x="24" y="24"/>
                  <a:pt x="24" y="27"/>
                  <a:pt x="24" y="52"/>
                </a:cubicBezTo>
                <a:cubicBezTo>
                  <a:pt x="34" y="52"/>
                  <a:pt x="34" y="52"/>
                  <a:pt x="34" y="52"/>
                </a:cubicBezTo>
                <a:cubicBezTo>
                  <a:pt x="34" y="37"/>
                  <a:pt x="34" y="37"/>
                  <a:pt x="34" y="37"/>
                </a:cubicBezTo>
                <a:cubicBezTo>
                  <a:pt x="34" y="36"/>
                  <a:pt x="34" y="35"/>
                  <a:pt x="34" y="34"/>
                </a:cubicBezTo>
                <a:cubicBezTo>
                  <a:pt x="35" y="33"/>
                  <a:pt x="36" y="31"/>
                  <a:pt x="39" y="31"/>
                </a:cubicBezTo>
                <a:cubicBezTo>
                  <a:pt x="42" y="31"/>
                  <a:pt x="43" y="33"/>
                  <a:pt x="43" y="37"/>
                </a:cubicBezTo>
                <a:cubicBezTo>
                  <a:pt x="43" y="52"/>
                  <a:pt x="43" y="52"/>
                  <a:pt x="43" y="52"/>
                </a:cubicBezTo>
                <a:lnTo>
                  <a:pt x="53" y="52"/>
                </a:lnTo>
                <a:close/>
              </a:path>
            </a:pathLst>
          </a:custGeom>
          <a:solidFill>
            <a:srgbClr val="B32229"/>
          </a:solidFill>
          <a:ln w="9525">
            <a:noFill/>
            <a:round/>
          </a:ln>
        </p:spPr>
        <p:txBody>
          <a:bodyPr vert="horz" wrap="square" lIns="124355" tIns="62177" rIns="124355" bIns="62177" numCol="1" anchor="t" anchorCtr="0" compatLnSpc="1"/>
          <a:lstStyle/>
          <a:p>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31697"/>
          <a:stretch>
            <a:fillRect/>
          </a:stretch>
        </p:blipFill>
        <p:spPr bwMode="auto">
          <a:xfrm>
            <a:off x="0" y="-1"/>
            <a:ext cx="9144000" cy="5143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937692" y="144686"/>
            <a:ext cx="3024335" cy="400110"/>
          </a:xfrm>
          <a:prstGeom prst="rect">
            <a:avLst/>
          </a:prstGeom>
          <a:noFill/>
        </p:spPr>
        <p:txBody>
          <a:bodyPr wrap="square" rtlCol="0">
            <a:spAutoFit/>
          </a:bodyPr>
          <a:lstStyle/>
          <a:p>
            <a:r>
              <a:rPr lang="en-US" altLang="zh-CN" sz="2000" b="1" dirty="0">
                <a:solidFill>
                  <a:srgbClr val="2D221B"/>
                </a:solidFill>
                <a:latin typeface="微软雅黑" panose="020B0503020204020204" pitchFamily="34" charset="-122"/>
                <a:ea typeface="微软雅黑" panose="020B0503020204020204" pitchFamily="34" charset="-122"/>
                <a:cs typeface="Vrinda" panose="020B0502040204020203" pitchFamily="34" charset="0"/>
              </a:rPr>
              <a:t>DATA  ANALYSIS</a:t>
            </a:r>
          </a:p>
        </p:txBody>
      </p:sp>
      <p:sp>
        <p:nvSpPr>
          <p:cNvPr id="15" name="TextBox 14"/>
          <p:cNvSpPr txBox="1"/>
          <p:nvPr/>
        </p:nvSpPr>
        <p:spPr>
          <a:xfrm>
            <a:off x="959654" y="432718"/>
            <a:ext cx="7716802" cy="267124"/>
          </a:xfrm>
          <a:prstGeom prst="rect">
            <a:avLst/>
          </a:prstGeom>
          <a:noFill/>
        </p:spPr>
        <p:txBody>
          <a:bodyPr wrap="square" rtlCol="0">
            <a:spAutoFit/>
          </a:bodyPr>
          <a:lstStyle/>
          <a:p>
            <a:pPr>
              <a:lnSpc>
                <a:spcPts val="1500"/>
              </a:lnSpc>
            </a:pP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Sed</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ut</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perspiciatis</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undSed</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ut</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perspiciatis</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unde</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omnis</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iste</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natus</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error sit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voluptatem</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accusantiuSed</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ut</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perspiciatis</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unde</a:t>
            </a:r>
            <a:endPar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endParaRPr>
          </a:p>
        </p:txBody>
      </p:sp>
      <p:grpSp>
        <p:nvGrpSpPr>
          <p:cNvPr id="6" name="Group 3"/>
          <p:cNvGrpSpPr/>
          <p:nvPr/>
        </p:nvGrpSpPr>
        <p:grpSpPr>
          <a:xfrm rot="21388552" flipH="1">
            <a:off x="242579" y="27865"/>
            <a:ext cx="689534" cy="625672"/>
            <a:chOff x="7930034" y="1635267"/>
            <a:chExt cx="3330788" cy="3022303"/>
          </a:xfrm>
          <a:solidFill>
            <a:srgbClr val="01A89E"/>
          </a:solidFill>
        </p:grpSpPr>
        <p:sp>
          <p:nvSpPr>
            <p:cNvPr id="7" name="Isosceles Triangle 7"/>
            <p:cNvSpPr/>
            <p:nvPr/>
          </p:nvSpPr>
          <p:spPr>
            <a:xfrm rot="2881072" flipV="1">
              <a:off x="8019596" y="3910238"/>
              <a:ext cx="657770" cy="836894"/>
            </a:xfrm>
            <a:prstGeom prst="triangl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9" name="Isosceles Triangle 8"/>
            <p:cNvSpPr/>
            <p:nvPr/>
          </p:nvSpPr>
          <p:spPr>
            <a:xfrm rot="2881072" flipV="1">
              <a:off x="8030238" y="4326992"/>
              <a:ext cx="265230" cy="337457"/>
            </a:xfrm>
            <a:prstGeom prst="triangl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10" name="Oval 9"/>
            <p:cNvSpPr/>
            <p:nvPr/>
          </p:nvSpPr>
          <p:spPr>
            <a:xfrm rot="2881072">
              <a:off x="8580663" y="3515722"/>
              <a:ext cx="170121" cy="170121"/>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11" name="Oval 10"/>
            <p:cNvSpPr/>
            <p:nvPr/>
          </p:nvSpPr>
          <p:spPr>
            <a:xfrm rot="2881072">
              <a:off x="8794981" y="3751961"/>
              <a:ext cx="95276" cy="95276"/>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12" name="Oval 11"/>
            <p:cNvSpPr/>
            <p:nvPr/>
          </p:nvSpPr>
          <p:spPr>
            <a:xfrm rot="2881072">
              <a:off x="9017027" y="4000657"/>
              <a:ext cx="170121" cy="170121"/>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13" name="Oval 12"/>
            <p:cNvSpPr/>
            <p:nvPr/>
          </p:nvSpPr>
          <p:spPr>
            <a:xfrm rot="2881072">
              <a:off x="8917084" y="3212998"/>
              <a:ext cx="170121" cy="170121"/>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14" name="Oval 13"/>
            <p:cNvSpPr/>
            <p:nvPr/>
          </p:nvSpPr>
          <p:spPr>
            <a:xfrm rot="2881072">
              <a:off x="9276075" y="2947576"/>
              <a:ext cx="105312" cy="105312"/>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16" name="Oval 14"/>
            <p:cNvSpPr/>
            <p:nvPr/>
          </p:nvSpPr>
          <p:spPr>
            <a:xfrm rot="2881072">
              <a:off x="9632596" y="2569151"/>
              <a:ext cx="170121" cy="170121"/>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17" name="Oval 15"/>
            <p:cNvSpPr/>
            <p:nvPr/>
          </p:nvSpPr>
          <p:spPr>
            <a:xfrm rot="2881072">
              <a:off x="10670430" y="1635267"/>
              <a:ext cx="170121" cy="170121"/>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18" name="Oval 16"/>
            <p:cNvSpPr/>
            <p:nvPr/>
          </p:nvSpPr>
          <p:spPr>
            <a:xfrm rot="2881072">
              <a:off x="10354311" y="1919723"/>
              <a:ext cx="170121" cy="170121"/>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19" name="Oval 17"/>
            <p:cNvSpPr/>
            <p:nvPr/>
          </p:nvSpPr>
          <p:spPr>
            <a:xfrm rot="2881072">
              <a:off x="10038597" y="2253810"/>
              <a:ext cx="105312" cy="105312"/>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20" name="Oval 18"/>
            <p:cNvSpPr/>
            <p:nvPr/>
          </p:nvSpPr>
          <p:spPr>
            <a:xfrm rot="2881072">
              <a:off x="11090701" y="2102318"/>
              <a:ext cx="170121" cy="170121"/>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21" name="Oval 19"/>
            <p:cNvSpPr/>
            <p:nvPr/>
          </p:nvSpPr>
          <p:spPr>
            <a:xfrm rot="2881072">
              <a:off x="10927069" y="1888511"/>
              <a:ext cx="105312" cy="105312"/>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22" name="Oval 20"/>
            <p:cNvSpPr/>
            <p:nvPr/>
          </p:nvSpPr>
          <p:spPr>
            <a:xfrm rot="2881072">
              <a:off x="10521112" y="2708784"/>
              <a:ext cx="105312" cy="105312"/>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23" name="Oval 21"/>
            <p:cNvSpPr/>
            <p:nvPr/>
          </p:nvSpPr>
          <p:spPr>
            <a:xfrm rot="2881072">
              <a:off x="10773401" y="2395452"/>
              <a:ext cx="170121" cy="170121"/>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24" name="Oval 22"/>
            <p:cNvSpPr/>
            <p:nvPr/>
          </p:nvSpPr>
          <p:spPr>
            <a:xfrm rot="2881072">
              <a:off x="10296370" y="2849452"/>
              <a:ext cx="170121" cy="170121"/>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25" name="Oval 23"/>
            <p:cNvSpPr/>
            <p:nvPr/>
          </p:nvSpPr>
          <p:spPr>
            <a:xfrm rot="2881072">
              <a:off x="9902669" y="3265284"/>
              <a:ext cx="105312" cy="105312"/>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26" name="Oval 24"/>
            <p:cNvSpPr/>
            <p:nvPr/>
          </p:nvSpPr>
          <p:spPr>
            <a:xfrm rot="2881072">
              <a:off x="9632463" y="3446861"/>
              <a:ext cx="170121" cy="170121"/>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27" name="Oval 25"/>
            <p:cNvSpPr/>
            <p:nvPr/>
          </p:nvSpPr>
          <p:spPr>
            <a:xfrm rot="2881072">
              <a:off x="9314753" y="3794314"/>
              <a:ext cx="105312" cy="105312"/>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28" name="Oval 26"/>
            <p:cNvSpPr/>
            <p:nvPr/>
          </p:nvSpPr>
          <p:spPr>
            <a:xfrm rot="2881072">
              <a:off x="10112396" y="2598419"/>
              <a:ext cx="105312" cy="105312"/>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29" name="Oval 27"/>
            <p:cNvSpPr/>
            <p:nvPr/>
          </p:nvSpPr>
          <p:spPr>
            <a:xfrm rot="2881072">
              <a:off x="9877954" y="2841818"/>
              <a:ext cx="170121" cy="170121"/>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30" name="Oval 28"/>
            <p:cNvSpPr/>
            <p:nvPr/>
          </p:nvSpPr>
          <p:spPr>
            <a:xfrm rot="2881072">
              <a:off x="9254321" y="3121514"/>
              <a:ext cx="247155" cy="247155"/>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31" name="Oval 29"/>
            <p:cNvSpPr/>
            <p:nvPr/>
          </p:nvSpPr>
          <p:spPr>
            <a:xfrm rot="2881072">
              <a:off x="10591845" y="2011825"/>
              <a:ext cx="247155" cy="247155"/>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32" name="Oval 30"/>
            <p:cNvSpPr/>
            <p:nvPr/>
          </p:nvSpPr>
          <p:spPr>
            <a:xfrm rot="2881072">
              <a:off x="10473364" y="2438442"/>
              <a:ext cx="105312" cy="105312"/>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33" name="Oval 31"/>
            <p:cNvSpPr/>
            <p:nvPr/>
          </p:nvSpPr>
          <p:spPr>
            <a:xfrm rot="2881072">
              <a:off x="9067241" y="3634743"/>
              <a:ext cx="170121" cy="170121"/>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34" name="Oval 32"/>
            <p:cNvSpPr/>
            <p:nvPr/>
          </p:nvSpPr>
          <p:spPr>
            <a:xfrm rot="2881072">
              <a:off x="9610135" y="2931868"/>
              <a:ext cx="105312" cy="105312"/>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cxnSp>
          <p:nvCxnSpPr>
            <p:cNvPr id="35" name="Straight Connector 33"/>
            <p:cNvCxnSpPr>
              <a:stCxn id="10" idx="6"/>
              <a:endCxn id="11" idx="2"/>
            </p:cNvCxnSpPr>
            <p:nvPr/>
          </p:nvCxnSpPr>
          <p:spPr>
            <a:xfrm rot="2881072">
              <a:off x="8699978" y="3713354"/>
              <a:ext cx="133418" cy="1492"/>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36" name="Straight Connector 34"/>
            <p:cNvCxnSpPr>
              <a:stCxn id="11" idx="6"/>
              <a:endCxn id="12" idx="2"/>
            </p:cNvCxnSpPr>
            <p:nvPr/>
          </p:nvCxnSpPr>
          <p:spPr>
            <a:xfrm rot="2881072" flipV="1">
              <a:off x="8833064" y="3928003"/>
              <a:ext cx="253546" cy="1492"/>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37" name="Straight Connector 35"/>
            <p:cNvCxnSpPr>
              <a:stCxn id="12" idx="0"/>
              <a:endCxn id="27" idx="4"/>
            </p:cNvCxnSpPr>
            <p:nvPr/>
          </p:nvCxnSpPr>
          <p:spPr>
            <a:xfrm rot="2881072" flipH="1" flipV="1">
              <a:off x="9246792" y="3845901"/>
              <a:ext cx="1" cy="219209"/>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38" name="Straight Connector 36"/>
            <p:cNvCxnSpPr>
              <a:stCxn id="27" idx="0"/>
              <a:endCxn id="26" idx="4"/>
            </p:cNvCxnSpPr>
            <p:nvPr/>
          </p:nvCxnSpPr>
          <p:spPr>
            <a:xfrm rot="2881072" flipV="1">
              <a:off x="9530423" y="3533644"/>
              <a:ext cx="0" cy="333279"/>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39" name="Straight Connector 37"/>
            <p:cNvCxnSpPr>
              <a:stCxn id="26" idx="0"/>
              <a:endCxn id="25" idx="4"/>
            </p:cNvCxnSpPr>
            <p:nvPr/>
          </p:nvCxnSpPr>
          <p:spPr>
            <a:xfrm rot="2881072" flipV="1">
              <a:off x="9848469" y="3323000"/>
              <a:ext cx="0" cy="182185"/>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40" name="Straight Connector 38"/>
            <p:cNvCxnSpPr>
              <a:stCxn id="25" idx="0"/>
              <a:endCxn id="24" idx="4"/>
            </p:cNvCxnSpPr>
            <p:nvPr/>
          </p:nvCxnSpPr>
          <p:spPr>
            <a:xfrm rot="2881072" flipV="1">
              <a:off x="10156334" y="2919312"/>
              <a:ext cx="1" cy="435505"/>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41" name="Straight Connector 39"/>
            <p:cNvCxnSpPr>
              <a:stCxn id="24" idx="0"/>
              <a:endCxn id="22" idx="4"/>
            </p:cNvCxnSpPr>
            <p:nvPr/>
          </p:nvCxnSpPr>
          <p:spPr>
            <a:xfrm rot="2881072" flipH="1" flipV="1">
              <a:off x="10489643" y="2776626"/>
              <a:ext cx="1" cy="121026"/>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42" name="Straight Connector 40"/>
            <p:cNvCxnSpPr>
              <a:stCxn id="22" idx="0"/>
              <a:endCxn id="23" idx="4"/>
            </p:cNvCxnSpPr>
            <p:nvPr/>
          </p:nvCxnSpPr>
          <p:spPr>
            <a:xfrm rot="2881072" flipH="1" flipV="1">
              <a:off x="10694872" y="2500903"/>
              <a:ext cx="18397" cy="261823"/>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43" name="Straight Connector 41"/>
            <p:cNvCxnSpPr>
              <a:stCxn id="23" idx="0"/>
              <a:endCxn id="20" idx="4"/>
            </p:cNvCxnSpPr>
            <p:nvPr/>
          </p:nvCxnSpPr>
          <p:spPr>
            <a:xfrm rot="2881072" flipH="1" flipV="1">
              <a:off x="11014282" y="2203035"/>
              <a:ext cx="5660" cy="261822"/>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44" name="Straight Connector 42"/>
            <p:cNvCxnSpPr>
              <a:stCxn id="20" idx="2"/>
              <a:endCxn id="21" idx="6"/>
            </p:cNvCxnSpPr>
            <p:nvPr/>
          </p:nvCxnSpPr>
          <p:spPr>
            <a:xfrm rot="2881072" flipH="1" flipV="1">
              <a:off x="10978688" y="2042746"/>
              <a:ext cx="176435" cy="18967"/>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45" name="Straight Connector 43"/>
            <p:cNvCxnSpPr>
              <a:stCxn id="21" idx="2"/>
              <a:endCxn id="17" idx="6"/>
            </p:cNvCxnSpPr>
            <p:nvPr/>
          </p:nvCxnSpPr>
          <p:spPr>
            <a:xfrm rot="2881072" flipH="1">
              <a:off x="10790228" y="1833308"/>
              <a:ext cx="176435" cy="18967"/>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46" name="Straight Connector 44"/>
            <p:cNvCxnSpPr>
              <a:stCxn id="17" idx="4"/>
              <a:endCxn id="18" idx="0"/>
            </p:cNvCxnSpPr>
            <p:nvPr/>
          </p:nvCxnSpPr>
          <p:spPr>
            <a:xfrm rot="2881072">
              <a:off x="10597431" y="1734987"/>
              <a:ext cx="0" cy="255139"/>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47" name="Straight Connector 45"/>
            <p:cNvCxnSpPr>
              <a:stCxn id="18" idx="4"/>
              <a:endCxn id="19" idx="0"/>
            </p:cNvCxnSpPr>
            <p:nvPr/>
          </p:nvCxnSpPr>
          <p:spPr>
            <a:xfrm rot="2881072" flipH="1">
              <a:off x="10248969" y="2005036"/>
              <a:ext cx="8600" cy="322854"/>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48" name="Straight Connector 46"/>
            <p:cNvCxnSpPr>
              <a:stCxn id="19" idx="4"/>
              <a:endCxn id="16" idx="0"/>
            </p:cNvCxnSpPr>
            <p:nvPr/>
          </p:nvCxnSpPr>
          <p:spPr>
            <a:xfrm rot="2881072">
              <a:off x="9912199" y="2283199"/>
              <a:ext cx="8600" cy="372604"/>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49" name="Straight Connector 47"/>
            <p:cNvCxnSpPr>
              <a:stCxn id="16" idx="4"/>
              <a:endCxn id="14" idx="0"/>
            </p:cNvCxnSpPr>
            <p:nvPr/>
          </p:nvCxnSpPr>
          <p:spPr>
            <a:xfrm rot="2881072" flipH="1">
              <a:off x="9509682" y="2646637"/>
              <a:ext cx="2937" cy="382845"/>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50" name="Straight Connector 48"/>
            <p:cNvCxnSpPr>
              <a:stCxn id="14" idx="4"/>
              <a:endCxn id="13" idx="0"/>
            </p:cNvCxnSpPr>
            <p:nvPr/>
          </p:nvCxnSpPr>
          <p:spPr>
            <a:xfrm rot="2881072">
              <a:off x="9176013" y="2986173"/>
              <a:ext cx="2937" cy="304269"/>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51" name="Straight Connector 49"/>
            <p:cNvCxnSpPr>
              <a:stCxn id="13" idx="4"/>
              <a:endCxn id="10" idx="0"/>
            </p:cNvCxnSpPr>
            <p:nvPr/>
          </p:nvCxnSpPr>
          <p:spPr>
            <a:xfrm rot="2881072">
              <a:off x="8833934" y="3308196"/>
              <a:ext cx="0" cy="282450"/>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52" name="Straight Connector 50"/>
            <p:cNvCxnSpPr>
              <a:stCxn id="10" idx="7"/>
              <a:endCxn id="33" idx="2"/>
            </p:cNvCxnSpPr>
            <p:nvPr/>
          </p:nvCxnSpPr>
          <p:spPr>
            <a:xfrm rot="2881072" flipV="1">
              <a:off x="8788666" y="3519948"/>
              <a:ext cx="268739" cy="221939"/>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53" name="Straight Connector 51"/>
            <p:cNvCxnSpPr>
              <a:stCxn id="33" idx="6"/>
              <a:endCxn id="12" idx="1"/>
            </p:cNvCxnSpPr>
            <p:nvPr/>
          </p:nvCxnSpPr>
          <p:spPr>
            <a:xfrm rot="2881072">
              <a:off x="9111278" y="3780935"/>
              <a:ext cx="93208" cy="221939"/>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54" name="Straight Connector 52"/>
            <p:cNvCxnSpPr>
              <a:stCxn id="33" idx="4"/>
              <a:endCxn id="11" idx="7"/>
            </p:cNvCxnSpPr>
            <p:nvPr/>
          </p:nvCxnSpPr>
          <p:spPr>
            <a:xfrm rot="2881072" flipH="1">
              <a:off x="8932559" y="3706988"/>
              <a:ext cx="114145" cy="164833"/>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55" name="Straight Connector 53"/>
            <p:cNvCxnSpPr>
              <a:stCxn id="33" idx="1"/>
              <a:endCxn id="13" idx="6"/>
            </p:cNvCxnSpPr>
            <p:nvPr/>
          </p:nvCxnSpPr>
          <p:spPr>
            <a:xfrm rot="2881072" flipH="1" flipV="1">
              <a:off x="8973541" y="3442906"/>
              <a:ext cx="268739" cy="110338"/>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56" name="Straight Connector 54"/>
            <p:cNvCxnSpPr>
              <a:stCxn id="13" idx="7"/>
              <a:endCxn id="30" idx="3"/>
            </p:cNvCxnSpPr>
            <p:nvPr/>
          </p:nvCxnSpPr>
          <p:spPr>
            <a:xfrm rot="2881072" flipV="1">
              <a:off x="9138569" y="3186951"/>
              <a:ext cx="64440" cy="167219"/>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57" name="Straight Connector 55"/>
            <p:cNvCxnSpPr>
              <a:stCxn id="30" idx="6"/>
              <a:endCxn id="26" idx="2"/>
            </p:cNvCxnSpPr>
            <p:nvPr/>
          </p:nvCxnSpPr>
          <p:spPr>
            <a:xfrm rot="2881072" flipV="1">
              <a:off x="9444717" y="3372521"/>
              <a:ext cx="231753" cy="60602"/>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58" name="Straight Connector 56"/>
            <p:cNvCxnSpPr>
              <a:stCxn id="27" idx="1"/>
              <a:endCxn id="30" idx="5"/>
            </p:cNvCxnSpPr>
            <p:nvPr/>
          </p:nvCxnSpPr>
          <p:spPr>
            <a:xfrm rot="2881072" flipH="1" flipV="1">
              <a:off x="9212899" y="3438553"/>
              <a:ext cx="315776" cy="285778"/>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59" name="Straight Connector 57"/>
            <p:cNvCxnSpPr>
              <a:stCxn id="33" idx="0"/>
              <a:endCxn id="26" idx="3"/>
            </p:cNvCxnSpPr>
            <p:nvPr/>
          </p:nvCxnSpPr>
          <p:spPr>
            <a:xfrm rot="2881072" flipV="1">
              <a:off x="9334924" y="3394861"/>
              <a:ext cx="178267" cy="400628"/>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60" name="Straight Connector 58"/>
            <p:cNvCxnSpPr>
              <a:stCxn id="26" idx="1"/>
              <a:endCxn id="34" idx="5"/>
            </p:cNvCxnSpPr>
            <p:nvPr/>
          </p:nvCxnSpPr>
          <p:spPr>
            <a:xfrm rot="2881072" flipH="1" flipV="1">
              <a:off x="9517940" y="3127999"/>
              <a:ext cx="346141" cy="228087"/>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61" name="Straight Connector 59"/>
            <p:cNvCxnSpPr>
              <a:stCxn id="14" idx="7"/>
              <a:endCxn id="34" idx="3"/>
            </p:cNvCxnSpPr>
            <p:nvPr/>
          </p:nvCxnSpPr>
          <p:spPr>
            <a:xfrm rot="2881072" flipV="1">
              <a:off x="9427106" y="2900196"/>
              <a:ext cx="137310" cy="184365"/>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62" name="Straight Connector 60"/>
            <p:cNvCxnSpPr>
              <a:stCxn id="34" idx="7"/>
              <a:endCxn id="29" idx="3"/>
            </p:cNvCxnSpPr>
            <p:nvPr/>
          </p:nvCxnSpPr>
          <p:spPr>
            <a:xfrm rot="2881072" flipV="1">
              <a:off x="9766429" y="2872672"/>
              <a:ext cx="60588" cy="164352"/>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63" name="Straight Connector 61"/>
            <p:cNvCxnSpPr>
              <a:stCxn id="25" idx="1"/>
              <a:endCxn id="29" idx="5"/>
            </p:cNvCxnSpPr>
            <p:nvPr/>
          </p:nvCxnSpPr>
          <p:spPr>
            <a:xfrm rot="2881072" flipH="1" flipV="1">
              <a:off x="9864230" y="3053630"/>
              <a:ext cx="188174" cy="169917"/>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64" name="Straight Connector 62"/>
            <p:cNvCxnSpPr>
              <a:stCxn id="30" idx="0"/>
              <a:endCxn id="34" idx="4"/>
            </p:cNvCxnSpPr>
            <p:nvPr/>
          </p:nvCxnSpPr>
          <p:spPr>
            <a:xfrm rot="2881072" flipH="1" flipV="1">
              <a:off x="9545140" y="2986171"/>
              <a:ext cx="3130" cy="209835"/>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65" name="Straight Connector 63"/>
            <p:cNvCxnSpPr>
              <a:stCxn id="34" idx="0"/>
              <a:endCxn id="16" idx="5"/>
            </p:cNvCxnSpPr>
            <p:nvPr/>
          </p:nvCxnSpPr>
          <p:spPr>
            <a:xfrm rot="2881072" flipH="1" flipV="1">
              <a:off x="9633209" y="2769764"/>
              <a:ext cx="148693" cy="148928"/>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66" name="Straight Connector 64"/>
            <p:cNvCxnSpPr>
              <a:stCxn id="16" idx="7"/>
              <a:endCxn id="28" idx="3"/>
            </p:cNvCxnSpPr>
            <p:nvPr/>
          </p:nvCxnSpPr>
          <p:spPr>
            <a:xfrm rot="2881072" flipV="1">
              <a:off x="9857759" y="2534851"/>
              <a:ext cx="199551" cy="237291"/>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67" name="Straight Connector 65"/>
            <p:cNvCxnSpPr>
              <a:stCxn id="28" idx="1"/>
              <a:endCxn id="19" idx="6"/>
            </p:cNvCxnSpPr>
            <p:nvPr/>
          </p:nvCxnSpPr>
          <p:spPr>
            <a:xfrm rot="2881072" flipH="1" flipV="1">
              <a:off x="10039329" y="2402842"/>
              <a:ext cx="215641" cy="138417"/>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68" name="Straight Connector 66"/>
            <p:cNvCxnSpPr>
              <a:stCxn id="19" idx="7"/>
              <a:endCxn id="32" idx="2"/>
            </p:cNvCxnSpPr>
            <p:nvPr/>
          </p:nvCxnSpPr>
          <p:spPr>
            <a:xfrm rot="2881072" flipV="1">
              <a:off x="10148231" y="2299371"/>
              <a:ext cx="338173" cy="162453"/>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69" name="Straight Connector 67"/>
            <p:cNvCxnSpPr>
              <a:stCxn id="28" idx="0"/>
              <a:endCxn id="32" idx="4"/>
            </p:cNvCxnSpPr>
            <p:nvPr/>
          </p:nvCxnSpPr>
          <p:spPr>
            <a:xfrm rot="2881072" flipV="1">
              <a:off x="10284270" y="2436075"/>
              <a:ext cx="122532" cy="270024"/>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70" name="Straight Connector 68"/>
            <p:cNvCxnSpPr>
              <a:stCxn id="29" idx="0"/>
              <a:endCxn id="28" idx="5"/>
            </p:cNvCxnSpPr>
            <p:nvPr/>
          </p:nvCxnSpPr>
          <p:spPr>
            <a:xfrm rot="2881072" flipH="1" flipV="1">
              <a:off x="10077940" y="2680632"/>
              <a:ext cx="32644" cy="212376"/>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71" name="Straight Connector 69"/>
            <p:cNvCxnSpPr>
              <a:stCxn id="28" idx="7"/>
              <a:endCxn id="22" idx="2"/>
            </p:cNvCxnSpPr>
            <p:nvPr/>
          </p:nvCxnSpPr>
          <p:spPr>
            <a:xfrm rot="2881072" flipV="1">
              <a:off x="10245320" y="2591690"/>
              <a:ext cx="265541" cy="192765"/>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72" name="Straight Connector 70"/>
            <p:cNvCxnSpPr>
              <a:stCxn id="22" idx="1"/>
              <a:endCxn id="32" idx="6"/>
            </p:cNvCxnSpPr>
            <p:nvPr/>
          </p:nvCxnSpPr>
          <p:spPr>
            <a:xfrm rot="2881072" flipH="1" flipV="1">
              <a:off x="10497387" y="2565496"/>
              <a:ext cx="143009" cy="108105"/>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73" name="Straight Connector 71"/>
            <p:cNvCxnSpPr>
              <a:stCxn id="32" idx="7"/>
              <a:endCxn id="23" idx="3"/>
            </p:cNvCxnSpPr>
            <p:nvPr/>
          </p:nvCxnSpPr>
          <p:spPr>
            <a:xfrm rot="2881072" flipV="1">
              <a:off x="10617501" y="2406541"/>
              <a:ext cx="117121" cy="156822"/>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74" name="Straight Connector 72"/>
            <p:cNvCxnSpPr>
              <a:stCxn id="32" idx="1"/>
              <a:endCxn id="31" idx="4"/>
            </p:cNvCxnSpPr>
            <p:nvPr/>
          </p:nvCxnSpPr>
          <p:spPr>
            <a:xfrm rot="2881072" flipH="1" flipV="1">
              <a:off x="10525935" y="2219337"/>
              <a:ext cx="100483" cy="217906"/>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75" name="Straight Connector 73"/>
            <p:cNvCxnSpPr>
              <a:stCxn id="18" idx="7"/>
              <a:endCxn id="31" idx="2"/>
            </p:cNvCxnSpPr>
            <p:nvPr/>
          </p:nvCxnSpPr>
          <p:spPr>
            <a:xfrm rot="2881072" flipV="1">
              <a:off x="10529527" y="1997559"/>
              <a:ext cx="98022" cy="57685"/>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76" name="Straight Connector 74"/>
            <p:cNvCxnSpPr>
              <a:stCxn id="31" idx="1"/>
              <a:endCxn id="17" idx="5"/>
            </p:cNvCxnSpPr>
            <p:nvPr/>
          </p:nvCxnSpPr>
          <p:spPr>
            <a:xfrm rot="2881072" flipH="1" flipV="1">
              <a:off x="10669362" y="1828684"/>
              <a:ext cx="134217" cy="159899"/>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77" name="Straight Connector 75"/>
            <p:cNvCxnSpPr>
              <a:stCxn id="31" idx="0"/>
              <a:endCxn id="21" idx="4"/>
            </p:cNvCxnSpPr>
            <p:nvPr/>
          </p:nvCxnSpPr>
          <p:spPr>
            <a:xfrm rot="2881072" flipV="1">
              <a:off x="10857731" y="1939485"/>
              <a:ext cx="32405" cy="150161"/>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78" name="Straight Connector 76"/>
            <p:cNvCxnSpPr>
              <a:stCxn id="31" idx="7"/>
              <a:endCxn id="20" idx="3"/>
            </p:cNvCxnSpPr>
            <p:nvPr/>
          </p:nvCxnSpPr>
          <p:spPr>
            <a:xfrm rot="2881072" flipV="1">
              <a:off x="10865310" y="2082455"/>
              <a:ext cx="199028" cy="159899"/>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79" name="Straight Connector 77"/>
            <p:cNvCxnSpPr>
              <a:stCxn id="31" idx="6"/>
              <a:endCxn id="23" idx="1"/>
            </p:cNvCxnSpPr>
            <p:nvPr/>
          </p:nvCxnSpPr>
          <p:spPr>
            <a:xfrm rot="2881072">
              <a:off x="10746265" y="2279234"/>
              <a:ext cx="168493" cy="64368"/>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sp>
          <p:nvSpPr>
            <p:cNvPr id="80" name="Oval 78"/>
            <p:cNvSpPr/>
            <p:nvPr/>
          </p:nvSpPr>
          <p:spPr>
            <a:xfrm rot="2881072">
              <a:off x="8158138" y="4339718"/>
              <a:ext cx="260282" cy="86280"/>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grpSp>
      <p:graphicFrame>
        <p:nvGraphicFramePr>
          <p:cNvPr id="81" name="图表 80"/>
          <p:cNvGraphicFramePr/>
          <p:nvPr/>
        </p:nvGraphicFramePr>
        <p:xfrm>
          <a:off x="932997" y="1475360"/>
          <a:ext cx="3794102" cy="2638653"/>
        </p:xfrm>
        <a:graphic>
          <a:graphicData uri="http://schemas.openxmlformats.org/drawingml/2006/chart">
            <c:chart xmlns:c="http://schemas.openxmlformats.org/drawingml/2006/chart" xmlns:r="http://schemas.openxmlformats.org/officeDocument/2006/relationships" r:id="rId3"/>
          </a:graphicData>
        </a:graphic>
      </p:graphicFrame>
      <p:sp>
        <p:nvSpPr>
          <p:cNvPr id="82" name="TextBox 81"/>
          <p:cNvSpPr txBox="1"/>
          <p:nvPr/>
        </p:nvSpPr>
        <p:spPr>
          <a:xfrm>
            <a:off x="840662" y="3756146"/>
            <a:ext cx="263214" cy="276999"/>
          </a:xfrm>
          <a:prstGeom prst="rect">
            <a:avLst/>
          </a:prstGeom>
          <a:noFill/>
        </p:spPr>
        <p:txBody>
          <a:bodyPr wrap="none" lIns="91438" tIns="45719" rIns="91438" bIns="45719" rtlCol="0">
            <a:spAutoFit/>
          </a:bodyPr>
          <a:lstStyle/>
          <a:p>
            <a:r>
              <a:rPr lang="en-US" altLang="zh-CN" sz="1200" dirty="0">
                <a:solidFill>
                  <a:schemeClr val="tx1">
                    <a:lumMod val="85000"/>
                    <a:lumOff val="15000"/>
                  </a:schemeClr>
                </a:solidFill>
              </a:rPr>
              <a:t>0</a:t>
            </a:r>
            <a:endParaRPr lang="zh-CN" altLang="en-US" sz="1200" dirty="0">
              <a:solidFill>
                <a:schemeClr val="tx1">
                  <a:lumMod val="85000"/>
                  <a:lumOff val="15000"/>
                </a:schemeClr>
              </a:solidFill>
            </a:endParaRPr>
          </a:p>
        </p:txBody>
      </p:sp>
      <p:sp>
        <p:nvSpPr>
          <p:cNvPr id="83" name="TextBox 82"/>
          <p:cNvSpPr txBox="1"/>
          <p:nvPr/>
        </p:nvSpPr>
        <p:spPr>
          <a:xfrm>
            <a:off x="762116" y="3311666"/>
            <a:ext cx="341760" cy="276999"/>
          </a:xfrm>
          <a:prstGeom prst="rect">
            <a:avLst/>
          </a:prstGeom>
          <a:noFill/>
        </p:spPr>
        <p:txBody>
          <a:bodyPr wrap="none" lIns="91438" tIns="45719" rIns="91438" bIns="45719" rtlCol="0">
            <a:spAutoFit/>
          </a:bodyPr>
          <a:lstStyle/>
          <a:p>
            <a:r>
              <a:rPr lang="en-US" altLang="zh-CN" sz="1200" dirty="0">
                <a:solidFill>
                  <a:schemeClr val="tx1">
                    <a:lumMod val="85000"/>
                    <a:lumOff val="15000"/>
                  </a:schemeClr>
                </a:solidFill>
              </a:rPr>
              <a:t>20</a:t>
            </a:r>
            <a:endParaRPr lang="zh-CN" altLang="en-US" sz="1200" dirty="0">
              <a:solidFill>
                <a:schemeClr val="tx1">
                  <a:lumMod val="85000"/>
                  <a:lumOff val="15000"/>
                </a:schemeClr>
              </a:solidFill>
            </a:endParaRPr>
          </a:p>
        </p:txBody>
      </p:sp>
      <p:sp>
        <p:nvSpPr>
          <p:cNvPr id="84" name="TextBox 83"/>
          <p:cNvSpPr txBox="1"/>
          <p:nvPr/>
        </p:nvSpPr>
        <p:spPr>
          <a:xfrm>
            <a:off x="762116" y="2867186"/>
            <a:ext cx="341760" cy="276999"/>
          </a:xfrm>
          <a:prstGeom prst="rect">
            <a:avLst/>
          </a:prstGeom>
          <a:noFill/>
        </p:spPr>
        <p:txBody>
          <a:bodyPr wrap="none" lIns="91438" tIns="45719" rIns="91438" bIns="45719" rtlCol="0">
            <a:spAutoFit/>
          </a:bodyPr>
          <a:lstStyle/>
          <a:p>
            <a:r>
              <a:rPr lang="en-US" altLang="zh-CN" sz="1200" dirty="0">
                <a:solidFill>
                  <a:schemeClr val="tx1">
                    <a:lumMod val="85000"/>
                    <a:lumOff val="15000"/>
                  </a:schemeClr>
                </a:solidFill>
              </a:rPr>
              <a:t>40</a:t>
            </a:r>
            <a:endParaRPr lang="zh-CN" altLang="en-US" sz="1200" dirty="0">
              <a:solidFill>
                <a:schemeClr val="tx1">
                  <a:lumMod val="85000"/>
                  <a:lumOff val="15000"/>
                </a:schemeClr>
              </a:solidFill>
            </a:endParaRPr>
          </a:p>
        </p:txBody>
      </p:sp>
      <p:sp>
        <p:nvSpPr>
          <p:cNvPr id="85" name="TextBox 84"/>
          <p:cNvSpPr txBox="1"/>
          <p:nvPr/>
        </p:nvSpPr>
        <p:spPr>
          <a:xfrm>
            <a:off x="762116" y="2422706"/>
            <a:ext cx="341760" cy="276999"/>
          </a:xfrm>
          <a:prstGeom prst="rect">
            <a:avLst/>
          </a:prstGeom>
          <a:noFill/>
        </p:spPr>
        <p:txBody>
          <a:bodyPr wrap="none" lIns="91438" tIns="45719" rIns="91438" bIns="45719" rtlCol="0">
            <a:spAutoFit/>
          </a:bodyPr>
          <a:lstStyle/>
          <a:p>
            <a:r>
              <a:rPr lang="en-US" altLang="zh-CN" sz="1200" dirty="0">
                <a:solidFill>
                  <a:schemeClr val="tx1">
                    <a:lumMod val="85000"/>
                    <a:lumOff val="15000"/>
                  </a:schemeClr>
                </a:solidFill>
              </a:rPr>
              <a:t>60</a:t>
            </a:r>
            <a:endParaRPr lang="zh-CN" altLang="en-US" sz="1200" dirty="0">
              <a:solidFill>
                <a:schemeClr val="tx1">
                  <a:lumMod val="85000"/>
                  <a:lumOff val="15000"/>
                </a:schemeClr>
              </a:solidFill>
            </a:endParaRPr>
          </a:p>
        </p:txBody>
      </p:sp>
      <p:sp>
        <p:nvSpPr>
          <p:cNvPr id="86" name="TextBox 85"/>
          <p:cNvSpPr txBox="1"/>
          <p:nvPr/>
        </p:nvSpPr>
        <p:spPr>
          <a:xfrm>
            <a:off x="762116" y="1978226"/>
            <a:ext cx="341760" cy="276999"/>
          </a:xfrm>
          <a:prstGeom prst="rect">
            <a:avLst/>
          </a:prstGeom>
          <a:noFill/>
        </p:spPr>
        <p:txBody>
          <a:bodyPr wrap="none" lIns="91438" tIns="45719" rIns="91438" bIns="45719" rtlCol="0">
            <a:spAutoFit/>
          </a:bodyPr>
          <a:lstStyle/>
          <a:p>
            <a:r>
              <a:rPr lang="en-US" altLang="zh-CN" sz="1200" dirty="0">
                <a:solidFill>
                  <a:schemeClr val="tx1">
                    <a:lumMod val="85000"/>
                    <a:lumOff val="15000"/>
                  </a:schemeClr>
                </a:solidFill>
              </a:rPr>
              <a:t>80</a:t>
            </a:r>
            <a:endParaRPr lang="zh-CN" altLang="en-US" sz="1200" dirty="0">
              <a:solidFill>
                <a:schemeClr val="tx1">
                  <a:lumMod val="85000"/>
                  <a:lumOff val="15000"/>
                </a:schemeClr>
              </a:solidFill>
            </a:endParaRPr>
          </a:p>
        </p:txBody>
      </p:sp>
      <p:sp>
        <p:nvSpPr>
          <p:cNvPr id="87" name="TextBox 86"/>
          <p:cNvSpPr txBox="1"/>
          <p:nvPr/>
        </p:nvSpPr>
        <p:spPr>
          <a:xfrm>
            <a:off x="683569" y="1533746"/>
            <a:ext cx="420308" cy="276999"/>
          </a:xfrm>
          <a:prstGeom prst="rect">
            <a:avLst/>
          </a:prstGeom>
          <a:noFill/>
        </p:spPr>
        <p:txBody>
          <a:bodyPr wrap="none" lIns="91438" tIns="45719" rIns="91438" bIns="45719" rtlCol="0">
            <a:spAutoFit/>
          </a:bodyPr>
          <a:lstStyle/>
          <a:p>
            <a:r>
              <a:rPr lang="en-US" altLang="zh-CN" sz="1200" dirty="0">
                <a:solidFill>
                  <a:schemeClr val="tx1">
                    <a:lumMod val="85000"/>
                    <a:lumOff val="15000"/>
                  </a:schemeClr>
                </a:solidFill>
              </a:rPr>
              <a:t>100</a:t>
            </a:r>
            <a:endParaRPr lang="zh-CN" altLang="en-US" sz="1200" dirty="0">
              <a:solidFill>
                <a:schemeClr val="tx1">
                  <a:lumMod val="85000"/>
                  <a:lumOff val="15000"/>
                </a:schemeClr>
              </a:solidFill>
            </a:endParaRPr>
          </a:p>
        </p:txBody>
      </p:sp>
      <p:sp>
        <p:nvSpPr>
          <p:cNvPr id="88" name="Rectangle 22"/>
          <p:cNvSpPr/>
          <p:nvPr/>
        </p:nvSpPr>
        <p:spPr>
          <a:xfrm>
            <a:off x="1054862" y="3890902"/>
            <a:ext cx="772393" cy="516560"/>
          </a:xfrm>
          <a:prstGeom prst="rect">
            <a:avLst/>
          </a:prstGeom>
          <a:noFill/>
          <a:ln w="9525" cap="flat" cmpd="sng" algn="ctr">
            <a:noFill/>
            <a:prstDash val="solid"/>
          </a:ln>
          <a:effectLst/>
        </p:spPr>
        <p:txBody>
          <a:bodyPr lIns="91438" tIns="0" rIns="91438"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lvl="1" algn="ctr" defTabSz="913765" fontAlgn="base">
              <a:lnSpc>
                <a:spcPts val="1725"/>
              </a:lnSpc>
              <a:spcAft>
                <a:spcPct val="0"/>
              </a:spcAft>
            </a:pPr>
            <a:r>
              <a:rPr lang="en-US" sz="1200" dirty="0">
                <a:solidFill>
                  <a:schemeClr val="tx1">
                    <a:lumMod val="85000"/>
                    <a:lumOff val="15000"/>
                  </a:schemeClr>
                </a:solidFill>
                <a:latin typeface="微软雅黑" panose="020B0503020204020204" pitchFamily="34" charset="-122"/>
                <a:ea typeface="微软雅黑" panose="020B0503020204020204" pitchFamily="34" charset="-122"/>
              </a:rPr>
              <a:t>Munich</a:t>
            </a:r>
          </a:p>
        </p:txBody>
      </p:sp>
      <p:sp>
        <p:nvSpPr>
          <p:cNvPr id="89" name="Rectangle 38"/>
          <p:cNvSpPr/>
          <p:nvPr/>
        </p:nvSpPr>
        <p:spPr>
          <a:xfrm>
            <a:off x="1916557" y="3890902"/>
            <a:ext cx="772394" cy="516560"/>
          </a:xfrm>
          <a:prstGeom prst="rect">
            <a:avLst/>
          </a:prstGeom>
          <a:noFill/>
          <a:ln w="9525" cap="flat" cmpd="sng" algn="ctr">
            <a:noFill/>
            <a:prstDash val="solid"/>
          </a:ln>
          <a:effectLst/>
        </p:spPr>
        <p:txBody>
          <a:bodyPr lIns="91438" tIns="0" rIns="91438"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lvl="1" algn="ctr" defTabSz="913765" fontAlgn="base">
              <a:lnSpc>
                <a:spcPts val="1725"/>
              </a:lnSpc>
              <a:spcAft>
                <a:spcPct val="0"/>
              </a:spcAft>
            </a:pPr>
            <a:r>
              <a:rPr lang="en-US" sz="1200" dirty="0">
                <a:solidFill>
                  <a:schemeClr val="tx1">
                    <a:lumMod val="85000"/>
                    <a:lumOff val="15000"/>
                  </a:schemeClr>
                </a:solidFill>
                <a:latin typeface="微软雅黑" panose="020B0503020204020204" pitchFamily="34" charset="-122"/>
                <a:ea typeface="微软雅黑" panose="020B0503020204020204" pitchFamily="34" charset="-122"/>
              </a:rPr>
              <a:t>Seoul</a:t>
            </a:r>
          </a:p>
        </p:txBody>
      </p:sp>
      <p:sp>
        <p:nvSpPr>
          <p:cNvPr id="90" name="Rectangle 38"/>
          <p:cNvSpPr/>
          <p:nvPr/>
        </p:nvSpPr>
        <p:spPr>
          <a:xfrm>
            <a:off x="2778255" y="3890902"/>
            <a:ext cx="772394" cy="516560"/>
          </a:xfrm>
          <a:prstGeom prst="rect">
            <a:avLst/>
          </a:prstGeom>
          <a:noFill/>
          <a:ln w="9525" cap="flat" cmpd="sng" algn="ctr">
            <a:noFill/>
            <a:prstDash val="solid"/>
          </a:ln>
          <a:effectLst/>
        </p:spPr>
        <p:txBody>
          <a:bodyPr lIns="91438" tIns="0" rIns="91438"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lvl="1" algn="ctr" defTabSz="913765" fontAlgn="base">
              <a:lnSpc>
                <a:spcPts val="1725"/>
              </a:lnSpc>
              <a:spcAft>
                <a:spcPct val="0"/>
              </a:spcAft>
            </a:pPr>
            <a:r>
              <a:rPr lang="en-US" sz="1200" dirty="0">
                <a:solidFill>
                  <a:schemeClr val="tx1">
                    <a:lumMod val="85000"/>
                    <a:lumOff val="15000"/>
                  </a:schemeClr>
                </a:solidFill>
                <a:latin typeface="微软雅黑" panose="020B0503020204020204" pitchFamily="34" charset="-122"/>
                <a:ea typeface="微软雅黑" panose="020B0503020204020204" pitchFamily="34" charset="-122"/>
              </a:rPr>
              <a:t>Hanoi</a:t>
            </a:r>
          </a:p>
        </p:txBody>
      </p:sp>
      <p:sp>
        <p:nvSpPr>
          <p:cNvPr id="91" name="Rectangle 38"/>
          <p:cNvSpPr/>
          <p:nvPr/>
        </p:nvSpPr>
        <p:spPr>
          <a:xfrm>
            <a:off x="3639951" y="3890902"/>
            <a:ext cx="832462" cy="516560"/>
          </a:xfrm>
          <a:prstGeom prst="rect">
            <a:avLst/>
          </a:prstGeom>
          <a:noFill/>
          <a:ln w="9525" cap="flat" cmpd="sng" algn="ctr">
            <a:noFill/>
            <a:prstDash val="solid"/>
          </a:ln>
          <a:effectLst/>
        </p:spPr>
        <p:txBody>
          <a:bodyPr lIns="91438" tIns="0" rIns="91438"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lvl="1" algn="ctr" defTabSz="913765" fontAlgn="base">
              <a:lnSpc>
                <a:spcPts val="1725"/>
              </a:lnSpc>
              <a:spcAft>
                <a:spcPct val="0"/>
              </a:spcAft>
            </a:pPr>
            <a:r>
              <a:rPr lang="en-US" sz="1200" dirty="0">
                <a:solidFill>
                  <a:schemeClr val="tx1">
                    <a:lumMod val="85000"/>
                    <a:lumOff val="15000"/>
                  </a:schemeClr>
                </a:solidFill>
                <a:latin typeface="微软雅黑" panose="020B0503020204020204" pitchFamily="34" charset="-122"/>
                <a:ea typeface="微软雅黑" panose="020B0503020204020204" pitchFamily="34" charset="-122"/>
              </a:rPr>
              <a:t>Paris</a:t>
            </a:r>
          </a:p>
        </p:txBody>
      </p:sp>
      <p:sp>
        <p:nvSpPr>
          <p:cNvPr id="92" name="矩形 91"/>
          <p:cNvSpPr/>
          <p:nvPr/>
        </p:nvSpPr>
        <p:spPr>
          <a:xfrm>
            <a:off x="4759250" y="2260554"/>
            <a:ext cx="3719851" cy="424732"/>
          </a:xfrm>
          <a:prstGeom prst="rect">
            <a:avLst/>
          </a:prstGeom>
        </p:spPr>
        <p:txBody>
          <a:bodyPr wrap="square" lIns="91438" tIns="45719" rIns="91438" bIns="45719">
            <a:spAutoFit/>
          </a:bodyPr>
          <a:lstStyle/>
          <a:p>
            <a:pPr marL="0" lvl="1">
              <a:lnSpc>
                <a:spcPct val="90000"/>
              </a:lnSpc>
              <a:buClr>
                <a:schemeClr val="accent5"/>
              </a:buClr>
              <a:buSzPct val="90000"/>
            </a:pPr>
            <a:r>
              <a:rPr lang="en-US" altLang="zh-CN" sz="1200" dirty="0">
                <a:solidFill>
                  <a:schemeClr val="tx1">
                    <a:lumMod val="85000"/>
                    <a:lumOff val="15000"/>
                  </a:schemeClr>
                </a:solidFill>
              </a:rPr>
              <a:t>Potential for mixed mode </a:t>
            </a:r>
            <a:r>
              <a:rPr lang="en-US" altLang="zh-CN" sz="1200" dirty="0" err="1">
                <a:solidFill>
                  <a:schemeClr val="tx1">
                    <a:lumMod val="85000"/>
                    <a:lumOff val="15000"/>
                  </a:schemeClr>
                </a:solidFill>
              </a:rPr>
              <a:t>PaaS</a:t>
            </a:r>
            <a:r>
              <a:rPr lang="en-US" altLang="zh-CN" sz="1200" dirty="0">
                <a:solidFill>
                  <a:schemeClr val="tx1">
                    <a:lumMod val="85000"/>
                    <a:lumOff val="15000"/>
                  </a:schemeClr>
                </a:solidFill>
              </a:rPr>
              <a:t> and </a:t>
            </a:r>
            <a:r>
              <a:rPr lang="en-US" altLang="zh-CN" sz="1200" dirty="0" err="1">
                <a:solidFill>
                  <a:schemeClr val="tx1">
                    <a:lumMod val="85000"/>
                    <a:lumOff val="15000"/>
                  </a:schemeClr>
                </a:solidFill>
              </a:rPr>
              <a:t>IaaS</a:t>
            </a:r>
            <a:r>
              <a:rPr lang="en-US" altLang="zh-CN" sz="1200" dirty="0">
                <a:solidFill>
                  <a:schemeClr val="tx1">
                    <a:lumMod val="85000"/>
                    <a:lumOff val="15000"/>
                  </a:schemeClr>
                </a:solidFill>
              </a:rPr>
              <a:t> optimization of Applications</a:t>
            </a:r>
          </a:p>
        </p:txBody>
      </p:sp>
      <p:sp>
        <p:nvSpPr>
          <p:cNvPr id="93" name="矩形 92"/>
          <p:cNvSpPr/>
          <p:nvPr/>
        </p:nvSpPr>
        <p:spPr>
          <a:xfrm>
            <a:off x="4913137" y="2751392"/>
            <a:ext cx="2752677" cy="258532"/>
          </a:xfrm>
          <a:prstGeom prst="rect">
            <a:avLst/>
          </a:prstGeom>
        </p:spPr>
        <p:txBody>
          <a:bodyPr wrap="square" lIns="91438" tIns="45719" rIns="91438" bIns="45719">
            <a:spAutoFit/>
          </a:bodyPr>
          <a:lstStyle/>
          <a:p>
            <a:pPr defTabSz="821690">
              <a:lnSpc>
                <a:spcPct val="90000"/>
              </a:lnSpc>
              <a:defRPr/>
            </a:pPr>
            <a:r>
              <a:rPr lang="en-US" altLang="zh-CN" sz="1200" kern="0" dirty="0" err="1">
                <a:solidFill>
                  <a:schemeClr val="tx1">
                    <a:lumMod val="85000"/>
                    <a:lumOff val="15000"/>
                  </a:schemeClr>
                </a:solidFill>
                <a:cs typeface="Arial" panose="020B0604020202020204" pitchFamily="34" charset="0"/>
              </a:rPr>
              <a:t>Munich:Certification</a:t>
            </a:r>
            <a:r>
              <a:rPr lang="en-US" altLang="zh-CN" sz="1200" kern="0" dirty="0">
                <a:solidFill>
                  <a:schemeClr val="tx1">
                    <a:lumMod val="85000"/>
                    <a:lumOff val="15000"/>
                  </a:schemeClr>
                </a:solidFill>
                <a:cs typeface="Arial" panose="020B0604020202020204" pitchFamily="34" charset="0"/>
              </a:rPr>
              <a:t> and Attestations</a:t>
            </a:r>
          </a:p>
        </p:txBody>
      </p:sp>
      <p:sp>
        <p:nvSpPr>
          <p:cNvPr id="94" name="矩形 93"/>
          <p:cNvSpPr/>
          <p:nvPr/>
        </p:nvSpPr>
        <p:spPr>
          <a:xfrm>
            <a:off x="4913137" y="3091112"/>
            <a:ext cx="2869663" cy="258532"/>
          </a:xfrm>
          <a:prstGeom prst="rect">
            <a:avLst/>
          </a:prstGeom>
        </p:spPr>
        <p:txBody>
          <a:bodyPr wrap="square" lIns="91438" tIns="45719" rIns="91438" bIns="45719">
            <a:spAutoFit/>
          </a:bodyPr>
          <a:lstStyle/>
          <a:p>
            <a:pPr defTabSz="821690">
              <a:lnSpc>
                <a:spcPct val="90000"/>
              </a:lnSpc>
              <a:defRPr/>
            </a:pPr>
            <a:r>
              <a:rPr lang="en-US" altLang="zh-CN" sz="1200" kern="0" dirty="0" err="1">
                <a:solidFill>
                  <a:schemeClr val="tx1">
                    <a:lumMod val="85000"/>
                    <a:lumOff val="15000"/>
                  </a:schemeClr>
                </a:solidFill>
                <a:cs typeface="Arial" panose="020B0604020202020204" pitchFamily="34" charset="0"/>
              </a:rPr>
              <a:t>Seoul:Predictable</a:t>
            </a:r>
            <a:r>
              <a:rPr lang="en-US" altLang="zh-CN" sz="1200" kern="0" dirty="0">
                <a:solidFill>
                  <a:schemeClr val="tx1">
                    <a:lumMod val="85000"/>
                    <a:lumOff val="15000"/>
                  </a:schemeClr>
                </a:solidFill>
                <a:cs typeface="Arial" panose="020B0604020202020204" pitchFamily="34" charset="0"/>
              </a:rPr>
              <a:t> Audit Schedule</a:t>
            </a:r>
          </a:p>
        </p:txBody>
      </p:sp>
      <p:sp>
        <p:nvSpPr>
          <p:cNvPr id="95" name="矩形 94"/>
          <p:cNvSpPr/>
          <p:nvPr/>
        </p:nvSpPr>
        <p:spPr>
          <a:xfrm>
            <a:off x="4913137" y="3430832"/>
            <a:ext cx="2869663" cy="258532"/>
          </a:xfrm>
          <a:prstGeom prst="rect">
            <a:avLst/>
          </a:prstGeom>
        </p:spPr>
        <p:txBody>
          <a:bodyPr wrap="square" lIns="91438" tIns="45719" rIns="91438" bIns="45719">
            <a:spAutoFit/>
          </a:bodyPr>
          <a:lstStyle/>
          <a:p>
            <a:pPr defTabSz="821690">
              <a:lnSpc>
                <a:spcPct val="90000"/>
              </a:lnSpc>
              <a:defRPr/>
            </a:pPr>
            <a:r>
              <a:rPr lang="en-US" altLang="zh-CN" sz="1200" kern="0" dirty="0" err="1">
                <a:solidFill>
                  <a:schemeClr val="tx1">
                    <a:lumMod val="85000"/>
                    <a:lumOff val="15000"/>
                  </a:schemeClr>
                </a:solidFill>
                <a:cs typeface="Arial" panose="020B0604020202020204" pitchFamily="34" charset="0"/>
              </a:rPr>
              <a:t>Hanoi:ISO</a:t>
            </a:r>
            <a:r>
              <a:rPr lang="en-US" altLang="zh-CN" sz="1200" kern="0" dirty="0">
                <a:solidFill>
                  <a:schemeClr val="tx1">
                    <a:lumMod val="85000"/>
                    <a:lumOff val="15000"/>
                  </a:schemeClr>
                </a:solidFill>
                <a:cs typeface="Arial" panose="020B0604020202020204" pitchFamily="34" charset="0"/>
              </a:rPr>
              <a:t>/IEC 27001:2005 certification</a:t>
            </a:r>
          </a:p>
        </p:txBody>
      </p:sp>
      <p:sp>
        <p:nvSpPr>
          <p:cNvPr id="96" name="矩形 95"/>
          <p:cNvSpPr/>
          <p:nvPr/>
        </p:nvSpPr>
        <p:spPr>
          <a:xfrm>
            <a:off x="4913137" y="3770553"/>
            <a:ext cx="3193687" cy="258532"/>
          </a:xfrm>
          <a:prstGeom prst="rect">
            <a:avLst/>
          </a:prstGeom>
        </p:spPr>
        <p:txBody>
          <a:bodyPr wrap="square" lIns="91438" tIns="45719" rIns="91438" bIns="45719">
            <a:spAutoFit/>
          </a:bodyPr>
          <a:lstStyle/>
          <a:p>
            <a:pPr defTabSz="821690">
              <a:lnSpc>
                <a:spcPct val="90000"/>
              </a:lnSpc>
              <a:defRPr/>
            </a:pPr>
            <a:r>
              <a:rPr lang="en-US" altLang="zh-CN" sz="1200" kern="0" dirty="0" err="1">
                <a:solidFill>
                  <a:schemeClr val="tx1">
                    <a:lumMod val="85000"/>
                    <a:lumOff val="15000"/>
                  </a:schemeClr>
                </a:solidFill>
                <a:cs typeface="Arial" panose="020B0604020202020204" pitchFamily="34" charset="0"/>
              </a:rPr>
              <a:t>Paris:ANA</a:t>
            </a:r>
            <a:r>
              <a:rPr lang="en-US" altLang="zh-CN" sz="1200" kern="0" dirty="0">
                <a:solidFill>
                  <a:schemeClr val="tx1">
                    <a:lumMod val="85000"/>
                    <a:lumOff val="15000"/>
                  </a:schemeClr>
                </a:solidFill>
                <a:cs typeface="Arial" panose="020B0604020202020204" pitchFamily="34" charset="0"/>
              </a:rPr>
              <a:t> has multiple daily flights from North</a:t>
            </a:r>
          </a:p>
        </p:txBody>
      </p:sp>
      <p:grpSp>
        <p:nvGrpSpPr>
          <p:cNvPr id="97" name="组合 96"/>
          <p:cNvGrpSpPr/>
          <p:nvPr/>
        </p:nvGrpSpPr>
        <p:grpSpPr>
          <a:xfrm>
            <a:off x="4857764" y="1957725"/>
            <a:ext cx="1276872" cy="300386"/>
            <a:chOff x="4857764" y="1814849"/>
            <a:chExt cx="1276872" cy="300386"/>
          </a:xfrm>
        </p:grpSpPr>
        <p:sp>
          <p:nvSpPr>
            <p:cNvPr id="98" name="矩形 97"/>
            <p:cNvSpPr/>
            <p:nvPr/>
          </p:nvSpPr>
          <p:spPr>
            <a:xfrm>
              <a:off x="5158150" y="1826542"/>
              <a:ext cx="976486" cy="276999"/>
            </a:xfrm>
            <a:prstGeom prst="rect">
              <a:avLst/>
            </a:prstGeom>
          </p:spPr>
          <p:txBody>
            <a:bodyPr wrap="none">
              <a:spAutoFit/>
            </a:bodyPr>
            <a:lstStyle/>
            <a:p>
              <a:r>
                <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rPr>
                <a:t>Dusseldorf</a:t>
              </a:r>
            </a:p>
          </p:txBody>
        </p:sp>
        <p:sp>
          <p:nvSpPr>
            <p:cNvPr id="99" name="矩形 98"/>
            <p:cNvSpPr/>
            <p:nvPr/>
          </p:nvSpPr>
          <p:spPr>
            <a:xfrm>
              <a:off x="4857764" y="1814849"/>
              <a:ext cx="300386" cy="300386"/>
            </a:xfrm>
            <a:prstGeom prst="rect">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endParaRPr>
            </a:p>
          </p:txBody>
        </p:sp>
      </p:grpSp>
      <p:grpSp>
        <p:nvGrpSpPr>
          <p:cNvPr id="100" name="组合 99"/>
          <p:cNvGrpSpPr/>
          <p:nvPr/>
        </p:nvGrpSpPr>
        <p:grpSpPr>
          <a:xfrm>
            <a:off x="6583347" y="1957725"/>
            <a:ext cx="1158313" cy="300386"/>
            <a:chOff x="4857764" y="1814849"/>
            <a:chExt cx="1158313" cy="300386"/>
          </a:xfrm>
        </p:grpSpPr>
        <p:sp>
          <p:nvSpPr>
            <p:cNvPr id="101" name="矩形 100"/>
            <p:cNvSpPr/>
            <p:nvPr/>
          </p:nvSpPr>
          <p:spPr>
            <a:xfrm>
              <a:off x="5158150" y="1826542"/>
              <a:ext cx="857927" cy="276999"/>
            </a:xfrm>
            <a:prstGeom prst="rect">
              <a:avLst/>
            </a:prstGeom>
          </p:spPr>
          <p:txBody>
            <a:bodyPr wrap="none">
              <a:spAutoFit/>
            </a:bodyPr>
            <a:lstStyle/>
            <a:p>
              <a:r>
                <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rPr>
                <a:t>Frankfurt</a:t>
              </a:r>
            </a:p>
          </p:txBody>
        </p:sp>
        <p:sp>
          <p:nvSpPr>
            <p:cNvPr id="102" name="矩形 101"/>
            <p:cNvSpPr/>
            <p:nvPr/>
          </p:nvSpPr>
          <p:spPr>
            <a:xfrm>
              <a:off x="4857764" y="1814849"/>
              <a:ext cx="300386" cy="300386"/>
            </a:xfrm>
            <a:prstGeom prst="rect">
              <a:avLst/>
            </a:prstGeom>
            <a:solidFill>
              <a:srgbClr val="9E1E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endParaRPr>
            </a:p>
          </p:txBody>
        </p:sp>
      </p:grpSp>
      <p:grpSp>
        <p:nvGrpSpPr>
          <p:cNvPr id="103" name="组合 102"/>
          <p:cNvGrpSpPr/>
          <p:nvPr/>
        </p:nvGrpSpPr>
        <p:grpSpPr>
          <a:xfrm>
            <a:off x="4931213" y="2016657"/>
            <a:ext cx="157009" cy="182518"/>
            <a:chOff x="4471362" y="1167037"/>
            <a:chExt cx="566738" cy="658812"/>
          </a:xfrm>
          <a:solidFill>
            <a:schemeClr val="bg1"/>
          </a:solidFill>
        </p:grpSpPr>
        <p:sp>
          <p:nvSpPr>
            <p:cNvPr id="104" name="Freeform 13"/>
            <p:cNvSpPr/>
            <p:nvPr/>
          </p:nvSpPr>
          <p:spPr bwMode="auto">
            <a:xfrm>
              <a:off x="4601537" y="1244824"/>
              <a:ext cx="436563" cy="581025"/>
            </a:xfrm>
            <a:custGeom>
              <a:avLst/>
              <a:gdLst>
                <a:gd name="T0" fmla="*/ 104 w 154"/>
                <a:gd name="T1" fmla="*/ 85 h 205"/>
                <a:gd name="T2" fmla="*/ 124 w 154"/>
                <a:gd name="T3" fmla="*/ 47 h 205"/>
                <a:gd name="T4" fmla="*/ 77 w 154"/>
                <a:gd name="T5" fmla="*/ 0 h 205"/>
                <a:gd name="T6" fmla="*/ 30 w 154"/>
                <a:gd name="T7" fmla="*/ 47 h 205"/>
                <a:gd name="T8" fmla="*/ 50 w 154"/>
                <a:gd name="T9" fmla="*/ 85 h 205"/>
                <a:gd name="T10" fmla="*/ 0 w 154"/>
                <a:gd name="T11" fmla="*/ 157 h 205"/>
                <a:gd name="T12" fmla="*/ 6 w 154"/>
                <a:gd name="T13" fmla="*/ 186 h 205"/>
                <a:gd name="T14" fmla="*/ 77 w 154"/>
                <a:gd name="T15" fmla="*/ 205 h 205"/>
                <a:gd name="T16" fmla="*/ 148 w 154"/>
                <a:gd name="T17" fmla="*/ 186 h 205"/>
                <a:gd name="T18" fmla="*/ 154 w 154"/>
                <a:gd name="T19" fmla="*/ 157 h 205"/>
                <a:gd name="T20" fmla="*/ 104 w 154"/>
                <a:gd name="T21" fmla="*/ 85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4" h="205">
                  <a:moveTo>
                    <a:pt x="104" y="85"/>
                  </a:moveTo>
                  <a:cubicBezTo>
                    <a:pt x="116" y="77"/>
                    <a:pt x="124" y="63"/>
                    <a:pt x="124" y="47"/>
                  </a:cubicBezTo>
                  <a:cubicBezTo>
                    <a:pt x="124" y="21"/>
                    <a:pt x="103" y="0"/>
                    <a:pt x="77" y="0"/>
                  </a:cubicBezTo>
                  <a:cubicBezTo>
                    <a:pt x="51" y="0"/>
                    <a:pt x="30" y="21"/>
                    <a:pt x="30" y="47"/>
                  </a:cubicBezTo>
                  <a:cubicBezTo>
                    <a:pt x="30" y="63"/>
                    <a:pt x="38" y="77"/>
                    <a:pt x="50" y="85"/>
                  </a:cubicBezTo>
                  <a:cubicBezTo>
                    <a:pt x="21" y="96"/>
                    <a:pt x="0" y="124"/>
                    <a:pt x="0" y="157"/>
                  </a:cubicBezTo>
                  <a:cubicBezTo>
                    <a:pt x="0" y="167"/>
                    <a:pt x="2" y="177"/>
                    <a:pt x="6" y="186"/>
                  </a:cubicBezTo>
                  <a:cubicBezTo>
                    <a:pt x="27" y="198"/>
                    <a:pt x="51" y="205"/>
                    <a:pt x="77" y="205"/>
                  </a:cubicBezTo>
                  <a:cubicBezTo>
                    <a:pt x="103" y="205"/>
                    <a:pt x="127" y="198"/>
                    <a:pt x="148" y="186"/>
                  </a:cubicBezTo>
                  <a:cubicBezTo>
                    <a:pt x="152" y="177"/>
                    <a:pt x="154" y="167"/>
                    <a:pt x="154" y="157"/>
                  </a:cubicBezTo>
                  <a:cubicBezTo>
                    <a:pt x="154" y="124"/>
                    <a:pt x="133" y="96"/>
                    <a:pt x="10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14"/>
            <p:cNvSpPr/>
            <p:nvPr/>
          </p:nvSpPr>
          <p:spPr bwMode="auto">
            <a:xfrm>
              <a:off x="4471362" y="1167037"/>
              <a:ext cx="303213" cy="519113"/>
            </a:xfrm>
            <a:custGeom>
              <a:avLst/>
              <a:gdLst>
                <a:gd name="T0" fmla="*/ 53 w 107"/>
                <a:gd name="T1" fmla="*/ 135 h 183"/>
                <a:gd name="T2" fmla="*/ 81 w 107"/>
                <a:gd name="T3" fmla="*/ 110 h 183"/>
                <a:gd name="T4" fmla="*/ 68 w 107"/>
                <a:gd name="T5" fmla="*/ 74 h 183"/>
                <a:gd name="T6" fmla="*/ 107 w 107"/>
                <a:gd name="T7" fmla="*/ 21 h 183"/>
                <a:gd name="T8" fmla="*/ 70 w 107"/>
                <a:gd name="T9" fmla="*/ 0 h 183"/>
                <a:gd name="T10" fmla="*/ 28 w 107"/>
                <a:gd name="T11" fmla="*/ 43 h 183"/>
                <a:gd name="T12" fmla="*/ 46 w 107"/>
                <a:gd name="T13" fmla="*/ 78 h 183"/>
                <a:gd name="T14" fmla="*/ 0 w 107"/>
                <a:gd name="T15" fmla="*/ 143 h 183"/>
                <a:gd name="T16" fmla="*/ 6 w 107"/>
                <a:gd name="T17" fmla="*/ 169 h 183"/>
                <a:gd name="T18" fmla="*/ 38 w 107"/>
                <a:gd name="T19" fmla="*/ 183 h 183"/>
                <a:gd name="T20" fmla="*/ 53 w 107"/>
                <a:gd name="T21" fmla="*/ 135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7" h="183">
                  <a:moveTo>
                    <a:pt x="53" y="135"/>
                  </a:moveTo>
                  <a:cubicBezTo>
                    <a:pt x="61" y="124"/>
                    <a:pt x="70" y="116"/>
                    <a:pt x="81" y="110"/>
                  </a:cubicBezTo>
                  <a:cubicBezTo>
                    <a:pt x="73" y="100"/>
                    <a:pt x="68" y="87"/>
                    <a:pt x="68" y="74"/>
                  </a:cubicBezTo>
                  <a:cubicBezTo>
                    <a:pt x="68" y="49"/>
                    <a:pt x="84" y="28"/>
                    <a:pt x="107" y="21"/>
                  </a:cubicBezTo>
                  <a:cubicBezTo>
                    <a:pt x="100" y="8"/>
                    <a:pt x="86" y="0"/>
                    <a:pt x="70" y="0"/>
                  </a:cubicBezTo>
                  <a:cubicBezTo>
                    <a:pt x="47" y="0"/>
                    <a:pt x="28" y="19"/>
                    <a:pt x="28" y="43"/>
                  </a:cubicBezTo>
                  <a:cubicBezTo>
                    <a:pt x="28" y="57"/>
                    <a:pt x="35" y="70"/>
                    <a:pt x="46" y="78"/>
                  </a:cubicBezTo>
                  <a:cubicBezTo>
                    <a:pt x="19" y="87"/>
                    <a:pt x="0" y="113"/>
                    <a:pt x="0" y="143"/>
                  </a:cubicBezTo>
                  <a:cubicBezTo>
                    <a:pt x="0" y="152"/>
                    <a:pt x="2" y="161"/>
                    <a:pt x="6" y="169"/>
                  </a:cubicBezTo>
                  <a:cubicBezTo>
                    <a:pt x="16" y="175"/>
                    <a:pt x="26" y="180"/>
                    <a:pt x="38" y="183"/>
                  </a:cubicBezTo>
                  <a:cubicBezTo>
                    <a:pt x="38" y="165"/>
                    <a:pt x="43" y="149"/>
                    <a:pt x="53" y="1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06" name="Freeform 23"/>
          <p:cNvSpPr/>
          <p:nvPr/>
        </p:nvSpPr>
        <p:spPr bwMode="auto">
          <a:xfrm>
            <a:off x="6651718" y="2029954"/>
            <a:ext cx="163643" cy="155924"/>
          </a:xfrm>
          <a:custGeom>
            <a:avLst/>
            <a:gdLst>
              <a:gd name="T0" fmla="*/ 118 w 237"/>
              <a:gd name="T1" fmla="*/ 0 h 226"/>
              <a:gd name="T2" fmla="*/ 155 w 237"/>
              <a:gd name="T3" fmla="*/ 74 h 226"/>
              <a:gd name="T4" fmla="*/ 237 w 237"/>
              <a:gd name="T5" fmla="*/ 86 h 226"/>
              <a:gd name="T6" fmla="*/ 178 w 237"/>
              <a:gd name="T7" fmla="*/ 144 h 226"/>
              <a:gd name="T8" fmla="*/ 192 w 237"/>
              <a:gd name="T9" fmla="*/ 226 h 226"/>
              <a:gd name="T10" fmla="*/ 118 w 237"/>
              <a:gd name="T11" fmla="*/ 187 h 226"/>
              <a:gd name="T12" fmla="*/ 45 w 237"/>
              <a:gd name="T13" fmla="*/ 226 h 226"/>
              <a:gd name="T14" fmla="*/ 59 w 237"/>
              <a:gd name="T15" fmla="*/ 144 h 226"/>
              <a:gd name="T16" fmla="*/ 0 w 237"/>
              <a:gd name="T17" fmla="*/ 86 h 226"/>
              <a:gd name="T18" fmla="*/ 82 w 237"/>
              <a:gd name="T19" fmla="*/ 74 h 226"/>
              <a:gd name="T20" fmla="*/ 118 w 237"/>
              <a:gd name="T21"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7" h="226">
                <a:moveTo>
                  <a:pt x="118" y="0"/>
                </a:moveTo>
                <a:cubicBezTo>
                  <a:pt x="127" y="0"/>
                  <a:pt x="155" y="74"/>
                  <a:pt x="155" y="74"/>
                </a:cubicBezTo>
                <a:cubicBezTo>
                  <a:pt x="155" y="74"/>
                  <a:pt x="237" y="79"/>
                  <a:pt x="237" y="86"/>
                </a:cubicBezTo>
                <a:cubicBezTo>
                  <a:pt x="237" y="93"/>
                  <a:pt x="178" y="144"/>
                  <a:pt x="178" y="144"/>
                </a:cubicBezTo>
                <a:cubicBezTo>
                  <a:pt x="178" y="144"/>
                  <a:pt x="201" y="226"/>
                  <a:pt x="192" y="226"/>
                </a:cubicBezTo>
                <a:cubicBezTo>
                  <a:pt x="182" y="226"/>
                  <a:pt x="118" y="187"/>
                  <a:pt x="118" y="187"/>
                </a:cubicBezTo>
                <a:cubicBezTo>
                  <a:pt x="118" y="187"/>
                  <a:pt x="57" y="226"/>
                  <a:pt x="45" y="226"/>
                </a:cubicBezTo>
                <a:cubicBezTo>
                  <a:pt x="33" y="226"/>
                  <a:pt x="59" y="144"/>
                  <a:pt x="59" y="144"/>
                </a:cubicBezTo>
                <a:cubicBezTo>
                  <a:pt x="59" y="144"/>
                  <a:pt x="0" y="94"/>
                  <a:pt x="0" y="86"/>
                </a:cubicBezTo>
                <a:cubicBezTo>
                  <a:pt x="0" y="78"/>
                  <a:pt x="82" y="74"/>
                  <a:pt x="82" y="74"/>
                </a:cubicBezTo>
                <a:cubicBezTo>
                  <a:pt x="82" y="74"/>
                  <a:pt x="110" y="0"/>
                  <a:pt x="118" y="0"/>
                </a:cubicBezTo>
                <a:close/>
              </a:path>
            </a:pathLst>
          </a:custGeom>
          <a:solidFill>
            <a:schemeClr val="bg1"/>
          </a:solidFill>
          <a:ln>
            <a:noFill/>
          </a:ln>
        </p:spPr>
        <p:txBody>
          <a:bodyPr vert="horz" wrap="square" lIns="91438" tIns="45719" rIns="91438" bIns="45719" numCol="1" anchor="t" anchorCtr="0" compatLnSpc="1"/>
          <a:lstStyle/>
          <a:p>
            <a:endParaRPr lang="zh-CN" altLang="en-US"/>
          </a:p>
        </p:txBody>
      </p:sp>
      <p:sp>
        <p:nvSpPr>
          <p:cNvPr id="107" name="矩形 106"/>
          <p:cNvSpPr/>
          <p:nvPr/>
        </p:nvSpPr>
        <p:spPr>
          <a:xfrm>
            <a:off x="4864934" y="2837771"/>
            <a:ext cx="86076" cy="86076"/>
          </a:xfrm>
          <a:prstGeom prst="rect">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p>
        </p:txBody>
      </p:sp>
      <p:sp>
        <p:nvSpPr>
          <p:cNvPr id="108" name="矩形 107"/>
          <p:cNvSpPr/>
          <p:nvPr/>
        </p:nvSpPr>
        <p:spPr>
          <a:xfrm>
            <a:off x="4864934" y="3177339"/>
            <a:ext cx="86076" cy="86076"/>
          </a:xfrm>
          <a:prstGeom prst="rect">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p>
        </p:txBody>
      </p:sp>
      <p:sp>
        <p:nvSpPr>
          <p:cNvPr id="109" name="矩形 108"/>
          <p:cNvSpPr/>
          <p:nvPr/>
        </p:nvSpPr>
        <p:spPr>
          <a:xfrm>
            <a:off x="4864934" y="3506827"/>
            <a:ext cx="86076" cy="86076"/>
          </a:xfrm>
          <a:prstGeom prst="rect">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p>
        </p:txBody>
      </p:sp>
      <p:sp>
        <p:nvSpPr>
          <p:cNvPr id="110" name="矩形 109"/>
          <p:cNvSpPr/>
          <p:nvPr/>
        </p:nvSpPr>
        <p:spPr>
          <a:xfrm>
            <a:off x="4864934" y="3856780"/>
            <a:ext cx="86076" cy="86076"/>
          </a:xfrm>
          <a:prstGeom prst="rect">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31697"/>
          <a:stretch>
            <a:fillRect/>
          </a:stretch>
        </p:blipFill>
        <p:spPr bwMode="auto">
          <a:xfrm>
            <a:off x="0" y="-1"/>
            <a:ext cx="9144000" cy="5143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937692" y="144686"/>
            <a:ext cx="3024335" cy="400110"/>
          </a:xfrm>
          <a:prstGeom prst="rect">
            <a:avLst/>
          </a:prstGeom>
          <a:noFill/>
        </p:spPr>
        <p:txBody>
          <a:bodyPr wrap="square" rtlCol="0">
            <a:spAutoFit/>
          </a:bodyPr>
          <a:lstStyle/>
          <a:p>
            <a:r>
              <a:rPr lang="en-US" altLang="zh-CN" sz="2000" b="1" dirty="0">
                <a:solidFill>
                  <a:srgbClr val="2D221B"/>
                </a:solidFill>
                <a:latin typeface="微软雅黑" panose="020B0503020204020204" pitchFamily="34" charset="-122"/>
                <a:ea typeface="微软雅黑" panose="020B0503020204020204" pitchFamily="34" charset="-122"/>
                <a:cs typeface="Vrinda" panose="020B0502040204020203" pitchFamily="34" charset="0"/>
              </a:rPr>
              <a:t>DATA  ANALYSIS</a:t>
            </a:r>
          </a:p>
        </p:txBody>
      </p:sp>
      <p:sp>
        <p:nvSpPr>
          <p:cNvPr id="15" name="TextBox 14"/>
          <p:cNvSpPr txBox="1"/>
          <p:nvPr/>
        </p:nvSpPr>
        <p:spPr>
          <a:xfrm>
            <a:off x="959654" y="432718"/>
            <a:ext cx="7716802" cy="267124"/>
          </a:xfrm>
          <a:prstGeom prst="rect">
            <a:avLst/>
          </a:prstGeom>
          <a:noFill/>
        </p:spPr>
        <p:txBody>
          <a:bodyPr wrap="square" rtlCol="0">
            <a:spAutoFit/>
          </a:bodyPr>
          <a:lstStyle/>
          <a:p>
            <a:pPr>
              <a:lnSpc>
                <a:spcPts val="1500"/>
              </a:lnSpc>
            </a:pP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Sed</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ut</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perspiciatis</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undSed</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ut</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perspiciatis</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unde</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omnis</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iste</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natus</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error sit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voluptatem</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accusantiuSed</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ut</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perspiciatis</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unde</a:t>
            </a:r>
            <a:endPar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endParaRPr>
          </a:p>
        </p:txBody>
      </p:sp>
      <p:grpSp>
        <p:nvGrpSpPr>
          <p:cNvPr id="6" name="Group 3"/>
          <p:cNvGrpSpPr/>
          <p:nvPr/>
        </p:nvGrpSpPr>
        <p:grpSpPr>
          <a:xfrm rot="21388552" flipH="1">
            <a:off x="242579" y="27865"/>
            <a:ext cx="689534" cy="625672"/>
            <a:chOff x="7930034" y="1635267"/>
            <a:chExt cx="3330788" cy="3022303"/>
          </a:xfrm>
          <a:solidFill>
            <a:srgbClr val="01A89E"/>
          </a:solidFill>
        </p:grpSpPr>
        <p:sp>
          <p:nvSpPr>
            <p:cNvPr id="7" name="Isosceles Triangle 7"/>
            <p:cNvSpPr/>
            <p:nvPr/>
          </p:nvSpPr>
          <p:spPr>
            <a:xfrm rot="2881072" flipV="1">
              <a:off x="8019596" y="3910238"/>
              <a:ext cx="657770" cy="836894"/>
            </a:xfrm>
            <a:prstGeom prst="triangl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9" name="Isosceles Triangle 8"/>
            <p:cNvSpPr/>
            <p:nvPr/>
          </p:nvSpPr>
          <p:spPr>
            <a:xfrm rot="2881072" flipV="1">
              <a:off x="8030238" y="4326992"/>
              <a:ext cx="265230" cy="337457"/>
            </a:xfrm>
            <a:prstGeom prst="triangl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10" name="Oval 9"/>
            <p:cNvSpPr/>
            <p:nvPr/>
          </p:nvSpPr>
          <p:spPr>
            <a:xfrm rot="2881072">
              <a:off x="8580663" y="3515722"/>
              <a:ext cx="170121" cy="170121"/>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11" name="Oval 10"/>
            <p:cNvSpPr/>
            <p:nvPr/>
          </p:nvSpPr>
          <p:spPr>
            <a:xfrm rot="2881072">
              <a:off x="8794981" y="3751961"/>
              <a:ext cx="95276" cy="95276"/>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12" name="Oval 11"/>
            <p:cNvSpPr/>
            <p:nvPr/>
          </p:nvSpPr>
          <p:spPr>
            <a:xfrm rot="2881072">
              <a:off x="9017027" y="4000657"/>
              <a:ext cx="170121" cy="170121"/>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13" name="Oval 12"/>
            <p:cNvSpPr/>
            <p:nvPr/>
          </p:nvSpPr>
          <p:spPr>
            <a:xfrm rot="2881072">
              <a:off x="8917084" y="3212998"/>
              <a:ext cx="170121" cy="170121"/>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14" name="Oval 13"/>
            <p:cNvSpPr/>
            <p:nvPr/>
          </p:nvSpPr>
          <p:spPr>
            <a:xfrm rot="2881072">
              <a:off x="9276075" y="2947576"/>
              <a:ext cx="105312" cy="105312"/>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16" name="Oval 14"/>
            <p:cNvSpPr/>
            <p:nvPr/>
          </p:nvSpPr>
          <p:spPr>
            <a:xfrm rot="2881072">
              <a:off x="9632596" y="2569151"/>
              <a:ext cx="170121" cy="170121"/>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17" name="Oval 15"/>
            <p:cNvSpPr/>
            <p:nvPr/>
          </p:nvSpPr>
          <p:spPr>
            <a:xfrm rot="2881072">
              <a:off x="10670430" y="1635267"/>
              <a:ext cx="170121" cy="170121"/>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18" name="Oval 16"/>
            <p:cNvSpPr/>
            <p:nvPr/>
          </p:nvSpPr>
          <p:spPr>
            <a:xfrm rot="2881072">
              <a:off x="10354311" y="1919723"/>
              <a:ext cx="170121" cy="170121"/>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19" name="Oval 17"/>
            <p:cNvSpPr/>
            <p:nvPr/>
          </p:nvSpPr>
          <p:spPr>
            <a:xfrm rot="2881072">
              <a:off x="10038597" y="2253810"/>
              <a:ext cx="105312" cy="105312"/>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20" name="Oval 18"/>
            <p:cNvSpPr/>
            <p:nvPr/>
          </p:nvSpPr>
          <p:spPr>
            <a:xfrm rot="2881072">
              <a:off x="11090701" y="2102318"/>
              <a:ext cx="170121" cy="170121"/>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21" name="Oval 19"/>
            <p:cNvSpPr/>
            <p:nvPr/>
          </p:nvSpPr>
          <p:spPr>
            <a:xfrm rot="2881072">
              <a:off x="10927069" y="1888511"/>
              <a:ext cx="105312" cy="105312"/>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22" name="Oval 20"/>
            <p:cNvSpPr/>
            <p:nvPr/>
          </p:nvSpPr>
          <p:spPr>
            <a:xfrm rot="2881072">
              <a:off x="10521112" y="2708784"/>
              <a:ext cx="105312" cy="105312"/>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23" name="Oval 21"/>
            <p:cNvSpPr/>
            <p:nvPr/>
          </p:nvSpPr>
          <p:spPr>
            <a:xfrm rot="2881072">
              <a:off x="10773401" y="2395452"/>
              <a:ext cx="170121" cy="170121"/>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24" name="Oval 22"/>
            <p:cNvSpPr/>
            <p:nvPr/>
          </p:nvSpPr>
          <p:spPr>
            <a:xfrm rot="2881072">
              <a:off x="10296370" y="2849452"/>
              <a:ext cx="170121" cy="170121"/>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25" name="Oval 23"/>
            <p:cNvSpPr/>
            <p:nvPr/>
          </p:nvSpPr>
          <p:spPr>
            <a:xfrm rot="2881072">
              <a:off x="9902669" y="3265284"/>
              <a:ext cx="105312" cy="105312"/>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26" name="Oval 24"/>
            <p:cNvSpPr/>
            <p:nvPr/>
          </p:nvSpPr>
          <p:spPr>
            <a:xfrm rot="2881072">
              <a:off x="9632463" y="3446861"/>
              <a:ext cx="170121" cy="170121"/>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27" name="Oval 25"/>
            <p:cNvSpPr/>
            <p:nvPr/>
          </p:nvSpPr>
          <p:spPr>
            <a:xfrm rot="2881072">
              <a:off x="9314753" y="3794314"/>
              <a:ext cx="105312" cy="105312"/>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28" name="Oval 26"/>
            <p:cNvSpPr/>
            <p:nvPr/>
          </p:nvSpPr>
          <p:spPr>
            <a:xfrm rot="2881072">
              <a:off x="10112396" y="2598419"/>
              <a:ext cx="105312" cy="105312"/>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29" name="Oval 27"/>
            <p:cNvSpPr/>
            <p:nvPr/>
          </p:nvSpPr>
          <p:spPr>
            <a:xfrm rot="2881072">
              <a:off x="9877954" y="2841818"/>
              <a:ext cx="170121" cy="170121"/>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30" name="Oval 28"/>
            <p:cNvSpPr/>
            <p:nvPr/>
          </p:nvSpPr>
          <p:spPr>
            <a:xfrm rot="2881072">
              <a:off x="9254321" y="3121514"/>
              <a:ext cx="247155" cy="247155"/>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31" name="Oval 29"/>
            <p:cNvSpPr/>
            <p:nvPr/>
          </p:nvSpPr>
          <p:spPr>
            <a:xfrm rot="2881072">
              <a:off x="10591845" y="2011825"/>
              <a:ext cx="247155" cy="247155"/>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32" name="Oval 30"/>
            <p:cNvSpPr/>
            <p:nvPr/>
          </p:nvSpPr>
          <p:spPr>
            <a:xfrm rot="2881072">
              <a:off x="10473364" y="2438442"/>
              <a:ext cx="105312" cy="105312"/>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33" name="Oval 31"/>
            <p:cNvSpPr/>
            <p:nvPr/>
          </p:nvSpPr>
          <p:spPr>
            <a:xfrm rot="2881072">
              <a:off x="9067241" y="3634743"/>
              <a:ext cx="170121" cy="170121"/>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34" name="Oval 32"/>
            <p:cNvSpPr/>
            <p:nvPr/>
          </p:nvSpPr>
          <p:spPr>
            <a:xfrm rot="2881072">
              <a:off x="9610135" y="2931868"/>
              <a:ext cx="105312" cy="105312"/>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cxnSp>
          <p:nvCxnSpPr>
            <p:cNvPr id="35" name="Straight Connector 33"/>
            <p:cNvCxnSpPr>
              <a:stCxn id="10" idx="6"/>
              <a:endCxn id="11" idx="2"/>
            </p:cNvCxnSpPr>
            <p:nvPr/>
          </p:nvCxnSpPr>
          <p:spPr>
            <a:xfrm rot="2881072">
              <a:off x="8699978" y="3713354"/>
              <a:ext cx="133418" cy="1492"/>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36" name="Straight Connector 34"/>
            <p:cNvCxnSpPr>
              <a:stCxn id="11" idx="6"/>
              <a:endCxn id="12" idx="2"/>
            </p:cNvCxnSpPr>
            <p:nvPr/>
          </p:nvCxnSpPr>
          <p:spPr>
            <a:xfrm rot="2881072" flipV="1">
              <a:off x="8833064" y="3928003"/>
              <a:ext cx="253546" cy="1492"/>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37" name="Straight Connector 35"/>
            <p:cNvCxnSpPr>
              <a:stCxn id="12" idx="0"/>
              <a:endCxn id="27" idx="4"/>
            </p:cNvCxnSpPr>
            <p:nvPr/>
          </p:nvCxnSpPr>
          <p:spPr>
            <a:xfrm rot="2881072" flipH="1" flipV="1">
              <a:off x="9246792" y="3845901"/>
              <a:ext cx="1" cy="219209"/>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38" name="Straight Connector 36"/>
            <p:cNvCxnSpPr>
              <a:stCxn id="27" idx="0"/>
              <a:endCxn id="26" idx="4"/>
            </p:cNvCxnSpPr>
            <p:nvPr/>
          </p:nvCxnSpPr>
          <p:spPr>
            <a:xfrm rot="2881072" flipV="1">
              <a:off x="9530423" y="3533644"/>
              <a:ext cx="0" cy="333279"/>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39" name="Straight Connector 37"/>
            <p:cNvCxnSpPr>
              <a:stCxn id="26" idx="0"/>
              <a:endCxn id="25" idx="4"/>
            </p:cNvCxnSpPr>
            <p:nvPr/>
          </p:nvCxnSpPr>
          <p:spPr>
            <a:xfrm rot="2881072" flipV="1">
              <a:off x="9848469" y="3323000"/>
              <a:ext cx="0" cy="182185"/>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40" name="Straight Connector 38"/>
            <p:cNvCxnSpPr>
              <a:stCxn id="25" idx="0"/>
              <a:endCxn id="24" idx="4"/>
            </p:cNvCxnSpPr>
            <p:nvPr/>
          </p:nvCxnSpPr>
          <p:spPr>
            <a:xfrm rot="2881072" flipV="1">
              <a:off x="10156334" y="2919312"/>
              <a:ext cx="1" cy="435505"/>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41" name="Straight Connector 39"/>
            <p:cNvCxnSpPr>
              <a:stCxn id="24" idx="0"/>
              <a:endCxn id="22" idx="4"/>
            </p:cNvCxnSpPr>
            <p:nvPr/>
          </p:nvCxnSpPr>
          <p:spPr>
            <a:xfrm rot="2881072" flipH="1" flipV="1">
              <a:off x="10489643" y="2776626"/>
              <a:ext cx="1" cy="121026"/>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42" name="Straight Connector 40"/>
            <p:cNvCxnSpPr>
              <a:stCxn id="22" idx="0"/>
              <a:endCxn id="23" idx="4"/>
            </p:cNvCxnSpPr>
            <p:nvPr/>
          </p:nvCxnSpPr>
          <p:spPr>
            <a:xfrm rot="2881072" flipH="1" flipV="1">
              <a:off x="10694872" y="2500903"/>
              <a:ext cx="18397" cy="261823"/>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43" name="Straight Connector 41"/>
            <p:cNvCxnSpPr>
              <a:stCxn id="23" idx="0"/>
              <a:endCxn id="20" idx="4"/>
            </p:cNvCxnSpPr>
            <p:nvPr/>
          </p:nvCxnSpPr>
          <p:spPr>
            <a:xfrm rot="2881072" flipH="1" flipV="1">
              <a:off x="11014282" y="2203035"/>
              <a:ext cx="5660" cy="261822"/>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44" name="Straight Connector 42"/>
            <p:cNvCxnSpPr>
              <a:stCxn id="20" idx="2"/>
              <a:endCxn id="21" idx="6"/>
            </p:cNvCxnSpPr>
            <p:nvPr/>
          </p:nvCxnSpPr>
          <p:spPr>
            <a:xfrm rot="2881072" flipH="1" flipV="1">
              <a:off x="10978688" y="2042746"/>
              <a:ext cx="176435" cy="18967"/>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45" name="Straight Connector 43"/>
            <p:cNvCxnSpPr>
              <a:stCxn id="21" idx="2"/>
              <a:endCxn id="17" idx="6"/>
            </p:cNvCxnSpPr>
            <p:nvPr/>
          </p:nvCxnSpPr>
          <p:spPr>
            <a:xfrm rot="2881072" flipH="1">
              <a:off x="10790228" y="1833308"/>
              <a:ext cx="176435" cy="18967"/>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46" name="Straight Connector 44"/>
            <p:cNvCxnSpPr>
              <a:stCxn id="17" idx="4"/>
              <a:endCxn id="18" idx="0"/>
            </p:cNvCxnSpPr>
            <p:nvPr/>
          </p:nvCxnSpPr>
          <p:spPr>
            <a:xfrm rot="2881072">
              <a:off x="10597431" y="1734987"/>
              <a:ext cx="0" cy="255139"/>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47" name="Straight Connector 45"/>
            <p:cNvCxnSpPr>
              <a:stCxn id="18" idx="4"/>
              <a:endCxn id="19" idx="0"/>
            </p:cNvCxnSpPr>
            <p:nvPr/>
          </p:nvCxnSpPr>
          <p:spPr>
            <a:xfrm rot="2881072" flipH="1">
              <a:off x="10248969" y="2005036"/>
              <a:ext cx="8600" cy="322854"/>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48" name="Straight Connector 46"/>
            <p:cNvCxnSpPr>
              <a:stCxn id="19" idx="4"/>
              <a:endCxn id="16" idx="0"/>
            </p:cNvCxnSpPr>
            <p:nvPr/>
          </p:nvCxnSpPr>
          <p:spPr>
            <a:xfrm rot="2881072">
              <a:off x="9912199" y="2283199"/>
              <a:ext cx="8600" cy="372604"/>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49" name="Straight Connector 47"/>
            <p:cNvCxnSpPr>
              <a:stCxn id="16" idx="4"/>
              <a:endCxn id="14" idx="0"/>
            </p:cNvCxnSpPr>
            <p:nvPr/>
          </p:nvCxnSpPr>
          <p:spPr>
            <a:xfrm rot="2881072" flipH="1">
              <a:off x="9509682" y="2646637"/>
              <a:ext cx="2937" cy="382845"/>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50" name="Straight Connector 48"/>
            <p:cNvCxnSpPr>
              <a:stCxn id="14" idx="4"/>
              <a:endCxn id="13" idx="0"/>
            </p:cNvCxnSpPr>
            <p:nvPr/>
          </p:nvCxnSpPr>
          <p:spPr>
            <a:xfrm rot="2881072">
              <a:off x="9176013" y="2986173"/>
              <a:ext cx="2937" cy="304269"/>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51" name="Straight Connector 49"/>
            <p:cNvCxnSpPr>
              <a:stCxn id="13" idx="4"/>
              <a:endCxn id="10" idx="0"/>
            </p:cNvCxnSpPr>
            <p:nvPr/>
          </p:nvCxnSpPr>
          <p:spPr>
            <a:xfrm rot="2881072">
              <a:off x="8833934" y="3308196"/>
              <a:ext cx="0" cy="282450"/>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52" name="Straight Connector 50"/>
            <p:cNvCxnSpPr>
              <a:stCxn id="10" idx="7"/>
              <a:endCxn id="33" idx="2"/>
            </p:cNvCxnSpPr>
            <p:nvPr/>
          </p:nvCxnSpPr>
          <p:spPr>
            <a:xfrm rot="2881072" flipV="1">
              <a:off x="8788666" y="3519948"/>
              <a:ext cx="268739" cy="221939"/>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53" name="Straight Connector 51"/>
            <p:cNvCxnSpPr>
              <a:stCxn id="33" idx="6"/>
              <a:endCxn id="12" idx="1"/>
            </p:cNvCxnSpPr>
            <p:nvPr/>
          </p:nvCxnSpPr>
          <p:spPr>
            <a:xfrm rot="2881072">
              <a:off x="9111278" y="3780935"/>
              <a:ext cx="93208" cy="221939"/>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54" name="Straight Connector 52"/>
            <p:cNvCxnSpPr>
              <a:stCxn id="33" idx="4"/>
              <a:endCxn id="11" idx="7"/>
            </p:cNvCxnSpPr>
            <p:nvPr/>
          </p:nvCxnSpPr>
          <p:spPr>
            <a:xfrm rot="2881072" flipH="1">
              <a:off x="8932559" y="3706988"/>
              <a:ext cx="114145" cy="164833"/>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55" name="Straight Connector 53"/>
            <p:cNvCxnSpPr>
              <a:stCxn id="33" idx="1"/>
              <a:endCxn id="13" idx="6"/>
            </p:cNvCxnSpPr>
            <p:nvPr/>
          </p:nvCxnSpPr>
          <p:spPr>
            <a:xfrm rot="2881072" flipH="1" flipV="1">
              <a:off x="8973541" y="3442906"/>
              <a:ext cx="268739" cy="110338"/>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56" name="Straight Connector 54"/>
            <p:cNvCxnSpPr>
              <a:stCxn id="13" idx="7"/>
              <a:endCxn id="30" idx="3"/>
            </p:cNvCxnSpPr>
            <p:nvPr/>
          </p:nvCxnSpPr>
          <p:spPr>
            <a:xfrm rot="2881072" flipV="1">
              <a:off x="9138569" y="3186951"/>
              <a:ext cx="64440" cy="167219"/>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57" name="Straight Connector 55"/>
            <p:cNvCxnSpPr>
              <a:stCxn id="30" idx="6"/>
              <a:endCxn id="26" idx="2"/>
            </p:cNvCxnSpPr>
            <p:nvPr/>
          </p:nvCxnSpPr>
          <p:spPr>
            <a:xfrm rot="2881072" flipV="1">
              <a:off x="9444717" y="3372521"/>
              <a:ext cx="231753" cy="60602"/>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58" name="Straight Connector 56"/>
            <p:cNvCxnSpPr>
              <a:stCxn id="27" idx="1"/>
              <a:endCxn id="30" idx="5"/>
            </p:cNvCxnSpPr>
            <p:nvPr/>
          </p:nvCxnSpPr>
          <p:spPr>
            <a:xfrm rot="2881072" flipH="1" flipV="1">
              <a:off x="9212899" y="3438553"/>
              <a:ext cx="315776" cy="285778"/>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59" name="Straight Connector 57"/>
            <p:cNvCxnSpPr>
              <a:stCxn id="33" idx="0"/>
              <a:endCxn id="26" idx="3"/>
            </p:cNvCxnSpPr>
            <p:nvPr/>
          </p:nvCxnSpPr>
          <p:spPr>
            <a:xfrm rot="2881072" flipV="1">
              <a:off x="9334924" y="3394861"/>
              <a:ext cx="178267" cy="400628"/>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60" name="Straight Connector 58"/>
            <p:cNvCxnSpPr>
              <a:stCxn id="26" idx="1"/>
              <a:endCxn id="34" idx="5"/>
            </p:cNvCxnSpPr>
            <p:nvPr/>
          </p:nvCxnSpPr>
          <p:spPr>
            <a:xfrm rot="2881072" flipH="1" flipV="1">
              <a:off x="9517940" y="3127999"/>
              <a:ext cx="346141" cy="228087"/>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61" name="Straight Connector 59"/>
            <p:cNvCxnSpPr>
              <a:stCxn id="14" idx="7"/>
              <a:endCxn id="34" idx="3"/>
            </p:cNvCxnSpPr>
            <p:nvPr/>
          </p:nvCxnSpPr>
          <p:spPr>
            <a:xfrm rot="2881072" flipV="1">
              <a:off x="9427106" y="2900196"/>
              <a:ext cx="137310" cy="184365"/>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62" name="Straight Connector 60"/>
            <p:cNvCxnSpPr>
              <a:stCxn id="34" idx="7"/>
              <a:endCxn id="29" idx="3"/>
            </p:cNvCxnSpPr>
            <p:nvPr/>
          </p:nvCxnSpPr>
          <p:spPr>
            <a:xfrm rot="2881072" flipV="1">
              <a:off x="9766429" y="2872672"/>
              <a:ext cx="60588" cy="164352"/>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63" name="Straight Connector 61"/>
            <p:cNvCxnSpPr>
              <a:stCxn id="25" idx="1"/>
              <a:endCxn id="29" idx="5"/>
            </p:cNvCxnSpPr>
            <p:nvPr/>
          </p:nvCxnSpPr>
          <p:spPr>
            <a:xfrm rot="2881072" flipH="1" flipV="1">
              <a:off x="9864230" y="3053630"/>
              <a:ext cx="188174" cy="169917"/>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64" name="Straight Connector 62"/>
            <p:cNvCxnSpPr>
              <a:stCxn id="30" idx="0"/>
              <a:endCxn id="34" idx="4"/>
            </p:cNvCxnSpPr>
            <p:nvPr/>
          </p:nvCxnSpPr>
          <p:spPr>
            <a:xfrm rot="2881072" flipH="1" flipV="1">
              <a:off x="9545140" y="2986171"/>
              <a:ext cx="3130" cy="209835"/>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65" name="Straight Connector 63"/>
            <p:cNvCxnSpPr>
              <a:stCxn id="34" idx="0"/>
              <a:endCxn id="16" idx="5"/>
            </p:cNvCxnSpPr>
            <p:nvPr/>
          </p:nvCxnSpPr>
          <p:spPr>
            <a:xfrm rot="2881072" flipH="1" flipV="1">
              <a:off x="9633209" y="2769764"/>
              <a:ext cx="148693" cy="148928"/>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66" name="Straight Connector 64"/>
            <p:cNvCxnSpPr>
              <a:stCxn id="16" idx="7"/>
              <a:endCxn id="28" idx="3"/>
            </p:cNvCxnSpPr>
            <p:nvPr/>
          </p:nvCxnSpPr>
          <p:spPr>
            <a:xfrm rot="2881072" flipV="1">
              <a:off x="9857759" y="2534851"/>
              <a:ext cx="199551" cy="237291"/>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67" name="Straight Connector 65"/>
            <p:cNvCxnSpPr>
              <a:stCxn id="28" idx="1"/>
              <a:endCxn id="19" idx="6"/>
            </p:cNvCxnSpPr>
            <p:nvPr/>
          </p:nvCxnSpPr>
          <p:spPr>
            <a:xfrm rot="2881072" flipH="1" flipV="1">
              <a:off x="10039329" y="2402842"/>
              <a:ext cx="215641" cy="138417"/>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68" name="Straight Connector 66"/>
            <p:cNvCxnSpPr>
              <a:stCxn id="19" idx="7"/>
              <a:endCxn id="32" idx="2"/>
            </p:cNvCxnSpPr>
            <p:nvPr/>
          </p:nvCxnSpPr>
          <p:spPr>
            <a:xfrm rot="2881072" flipV="1">
              <a:off x="10148231" y="2299371"/>
              <a:ext cx="338173" cy="162453"/>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69" name="Straight Connector 67"/>
            <p:cNvCxnSpPr>
              <a:stCxn id="28" idx="0"/>
              <a:endCxn id="32" idx="4"/>
            </p:cNvCxnSpPr>
            <p:nvPr/>
          </p:nvCxnSpPr>
          <p:spPr>
            <a:xfrm rot="2881072" flipV="1">
              <a:off x="10284270" y="2436075"/>
              <a:ext cx="122532" cy="270024"/>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70" name="Straight Connector 68"/>
            <p:cNvCxnSpPr>
              <a:stCxn id="29" idx="0"/>
              <a:endCxn id="28" idx="5"/>
            </p:cNvCxnSpPr>
            <p:nvPr/>
          </p:nvCxnSpPr>
          <p:spPr>
            <a:xfrm rot="2881072" flipH="1" flipV="1">
              <a:off x="10077940" y="2680632"/>
              <a:ext cx="32644" cy="212376"/>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71" name="Straight Connector 69"/>
            <p:cNvCxnSpPr>
              <a:stCxn id="28" idx="7"/>
              <a:endCxn id="22" idx="2"/>
            </p:cNvCxnSpPr>
            <p:nvPr/>
          </p:nvCxnSpPr>
          <p:spPr>
            <a:xfrm rot="2881072" flipV="1">
              <a:off x="10245320" y="2591690"/>
              <a:ext cx="265541" cy="192765"/>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72" name="Straight Connector 70"/>
            <p:cNvCxnSpPr>
              <a:stCxn id="22" idx="1"/>
              <a:endCxn id="32" idx="6"/>
            </p:cNvCxnSpPr>
            <p:nvPr/>
          </p:nvCxnSpPr>
          <p:spPr>
            <a:xfrm rot="2881072" flipH="1" flipV="1">
              <a:off x="10497387" y="2565496"/>
              <a:ext cx="143009" cy="108105"/>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73" name="Straight Connector 71"/>
            <p:cNvCxnSpPr>
              <a:stCxn id="32" idx="7"/>
              <a:endCxn id="23" idx="3"/>
            </p:cNvCxnSpPr>
            <p:nvPr/>
          </p:nvCxnSpPr>
          <p:spPr>
            <a:xfrm rot="2881072" flipV="1">
              <a:off x="10617501" y="2406541"/>
              <a:ext cx="117121" cy="156822"/>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74" name="Straight Connector 72"/>
            <p:cNvCxnSpPr>
              <a:stCxn id="32" idx="1"/>
              <a:endCxn id="31" idx="4"/>
            </p:cNvCxnSpPr>
            <p:nvPr/>
          </p:nvCxnSpPr>
          <p:spPr>
            <a:xfrm rot="2881072" flipH="1" flipV="1">
              <a:off x="10525935" y="2219337"/>
              <a:ext cx="100483" cy="217906"/>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75" name="Straight Connector 73"/>
            <p:cNvCxnSpPr>
              <a:stCxn id="18" idx="7"/>
              <a:endCxn id="31" idx="2"/>
            </p:cNvCxnSpPr>
            <p:nvPr/>
          </p:nvCxnSpPr>
          <p:spPr>
            <a:xfrm rot="2881072" flipV="1">
              <a:off x="10529527" y="1997559"/>
              <a:ext cx="98022" cy="57685"/>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76" name="Straight Connector 74"/>
            <p:cNvCxnSpPr>
              <a:stCxn id="31" idx="1"/>
              <a:endCxn id="17" idx="5"/>
            </p:cNvCxnSpPr>
            <p:nvPr/>
          </p:nvCxnSpPr>
          <p:spPr>
            <a:xfrm rot="2881072" flipH="1" flipV="1">
              <a:off x="10669362" y="1828684"/>
              <a:ext cx="134217" cy="159899"/>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77" name="Straight Connector 75"/>
            <p:cNvCxnSpPr>
              <a:stCxn id="31" idx="0"/>
              <a:endCxn id="21" idx="4"/>
            </p:cNvCxnSpPr>
            <p:nvPr/>
          </p:nvCxnSpPr>
          <p:spPr>
            <a:xfrm rot="2881072" flipV="1">
              <a:off x="10857731" y="1939485"/>
              <a:ext cx="32405" cy="150161"/>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78" name="Straight Connector 76"/>
            <p:cNvCxnSpPr>
              <a:stCxn id="31" idx="7"/>
              <a:endCxn id="20" idx="3"/>
            </p:cNvCxnSpPr>
            <p:nvPr/>
          </p:nvCxnSpPr>
          <p:spPr>
            <a:xfrm rot="2881072" flipV="1">
              <a:off x="10865310" y="2082455"/>
              <a:ext cx="199028" cy="159899"/>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79" name="Straight Connector 77"/>
            <p:cNvCxnSpPr>
              <a:stCxn id="31" idx="6"/>
              <a:endCxn id="23" idx="1"/>
            </p:cNvCxnSpPr>
            <p:nvPr/>
          </p:nvCxnSpPr>
          <p:spPr>
            <a:xfrm rot="2881072">
              <a:off x="10746265" y="2279234"/>
              <a:ext cx="168493" cy="64368"/>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sp>
          <p:nvSpPr>
            <p:cNvPr id="80" name="Oval 78"/>
            <p:cNvSpPr/>
            <p:nvPr/>
          </p:nvSpPr>
          <p:spPr>
            <a:xfrm rot="2881072">
              <a:off x="8158138" y="4339718"/>
              <a:ext cx="260282" cy="86280"/>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grpSp>
      <p:graphicFrame>
        <p:nvGraphicFramePr>
          <p:cNvPr id="81" name="图表 80"/>
          <p:cNvGraphicFramePr/>
          <p:nvPr/>
        </p:nvGraphicFramePr>
        <p:xfrm>
          <a:off x="833573" y="1679326"/>
          <a:ext cx="7483750" cy="2270673"/>
        </p:xfrm>
        <a:graphic>
          <a:graphicData uri="http://schemas.openxmlformats.org/drawingml/2006/chart">
            <c:chart xmlns:c="http://schemas.openxmlformats.org/drawingml/2006/chart" xmlns:r="http://schemas.openxmlformats.org/officeDocument/2006/relationships" r:id="rId3"/>
          </a:graphicData>
        </a:graphic>
      </p:graphicFrame>
      <p:sp>
        <p:nvSpPr>
          <p:cNvPr id="82" name="矩形 81"/>
          <p:cNvSpPr/>
          <p:nvPr/>
        </p:nvSpPr>
        <p:spPr>
          <a:xfrm>
            <a:off x="1017114" y="3822558"/>
            <a:ext cx="531755" cy="246221"/>
          </a:xfrm>
          <a:prstGeom prst="rect">
            <a:avLst/>
          </a:prstGeom>
        </p:spPr>
        <p:txBody>
          <a:bodyPr wrap="square" lIns="91438" tIns="45719" rIns="91438" bIns="45719">
            <a:spAutoFit/>
          </a:bodyPr>
          <a:lstStyle/>
          <a:p>
            <a:pPr defTabSz="685800" fontAlgn="base">
              <a:spcBef>
                <a:spcPct val="0"/>
              </a:spcBef>
              <a:spcAft>
                <a:spcPct val="0"/>
              </a:spcAft>
            </a:pP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rPr>
              <a:t>JAN</a:t>
            </a:r>
          </a:p>
        </p:txBody>
      </p:sp>
      <p:sp>
        <p:nvSpPr>
          <p:cNvPr id="83" name="矩形 82"/>
          <p:cNvSpPr/>
          <p:nvPr/>
        </p:nvSpPr>
        <p:spPr>
          <a:xfrm>
            <a:off x="1628767" y="3822558"/>
            <a:ext cx="531755" cy="246221"/>
          </a:xfrm>
          <a:prstGeom prst="rect">
            <a:avLst/>
          </a:prstGeom>
        </p:spPr>
        <p:txBody>
          <a:bodyPr wrap="square" lIns="91438" tIns="45719" rIns="91438" bIns="45719">
            <a:spAutoFit/>
          </a:bodyPr>
          <a:lstStyle/>
          <a:p>
            <a:pPr defTabSz="685800" fontAlgn="base">
              <a:spcBef>
                <a:spcPct val="0"/>
              </a:spcBef>
              <a:spcAft>
                <a:spcPct val="0"/>
              </a:spcAft>
            </a:pP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rPr>
              <a:t>FEB</a:t>
            </a:r>
          </a:p>
        </p:txBody>
      </p:sp>
      <p:sp>
        <p:nvSpPr>
          <p:cNvPr id="84" name="矩形 83"/>
          <p:cNvSpPr/>
          <p:nvPr/>
        </p:nvSpPr>
        <p:spPr>
          <a:xfrm>
            <a:off x="2187871" y="3822558"/>
            <a:ext cx="631796" cy="246221"/>
          </a:xfrm>
          <a:prstGeom prst="rect">
            <a:avLst/>
          </a:prstGeom>
        </p:spPr>
        <p:txBody>
          <a:bodyPr wrap="square" lIns="91438" tIns="45719" rIns="91438" bIns="45719">
            <a:spAutoFit/>
          </a:bodyPr>
          <a:lstStyle/>
          <a:p>
            <a:pPr defTabSz="685800" fontAlgn="base">
              <a:spcBef>
                <a:spcPct val="0"/>
              </a:spcBef>
              <a:spcAft>
                <a:spcPct val="0"/>
              </a:spcAft>
            </a:pP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rPr>
              <a:t>MAR</a:t>
            </a:r>
          </a:p>
        </p:txBody>
      </p:sp>
      <p:sp>
        <p:nvSpPr>
          <p:cNvPr id="85" name="矩形 84"/>
          <p:cNvSpPr/>
          <p:nvPr/>
        </p:nvSpPr>
        <p:spPr>
          <a:xfrm>
            <a:off x="2819667" y="3822558"/>
            <a:ext cx="631796" cy="246221"/>
          </a:xfrm>
          <a:prstGeom prst="rect">
            <a:avLst/>
          </a:prstGeom>
        </p:spPr>
        <p:txBody>
          <a:bodyPr wrap="square" lIns="91438" tIns="45719" rIns="91438" bIns="45719">
            <a:spAutoFit/>
          </a:bodyPr>
          <a:lstStyle/>
          <a:p>
            <a:pPr defTabSz="685800" fontAlgn="base">
              <a:spcBef>
                <a:spcPct val="0"/>
              </a:spcBef>
              <a:spcAft>
                <a:spcPct val="0"/>
              </a:spcAft>
            </a:pP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rPr>
              <a:t>APR</a:t>
            </a:r>
          </a:p>
        </p:txBody>
      </p:sp>
      <p:sp>
        <p:nvSpPr>
          <p:cNvPr id="86" name="矩形 85"/>
          <p:cNvSpPr/>
          <p:nvPr/>
        </p:nvSpPr>
        <p:spPr>
          <a:xfrm>
            <a:off x="3409423" y="3822558"/>
            <a:ext cx="631796" cy="246221"/>
          </a:xfrm>
          <a:prstGeom prst="rect">
            <a:avLst/>
          </a:prstGeom>
        </p:spPr>
        <p:txBody>
          <a:bodyPr wrap="square" lIns="91438" tIns="45719" rIns="91438" bIns="45719">
            <a:spAutoFit/>
          </a:bodyPr>
          <a:lstStyle/>
          <a:p>
            <a:pPr defTabSz="685800" fontAlgn="base">
              <a:spcBef>
                <a:spcPct val="0"/>
              </a:spcBef>
              <a:spcAft>
                <a:spcPct val="0"/>
              </a:spcAft>
            </a:pP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rPr>
              <a:t>MAY</a:t>
            </a:r>
          </a:p>
        </p:txBody>
      </p:sp>
      <p:sp>
        <p:nvSpPr>
          <p:cNvPr id="87" name="矩形 86"/>
          <p:cNvSpPr/>
          <p:nvPr/>
        </p:nvSpPr>
        <p:spPr>
          <a:xfrm>
            <a:off x="4041219" y="3822558"/>
            <a:ext cx="631796" cy="246221"/>
          </a:xfrm>
          <a:prstGeom prst="rect">
            <a:avLst/>
          </a:prstGeom>
        </p:spPr>
        <p:txBody>
          <a:bodyPr wrap="square" lIns="91438" tIns="45719" rIns="91438" bIns="45719">
            <a:spAutoFit/>
          </a:bodyPr>
          <a:lstStyle/>
          <a:p>
            <a:pPr defTabSz="685800" fontAlgn="base">
              <a:spcBef>
                <a:spcPct val="0"/>
              </a:spcBef>
              <a:spcAft>
                <a:spcPct val="0"/>
              </a:spcAft>
            </a:pP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rPr>
              <a:t>JUN</a:t>
            </a:r>
          </a:p>
        </p:txBody>
      </p:sp>
      <p:sp>
        <p:nvSpPr>
          <p:cNvPr id="88" name="矩形 87"/>
          <p:cNvSpPr/>
          <p:nvPr/>
        </p:nvSpPr>
        <p:spPr>
          <a:xfrm>
            <a:off x="4662505" y="3822558"/>
            <a:ext cx="631796" cy="246221"/>
          </a:xfrm>
          <a:prstGeom prst="rect">
            <a:avLst/>
          </a:prstGeom>
        </p:spPr>
        <p:txBody>
          <a:bodyPr wrap="square" lIns="91438" tIns="45719" rIns="91438" bIns="45719">
            <a:spAutoFit/>
          </a:bodyPr>
          <a:lstStyle/>
          <a:p>
            <a:pPr defTabSz="685800" fontAlgn="base">
              <a:spcBef>
                <a:spcPct val="0"/>
              </a:spcBef>
              <a:spcAft>
                <a:spcPct val="0"/>
              </a:spcAft>
            </a:pP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rPr>
              <a:t>JUL</a:t>
            </a:r>
          </a:p>
        </p:txBody>
      </p:sp>
      <p:sp>
        <p:nvSpPr>
          <p:cNvPr id="89" name="矩形 88"/>
          <p:cNvSpPr/>
          <p:nvPr/>
        </p:nvSpPr>
        <p:spPr>
          <a:xfrm>
            <a:off x="5199711" y="3822558"/>
            <a:ext cx="631796" cy="246221"/>
          </a:xfrm>
          <a:prstGeom prst="rect">
            <a:avLst/>
          </a:prstGeom>
        </p:spPr>
        <p:txBody>
          <a:bodyPr wrap="square" lIns="91438" tIns="45719" rIns="91438" bIns="45719">
            <a:spAutoFit/>
          </a:bodyPr>
          <a:lstStyle/>
          <a:p>
            <a:pPr defTabSz="685800" fontAlgn="base">
              <a:spcBef>
                <a:spcPct val="0"/>
              </a:spcBef>
              <a:spcAft>
                <a:spcPct val="0"/>
              </a:spcAft>
            </a:pP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rPr>
              <a:t>AUG</a:t>
            </a:r>
          </a:p>
        </p:txBody>
      </p:sp>
      <p:sp>
        <p:nvSpPr>
          <p:cNvPr id="90" name="矩形 89"/>
          <p:cNvSpPr/>
          <p:nvPr/>
        </p:nvSpPr>
        <p:spPr>
          <a:xfrm>
            <a:off x="5820997" y="3822558"/>
            <a:ext cx="631796" cy="246221"/>
          </a:xfrm>
          <a:prstGeom prst="rect">
            <a:avLst/>
          </a:prstGeom>
        </p:spPr>
        <p:txBody>
          <a:bodyPr wrap="square" lIns="91438" tIns="45719" rIns="91438" bIns="45719">
            <a:spAutoFit/>
          </a:bodyPr>
          <a:lstStyle/>
          <a:p>
            <a:pPr defTabSz="685800" fontAlgn="base">
              <a:spcBef>
                <a:spcPct val="0"/>
              </a:spcBef>
              <a:spcAft>
                <a:spcPct val="0"/>
              </a:spcAft>
            </a:pP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rPr>
              <a:t>SEP</a:t>
            </a:r>
          </a:p>
        </p:txBody>
      </p:sp>
      <p:sp>
        <p:nvSpPr>
          <p:cNvPr id="91" name="矩形 90"/>
          <p:cNvSpPr/>
          <p:nvPr/>
        </p:nvSpPr>
        <p:spPr>
          <a:xfrm>
            <a:off x="6442282" y="3822558"/>
            <a:ext cx="631796" cy="246221"/>
          </a:xfrm>
          <a:prstGeom prst="rect">
            <a:avLst/>
          </a:prstGeom>
        </p:spPr>
        <p:txBody>
          <a:bodyPr wrap="square" lIns="91438" tIns="45719" rIns="91438" bIns="45719">
            <a:spAutoFit/>
          </a:bodyPr>
          <a:lstStyle/>
          <a:p>
            <a:pPr defTabSz="685800" fontAlgn="base">
              <a:spcBef>
                <a:spcPct val="0"/>
              </a:spcBef>
              <a:spcAft>
                <a:spcPct val="0"/>
              </a:spcAft>
            </a:pP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rPr>
              <a:t>OCT</a:t>
            </a:r>
          </a:p>
        </p:txBody>
      </p:sp>
      <p:sp>
        <p:nvSpPr>
          <p:cNvPr id="92" name="矩形 91"/>
          <p:cNvSpPr/>
          <p:nvPr/>
        </p:nvSpPr>
        <p:spPr>
          <a:xfrm>
            <a:off x="7063569" y="3822558"/>
            <a:ext cx="631796" cy="246221"/>
          </a:xfrm>
          <a:prstGeom prst="rect">
            <a:avLst/>
          </a:prstGeom>
        </p:spPr>
        <p:txBody>
          <a:bodyPr wrap="square" lIns="91438" tIns="45719" rIns="91438" bIns="45719">
            <a:spAutoFit/>
          </a:bodyPr>
          <a:lstStyle/>
          <a:p>
            <a:pPr defTabSz="685800" fontAlgn="base">
              <a:spcBef>
                <a:spcPct val="0"/>
              </a:spcBef>
              <a:spcAft>
                <a:spcPct val="0"/>
              </a:spcAft>
            </a:pP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rPr>
              <a:t>NOV</a:t>
            </a:r>
          </a:p>
        </p:txBody>
      </p:sp>
      <p:sp>
        <p:nvSpPr>
          <p:cNvPr id="93" name="矩形 92"/>
          <p:cNvSpPr/>
          <p:nvPr/>
        </p:nvSpPr>
        <p:spPr>
          <a:xfrm>
            <a:off x="7684858" y="3822558"/>
            <a:ext cx="631796" cy="246221"/>
          </a:xfrm>
          <a:prstGeom prst="rect">
            <a:avLst/>
          </a:prstGeom>
        </p:spPr>
        <p:txBody>
          <a:bodyPr wrap="square" lIns="91438" tIns="45719" rIns="91438" bIns="45719">
            <a:spAutoFit/>
          </a:bodyPr>
          <a:lstStyle/>
          <a:p>
            <a:pPr defTabSz="685800" fontAlgn="base">
              <a:spcBef>
                <a:spcPct val="0"/>
              </a:spcBef>
              <a:spcAft>
                <a:spcPct val="0"/>
              </a:spcAft>
            </a:pP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rPr>
              <a:t>DEC</a:t>
            </a:r>
          </a:p>
        </p:txBody>
      </p:sp>
      <p:grpSp>
        <p:nvGrpSpPr>
          <p:cNvPr id="94" name="组合 93"/>
          <p:cNvGrpSpPr/>
          <p:nvPr/>
        </p:nvGrpSpPr>
        <p:grpSpPr>
          <a:xfrm>
            <a:off x="2602290" y="1770259"/>
            <a:ext cx="1614264" cy="180990"/>
            <a:chOff x="2195736" y="3867894"/>
            <a:chExt cx="1614264" cy="180990"/>
          </a:xfrm>
        </p:grpSpPr>
        <p:sp>
          <p:nvSpPr>
            <p:cNvPr id="95" name="矩形 94"/>
            <p:cNvSpPr/>
            <p:nvPr/>
          </p:nvSpPr>
          <p:spPr>
            <a:xfrm>
              <a:off x="2195736" y="3867894"/>
              <a:ext cx="180990" cy="180990"/>
            </a:xfrm>
            <a:prstGeom prst="rect">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endParaRPr>
            </a:p>
          </p:txBody>
        </p:sp>
        <p:sp>
          <p:nvSpPr>
            <p:cNvPr id="96" name="Content Placeholder 4"/>
            <p:cNvSpPr txBox="1"/>
            <p:nvPr/>
          </p:nvSpPr>
          <p:spPr>
            <a:xfrm>
              <a:off x="2456878" y="3875290"/>
              <a:ext cx="1353122" cy="166199"/>
            </a:xfrm>
            <a:prstGeom prst="rect">
              <a:avLst/>
            </a:prstGeom>
          </p:spPr>
          <p:txBody>
            <a:bodyPr vert="horz" wrap="square" lIns="0" tIns="0" rIns="0" bIns="0" rtlCol="0" anchor="ctr">
              <a:spAutoFit/>
            </a:bodyPr>
            <a:lstStyle>
              <a:lvl1pPr marL="347980" indent="-347980" algn="l" defTabSz="914400" rtl="0" eaLnBrk="1" latinLnBrk="0" hangingPunct="1">
                <a:lnSpc>
                  <a:spcPct val="90000"/>
                </a:lnSpc>
                <a:spcBef>
                  <a:spcPct val="20000"/>
                </a:spcBef>
                <a:buSzPct val="90000"/>
                <a:buFontTx/>
                <a:buBlip>
                  <a:blip r:embed="rId4"/>
                </a:buBlip>
                <a:defRPr sz="2800" kern="1200">
                  <a:gradFill>
                    <a:gsLst>
                      <a:gs pos="0">
                        <a:schemeClr val="tx1"/>
                      </a:gs>
                      <a:gs pos="86000">
                        <a:schemeClr val="tx1"/>
                      </a:gs>
                    </a:gsLst>
                    <a:lin ang="5400000" scaled="0"/>
                  </a:gradFill>
                  <a:latin typeface="+mn-lt"/>
                  <a:ea typeface="+mn-ea"/>
                  <a:cs typeface="+mn-cs"/>
                </a:defRPr>
              </a:lvl1pPr>
              <a:lvl2pPr marL="673100" indent="-339725" algn="l" defTabSz="914400" rtl="0" eaLnBrk="1" latinLnBrk="0" hangingPunct="1">
                <a:lnSpc>
                  <a:spcPct val="90000"/>
                </a:lnSpc>
                <a:spcBef>
                  <a:spcPct val="20000"/>
                </a:spcBef>
                <a:buSzPct val="90000"/>
                <a:buFontTx/>
                <a:buBlip>
                  <a:blip r:embed="rId4"/>
                </a:buBlip>
                <a:defRPr sz="2400" kern="1200">
                  <a:gradFill>
                    <a:gsLst>
                      <a:gs pos="0">
                        <a:schemeClr val="tx1"/>
                      </a:gs>
                      <a:gs pos="86000">
                        <a:schemeClr val="tx1"/>
                      </a:gs>
                    </a:gsLst>
                    <a:lin ang="5400000" scaled="0"/>
                  </a:gradFill>
                  <a:latin typeface="+mn-lt"/>
                  <a:ea typeface="+mn-ea"/>
                  <a:cs typeface="+mn-cs"/>
                </a:defRPr>
              </a:lvl2pPr>
              <a:lvl3pPr marL="962025" indent="-302895" algn="l" defTabSz="914400" rtl="0" eaLnBrk="1" latinLnBrk="0" hangingPunct="1">
                <a:lnSpc>
                  <a:spcPct val="90000"/>
                </a:lnSpc>
                <a:spcBef>
                  <a:spcPct val="20000"/>
                </a:spcBef>
                <a:buSzPct val="90000"/>
                <a:buFontTx/>
                <a:buBlip>
                  <a:blip r:embed="rId4"/>
                </a:buBlip>
                <a:defRPr sz="2000" kern="1200">
                  <a:gradFill>
                    <a:gsLst>
                      <a:gs pos="0">
                        <a:schemeClr val="tx1"/>
                      </a:gs>
                      <a:gs pos="86000">
                        <a:schemeClr val="tx1"/>
                      </a:gs>
                    </a:gsLst>
                    <a:lin ang="5400000" scaled="0"/>
                  </a:gradFill>
                  <a:latin typeface="+mn-lt"/>
                  <a:ea typeface="+mn-ea"/>
                  <a:cs typeface="+mn-cs"/>
                </a:defRPr>
              </a:lvl3pPr>
              <a:lvl4pPr marL="1227455" indent="-266065" algn="l" defTabSz="914400" rtl="0" eaLnBrk="1" latinLnBrk="0" hangingPunct="1">
                <a:lnSpc>
                  <a:spcPct val="90000"/>
                </a:lnSpc>
                <a:spcBef>
                  <a:spcPct val="20000"/>
                </a:spcBef>
                <a:buSzPct val="90000"/>
                <a:buFontTx/>
                <a:buBlip>
                  <a:blip r:embed="rId4"/>
                </a:buBlip>
                <a:defRPr sz="1800" kern="1200">
                  <a:gradFill>
                    <a:gsLst>
                      <a:gs pos="0">
                        <a:schemeClr val="tx1"/>
                      </a:gs>
                      <a:gs pos="86000">
                        <a:schemeClr val="tx1"/>
                      </a:gs>
                    </a:gsLst>
                    <a:lin ang="5400000" scaled="0"/>
                  </a:gradFill>
                  <a:latin typeface="+mn-lt"/>
                  <a:ea typeface="+mn-ea"/>
                  <a:cs typeface="+mn-cs"/>
                </a:defRPr>
              </a:lvl4pPr>
              <a:lvl5pPr marL="1515745" indent="-273685" algn="l" defTabSz="914400" rtl="0" eaLnBrk="1" latinLnBrk="0" hangingPunct="1">
                <a:lnSpc>
                  <a:spcPct val="90000"/>
                </a:lnSpc>
                <a:spcBef>
                  <a:spcPct val="20000"/>
                </a:spcBef>
                <a:buSzPct val="90000"/>
                <a:buFontTx/>
                <a:buBlip>
                  <a:blip r:embed="rId4"/>
                </a:buBlip>
                <a:defRPr sz="1800" kern="1200">
                  <a:gradFill>
                    <a:gsLst>
                      <a:gs pos="0">
                        <a:schemeClr val="tx1"/>
                      </a:gs>
                      <a:gs pos="86000">
                        <a:schemeClr val="tx1"/>
                      </a:gs>
                    </a:gsLst>
                    <a:lin ang="5400000" scaled="0"/>
                  </a:gra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tx1">
                      <a:lumMod val="85000"/>
                      <a:lumOff val="15000"/>
                    </a:schemeClr>
                  </a:solidFill>
                  <a:latin typeface="微软雅黑" panose="020B0503020204020204" pitchFamily="34" charset="-122"/>
                  <a:ea typeface="微软雅黑" panose="020B0503020204020204" pitchFamily="34" charset="-122"/>
                </a:rPr>
                <a:t>Bangkok</a:t>
              </a:r>
            </a:p>
          </p:txBody>
        </p:sp>
      </p:grpSp>
      <p:grpSp>
        <p:nvGrpSpPr>
          <p:cNvPr id="97" name="组合 96"/>
          <p:cNvGrpSpPr/>
          <p:nvPr/>
        </p:nvGrpSpPr>
        <p:grpSpPr>
          <a:xfrm>
            <a:off x="5327781" y="1777655"/>
            <a:ext cx="1618228" cy="180990"/>
            <a:chOff x="8158781" y="3879856"/>
            <a:chExt cx="1618228" cy="180990"/>
          </a:xfrm>
        </p:grpSpPr>
        <p:sp>
          <p:nvSpPr>
            <p:cNvPr id="98" name="Content Placeholder 4"/>
            <p:cNvSpPr txBox="1"/>
            <p:nvPr/>
          </p:nvSpPr>
          <p:spPr>
            <a:xfrm>
              <a:off x="8423887" y="3887252"/>
              <a:ext cx="1353122" cy="166199"/>
            </a:xfrm>
            <a:prstGeom prst="rect">
              <a:avLst/>
            </a:prstGeom>
          </p:spPr>
          <p:txBody>
            <a:bodyPr vert="horz" wrap="square" lIns="0" tIns="0" rIns="0" bIns="0" rtlCol="0" anchor="ctr">
              <a:spAutoFit/>
            </a:bodyPr>
            <a:lstStyle>
              <a:lvl1pPr marL="347980" indent="-347980" algn="l" defTabSz="914400" rtl="0" eaLnBrk="1" latinLnBrk="0" hangingPunct="1">
                <a:lnSpc>
                  <a:spcPct val="90000"/>
                </a:lnSpc>
                <a:spcBef>
                  <a:spcPct val="20000"/>
                </a:spcBef>
                <a:buSzPct val="90000"/>
                <a:buFontTx/>
                <a:buBlip>
                  <a:blip r:embed="rId4"/>
                </a:buBlip>
                <a:defRPr sz="2800" kern="1200">
                  <a:gradFill>
                    <a:gsLst>
                      <a:gs pos="0">
                        <a:schemeClr val="tx1"/>
                      </a:gs>
                      <a:gs pos="86000">
                        <a:schemeClr val="tx1"/>
                      </a:gs>
                    </a:gsLst>
                    <a:lin ang="5400000" scaled="0"/>
                  </a:gradFill>
                  <a:latin typeface="+mn-lt"/>
                  <a:ea typeface="+mn-ea"/>
                  <a:cs typeface="+mn-cs"/>
                </a:defRPr>
              </a:lvl1pPr>
              <a:lvl2pPr marL="673100" indent="-339725" algn="l" defTabSz="914400" rtl="0" eaLnBrk="1" latinLnBrk="0" hangingPunct="1">
                <a:lnSpc>
                  <a:spcPct val="90000"/>
                </a:lnSpc>
                <a:spcBef>
                  <a:spcPct val="20000"/>
                </a:spcBef>
                <a:buSzPct val="90000"/>
                <a:buFontTx/>
                <a:buBlip>
                  <a:blip r:embed="rId4"/>
                </a:buBlip>
                <a:defRPr sz="2400" kern="1200">
                  <a:gradFill>
                    <a:gsLst>
                      <a:gs pos="0">
                        <a:schemeClr val="tx1"/>
                      </a:gs>
                      <a:gs pos="86000">
                        <a:schemeClr val="tx1"/>
                      </a:gs>
                    </a:gsLst>
                    <a:lin ang="5400000" scaled="0"/>
                  </a:gradFill>
                  <a:latin typeface="+mn-lt"/>
                  <a:ea typeface="+mn-ea"/>
                  <a:cs typeface="+mn-cs"/>
                </a:defRPr>
              </a:lvl2pPr>
              <a:lvl3pPr marL="962025" indent="-302895" algn="l" defTabSz="914400" rtl="0" eaLnBrk="1" latinLnBrk="0" hangingPunct="1">
                <a:lnSpc>
                  <a:spcPct val="90000"/>
                </a:lnSpc>
                <a:spcBef>
                  <a:spcPct val="20000"/>
                </a:spcBef>
                <a:buSzPct val="90000"/>
                <a:buFontTx/>
                <a:buBlip>
                  <a:blip r:embed="rId4"/>
                </a:buBlip>
                <a:defRPr sz="2000" kern="1200">
                  <a:gradFill>
                    <a:gsLst>
                      <a:gs pos="0">
                        <a:schemeClr val="tx1"/>
                      </a:gs>
                      <a:gs pos="86000">
                        <a:schemeClr val="tx1"/>
                      </a:gs>
                    </a:gsLst>
                    <a:lin ang="5400000" scaled="0"/>
                  </a:gradFill>
                  <a:latin typeface="+mn-lt"/>
                  <a:ea typeface="+mn-ea"/>
                  <a:cs typeface="+mn-cs"/>
                </a:defRPr>
              </a:lvl3pPr>
              <a:lvl4pPr marL="1227455" indent="-266065" algn="l" defTabSz="914400" rtl="0" eaLnBrk="1" latinLnBrk="0" hangingPunct="1">
                <a:lnSpc>
                  <a:spcPct val="90000"/>
                </a:lnSpc>
                <a:spcBef>
                  <a:spcPct val="20000"/>
                </a:spcBef>
                <a:buSzPct val="90000"/>
                <a:buFontTx/>
                <a:buBlip>
                  <a:blip r:embed="rId4"/>
                </a:buBlip>
                <a:defRPr sz="1800" kern="1200">
                  <a:gradFill>
                    <a:gsLst>
                      <a:gs pos="0">
                        <a:schemeClr val="tx1"/>
                      </a:gs>
                      <a:gs pos="86000">
                        <a:schemeClr val="tx1"/>
                      </a:gs>
                    </a:gsLst>
                    <a:lin ang="5400000" scaled="0"/>
                  </a:gradFill>
                  <a:latin typeface="+mn-lt"/>
                  <a:ea typeface="+mn-ea"/>
                  <a:cs typeface="+mn-cs"/>
                </a:defRPr>
              </a:lvl4pPr>
              <a:lvl5pPr marL="1515745" indent="-273685" algn="l" defTabSz="914400" rtl="0" eaLnBrk="1" latinLnBrk="0" hangingPunct="1">
                <a:lnSpc>
                  <a:spcPct val="90000"/>
                </a:lnSpc>
                <a:spcBef>
                  <a:spcPct val="20000"/>
                </a:spcBef>
                <a:buSzPct val="90000"/>
                <a:buFontTx/>
                <a:buBlip>
                  <a:blip r:embed="rId4"/>
                </a:buBlip>
                <a:defRPr sz="1800" kern="1200">
                  <a:gradFill>
                    <a:gsLst>
                      <a:gs pos="0">
                        <a:schemeClr val="tx1"/>
                      </a:gs>
                      <a:gs pos="86000">
                        <a:schemeClr val="tx1"/>
                      </a:gs>
                    </a:gsLst>
                    <a:lin ang="5400000" scaled="0"/>
                  </a:gra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tx1">
                      <a:lumMod val="85000"/>
                      <a:lumOff val="15000"/>
                    </a:schemeClr>
                  </a:solidFill>
                  <a:latin typeface="微软雅黑" panose="020B0503020204020204" pitchFamily="34" charset="-122"/>
                  <a:ea typeface="微软雅黑" panose="020B0503020204020204" pitchFamily="34" charset="-122"/>
                </a:rPr>
                <a:t>Hanoi</a:t>
              </a:r>
            </a:p>
          </p:txBody>
        </p:sp>
        <p:sp>
          <p:nvSpPr>
            <p:cNvPr id="99" name="矩形 98"/>
            <p:cNvSpPr/>
            <p:nvPr/>
          </p:nvSpPr>
          <p:spPr>
            <a:xfrm>
              <a:off x="8158781" y="3879856"/>
              <a:ext cx="180990" cy="180990"/>
            </a:xfrm>
            <a:prstGeom prst="rect">
              <a:avLst/>
            </a:prstGeom>
            <a:solidFill>
              <a:srgbClr val="9E1E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31697"/>
          <a:stretch>
            <a:fillRect/>
          </a:stretch>
        </p:blipFill>
        <p:spPr bwMode="auto">
          <a:xfrm>
            <a:off x="0" y="-1"/>
            <a:ext cx="9144000" cy="5143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937692" y="144686"/>
            <a:ext cx="3024335" cy="400110"/>
          </a:xfrm>
          <a:prstGeom prst="rect">
            <a:avLst/>
          </a:prstGeom>
          <a:noFill/>
        </p:spPr>
        <p:txBody>
          <a:bodyPr wrap="square" rtlCol="0">
            <a:spAutoFit/>
          </a:bodyPr>
          <a:lstStyle/>
          <a:p>
            <a:r>
              <a:rPr lang="en-US" altLang="zh-CN" sz="2000" b="1" dirty="0">
                <a:solidFill>
                  <a:srgbClr val="2D221B"/>
                </a:solidFill>
                <a:latin typeface="微软雅黑" panose="020B0503020204020204" pitchFamily="34" charset="-122"/>
                <a:ea typeface="微软雅黑" panose="020B0503020204020204" pitchFamily="34" charset="-122"/>
                <a:cs typeface="Vrinda" panose="020B0502040204020203" pitchFamily="34" charset="0"/>
              </a:rPr>
              <a:t>DATA  ANALYSIS</a:t>
            </a:r>
          </a:p>
        </p:txBody>
      </p:sp>
      <p:sp>
        <p:nvSpPr>
          <p:cNvPr id="15" name="TextBox 14"/>
          <p:cNvSpPr txBox="1"/>
          <p:nvPr/>
        </p:nvSpPr>
        <p:spPr>
          <a:xfrm>
            <a:off x="959654" y="432718"/>
            <a:ext cx="7716802" cy="267124"/>
          </a:xfrm>
          <a:prstGeom prst="rect">
            <a:avLst/>
          </a:prstGeom>
          <a:noFill/>
        </p:spPr>
        <p:txBody>
          <a:bodyPr wrap="square" rtlCol="0">
            <a:spAutoFit/>
          </a:bodyPr>
          <a:lstStyle/>
          <a:p>
            <a:pPr>
              <a:lnSpc>
                <a:spcPts val="1500"/>
              </a:lnSpc>
            </a:pP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Sed</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ut</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perspiciatis</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undSed</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ut</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perspiciatis</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unde</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omnis</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iste</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natus</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error sit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voluptatem</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accusantiuSed</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ut</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perspiciatis</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unde</a:t>
            </a:r>
            <a:endPar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endParaRPr>
          </a:p>
        </p:txBody>
      </p:sp>
      <p:grpSp>
        <p:nvGrpSpPr>
          <p:cNvPr id="6" name="Group 3"/>
          <p:cNvGrpSpPr/>
          <p:nvPr/>
        </p:nvGrpSpPr>
        <p:grpSpPr>
          <a:xfrm rot="21388552" flipH="1">
            <a:off x="242579" y="27865"/>
            <a:ext cx="689534" cy="625672"/>
            <a:chOff x="7930034" y="1635267"/>
            <a:chExt cx="3330788" cy="3022303"/>
          </a:xfrm>
          <a:solidFill>
            <a:srgbClr val="01A89E"/>
          </a:solidFill>
        </p:grpSpPr>
        <p:sp>
          <p:nvSpPr>
            <p:cNvPr id="7" name="Isosceles Triangle 7"/>
            <p:cNvSpPr/>
            <p:nvPr/>
          </p:nvSpPr>
          <p:spPr>
            <a:xfrm rot="2881072" flipV="1">
              <a:off x="8019596" y="3910238"/>
              <a:ext cx="657770" cy="836894"/>
            </a:xfrm>
            <a:prstGeom prst="triangl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9" name="Isosceles Triangle 8"/>
            <p:cNvSpPr/>
            <p:nvPr/>
          </p:nvSpPr>
          <p:spPr>
            <a:xfrm rot="2881072" flipV="1">
              <a:off x="8030238" y="4326992"/>
              <a:ext cx="265230" cy="337457"/>
            </a:xfrm>
            <a:prstGeom prst="triangl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10" name="Oval 9"/>
            <p:cNvSpPr/>
            <p:nvPr/>
          </p:nvSpPr>
          <p:spPr>
            <a:xfrm rot="2881072">
              <a:off x="8580663" y="3515722"/>
              <a:ext cx="170121" cy="170121"/>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11" name="Oval 10"/>
            <p:cNvSpPr/>
            <p:nvPr/>
          </p:nvSpPr>
          <p:spPr>
            <a:xfrm rot="2881072">
              <a:off x="8794981" y="3751961"/>
              <a:ext cx="95276" cy="95276"/>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12" name="Oval 11"/>
            <p:cNvSpPr/>
            <p:nvPr/>
          </p:nvSpPr>
          <p:spPr>
            <a:xfrm rot="2881072">
              <a:off x="9017027" y="4000657"/>
              <a:ext cx="170121" cy="170121"/>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13" name="Oval 12"/>
            <p:cNvSpPr/>
            <p:nvPr/>
          </p:nvSpPr>
          <p:spPr>
            <a:xfrm rot="2881072">
              <a:off x="8917084" y="3212998"/>
              <a:ext cx="170121" cy="170121"/>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14" name="Oval 13"/>
            <p:cNvSpPr/>
            <p:nvPr/>
          </p:nvSpPr>
          <p:spPr>
            <a:xfrm rot="2881072">
              <a:off x="9276075" y="2947576"/>
              <a:ext cx="105312" cy="105312"/>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16" name="Oval 14"/>
            <p:cNvSpPr/>
            <p:nvPr/>
          </p:nvSpPr>
          <p:spPr>
            <a:xfrm rot="2881072">
              <a:off x="9632596" y="2569151"/>
              <a:ext cx="170121" cy="170121"/>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17" name="Oval 15"/>
            <p:cNvSpPr/>
            <p:nvPr/>
          </p:nvSpPr>
          <p:spPr>
            <a:xfrm rot="2881072">
              <a:off x="10670430" y="1635267"/>
              <a:ext cx="170121" cy="170121"/>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18" name="Oval 16"/>
            <p:cNvSpPr/>
            <p:nvPr/>
          </p:nvSpPr>
          <p:spPr>
            <a:xfrm rot="2881072">
              <a:off x="10354311" y="1919723"/>
              <a:ext cx="170121" cy="170121"/>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19" name="Oval 17"/>
            <p:cNvSpPr/>
            <p:nvPr/>
          </p:nvSpPr>
          <p:spPr>
            <a:xfrm rot="2881072">
              <a:off x="10038597" y="2253810"/>
              <a:ext cx="105312" cy="105312"/>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20" name="Oval 18"/>
            <p:cNvSpPr/>
            <p:nvPr/>
          </p:nvSpPr>
          <p:spPr>
            <a:xfrm rot="2881072">
              <a:off x="11090701" y="2102318"/>
              <a:ext cx="170121" cy="170121"/>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21" name="Oval 19"/>
            <p:cNvSpPr/>
            <p:nvPr/>
          </p:nvSpPr>
          <p:spPr>
            <a:xfrm rot="2881072">
              <a:off x="10927069" y="1888511"/>
              <a:ext cx="105312" cy="105312"/>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22" name="Oval 20"/>
            <p:cNvSpPr/>
            <p:nvPr/>
          </p:nvSpPr>
          <p:spPr>
            <a:xfrm rot="2881072">
              <a:off x="10521112" y="2708784"/>
              <a:ext cx="105312" cy="105312"/>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23" name="Oval 21"/>
            <p:cNvSpPr/>
            <p:nvPr/>
          </p:nvSpPr>
          <p:spPr>
            <a:xfrm rot="2881072">
              <a:off x="10773401" y="2395452"/>
              <a:ext cx="170121" cy="170121"/>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24" name="Oval 22"/>
            <p:cNvSpPr/>
            <p:nvPr/>
          </p:nvSpPr>
          <p:spPr>
            <a:xfrm rot="2881072">
              <a:off x="10296370" y="2849452"/>
              <a:ext cx="170121" cy="170121"/>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25" name="Oval 23"/>
            <p:cNvSpPr/>
            <p:nvPr/>
          </p:nvSpPr>
          <p:spPr>
            <a:xfrm rot="2881072">
              <a:off x="9902669" y="3265284"/>
              <a:ext cx="105312" cy="105312"/>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26" name="Oval 24"/>
            <p:cNvSpPr/>
            <p:nvPr/>
          </p:nvSpPr>
          <p:spPr>
            <a:xfrm rot="2881072">
              <a:off x="9632463" y="3446861"/>
              <a:ext cx="170121" cy="170121"/>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27" name="Oval 25"/>
            <p:cNvSpPr/>
            <p:nvPr/>
          </p:nvSpPr>
          <p:spPr>
            <a:xfrm rot="2881072">
              <a:off x="9314753" y="3794314"/>
              <a:ext cx="105312" cy="105312"/>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28" name="Oval 26"/>
            <p:cNvSpPr/>
            <p:nvPr/>
          </p:nvSpPr>
          <p:spPr>
            <a:xfrm rot="2881072">
              <a:off x="10112396" y="2598419"/>
              <a:ext cx="105312" cy="105312"/>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29" name="Oval 27"/>
            <p:cNvSpPr/>
            <p:nvPr/>
          </p:nvSpPr>
          <p:spPr>
            <a:xfrm rot="2881072">
              <a:off x="9877954" y="2841818"/>
              <a:ext cx="170121" cy="170121"/>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30" name="Oval 28"/>
            <p:cNvSpPr/>
            <p:nvPr/>
          </p:nvSpPr>
          <p:spPr>
            <a:xfrm rot="2881072">
              <a:off x="9254321" y="3121514"/>
              <a:ext cx="247155" cy="247155"/>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31" name="Oval 29"/>
            <p:cNvSpPr/>
            <p:nvPr/>
          </p:nvSpPr>
          <p:spPr>
            <a:xfrm rot="2881072">
              <a:off x="10591845" y="2011825"/>
              <a:ext cx="247155" cy="247155"/>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32" name="Oval 30"/>
            <p:cNvSpPr/>
            <p:nvPr/>
          </p:nvSpPr>
          <p:spPr>
            <a:xfrm rot="2881072">
              <a:off x="10473364" y="2438442"/>
              <a:ext cx="105312" cy="105312"/>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33" name="Oval 31"/>
            <p:cNvSpPr/>
            <p:nvPr/>
          </p:nvSpPr>
          <p:spPr>
            <a:xfrm rot="2881072">
              <a:off x="9067241" y="3634743"/>
              <a:ext cx="170121" cy="170121"/>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34" name="Oval 32"/>
            <p:cNvSpPr/>
            <p:nvPr/>
          </p:nvSpPr>
          <p:spPr>
            <a:xfrm rot="2881072">
              <a:off x="9610135" y="2931868"/>
              <a:ext cx="105312" cy="105312"/>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cxnSp>
          <p:nvCxnSpPr>
            <p:cNvPr id="35" name="Straight Connector 33"/>
            <p:cNvCxnSpPr>
              <a:stCxn id="10" idx="6"/>
              <a:endCxn id="11" idx="2"/>
            </p:cNvCxnSpPr>
            <p:nvPr/>
          </p:nvCxnSpPr>
          <p:spPr>
            <a:xfrm rot="2881072">
              <a:off x="8699978" y="3713354"/>
              <a:ext cx="133418" cy="1492"/>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36" name="Straight Connector 34"/>
            <p:cNvCxnSpPr>
              <a:stCxn id="11" idx="6"/>
              <a:endCxn id="12" idx="2"/>
            </p:cNvCxnSpPr>
            <p:nvPr/>
          </p:nvCxnSpPr>
          <p:spPr>
            <a:xfrm rot="2881072" flipV="1">
              <a:off x="8833064" y="3928003"/>
              <a:ext cx="253546" cy="1492"/>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37" name="Straight Connector 35"/>
            <p:cNvCxnSpPr>
              <a:stCxn id="12" idx="0"/>
              <a:endCxn id="27" idx="4"/>
            </p:cNvCxnSpPr>
            <p:nvPr/>
          </p:nvCxnSpPr>
          <p:spPr>
            <a:xfrm rot="2881072" flipH="1" flipV="1">
              <a:off x="9246792" y="3845901"/>
              <a:ext cx="1" cy="219209"/>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38" name="Straight Connector 36"/>
            <p:cNvCxnSpPr>
              <a:stCxn id="27" idx="0"/>
              <a:endCxn id="26" idx="4"/>
            </p:cNvCxnSpPr>
            <p:nvPr/>
          </p:nvCxnSpPr>
          <p:spPr>
            <a:xfrm rot="2881072" flipV="1">
              <a:off x="9530423" y="3533644"/>
              <a:ext cx="0" cy="333279"/>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39" name="Straight Connector 37"/>
            <p:cNvCxnSpPr>
              <a:stCxn id="26" idx="0"/>
              <a:endCxn id="25" idx="4"/>
            </p:cNvCxnSpPr>
            <p:nvPr/>
          </p:nvCxnSpPr>
          <p:spPr>
            <a:xfrm rot="2881072" flipV="1">
              <a:off x="9848469" y="3323000"/>
              <a:ext cx="0" cy="182185"/>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40" name="Straight Connector 38"/>
            <p:cNvCxnSpPr>
              <a:stCxn id="25" idx="0"/>
              <a:endCxn id="24" idx="4"/>
            </p:cNvCxnSpPr>
            <p:nvPr/>
          </p:nvCxnSpPr>
          <p:spPr>
            <a:xfrm rot="2881072" flipV="1">
              <a:off x="10156334" y="2919312"/>
              <a:ext cx="1" cy="435505"/>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41" name="Straight Connector 39"/>
            <p:cNvCxnSpPr>
              <a:stCxn id="24" idx="0"/>
              <a:endCxn id="22" idx="4"/>
            </p:cNvCxnSpPr>
            <p:nvPr/>
          </p:nvCxnSpPr>
          <p:spPr>
            <a:xfrm rot="2881072" flipH="1" flipV="1">
              <a:off x="10489643" y="2776626"/>
              <a:ext cx="1" cy="121026"/>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42" name="Straight Connector 40"/>
            <p:cNvCxnSpPr>
              <a:stCxn id="22" idx="0"/>
              <a:endCxn id="23" idx="4"/>
            </p:cNvCxnSpPr>
            <p:nvPr/>
          </p:nvCxnSpPr>
          <p:spPr>
            <a:xfrm rot="2881072" flipH="1" flipV="1">
              <a:off x="10694872" y="2500903"/>
              <a:ext cx="18397" cy="261823"/>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43" name="Straight Connector 41"/>
            <p:cNvCxnSpPr>
              <a:stCxn id="23" idx="0"/>
              <a:endCxn id="20" idx="4"/>
            </p:cNvCxnSpPr>
            <p:nvPr/>
          </p:nvCxnSpPr>
          <p:spPr>
            <a:xfrm rot="2881072" flipH="1" flipV="1">
              <a:off x="11014282" y="2203035"/>
              <a:ext cx="5660" cy="261822"/>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44" name="Straight Connector 42"/>
            <p:cNvCxnSpPr>
              <a:stCxn id="20" idx="2"/>
              <a:endCxn id="21" idx="6"/>
            </p:cNvCxnSpPr>
            <p:nvPr/>
          </p:nvCxnSpPr>
          <p:spPr>
            <a:xfrm rot="2881072" flipH="1" flipV="1">
              <a:off x="10978688" y="2042746"/>
              <a:ext cx="176435" cy="18967"/>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45" name="Straight Connector 43"/>
            <p:cNvCxnSpPr>
              <a:stCxn id="21" idx="2"/>
              <a:endCxn id="17" idx="6"/>
            </p:cNvCxnSpPr>
            <p:nvPr/>
          </p:nvCxnSpPr>
          <p:spPr>
            <a:xfrm rot="2881072" flipH="1">
              <a:off x="10790228" y="1833308"/>
              <a:ext cx="176435" cy="18967"/>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46" name="Straight Connector 44"/>
            <p:cNvCxnSpPr>
              <a:stCxn id="17" idx="4"/>
              <a:endCxn id="18" idx="0"/>
            </p:cNvCxnSpPr>
            <p:nvPr/>
          </p:nvCxnSpPr>
          <p:spPr>
            <a:xfrm rot="2881072">
              <a:off x="10597431" y="1734987"/>
              <a:ext cx="0" cy="255139"/>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47" name="Straight Connector 45"/>
            <p:cNvCxnSpPr>
              <a:stCxn id="18" idx="4"/>
              <a:endCxn id="19" idx="0"/>
            </p:cNvCxnSpPr>
            <p:nvPr/>
          </p:nvCxnSpPr>
          <p:spPr>
            <a:xfrm rot="2881072" flipH="1">
              <a:off x="10248969" y="2005036"/>
              <a:ext cx="8600" cy="322854"/>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48" name="Straight Connector 46"/>
            <p:cNvCxnSpPr>
              <a:stCxn id="19" idx="4"/>
              <a:endCxn id="16" idx="0"/>
            </p:cNvCxnSpPr>
            <p:nvPr/>
          </p:nvCxnSpPr>
          <p:spPr>
            <a:xfrm rot="2881072">
              <a:off x="9912199" y="2283199"/>
              <a:ext cx="8600" cy="372604"/>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49" name="Straight Connector 47"/>
            <p:cNvCxnSpPr>
              <a:stCxn id="16" idx="4"/>
              <a:endCxn id="14" idx="0"/>
            </p:cNvCxnSpPr>
            <p:nvPr/>
          </p:nvCxnSpPr>
          <p:spPr>
            <a:xfrm rot="2881072" flipH="1">
              <a:off x="9509682" y="2646637"/>
              <a:ext cx="2937" cy="382845"/>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50" name="Straight Connector 48"/>
            <p:cNvCxnSpPr>
              <a:stCxn id="14" idx="4"/>
              <a:endCxn id="13" idx="0"/>
            </p:cNvCxnSpPr>
            <p:nvPr/>
          </p:nvCxnSpPr>
          <p:spPr>
            <a:xfrm rot="2881072">
              <a:off x="9176013" y="2986173"/>
              <a:ext cx="2937" cy="304269"/>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51" name="Straight Connector 49"/>
            <p:cNvCxnSpPr>
              <a:stCxn id="13" idx="4"/>
              <a:endCxn id="10" idx="0"/>
            </p:cNvCxnSpPr>
            <p:nvPr/>
          </p:nvCxnSpPr>
          <p:spPr>
            <a:xfrm rot="2881072">
              <a:off x="8833934" y="3308196"/>
              <a:ext cx="0" cy="282450"/>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52" name="Straight Connector 50"/>
            <p:cNvCxnSpPr>
              <a:stCxn id="10" idx="7"/>
              <a:endCxn id="33" idx="2"/>
            </p:cNvCxnSpPr>
            <p:nvPr/>
          </p:nvCxnSpPr>
          <p:spPr>
            <a:xfrm rot="2881072" flipV="1">
              <a:off x="8788666" y="3519948"/>
              <a:ext cx="268739" cy="221939"/>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53" name="Straight Connector 51"/>
            <p:cNvCxnSpPr>
              <a:stCxn id="33" idx="6"/>
              <a:endCxn id="12" idx="1"/>
            </p:cNvCxnSpPr>
            <p:nvPr/>
          </p:nvCxnSpPr>
          <p:spPr>
            <a:xfrm rot="2881072">
              <a:off x="9111278" y="3780935"/>
              <a:ext cx="93208" cy="221939"/>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54" name="Straight Connector 52"/>
            <p:cNvCxnSpPr>
              <a:stCxn id="33" idx="4"/>
              <a:endCxn id="11" idx="7"/>
            </p:cNvCxnSpPr>
            <p:nvPr/>
          </p:nvCxnSpPr>
          <p:spPr>
            <a:xfrm rot="2881072" flipH="1">
              <a:off x="8932559" y="3706988"/>
              <a:ext cx="114145" cy="164833"/>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55" name="Straight Connector 53"/>
            <p:cNvCxnSpPr>
              <a:stCxn id="33" idx="1"/>
              <a:endCxn id="13" idx="6"/>
            </p:cNvCxnSpPr>
            <p:nvPr/>
          </p:nvCxnSpPr>
          <p:spPr>
            <a:xfrm rot="2881072" flipH="1" flipV="1">
              <a:off x="8973541" y="3442906"/>
              <a:ext cx="268739" cy="110338"/>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56" name="Straight Connector 54"/>
            <p:cNvCxnSpPr>
              <a:stCxn id="13" idx="7"/>
              <a:endCxn id="30" idx="3"/>
            </p:cNvCxnSpPr>
            <p:nvPr/>
          </p:nvCxnSpPr>
          <p:spPr>
            <a:xfrm rot="2881072" flipV="1">
              <a:off x="9138569" y="3186951"/>
              <a:ext cx="64440" cy="167219"/>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57" name="Straight Connector 55"/>
            <p:cNvCxnSpPr>
              <a:stCxn id="30" idx="6"/>
              <a:endCxn id="26" idx="2"/>
            </p:cNvCxnSpPr>
            <p:nvPr/>
          </p:nvCxnSpPr>
          <p:spPr>
            <a:xfrm rot="2881072" flipV="1">
              <a:off x="9444717" y="3372521"/>
              <a:ext cx="231753" cy="60602"/>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58" name="Straight Connector 56"/>
            <p:cNvCxnSpPr>
              <a:stCxn id="27" idx="1"/>
              <a:endCxn id="30" idx="5"/>
            </p:cNvCxnSpPr>
            <p:nvPr/>
          </p:nvCxnSpPr>
          <p:spPr>
            <a:xfrm rot="2881072" flipH="1" flipV="1">
              <a:off x="9212899" y="3438553"/>
              <a:ext cx="315776" cy="285778"/>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59" name="Straight Connector 57"/>
            <p:cNvCxnSpPr>
              <a:stCxn id="33" idx="0"/>
              <a:endCxn id="26" idx="3"/>
            </p:cNvCxnSpPr>
            <p:nvPr/>
          </p:nvCxnSpPr>
          <p:spPr>
            <a:xfrm rot="2881072" flipV="1">
              <a:off x="9334924" y="3394861"/>
              <a:ext cx="178267" cy="400628"/>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60" name="Straight Connector 58"/>
            <p:cNvCxnSpPr>
              <a:stCxn id="26" idx="1"/>
              <a:endCxn id="34" idx="5"/>
            </p:cNvCxnSpPr>
            <p:nvPr/>
          </p:nvCxnSpPr>
          <p:spPr>
            <a:xfrm rot="2881072" flipH="1" flipV="1">
              <a:off x="9517940" y="3127999"/>
              <a:ext cx="346141" cy="228087"/>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61" name="Straight Connector 59"/>
            <p:cNvCxnSpPr>
              <a:stCxn id="14" idx="7"/>
              <a:endCxn id="34" idx="3"/>
            </p:cNvCxnSpPr>
            <p:nvPr/>
          </p:nvCxnSpPr>
          <p:spPr>
            <a:xfrm rot="2881072" flipV="1">
              <a:off x="9427106" y="2900196"/>
              <a:ext cx="137310" cy="184365"/>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62" name="Straight Connector 60"/>
            <p:cNvCxnSpPr>
              <a:stCxn id="34" idx="7"/>
              <a:endCxn id="29" idx="3"/>
            </p:cNvCxnSpPr>
            <p:nvPr/>
          </p:nvCxnSpPr>
          <p:spPr>
            <a:xfrm rot="2881072" flipV="1">
              <a:off x="9766429" y="2872672"/>
              <a:ext cx="60588" cy="164352"/>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63" name="Straight Connector 61"/>
            <p:cNvCxnSpPr>
              <a:stCxn id="25" idx="1"/>
              <a:endCxn id="29" idx="5"/>
            </p:cNvCxnSpPr>
            <p:nvPr/>
          </p:nvCxnSpPr>
          <p:spPr>
            <a:xfrm rot="2881072" flipH="1" flipV="1">
              <a:off x="9864230" y="3053630"/>
              <a:ext cx="188174" cy="169917"/>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64" name="Straight Connector 62"/>
            <p:cNvCxnSpPr>
              <a:stCxn id="30" idx="0"/>
              <a:endCxn id="34" idx="4"/>
            </p:cNvCxnSpPr>
            <p:nvPr/>
          </p:nvCxnSpPr>
          <p:spPr>
            <a:xfrm rot="2881072" flipH="1" flipV="1">
              <a:off x="9545140" y="2986171"/>
              <a:ext cx="3130" cy="209835"/>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65" name="Straight Connector 63"/>
            <p:cNvCxnSpPr>
              <a:stCxn id="34" idx="0"/>
              <a:endCxn id="16" idx="5"/>
            </p:cNvCxnSpPr>
            <p:nvPr/>
          </p:nvCxnSpPr>
          <p:spPr>
            <a:xfrm rot="2881072" flipH="1" flipV="1">
              <a:off x="9633209" y="2769764"/>
              <a:ext cx="148693" cy="148928"/>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66" name="Straight Connector 64"/>
            <p:cNvCxnSpPr>
              <a:stCxn id="16" idx="7"/>
              <a:endCxn id="28" idx="3"/>
            </p:cNvCxnSpPr>
            <p:nvPr/>
          </p:nvCxnSpPr>
          <p:spPr>
            <a:xfrm rot="2881072" flipV="1">
              <a:off x="9857759" y="2534851"/>
              <a:ext cx="199551" cy="237291"/>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67" name="Straight Connector 65"/>
            <p:cNvCxnSpPr>
              <a:stCxn id="28" idx="1"/>
              <a:endCxn id="19" idx="6"/>
            </p:cNvCxnSpPr>
            <p:nvPr/>
          </p:nvCxnSpPr>
          <p:spPr>
            <a:xfrm rot="2881072" flipH="1" flipV="1">
              <a:off x="10039329" y="2402842"/>
              <a:ext cx="215641" cy="138417"/>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68" name="Straight Connector 66"/>
            <p:cNvCxnSpPr>
              <a:stCxn id="19" idx="7"/>
              <a:endCxn id="32" idx="2"/>
            </p:cNvCxnSpPr>
            <p:nvPr/>
          </p:nvCxnSpPr>
          <p:spPr>
            <a:xfrm rot="2881072" flipV="1">
              <a:off x="10148231" y="2299371"/>
              <a:ext cx="338173" cy="162453"/>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69" name="Straight Connector 67"/>
            <p:cNvCxnSpPr>
              <a:stCxn id="28" idx="0"/>
              <a:endCxn id="32" idx="4"/>
            </p:cNvCxnSpPr>
            <p:nvPr/>
          </p:nvCxnSpPr>
          <p:spPr>
            <a:xfrm rot="2881072" flipV="1">
              <a:off x="10284270" y="2436075"/>
              <a:ext cx="122532" cy="270024"/>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70" name="Straight Connector 68"/>
            <p:cNvCxnSpPr>
              <a:stCxn id="29" idx="0"/>
              <a:endCxn id="28" idx="5"/>
            </p:cNvCxnSpPr>
            <p:nvPr/>
          </p:nvCxnSpPr>
          <p:spPr>
            <a:xfrm rot="2881072" flipH="1" flipV="1">
              <a:off x="10077940" y="2680632"/>
              <a:ext cx="32644" cy="212376"/>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71" name="Straight Connector 69"/>
            <p:cNvCxnSpPr>
              <a:stCxn id="28" idx="7"/>
              <a:endCxn id="22" idx="2"/>
            </p:cNvCxnSpPr>
            <p:nvPr/>
          </p:nvCxnSpPr>
          <p:spPr>
            <a:xfrm rot="2881072" flipV="1">
              <a:off x="10245320" y="2591690"/>
              <a:ext cx="265541" cy="192765"/>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72" name="Straight Connector 70"/>
            <p:cNvCxnSpPr>
              <a:stCxn id="22" idx="1"/>
              <a:endCxn id="32" idx="6"/>
            </p:cNvCxnSpPr>
            <p:nvPr/>
          </p:nvCxnSpPr>
          <p:spPr>
            <a:xfrm rot="2881072" flipH="1" flipV="1">
              <a:off x="10497387" y="2565496"/>
              <a:ext cx="143009" cy="108105"/>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73" name="Straight Connector 71"/>
            <p:cNvCxnSpPr>
              <a:stCxn id="32" idx="7"/>
              <a:endCxn id="23" idx="3"/>
            </p:cNvCxnSpPr>
            <p:nvPr/>
          </p:nvCxnSpPr>
          <p:spPr>
            <a:xfrm rot="2881072" flipV="1">
              <a:off x="10617501" y="2406541"/>
              <a:ext cx="117121" cy="156822"/>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74" name="Straight Connector 72"/>
            <p:cNvCxnSpPr>
              <a:stCxn id="32" idx="1"/>
              <a:endCxn id="31" idx="4"/>
            </p:cNvCxnSpPr>
            <p:nvPr/>
          </p:nvCxnSpPr>
          <p:spPr>
            <a:xfrm rot="2881072" flipH="1" flipV="1">
              <a:off x="10525935" y="2219337"/>
              <a:ext cx="100483" cy="217906"/>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75" name="Straight Connector 73"/>
            <p:cNvCxnSpPr>
              <a:stCxn id="18" idx="7"/>
              <a:endCxn id="31" idx="2"/>
            </p:cNvCxnSpPr>
            <p:nvPr/>
          </p:nvCxnSpPr>
          <p:spPr>
            <a:xfrm rot="2881072" flipV="1">
              <a:off x="10529527" y="1997559"/>
              <a:ext cx="98022" cy="57685"/>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76" name="Straight Connector 74"/>
            <p:cNvCxnSpPr>
              <a:stCxn id="31" idx="1"/>
              <a:endCxn id="17" idx="5"/>
            </p:cNvCxnSpPr>
            <p:nvPr/>
          </p:nvCxnSpPr>
          <p:spPr>
            <a:xfrm rot="2881072" flipH="1" flipV="1">
              <a:off x="10669362" y="1828684"/>
              <a:ext cx="134217" cy="159899"/>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77" name="Straight Connector 75"/>
            <p:cNvCxnSpPr>
              <a:stCxn id="31" idx="0"/>
              <a:endCxn id="21" idx="4"/>
            </p:cNvCxnSpPr>
            <p:nvPr/>
          </p:nvCxnSpPr>
          <p:spPr>
            <a:xfrm rot="2881072" flipV="1">
              <a:off x="10857731" y="1939485"/>
              <a:ext cx="32405" cy="150161"/>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78" name="Straight Connector 76"/>
            <p:cNvCxnSpPr>
              <a:stCxn id="31" idx="7"/>
              <a:endCxn id="20" idx="3"/>
            </p:cNvCxnSpPr>
            <p:nvPr/>
          </p:nvCxnSpPr>
          <p:spPr>
            <a:xfrm rot="2881072" flipV="1">
              <a:off x="10865310" y="2082455"/>
              <a:ext cx="199028" cy="159899"/>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79" name="Straight Connector 77"/>
            <p:cNvCxnSpPr>
              <a:stCxn id="31" idx="6"/>
              <a:endCxn id="23" idx="1"/>
            </p:cNvCxnSpPr>
            <p:nvPr/>
          </p:nvCxnSpPr>
          <p:spPr>
            <a:xfrm rot="2881072">
              <a:off x="10746265" y="2279234"/>
              <a:ext cx="168493" cy="64368"/>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sp>
          <p:nvSpPr>
            <p:cNvPr id="80" name="Oval 78"/>
            <p:cNvSpPr/>
            <p:nvPr/>
          </p:nvSpPr>
          <p:spPr>
            <a:xfrm rot="2881072">
              <a:off x="8158138" y="4339718"/>
              <a:ext cx="260282" cy="86280"/>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grpSp>
      <p:sp>
        <p:nvSpPr>
          <p:cNvPr id="81" name="Rectangle 1"/>
          <p:cNvSpPr/>
          <p:nvPr/>
        </p:nvSpPr>
        <p:spPr bwMode="auto">
          <a:xfrm>
            <a:off x="1475656" y="1672261"/>
            <a:ext cx="1239471" cy="333435"/>
          </a:xfrm>
          <a:prstGeom prst="rect">
            <a:avLst/>
          </a:prstGeom>
          <a:solidFill>
            <a:srgbClr val="B32229"/>
          </a:solidFill>
          <a:ln w="25400">
            <a:noFill/>
            <a:miter lim="800000"/>
          </a:ln>
        </p:spPr>
        <p:txBody>
          <a:bodyPr lIns="0" tIns="0" rIns="0" bIns="0"/>
          <a:lstStyle/>
          <a:p>
            <a:pPr defTabSz="914400"/>
            <a:endParaRPr lang="en-US" sz="500">
              <a:solidFill>
                <a:prstClr val="black"/>
              </a:solidFill>
            </a:endParaRPr>
          </a:p>
        </p:txBody>
      </p:sp>
      <p:sp>
        <p:nvSpPr>
          <p:cNvPr id="82" name="Rectangle 4"/>
          <p:cNvSpPr/>
          <p:nvPr/>
        </p:nvSpPr>
        <p:spPr bwMode="auto">
          <a:xfrm>
            <a:off x="3197359" y="1677459"/>
            <a:ext cx="1185510" cy="333435"/>
          </a:xfrm>
          <a:prstGeom prst="rect">
            <a:avLst/>
          </a:prstGeom>
          <a:solidFill>
            <a:srgbClr val="B32229"/>
          </a:solidFill>
          <a:ln w="25400">
            <a:noFill/>
            <a:miter lim="800000"/>
          </a:ln>
        </p:spPr>
        <p:txBody>
          <a:bodyPr lIns="0" tIns="0" rIns="0" bIns="0"/>
          <a:lstStyle/>
          <a:p>
            <a:pPr defTabSz="914400"/>
            <a:endParaRPr lang="en-US" sz="500">
              <a:solidFill>
                <a:prstClr val="black"/>
              </a:solidFill>
            </a:endParaRPr>
          </a:p>
        </p:txBody>
      </p:sp>
      <p:sp>
        <p:nvSpPr>
          <p:cNvPr id="83" name="Rectangle 4"/>
          <p:cNvSpPr/>
          <p:nvPr/>
        </p:nvSpPr>
        <p:spPr bwMode="auto">
          <a:xfrm>
            <a:off x="4819581" y="1675964"/>
            <a:ext cx="1185808" cy="333435"/>
          </a:xfrm>
          <a:prstGeom prst="rect">
            <a:avLst/>
          </a:prstGeom>
          <a:solidFill>
            <a:srgbClr val="B32229"/>
          </a:solidFill>
          <a:ln w="25400">
            <a:noFill/>
            <a:miter lim="800000"/>
          </a:ln>
        </p:spPr>
        <p:txBody>
          <a:bodyPr lIns="0" tIns="0" rIns="0" bIns="0"/>
          <a:lstStyle/>
          <a:p>
            <a:pPr defTabSz="914400"/>
            <a:endParaRPr lang="en-US" sz="500">
              <a:solidFill>
                <a:prstClr val="black"/>
              </a:solidFill>
            </a:endParaRPr>
          </a:p>
        </p:txBody>
      </p:sp>
      <p:sp>
        <p:nvSpPr>
          <p:cNvPr id="84" name="Rectangle 4"/>
          <p:cNvSpPr/>
          <p:nvPr/>
        </p:nvSpPr>
        <p:spPr bwMode="auto">
          <a:xfrm>
            <a:off x="6482834" y="1684320"/>
            <a:ext cx="1185510" cy="333435"/>
          </a:xfrm>
          <a:prstGeom prst="rect">
            <a:avLst/>
          </a:prstGeom>
          <a:solidFill>
            <a:srgbClr val="B32229"/>
          </a:solidFill>
          <a:ln w="25400">
            <a:noFill/>
            <a:miter lim="800000"/>
          </a:ln>
        </p:spPr>
        <p:txBody>
          <a:bodyPr lIns="0" tIns="0" rIns="0" bIns="0"/>
          <a:lstStyle/>
          <a:p>
            <a:pPr defTabSz="914400"/>
            <a:endParaRPr lang="en-US" sz="500">
              <a:solidFill>
                <a:prstClr val="black"/>
              </a:solidFill>
            </a:endParaRPr>
          </a:p>
        </p:txBody>
      </p:sp>
      <p:sp>
        <p:nvSpPr>
          <p:cNvPr id="85" name="Rectangle 1"/>
          <p:cNvSpPr/>
          <p:nvPr/>
        </p:nvSpPr>
        <p:spPr bwMode="auto">
          <a:xfrm>
            <a:off x="1475656" y="3537724"/>
            <a:ext cx="1239471" cy="333435"/>
          </a:xfrm>
          <a:prstGeom prst="rect">
            <a:avLst/>
          </a:prstGeom>
          <a:solidFill>
            <a:srgbClr val="B32229"/>
          </a:solidFill>
          <a:ln w="25400">
            <a:noFill/>
            <a:miter lim="800000"/>
          </a:ln>
        </p:spPr>
        <p:txBody>
          <a:bodyPr lIns="0" tIns="0" rIns="0" bIns="0"/>
          <a:lstStyle/>
          <a:p>
            <a:pPr defTabSz="914400"/>
            <a:endParaRPr lang="en-US" sz="500">
              <a:solidFill>
                <a:prstClr val="black"/>
              </a:solidFill>
            </a:endParaRPr>
          </a:p>
        </p:txBody>
      </p:sp>
      <p:sp>
        <p:nvSpPr>
          <p:cNvPr id="86" name="AutoShape 19"/>
          <p:cNvSpPr/>
          <p:nvPr/>
        </p:nvSpPr>
        <p:spPr bwMode="auto">
          <a:xfrm>
            <a:off x="3344226" y="1723107"/>
            <a:ext cx="215033" cy="215033"/>
          </a:xfrm>
          <a:custGeom>
            <a:avLst/>
            <a:gdLst>
              <a:gd name="T0" fmla="*/ 10800 w 21600"/>
              <a:gd name="T1" fmla="*/ 10789 h 21579"/>
              <a:gd name="T2" fmla="*/ 10800 w 21600"/>
              <a:gd name="T3" fmla="*/ 10789 h 21579"/>
              <a:gd name="T4" fmla="*/ 10800 w 21600"/>
              <a:gd name="T5" fmla="*/ 10789 h 21579"/>
              <a:gd name="T6" fmla="*/ 10800 w 21600"/>
              <a:gd name="T7" fmla="*/ 10789 h 21579"/>
            </a:gdLst>
            <a:ahLst/>
            <a:cxnLst>
              <a:cxn ang="0">
                <a:pos x="T0" y="T1"/>
              </a:cxn>
              <a:cxn ang="0">
                <a:pos x="T2" y="T3"/>
              </a:cxn>
              <a:cxn ang="0">
                <a:pos x="T4" y="T5"/>
              </a:cxn>
              <a:cxn ang="0">
                <a:pos x="T6" y="T7"/>
              </a:cxn>
            </a:cxnLst>
            <a:rect l="0" t="0" r="r" b="b"/>
            <a:pathLst>
              <a:path w="21600" h="21579">
                <a:moveTo>
                  <a:pt x="21599" y="9391"/>
                </a:moveTo>
                <a:cubicBezTo>
                  <a:pt x="21599" y="9887"/>
                  <a:pt x="21472" y="10321"/>
                  <a:pt x="21218" y="10697"/>
                </a:cubicBezTo>
                <a:cubicBezTo>
                  <a:pt x="20963" y="11072"/>
                  <a:pt x="20647" y="11313"/>
                  <a:pt x="20263" y="11427"/>
                </a:cubicBezTo>
                <a:lnTo>
                  <a:pt x="20263" y="16610"/>
                </a:lnTo>
                <a:cubicBezTo>
                  <a:pt x="20263" y="17200"/>
                  <a:pt x="20087" y="17708"/>
                  <a:pt x="19729" y="18128"/>
                </a:cubicBezTo>
                <a:cubicBezTo>
                  <a:pt x="19374" y="18550"/>
                  <a:pt x="18951" y="18758"/>
                  <a:pt x="18459" y="18758"/>
                </a:cubicBezTo>
                <a:cubicBezTo>
                  <a:pt x="17927" y="18122"/>
                  <a:pt x="17286" y="17505"/>
                  <a:pt x="16537" y="16904"/>
                </a:cubicBezTo>
                <a:cubicBezTo>
                  <a:pt x="15785" y="16305"/>
                  <a:pt x="14980" y="15756"/>
                  <a:pt x="14116" y="15254"/>
                </a:cubicBezTo>
                <a:cubicBezTo>
                  <a:pt x="13254" y="14755"/>
                  <a:pt x="12363" y="14324"/>
                  <a:pt x="11449" y="13969"/>
                </a:cubicBezTo>
                <a:cubicBezTo>
                  <a:pt x="10536" y="13614"/>
                  <a:pt x="9648" y="13379"/>
                  <a:pt x="8788" y="13267"/>
                </a:cubicBezTo>
                <a:cubicBezTo>
                  <a:pt x="8453" y="13379"/>
                  <a:pt x="8179" y="13564"/>
                  <a:pt x="7968" y="13828"/>
                </a:cubicBezTo>
                <a:cubicBezTo>
                  <a:pt x="7758" y="14092"/>
                  <a:pt x="7613" y="14386"/>
                  <a:pt x="7535" y="14706"/>
                </a:cubicBezTo>
                <a:cubicBezTo>
                  <a:pt x="7457" y="15028"/>
                  <a:pt x="7449" y="15360"/>
                  <a:pt x="7510" y="15698"/>
                </a:cubicBezTo>
                <a:cubicBezTo>
                  <a:pt x="7574" y="16035"/>
                  <a:pt x="7719" y="16340"/>
                  <a:pt x="7946" y="16610"/>
                </a:cubicBezTo>
                <a:cubicBezTo>
                  <a:pt x="7750" y="16992"/>
                  <a:pt x="7660" y="17347"/>
                  <a:pt x="7677" y="17673"/>
                </a:cubicBezTo>
                <a:cubicBezTo>
                  <a:pt x="7692" y="17993"/>
                  <a:pt x="7772" y="18307"/>
                  <a:pt x="7917" y="18606"/>
                </a:cubicBezTo>
                <a:cubicBezTo>
                  <a:pt x="8059" y="18908"/>
                  <a:pt x="8255" y="19193"/>
                  <a:pt x="8497" y="19469"/>
                </a:cubicBezTo>
                <a:cubicBezTo>
                  <a:pt x="8737" y="19745"/>
                  <a:pt x="8996" y="20021"/>
                  <a:pt x="9271" y="20291"/>
                </a:cubicBezTo>
                <a:cubicBezTo>
                  <a:pt x="9114" y="20696"/>
                  <a:pt x="8842" y="21001"/>
                  <a:pt x="8455" y="21212"/>
                </a:cubicBezTo>
                <a:cubicBezTo>
                  <a:pt x="8069" y="21423"/>
                  <a:pt x="7655" y="21541"/>
                  <a:pt x="7212" y="21570"/>
                </a:cubicBezTo>
                <a:cubicBezTo>
                  <a:pt x="6771" y="21599"/>
                  <a:pt x="6340" y="21550"/>
                  <a:pt x="5917" y="21423"/>
                </a:cubicBezTo>
                <a:cubicBezTo>
                  <a:pt x="5496" y="21294"/>
                  <a:pt x="5163" y="21092"/>
                  <a:pt x="4923" y="20810"/>
                </a:cubicBezTo>
                <a:cubicBezTo>
                  <a:pt x="4781" y="20241"/>
                  <a:pt x="4624" y="19657"/>
                  <a:pt x="4453" y="19055"/>
                </a:cubicBezTo>
                <a:cubicBezTo>
                  <a:pt x="4281" y="18453"/>
                  <a:pt x="4139" y="17843"/>
                  <a:pt x="4032" y="17224"/>
                </a:cubicBezTo>
                <a:cubicBezTo>
                  <a:pt x="3921" y="16599"/>
                  <a:pt x="3868" y="15953"/>
                  <a:pt x="3868" y="15281"/>
                </a:cubicBezTo>
                <a:cubicBezTo>
                  <a:pt x="3868" y="14615"/>
                  <a:pt x="3961" y="13905"/>
                  <a:pt x="4149" y="13153"/>
                </a:cubicBezTo>
                <a:lnTo>
                  <a:pt x="1804" y="13153"/>
                </a:lnTo>
                <a:cubicBezTo>
                  <a:pt x="1312" y="13153"/>
                  <a:pt x="888" y="12945"/>
                  <a:pt x="533" y="12522"/>
                </a:cubicBezTo>
                <a:cubicBezTo>
                  <a:pt x="176" y="12100"/>
                  <a:pt x="0" y="11592"/>
                  <a:pt x="0" y="10990"/>
                </a:cubicBezTo>
                <a:lnTo>
                  <a:pt x="0" y="7774"/>
                </a:lnTo>
                <a:cubicBezTo>
                  <a:pt x="0" y="7184"/>
                  <a:pt x="176" y="6676"/>
                  <a:pt x="526" y="6245"/>
                </a:cubicBezTo>
                <a:cubicBezTo>
                  <a:pt x="878" y="5819"/>
                  <a:pt x="1304" y="5605"/>
                  <a:pt x="1804" y="5605"/>
                </a:cubicBezTo>
                <a:lnTo>
                  <a:pt x="7652" y="5605"/>
                </a:lnTo>
                <a:cubicBezTo>
                  <a:pt x="8551" y="5605"/>
                  <a:pt x="9508" y="5449"/>
                  <a:pt x="10524" y="5135"/>
                </a:cubicBezTo>
                <a:cubicBezTo>
                  <a:pt x="11540" y="4821"/>
                  <a:pt x="12536" y="4399"/>
                  <a:pt x="13511" y="3873"/>
                </a:cubicBezTo>
                <a:cubicBezTo>
                  <a:pt x="14488" y="3342"/>
                  <a:pt x="15408" y="2744"/>
                  <a:pt x="16272" y="2071"/>
                </a:cubicBezTo>
                <a:cubicBezTo>
                  <a:pt x="17134" y="1405"/>
                  <a:pt x="17864" y="713"/>
                  <a:pt x="18459" y="0"/>
                </a:cubicBezTo>
                <a:cubicBezTo>
                  <a:pt x="18951" y="0"/>
                  <a:pt x="19374" y="214"/>
                  <a:pt x="19729" y="633"/>
                </a:cubicBezTo>
                <a:cubicBezTo>
                  <a:pt x="20087" y="1056"/>
                  <a:pt x="20263" y="1567"/>
                  <a:pt x="20263" y="2165"/>
                </a:cubicBezTo>
                <a:lnTo>
                  <a:pt x="20263" y="7334"/>
                </a:lnTo>
                <a:cubicBezTo>
                  <a:pt x="20647" y="7445"/>
                  <a:pt x="20963" y="7692"/>
                  <a:pt x="21218" y="8070"/>
                </a:cubicBezTo>
                <a:cubicBezTo>
                  <a:pt x="21472" y="8454"/>
                  <a:pt x="21599" y="8895"/>
                  <a:pt x="21599" y="9391"/>
                </a:cubicBezTo>
                <a:moveTo>
                  <a:pt x="18459" y="2855"/>
                </a:moveTo>
                <a:cubicBezTo>
                  <a:pt x="17864" y="3407"/>
                  <a:pt x="17215" y="3941"/>
                  <a:pt x="16512" y="4451"/>
                </a:cubicBezTo>
                <a:cubicBezTo>
                  <a:pt x="15810" y="4962"/>
                  <a:pt x="15065" y="5423"/>
                  <a:pt x="14280" y="5834"/>
                </a:cubicBezTo>
                <a:cubicBezTo>
                  <a:pt x="13494" y="6245"/>
                  <a:pt x="12693" y="6609"/>
                  <a:pt x="11878" y="6923"/>
                </a:cubicBezTo>
                <a:cubicBezTo>
                  <a:pt x="11060" y="7237"/>
                  <a:pt x="10255" y="7462"/>
                  <a:pt x="9457" y="7603"/>
                </a:cubicBezTo>
                <a:lnTo>
                  <a:pt x="9457" y="11172"/>
                </a:lnTo>
                <a:cubicBezTo>
                  <a:pt x="10255" y="11325"/>
                  <a:pt x="11060" y="11554"/>
                  <a:pt x="11878" y="11862"/>
                </a:cubicBezTo>
                <a:cubicBezTo>
                  <a:pt x="12693" y="12170"/>
                  <a:pt x="13494" y="12537"/>
                  <a:pt x="14280" y="12956"/>
                </a:cubicBezTo>
                <a:cubicBezTo>
                  <a:pt x="15065" y="13379"/>
                  <a:pt x="15812" y="13843"/>
                  <a:pt x="16524" y="14347"/>
                </a:cubicBezTo>
                <a:cubicBezTo>
                  <a:pt x="17234" y="14855"/>
                  <a:pt x="17881" y="15380"/>
                  <a:pt x="18459" y="15920"/>
                </a:cubicBezTo>
                <a:lnTo>
                  <a:pt x="18459" y="2855"/>
                </a:lnTo>
                <a:close/>
              </a:path>
            </a:pathLst>
          </a:custGeom>
          <a:solidFill>
            <a:schemeClr val="bg1"/>
          </a:solidFill>
          <a:ln>
            <a:noFill/>
          </a:ln>
          <a:effectLst/>
        </p:spPr>
        <p:txBody>
          <a:bodyPr lIns="101576" tIns="101576" rIns="101576" bIns="101576" anchor="ctr"/>
          <a:lstStyle/>
          <a:p>
            <a:pPr defTabSz="342900">
              <a:defRPr/>
            </a:pPr>
            <a:endParaRPr lang="es-ES" sz="22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87" name="AutoShape 20"/>
          <p:cNvSpPr/>
          <p:nvPr/>
        </p:nvSpPr>
        <p:spPr bwMode="auto">
          <a:xfrm>
            <a:off x="1644291" y="1732643"/>
            <a:ext cx="222720" cy="2218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87" y="2580"/>
                </a:moveTo>
                <a:cubicBezTo>
                  <a:pt x="20419" y="2580"/>
                  <a:pt x="20793" y="2735"/>
                  <a:pt x="21116" y="3052"/>
                </a:cubicBezTo>
                <a:cubicBezTo>
                  <a:pt x="21438" y="3372"/>
                  <a:pt x="21599" y="3743"/>
                  <a:pt x="21599" y="4175"/>
                </a:cubicBezTo>
                <a:lnTo>
                  <a:pt x="21599" y="19987"/>
                </a:lnTo>
                <a:cubicBezTo>
                  <a:pt x="21599" y="20419"/>
                  <a:pt x="21438" y="20796"/>
                  <a:pt x="21116" y="21116"/>
                </a:cubicBezTo>
                <a:cubicBezTo>
                  <a:pt x="20793" y="21438"/>
                  <a:pt x="20419" y="21599"/>
                  <a:pt x="19987" y="21599"/>
                </a:cubicBezTo>
                <a:lnTo>
                  <a:pt x="1612" y="21599"/>
                </a:lnTo>
                <a:cubicBezTo>
                  <a:pt x="1180" y="21599"/>
                  <a:pt x="806" y="21438"/>
                  <a:pt x="483" y="21116"/>
                </a:cubicBezTo>
                <a:cubicBezTo>
                  <a:pt x="161" y="20796"/>
                  <a:pt x="0" y="20419"/>
                  <a:pt x="0" y="19987"/>
                </a:cubicBezTo>
                <a:lnTo>
                  <a:pt x="0" y="4175"/>
                </a:lnTo>
                <a:cubicBezTo>
                  <a:pt x="0" y="3743"/>
                  <a:pt x="161" y="3372"/>
                  <a:pt x="483" y="3052"/>
                </a:cubicBezTo>
                <a:cubicBezTo>
                  <a:pt x="806" y="2735"/>
                  <a:pt x="1180" y="2580"/>
                  <a:pt x="1612" y="2580"/>
                </a:cubicBezTo>
                <a:lnTo>
                  <a:pt x="2150" y="2580"/>
                </a:lnTo>
                <a:lnTo>
                  <a:pt x="2150" y="2401"/>
                </a:lnTo>
                <a:cubicBezTo>
                  <a:pt x="2150" y="2116"/>
                  <a:pt x="2196" y="1828"/>
                  <a:pt x="2288" y="1540"/>
                </a:cubicBezTo>
                <a:cubicBezTo>
                  <a:pt x="2381" y="1249"/>
                  <a:pt x="2530" y="990"/>
                  <a:pt x="2738" y="766"/>
                </a:cubicBezTo>
                <a:cubicBezTo>
                  <a:pt x="2942" y="541"/>
                  <a:pt x="3216" y="360"/>
                  <a:pt x="3555" y="213"/>
                </a:cubicBezTo>
                <a:cubicBezTo>
                  <a:pt x="3895" y="75"/>
                  <a:pt x="4310" y="0"/>
                  <a:pt x="4796" y="0"/>
                </a:cubicBezTo>
                <a:cubicBezTo>
                  <a:pt x="5283" y="0"/>
                  <a:pt x="5698" y="75"/>
                  <a:pt x="6037" y="213"/>
                </a:cubicBezTo>
                <a:cubicBezTo>
                  <a:pt x="6377" y="360"/>
                  <a:pt x="6651" y="541"/>
                  <a:pt x="6858" y="766"/>
                </a:cubicBezTo>
                <a:cubicBezTo>
                  <a:pt x="7062" y="990"/>
                  <a:pt x="7215" y="1255"/>
                  <a:pt x="7313" y="1546"/>
                </a:cubicBezTo>
                <a:cubicBezTo>
                  <a:pt x="7411" y="1840"/>
                  <a:pt x="7457" y="2125"/>
                  <a:pt x="7457" y="2401"/>
                </a:cubicBezTo>
                <a:lnTo>
                  <a:pt x="7457" y="2580"/>
                </a:lnTo>
                <a:lnTo>
                  <a:pt x="8133" y="2580"/>
                </a:lnTo>
                <a:lnTo>
                  <a:pt x="8133" y="2401"/>
                </a:lnTo>
                <a:cubicBezTo>
                  <a:pt x="8133" y="2116"/>
                  <a:pt x="8179" y="1828"/>
                  <a:pt x="8269" y="1540"/>
                </a:cubicBezTo>
                <a:cubicBezTo>
                  <a:pt x="8364" y="1249"/>
                  <a:pt x="8511" y="990"/>
                  <a:pt x="8718" y="766"/>
                </a:cubicBezTo>
                <a:cubicBezTo>
                  <a:pt x="8925" y="541"/>
                  <a:pt x="9199" y="360"/>
                  <a:pt x="9538" y="213"/>
                </a:cubicBezTo>
                <a:cubicBezTo>
                  <a:pt x="9878" y="74"/>
                  <a:pt x="10293" y="0"/>
                  <a:pt x="10779" y="0"/>
                </a:cubicBezTo>
                <a:cubicBezTo>
                  <a:pt x="11266" y="0"/>
                  <a:pt x="11678" y="74"/>
                  <a:pt x="12020" y="213"/>
                </a:cubicBezTo>
                <a:cubicBezTo>
                  <a:pt x="12360" y="360"/>
                  <a:pt x="12636" y="541"/>
                  <a:pt x="12852" y="766"/>
                </a:cubicBezTo>
                <a:cubicBezTo>
                  <a:pt x="13068" y="990"/>
                  <a:pt x="13227" y="1255"/>
                  <a:pt x="13322" y="1546"/>
                </a:cubicBezTo>
                <a:cubicBezTo>
                  <a:pt x="13417" y="1840"/>
                  <a:pt x="13469" y="2125"/>
                  <a:pt x="13469" y="2401"/>
                </a:cubicBezTo>
                <a:lnTo>
                  <a:pt x="13469" y="2580"/>
                </a:lnTo>
                <a:lnTo>
                  <a:pt x="14142" y="2580"/>
                </a:lnTo>
                <a:lnTo>
                  <a:pt x="14142" y="2401"/>
                </a:lnTo>
                <a:cubicBezTo>
                  <a:pt x="14142" y="2116"/>
                  <a:pt x="14191" y="1828"/>
                  <a:pt x="14286" y="1540"/>
                </a:cubicBezTo>
                <a:cubicBezTo>
                  <a:pt x="14384" y="1249"/>
                  <a:pt x="14534" y="990"/>
                  <a:pt x="14741" y="765"/>
                </a:cubicBezTo>
                <a:cubicBezTo>
                  <a:pt x="14948" y="541"/>
                  <a:pt x="15219" y="359"/>
                  <a:pt x="15556" y="213"/>
                </a:cubicBezTo>
                <a:cubicBezTo>
                  <a:pt x="15890" y="74"/>
                  <a:pt x="16305" y="0"/>
                  <a:pt x="16803" y="0"/>
                </a:cubicBezTo>
                <a:cubicBezTo>
                  <a:pt x="17289" y="0"/>
                  <a:pt x="17704" y="74"/>
                  <a:pt x="18044" y="213"/>
                </a:cubicBezTo>
                <a:cubicBezTo>
                  <a:pt x="18383" y="359"/>
                  <a:pt x="18657" y="541"/>
                  <a:pt x="18864" y="765"/>
                </a:cubicBezTo>
                <a:cubicBezTo>
                  <a:pt x="19069" y="990"/>
                  <a:pt x="19218" y="1255"/>
                  <a:pt x="19311" y="1546"/>
                </a:cubicBezTo>
                <a:cubicBezTo>
                  <a:pt x="19403" y="1839"/>
                  <a:pt x="19449" y="2125"/>
                  <a:pt x="19449" y="2401"/>
                </a:cubicBezTo>
                <a:lnTo>
                  <a:pt x="19449" y="2580"/>
                </a:lnTo>
                <a:lnTo>
                  <a:pt x="19987" y="2580"/>
                </a:lnTo>
                <a:close/>
                <a:moveTo>
                  <a:pt x="6066" y="7968"/>
                </a:moveTo>
                <a:lnTo>
                  <a:pt x="2179" y="7968"/>
                </a:lnTo>
                <a:lnTo>
                  <a:pt x="2179" y="11443"/>
                </a:lnTo>
                <a:lnTo>
                  <a:pt x="6066" y="11443"/>
                </a:lnTo>
                <a:lnTo>
                  <a:pt x="6066" y="7968"/>
                </a:lnTo>
                <a:close/>
                <a:moveTo>
                  <a:pt x="6066" y="11976"/>
                </a:moveTo>
                <a:lnTo>
                  <a:pt x="2179" y="11976"/>
                </a:lnTo>
                <a:lnTo>
                  <a:pt x="2179" y="15452"/>
                </a:lnTo>
                <a:lnTo>
                  <a:pt x="6066" y="15452"/>
                </a:lnTo>
                <a:lnTo>
                  <a:pt x="6066" y="11976"/>
                </a:lnTo>
                <a:close/>
                <a:moveTo>
                  <a:pt x="6066" y="15976"/>
                </a:moveTo>
                <a:lnTo>
                  <a:pt x="2179" y="15976"/>
                </a:lnTo>
                <a:lnTo>
                  <a:pt x="2179" y="19422"/>
                </a:lnTo>
                <a:lnTo>
                  <a:pt x="6066" y="19422"/>
                </a:lnTo>
                <a:lnTo>
                  <a:pt x="6066" y="15976"/>
                </a:lnTo>
                <a:close/>
                <a:moveTo>
                  <a:pt x="3754" y="5543"/>
                </a:moveTo>
                <a:cubicBezTo>
                  <a:pt x="3754" y="6067"/>
                  <a:pt x="4102" y="6323"/>
                  <a:pt x="4799" y="6323"/>
                </a:cubicBezTo>
                <a:cubicBezTo>
                  <a:pt x="5499" y="6323"/>
                  <a:pt x="5847" y="6067"/>
                  <a:pt x="5847" y="5543"/>
                </a:cubicBezTo>
                <a:lnTo>
                  <a:pt x="5847" y="2398"/>
                </a:lnTo>
                <a:cubicBezTo>
                  <a:pt x="5847" y="1877"/>
                  <a:pt x="5499" y="1612"/>
                  <a:pt x="4799" y="1612"/>
                </a:cubicBezTo>
                <a:cubicBezTo>
                  <a:pt x="4102" y="1612"/>
                  <a:pt x="3754" y="1877"/>
                  <a:pt x="3754" y="2398"/>
                </a:cubicBezTo>
                <a:lnTo>
                  <a:pt x="3754" y="5543"/>
                </a:lnTo>
                <a:close/>
                <a:moveTo>
                  <a:pt x="10535" y="7968"/>
                </a:moveTo>
                <a:lnTo>
                  <a:pt x="6607" y="7968"/>
                </a:lnTo>
                <a:lnTo>
                  <a:pt x="6607" y="11443"/>
                </a:lnTo>
                <a:lnTo>
                  <a:pt x="10535" y="11443"/>
                </a:lnTo>
                <a:lnTo>
                  <a:pt x="10535" y="7968"/>
                </a:lnTo>
                <a:close/>
                <a:moveTo>
                  <a:pt x="10535" y="11976"/>
                </a:moveTo>
                <a:lnTo>
                  <a:pt x="6607" y="11976"/>
                </a:lnTo>
                <a:lnTo>
                  <a:pt x="6607" y="15452"/>
                </a:lnTo>
                <a:lnTo>
                  <a:pt x="10535" y="15452"/>
                </a:lnTo>
                <a:lnTo>
                  <a:pt x="10535" y="11976"/>
                </a:lnTo>
                <a:close/>
                <a:moveTo>
                  <a:pt x="10535" y="15976"/>
                </a:moveTo>
                <a:lnTo>
                  <a:pt x="6607" y="15976"/>
                </a:lnTo>
                <a:lnTo>
                  <a:pt x="6607" y="19422"/>
                </a:lnTo>
                <a:lnTo>
                  <a:pt x="10535" y="19422"/>
                </a:lnTo>
                <a:lnTo>
                  <a:pt x="10535" y="15976"/>
                </a:lnTo>
                <a:close/>
                <a:moveTo>
                  <a:pt x="9774" y="5543"/>
                </a:moveTo>
                <a:cubicBezTo>
                  <a:pt x="9774" y="5825"/>
                  <a:pt x="9849" y="6027"/>
                  <a:pt x="9996" y="6145"/>
                </a:cubicBezTo>
                <a:cubicBezTo>
                  <a:pt x="10143" y="6269"/>
                  <a:pt x="10405" y="6323"/>
                  <a:pt x="10782" y="6323"/>
                </a:cubicBezTo>
                <a:cubicBezTo>
                  <a:pt x="11159" y="6323"/>
                  <a:pt x="11427" y="6263"/>
                  <a:pt x="11588" y="6139"/>
                </a:cubicBezTo>
                <a:cubicBezTo>
                  <a:pt x="11750" y="6015"/>
                  <a:pt x="11830" y="5819"/>
                  <a:pt x="11830" y="5543"/>
                </a:cubicBezTo>
                <a:lnTo>
                  <a:pt x="11830" y="2398"/>
                </a:lnTo>
                <a:cubicBezTo>
                  <a:pt x="11830" y="2128"/>
                  <a:pt x="11750" y="1932"/>
                  <a:pt x="11588" y="1802"/>
                </a:cubicBezTo>
                <a:cubicBezTo>
                  <a:pt x="11427" y="1673"/>
                  <a:pt x="11159" y="1612"/>
                  <a:pt x="10782" y="1612"/>
                </a:cubicBezTo>
                <a:cubicBezTo>
                  <a:pt x="10405" y="1612"/>
                  <a:pt x="10143" y="1679"/>
                  <a:pt x="9996" y="1814"/>
                </a:cubicBezTo>
                <a:cubicBezTo>
                  <a:pt x="9849" y="1944"/>
                  <a:pt x="9774" y="2139"/>
                  <a:pt x="9774" y="2398"/>
                </a:cubicBezTo>
                <a:lnTo>
                  <a:pt x="9774" y="5543"/>
                </a:lnTo>
                <a:close/>
                <a:moveTo>
                  <a:pt x="14986" y="7968"/>
                </a:moveTo>
                <a:lnTo>
                  <a:pt x="11073" y="7968"/>
                </a:lnTo>
                <a:lnTo>
                  <a:pt x="11073" y="11443"/>
                </a:lnTo>
                <a:lnTo>
                  <a:pt x="14986" y="11443"/>
                </a:lnTo>
                <a:lnTo>
                  <a:pt x="14986" y="7968"/>
                </a:lnTo>
                <a:close/>
                <a:moveTo>
                  <a:pt x="14986" y="11976"/>
                </a:moveTo>
                <a:lnTo>
                  <a:pt x="11073" y="11976"/>
                </a:lnTo>
                <a:lnTo>
                  <a:pt x="11073" y="15452"/>
                </a:lnTo>
                <a:lnTo>
                  <a:pt x="14986" y="15452"/>
                </a:lnTo>
                <a:lnTo>
                  <a:pt x="14986" y="11976"/>
                </a:lnTo>
                <a:close/>
                <a:moveTo>
                  <a:pt x="14986" y="15976"/>
                </a:moveTo>
                <a:lnTo>
                  <a:pt x="11073" y="15976"/>
                </a:lnTo>
                <a:lnTo>
                  <a:pt x="11073" y="19422"/>
                </a:lnTo>
                <a:lnTo>
                  <a:pt x="14986" y="19422"/>
                </a:lnTo>
                <a:lnTo>
                  <a:pt x="14986" y="15976"/>
                </a:lnTo>
                <a:close/>
                <a:moveTo>
                  <a:pt x="19423" y="7968"/>
                </a:moveTo>
                <a:lnTo>
                  <a:pt x="15521" y="7968"/>
                </a:lnTo>
                <a:lnTo>
                  <a:pt x="15521" y="11443"/>
                </a:lnTo>
                <a:lnTo>
                  <a:pt x="19423" y="11443"/>
                </a:lnTo>
                <a:lnTo>
                  <a:pt x="19423" y="7968"/>
                </a:lnTo>
                <a:close/>
                <a:moveTo>
                  <a:pt x="19423" y="11976"/>
                </a:moveTo>
                <a:lnTo>
                  <a:pt x="15521" y="11976"/>
                </a:lnTo>
                <a:lnTo>
                  <a:pt x="15521" y="15452"/>
                </a:lnTo>
                <a:lnTo>
                  <a:pt x="19423" y="15452"/>
                </a:lnTo>
                <a:lnTo>
                  <a:pt x="19423" y="11976"/>
                </a:lnTo>
                <a:close/>
                <a:moveTo>
                  <a:pt x="19423" y="15976"/>
                </a:moveTo>
                <a:lnTo>
                  <a:pt x="15521" y="15976"/>
                </a:lnTo>
                <a:lnTo>
                  <a:pt x="15521" y="19422"/>
                </a:lnTo>
                <a:lnTo>
                  <a:pt x="19423" y="19422"/>
                </a:lnTo>
                <a:lnTo>
                  <a:pt x="19423" y="15976"/>
                </a:lnTo>
                <a:close/>
                <a:moveTo>
                  <a:pt x="15758" y="5543"/>
                </a:moveTo>
                <a:cubicBezTo>
                  <a:pt x="15758" y="6067"/>
                  <a:pt x="16106" y="6323"/>
                  <a:pt x="16806" y="6323"/>
                </a:cubicBezTo>
                <a:cubicBezTo>
                  <a:pt x="17502" y="6323"/>
                  <a:pt x="17848" y="6067"/>
                  <a:pt x="17839" y="5543"/>
                </a:cubicBezTo>
                <a:lnTo>
                  <a:pt x="17839" y="2398"/>
                </a:lnTo>
                <a:cubicBezTo>
                  <a:pt x="17839" y="1877"/>
                  <a:pt x="17494" y="1612"/>
                  <a:pt x="16806" y="1612"/>
                </a:cubicBezTo>
                <a:cubicBezTo>
                  <a:pt x="16106" y="1612"/>
                  <a:pt x="15758" y="1877"/>
                  <a:pt x="15758" y="2398"/>
                </a:cubicBezTo>
                <a:lnTo>
                  <a:pt x="15758" y="5543"/>
                </a:lnTo>
                <a:close/>
              </a:path>
            </a:pathLst>
          </a:custGeom>
          <a:solidFill>
            <a:schemeClr val="bg1"/>
          </a:solidFill>
          <a:ln>
            <a:noFill/>
          </a:ln>
          <a:effectLst/>
        </p:spPr>
        <p:txBody>
          <a:bodyPr lIns="101576" tIns="101576" rIns="101576" bIns="101576" anchor="ctr"/>
          <a:lstStyle/>
          <a:p>
            <a:pPr defTabSz="342900">
              <a:defRPr/>
            </a:pPr>
            <a:endParaRPr lang="es-ES" sz="22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88" name="Freeform 102"/>
          <p:cNvSpPr>
            <a:spLocks noChangeArrowheads="1"/>
          </p:cNvSpPr>
          <p:nvPr/>
        </p:nvSpPr>
        <p:spPr bwMode="auto">
          <a:xfrm>
            <a:off x="4980158" y="1740050"/>
            <a:ext cx="223570" cy="199775"/>
          </a:xfrm>
          <a:custGeom>
            <a:avLst/>
            <a:gdLst>
              <a:gd name="T0" fmla="*/ 80 w 498"/>
              <a:gd name="T1" fmla="*/ 151 h 445"/>
              <a:gd name="T2" fmla="*/ 80 w 498"/>
              <a:gd name="T3" fmla="*/ 151 h 445"/>
              <a:gd name="T4" fmla="*/ 142 w 498"/>
              <a:gd name="T5" fmla="*/ 169 h 445"/>
              <a:gd name="T6" fmla="*/ 151 w 498"/>
              <a:gd name="T7" fmla="*/ 169 h 445"/>
              <a:gd name="T8" fmla="*/ 195 w 498"/>
              <a:gd name="T9" fmla="*/ 134 h 445"/>
              <a:gd name="T10" fmla="*/ 195 w 498"/>
              <a:gd name="T11" fmla="*/ 125 h 445"/>
              <a:gd name="T12" fmla="*/ 178 w 498"/>
              <a:gd name="T13" fmla="*/ 107 h 445"/>
              <a:gd name="T14" fmla="*/ 275 w 498"/>
              <a:gd name="T15" fmla="*/ 10 h 445"/>
              <a:gd name="T16" fmla="*/ 195 w 498"/>
              <a:gd name="T17" fmla="*/ 0 h 445"/>
              <a:gd name="T18" fmla="*/ 107 w 498"/>
              <a:gd name="T19" fmla="*/ 54 h 445"/>
              <a:gd name="T20" fmla="*/ 72 w 498"/>
              <a:gd name="T21" fmla="*/ 81 h 445"/>
              <a:gd name="T22" fmla="*/ 53 w 498"/>
              <a:gd name="T23" fmla="*/ 116 h 445"/>
              <a:gd name="T24" fmla="*/ 18 w 498"/>
              <a:gd name="T25" fmla="*/ 125 h 445"/>
              <a:gd name="T26" fmla="*/ 0 w 498"/>
              <a:gd name="T27" fmla="*/ 143 h 445"/>
              <a:gd name="T28" fmla="*/ 0 w 498"/>
              <a:gd name="T29" fmla="*/ 151 h 445"/>
              <a:gd name="T30" fmla="*/ 36 w 498"/>
              <a:gd name="T31" fmla="*/ 187 h 445"/>
              <a:gd name="T32" fmla="*/ 53 w 498"/>
              <a:gd name="T33" fmla="*/ 196 h 445"/>
              <a:gd name="T34" fmla="*/ 72 w 498"/>
              <a:gd name="T35" fmla="*/ 178 h 445"/>
              <a:gd name="T36" fmla="*/ 80 w 498"/>
              <a:gd name="T37" fmla="*/ 151 h 445"/>
              <a:gd name="T38" fmla="*/ 222 w 498"/>
              <a:gd name="T39" fmla="*/ 160 h 445"/>
              <a:gd name="T40" fmla="*/ 222 w 498"/>
              <a:gd name="T41" fmla="*/ 160 h 445"/>
              <a:gd name="T42" fmla="*/ 213 w 498"/>
              <a:gd name="T43" fmla="*/ 160 h 445"/>
              <a:gd name="T44" fmla="*/ 178 w 498"/>
              <a:gd name="T45" fmla="*/ 187 h 445"/>
              <a:gd name="T46" fmla="*/ 169 w 498"/>
              <a:gd name="T47" fmla="*/ 204 h 445"/>
              <a:gd name="T48" fmla="*/ 381 w 498"/>
              <a:gd name="T49" fmla="*/ 435 h 445"/>
              <a:gd name="T50" fmla="*/ 399 w 498"/>
              <a:gd name="T51" fmla="*/ 435 h 445"/>
              <a:gd name="T52" fmla="*/ 426 w 498"/>
              <a:gd name="T53" fmla="*/ 417 h 445"/>
              <a:gd name="T54" fmla="*/ 426 w 498"/>
              <a:gd name="T55" fmla="*/ 400 h 445"/>
              <a:gd name="T56" fmla="*/ 222 w 498"/>
              <a:gd name="T57" fmla="*/ 160 h 445"/>
              <a:gd name="T58" fmla="*/ 497 w 498"/>
              <a:gd name="T59" fmla="*/ 63 h 445"/>
              <a:gd name="T60" fmla="*/ 497 w 498"/>
              <a:gd name="T61" fmla="*/ 63 h 445"/>
              <a:gd name="T62" fmla="*/ 479 w 498"/>
              <a:gd name="T63" fmla="*/ 54 h 445"/>
              <a:gd name="T64" fmla="*/ 461 w 498"/>
              <a:gd name="T65" fmla="*/ 89 h 445"/>
              <a:gd name="T66" fmla="*/ 408 w 498"/>
              <a:gd name="T67" fmla="*/ 107 h 445"/>
              <a:gd name="T68" fmla="*/ 399 w 498"/>
              <a:gd name="T69" fmla="*/ 63 h 445"/>
              <a:gd name="T70" fmla="*/ 417 w 498"/>
              <a:gd name="T71" fmla="*/ 19 h 445"/>
              <a:gd name="T72" fmla="*/ 408 w 498"/>
              <a:gd name="T73" fmla="*/ 10 h 445"/>
              <a:gd name="T74" fmla="*/ 337 w 498"/>
              <a:gd name="T75" fmla="*/ 72 h 445"/>
              <a:gd name="T76" fmla="*/ 319 w 498"/>
              <a:gd name="T77" fmla="*/ 151 h 445"/>
              <a:gd name="T78" fmla="*/ 284 w 498"/>
              <a:gd name="T79" fmla="*/ 187 h 445"/>
              <a:gd name="T80" fmla="*/ 319 w 498"/>
              <a:gd name="T81" fmla="*/ 231 h 445"/>
              <a:gd name="T82" fmla="*/ 364 w 498"/>
              <a:gd name="T83" fmla="*/ 187 h 445"/>
              <a:gd name="T84" fmla="*/ 408 w 498"/>
              <a:gd name="T85" fmla="*/ 178 h 445"/>
              <a:gd name="T86" fmla="*/ 488 w 498"/>
              <a:gd name="T87" fmla="*/ 143 h 445"/>
              <a:gd name="T88" fmla="*/ 497 w 498"/>
              <a:gd name="T89" fmla="*/ 63 h 445"/>
              <a:gd name="T90" fmla="*/ 72 w 498"/>
              <a:gd name="T91" fmla="*/ 400 h 445"/>
              <a:gd name="T92" fmla="*/ 72 w 498"/>
              <a:gd name="T93" fmla="*/ 400 h 445"/>
              <a:gd name="T94" fmla="*/ 72 w 498"/>
              <a:gd name="T95" fmla="*/ 417 h 445"/>
              <a:gd name="T96" fmla="*/ 89 w 498"/>
              <a:gd name="T97" fmla="*/ 444 h 445"/>
              <a:gd name="T98" fmla="*/ 107 w 498"/>
              <a:gd name="T99" fmla="*/ 435 h 445"/>
              <a:gd name="T100" fmla="*/ 231 w 498"/>
              <a:gd name="T101" fmla="*/ 320 h 445"/>
              <a:gd name="T102" fmla="*/ 195 w 498"/>
              <a:gd name="T103" fmla="*/ 275 h 445"/>
              <a:gd name="T104" fmla="*/ 72 w 498"/>
              <a:gd name="T105" fmla="*/ 400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8" h="445">
                <a:moveTo>
                  <a:pt x="80" y="151"/>
                </a:moveTo>
                <a:lnTo>
                  <a:pt x="80" y="151"/>
                </a:lnTo>
                <a:cubicBezTo>
                  <a:pt x="97" y="134"/>
                  <a:pt x="116" y="143"/>
                  <a:pt x="142" y="169"/>
                </a:cubicBezTo>
                <a:cubicBezTo>
                  <a:pt x="151" y="178"/>
                  <a:pt x="151" y="169"/>
                  <a:pt x="151" y="169"/>
                </a:cubicBezTo>
                <a:cubicBezTo>
                  <a:pt x="160" y="169"/>
                  <a:pt x="186" y="134"/>
                  <a:pt x="195" y="134"/>
                </a:cubicBezTo>
                <a:cubicBezTo>
                  <a:pt x="195" y="134"/>
                  <a:pt x="195" y="134"/>
                  <a:pt x="195" y="125"/>
                </a:cubicBezTo>
                <a:cubicBezTo>
                  <a:pt x="186" y="125"/>
                  <a:pt x="178" y="116"/>
                  <a:pt x="178" y="107"/>
                </a:cubicBezTo>
                <a:cubicBezTo>
                  <a:pt x="133" y="45"/>
                  <a:pt x="301" y="10"/>
                  <a:pt x="275" y="10"/>
                </a:cubicBezTo>
                <a:cubicBezTo>
                  <a:pt x="257" y="0"/>
                  <a:pt x="204" y="0"/>
                  <a:pt x="195" y="0"/>
                </a:cubicBezTo>
                <a:cubicBezTo>
                  <a:pt x="169" y="10"/>
                  <a:pt x="125" y="36"/>
                  <a:pt x="107" y="54"/>
                </a:cubicBezTo>
                <a:cubicBezTo>
                  <a:pt x="80" y="72"/>
                  <a:pt x="72" y="81"/>
                  <a:pt x="72" y="81"/>
                </a:cubicBezTo>
                <a:cubicBezTo>
                  <a:pt x="62" y="89"/>
                  <a:pt x="72" y="107"/>
                  <a:pt x="53" y="116"/>
                </a:cubicBezTo>
                <a:cubicBezTo>
                  <a:pt x="36" y="125"/>
                  <a:pt x="27" y="116"/>
                  <a:pt x="18" y="125"/>
                </a:cubicBezTo>
                <a:cubicBezTo>
                  <a:pt x="18" y="134"/>
                  <a:pt x="9" y="134"/>
                  <a:pt x="0" y="143"/>
                </a:cubicBezTo>
                <a:lnTo>
                  <a:pt x="0" y="151"/>
                </a:lnTo>
                <a:lnTo>
                  <a:pt x="36" y="187"/>
                </a:lnTo>
                <a:cubicBezTo>
                  <a:pt x="36" y="196"/>
                  <a:pt x="44" y="196"/>
                  <a:pt x="53" y="196"/>
                </a:cubicBezTo>
                <a:cubicBezTo>
                  <a:pt x="53" y="187"/>
                  <a:pt x="62" y="178"/>
                  <a:pt x="72" y="178"/>
                </a:cubicBezTo>
                <a:cubicBezTo>
                  <a:pt x="72" y="178"/>
                  <a:pt x="72" y="151"/>
                  <a:pt x="80" y="151"/>
                </a:cubicBezTo>
                <a:close/>
                <a:moveTo>
                  <a:pt x="222" y="160"/>
                </a:moveTo>
                <a:lnTo>
                  <a:pt x="222" y="160"/>
                </a:lnTo>
                <a:cubicBezTo>
                  <a:pt x="213" y="160"/>
                  <a:pt x="213" y="160"/>
                  <a:pt x="213" y="160"/>
                </a:cubicBezTo>
                <a:cubicBezTo>
                  <a:pt x="178" y="187"/>
                  <a:pt x="178" y="187"/>
                  <a:pt x="178" y="187"/>
                </a:cubicBezTo>
                <a:cubicBezTo>
                  <a:pt x="169" y="196"/>
                  <a:pt x="169" y="196"/>
                  <a:pt x="169" y="204"/>
                </a:cubicBezTo>
                <a:cubicBezTo>
                  <a:pt x="381" y="435"/>
                  <a:pt x="381" y="435"/>
                  <a:pt x="381" y="435"/>
                </a:cubicBezTo>
                <a:cubicBezTo>
                  <a:pt x="381" y="444"/>
                  <a:pt x="391" y="444"/>
                  <a:pt x="399" y="435"/>
                </a:cubicBezTo>
                <a:cubicBezTo>
                  <a:pt x="426" y="417"/>
                  <a:pt x="426" y="417"/>
                  <a:pt x="426" y="417"/>
                </a:cubicBezTo>
                <a:cubicBezTo>
                  <a:pt x="426" y="408"/>
                  <a:pt x="426" y="400"/>
                  <a:pt x="426" y="400"/>
                </a:cubicBezTo>
                <a:lnTo>
                  <a:pt x="222" y="160"/>
                </a:lnTo>
                <a:close/>
                <a:moveTo>
                  <a:pt x="497" y="63"/>
                </a:moveTo>
                <a:lnTo>
                  <a:pt x="497" y="63"/>
                </a:lnTo>
                <a:cubicBezTo>
                  <a:pt x="488" y="45"/>
                  <a:pt x="488" y="54"/>
                  <a:pt x="479" y="54"/>
                </a:cubicBezTo>
                <a:cubicBezTo>
                  <a:pt x="479" y="63"/>
                  <a:pt x="461" y="81"/>
                  <a:pt x="461" y="89"/>
                </a:cubicBezTo>
                <a:cubicBezTo>
                  <a:pt x="452" y="107"/>
                  <a:pt x="435" y="125"/>
                  <a:pt x="408" y="107"/>
                </a:cubicBezTo>
                <a:cubicBezTo>
                  <a:pt x="381" y="81"/>
                  <a:pt x="391" y="72"/>
                  <a:pt x="399" y="63"/>
                </a:cubicBezTo>
                <a:cubicBezTo>
                  <a:pt x="399" y="54"/>
                  <a:pt x="417" y="28"/>
                  <a:pt x="417" y="19"/>
                </a:cubicBezTo>
                <a:cubicBezTo>
                  <a:pt x="426" y="19"/>
                  <a:pt x="417" y="10"/>
                  <a:pt x="408" y="10"/>
                </a:cubicBezTo>
                <a:cubicBezTo>
                  <a:pt x="399" y="19"/>
                  <a:pt x="346" y="36"/>
                  <a:pt x="337" y="72"/>
                </a:cubicBezTo>
                <a:cubicBezTo>
                  <a:pt x="328" y="98"/>
                  <a:pt x="346" y="125"/>
                  <a:pt x="319" y="151"/>
                </a:cubicBezTo>
                <a:cubicBezTo>
                  <a:pt x="284" y="187"/>
                  <a:pt x="284" y="187"/>
                  <a:pt x="284" y="187"/>
                </a:cubicBezTo>
                <a:cubicBezTo>
                  <a:pt x="319" y="231"/>
                  <a:pt x="319" y="231"/>
                  <a:pt x="319" y="231"/>
                </a:cubicBezTo>
                <a:cubicBezTo>
                  <a:pt x="364" y="187"/>
                  <a:pt x="364" y="187"/>
                  <a:pt x="364" y="187"/>
                </a:cubicBezTo>
                <a:cubicBezTo>
                  <a:pt x="372" y="178"/>
                  <a:pt x="391" y="169"/>
                  <a:pt x="408" y="178"/>
                </a:cubicBezTo>
                <a:cubicBezTo>
                  <a:pt x="452" y="187"/>
                  <a:pt x="470" y="169"/>
                  <a:pt x="488" y="143"/>
                </a:cubicBezTo>
                <a:cubicBezTo>
                  <a:pt x="497" y="116"/>
                  <a:pt x="497" y="72"/>
                  <a:pt x="497" y="63"/>
                </a:cubicBezTo>
                <a:close/>
                <a:moveTo>
                  <a:pt x="72" y="400"/>
                </a:moveTo>
                <a:lnTo>
                  <a:pt x="72" y="400"/>
                </a:lnTo>
                <a:cubicBezTo>
                  <a:pt x="62" y="408"/>
                  <a:pt x="62" y="417"/>
                  <a:pt x="72" y="417"/>
                </a:cubicBezTo>
                <a:cubicBezTo>
                  <a:pt x="89" y="444"/>
                  <a:pt x="89" y="444"/>
                  <a:pt x="89" y="444"/>
                </a:cubicBezTo>
                <a:cubicBezTo>
                  <a:pt x="97" y="444"/>
                  <a:pt x="107" y="444"/>
                  <a:pt x="107" y="435"/>
                </a:cubicBezTo>
                <a:cubicBezTo>
                  <a:pt x="231" y="320"/>
                  <a:pt x="231" y="320"/>
                  <a:pt x="231" y="320"/>
                </a:cubicBezTo>
                <a:cubicBezTo>
                  <a:pt x="195" y="275"/>
                  <a:pt x="195" y="275"/>
                  <a:pt x="195" y="275"/>
                </a:cubicBezTo>
                <a:lnTo>
                  <a:pt x="72" y="400"/>
                </a:lnTo>
                <a:close/>
              </a:path>
            </a:pathLst>
          </a:custGeom>
          <a:solidFill>
            <a:schemeClr val="bg1"/>
          </a:solidFill>
          <a:ln>
            <a:noFill/>
          </a:ln>
          <a:effectLst/>
        </p:spPr>
        <p:txBody>
          <a:bodyPr wrap="none" lIns="91438" tIns="45719" rIns="91438" bIns="45719" anchor="ctr"/>
          <a:lstStyle/>
          <a:p>
            <a:pPr defTabSz="914400"/>
            <a:endParaRPr lang="en-US" dirty="0">
              <a:solidFill>
                <a:prstClr val="black"/>
              </a:solidFill>
              <a:latin typeface="Lato Light"/>
            </a:endParaRPr>
          </a:p>
        </p:txBody>
      </p:sp>
      <p:sp>
        <p:nvSpPr>
          <p:cNvPr id="89" name="TextBox 88"/>
          <p:cNvSpPr txBox="1"/>
          <p:nvPr/>
        </p:nvSpPr>
        <p:spPr>
          <a:xfrm>
            <a:off x="1834445" y="1694739"/>
            <a:ext cx="772648" cy="307777"/>
          </a:xfrm>
          <a:prstGeom prst="rect">
            <a:avLst/>
          </a:prstGeom>
          <a:noFill/>
        </p:spPr>
        <p:txBody>
          <a:bodyPr wrap="none" lIns="91438" tIns="45719" rIns="91438" bIns="45719" rtlCol="0">
            <a:spAutoFit/>
          </a:bodyPr>
          <a:lstStyle/>
          <a:p>
            <a:pPr algn="ctr" defTabSz="914400"/>
            <a:r>
              <a:rPr lang="id-ID" b="1" dirty="0">
                <a:solidFill>
                  <a:prstClr val="white"/>
                </a:solidFill>
                <a:latin typeface="微软雅黑" panose="020B0503020204020204" pitchFamily="34" charset="-122"/>
                <a:ea typeface="微软雅黑" panose="020B0503020204020204" pitchFamily="34" charset="-122"/>
                <a:cs typeface="Lato Regular"/>
              </a:rPr>
              <a:t>Events</a:t>
            </a:r>
          </a:p>
        </p:txBody>
      </p:sp>
      <p:sp>
        <p:nvSpPr>
          <p:cNvPr id="90" name="TextBox 89"/>
          <p:cNvSpPr txBox="1"/>
          <p:nvPr/>
        </p:nvSpPr>
        <p:spPr>
          <a:xfrm>
            <a:off x="3635013" y="1697134"/>
            <a:ext cx="526106" cy="307777"/>
          </a:xfrm>
          <a:prstGeom prst="rect">
            <a:avLst/>
          </a:prstGeom>
          <a:noFill/>
        </p:spPr>
        <p:txBody>
          <a:bodyPr wrap="none" lIns="91438" tIns="45719" rIns="91438" bIns="45719" rtlCol="0">
            <a:spAutoFit/>
          </a:bodyPr>
          <a:lstStyle/>
          <a:p>
            <a:pPr algn="ctr" defTabSz="914400"/>
            <a:r>
              <a:rPr lang="id-ID" b="1" dirty="0">
                <a:solidFill>
                  <a:prstClr val="white"/>
                </a:solidFill>
                <a:latin typeface="微软雅黑" panose="020B0503020204020204" pitchFamily="34" charset="-122"/>
                <a:ea typeface="微软雅黑" panose="020B0503020204020204" pitchFamily="34" charset="-122"/>
                <a:cs typeface="Lato Regular"/>
              </a:rPr>
              <a:t>Ads</a:t>
            </a:r>
          </a:p>
        </p:txBody>
      </p:sp>
      <p:sp>
        <p:nvSpPr>
          <p:cNvPr id="91" name="TextBox 90"/>
          <p:cNvSpPr txBox="1"/>
          <p:nvPr/>
        </p:nvSpPr>
        <p:spPr>
          <a:xfrm>
            <a:off x="5176894" y="1692863"/>
            <a:ext cx="657489" cy="307777"/>
          </a:xfrm>
          <a:prstGeom prst="rect">
            <a:avLst/>
          </a:prstGeom>
          <a:noFill/>
        </p:spPr>
        <p:txBody>
          <a:bodyPr wrap="none" lIns="91438" tIns="45719" rIns="91438" bIns="45719" rtlCol="0">
            <a:spAutoFit/>
          </a:bodyPr>
          <a:lstStyle/>
          <a:p>
            <a:pPr algn="ctr" defTabSz="914400"/>
            <a:r>
              <a:rPr lang="id-ID" b="1" dirty="0">
                <a:solidFill>
                  <a:prstClr val="white"/>
                </a:solidFill>
                <a:latin typeface="微软雅黑" panose="020B0503020204020204" pitchFamily="34" charset="-122"/>
                <a:ea typeface="微软雅黑" panose="020B0503020204020204" pitchFamily="34" charset="-122"/>
                <a:cs typeface="Lato Regular"/>
              </a:rPr>
              <a:t>Tools</a:t>
            </a:r>
          </a:p>
        </p:txBody>
      </p:sp>
      <p:sp>
        <p:nvSpPr>
          <p:cNvPr id="92" name="Freeform 15"/>
          <p:cNvSpPr>
            <a:spLocks noChangeAspect="1" noEditPoints="1"/>
          </p:cNvSpPr>
          <p:nvPr/>
        </p:nvSpPr>
        <p:spPr bwMode="auto">
          <a:xfrm>
            <a:off x="6659829" y="1742806"/>
            <a:ext cx="150523" cy="215629"/>
          </a:xfrm>
          <a:custGeom>
            <a:avLst/>
            <a:gdLst>
              <a:gd name="T0" fmla="*/ 44 w 88"/>
              <a:gd name="T1" fmla="*/ 0 h 128"/>
              <a:gd name="T2" fmla="*/ 0 w 88"/>
              <a:gd name="T3" fmla="*/ 44 h 128"/>
              <a:gd name="T4" fmla="*/ 20 w 88"/>
              <a:gd name="T5" fmla="*/ 92 h 128"/>
              <a:gd name="T6" fmla="*/ 44 w 88"/>
              <a:gd name="T7" fmla="*/ 128 h 128"/>
              <a:gd name="T8" fmla="*/ 68 w 88"/>
              <a:gd name="T9" fmla="*/ 92 h 128"/>
              <a:gd name="T10" fmla="*/ 88 w 88"/>
              <a:gd name="T11" fmla="*/ 44 h 128"/>
              <a:gd name="T12" fmla="*/ 44 w 88"/>
              <a:gd name="T13" fmla="*/ 0 h 128"/>
              <a:gd name="T14" fmla="*/ 54 w 88"/>
              <a:gd name="T15" fmla="*/ 109 h 128"/>
              <a:gd name="T16" fmla="*/ 35 w 88"/>
              <a:gd name="T17" fmla="*/ 111 h 128"/>
              <a:gd name="T18" fmla="*/ 32 w 88"/>
              <a:gd name="T19" fmla="*/ 104 h 128"/>
              <a:gd name="T20" fmla="*/ 32 w 88"/>
              <a:gd name="T21" fmla="*/ 103 h 128"/>
              <a:gd name="T22" fmla="*/ 57 w 88"/>
              <a:gd name="T23" fmla="*/ 100 h 128"/>
              <a:gd name="T24" fmla="*/ 56 w 88"/>
              <a:gd name="T25" fmla="*/ 104 h 128"/>
              <a:gd name="T26" fmla="*/ 54 w 88"/>
              <a:gd name="T27" fmla="*/ 109 h 128"/>
              <a:gd name="T28" fmla="*/ 31 w 88"/>
              <a:gd name="T29" fmla="*/ 100 h 128"/>
              <a:gd name="T30" fmla="*/ 28 w 88"/>
              <a:gd name="T31" fmla="*/ 92 h 128"/>
              <a:gd name="T32" fmla="*/ 60 w 88"/>
              <a:gd name="T33" fmla="*/ 92 h 128"/>
              <a:gd name="T34" fmla="*/ 58 w 88"/>
              <a:gd name="T35" fmla="*/ 96 h 128"/>
              <a:gd name="T36" fmla="*/ 31 w 88"/>
              <a:gd name="T37" fmla="*/ 100 h 128"/>
              <a:gd name="T38" fmla="*/ 44 w 88"/>
              <a:gd name="T39" fmla="*/ 120 h 128"/>
              <a:gd name="T40" fmla="*/ 36 w 88"/>
              <a:gd name="T41" fmla="*/ 115 h 128"/>
              <a:gd name="T42" fmla="*/ 53 w 88"/>
              <a:gd name="T43" fmla="*/ 113 h 128"/>
              <a:gd name="T44" fmla="*/ 44 w 88"/>
              <a:gd name="T45" fmla="*/ 120 h 128"/>
              <a:gd name="T46" fmla="*/ 63 w 88"/>
              <a:gd name="T47" fmla="*/ 84 h 128"/>
              <a:gd name="T48" fmla="*/ 25 w 88"/>
              <a:gd name="T49" fmla="*/ 84 h 128"/>
              <a:gd name="T50" fmla="*/ 19 w 88"/>
              <a:gd name="T51" fmla="*/ 71 h 128"/>
              <a:gd name="T52" fmla="*/ 8 w 88"/>
              <a:gd name="T53" fmla="*/ 44 h 128"/>
              <a:gd name="T54" fmla="*/ 44 w 88"/>
              <a:gd name="T55" fmla="*/ 8 h 128"/>
              <a:gd name="T56" fmla="*/ 80 w 88"/>
              <a:gd name="T57" fmla="*/ 44 h 128"/>
              <a:gd name="T58" fmla="*/ 69 w 88"/>
              <a:gd name="T59" fmla="*/ 71 h 128"/>
              <a:gd name="T60" fmla="*/ 63 w 88"/>
              <a:gd name="T61" fmla="*/ 8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8" h="128">
                <a:moveTo>
                  <a:pt x="44" y="0"/>
                </a:moveTo>
                <a:cubicBezTo>
                  <a:pt x="20" y="0"/>
                  <a:pt x="0" y="20"/>
                  <a:pt x="0" y="44"/>
                </a:cubicBezTo>
                <a:cubicBezTo>
                  <a:pt x="0" y="60"/>
                  <a:pt x="15" y="77"/>
                  <a:pt x="20" y="92"/>
                </a:cubicBezTo>
                <a:cubicBezTo>
                  <a:pt x="28" y="115"/>
                  <a:pt x="27" y="128"/>
                  <a:pt x="44" y="128"/>
                </a:cubicBezTo>
                <a:cubicBezTo>
                  <a:pt x="61" y="128"/>
                  <a:pt x="60" y="115"/>
                  <a:pt x="68" y="92"/>
                </a:cubicBezTo>
                <a:cubicBezTo>
                  <a:pt x="73" y="77"/>
                  <a:pt x="88" y="60"/>
                  <a:pt x="88" y="44"/>
                </a:cubicBezTo>
                <a:cubicBezTo>
                  <a:pt x="88" y="20"/>
                  <a:pt x="68" y="0"/>
                  <a:pt x="44" y="0"/>
                </a:cubicBezTo>
                <a:close/>
                <a:moveTo>
                  <a:pt x="54" y="109"/>
                </a:moveTo>
                <a:cubicBezTo>
                  <a:pt x="35" y="111"/>
                  <a:pt x="35" y="111"/>
                  <a:pt x="35" y="111"/>
                </a:cubicBezTo>
                <a:cubicBezTo>
                  <a:pt x="34" y="109"/>
                  <a:pt x="33" y="107"/>
                  <a:pt x="32" y="104"/>
                </a:cubicBezTo>
                <a:cubicBezTo>
                  <a:pt x="32" y="104"/>
                  <a:pt x="32" y="104"/>
                  <a:pt x="32" y="103"/>
                </a:cubicBezTo>
                <a:cubicBezTo>
                  <a:pt x="57" y="100"/>
                  <a:pt x="57" y="100"/>
                  <a:pt x="57" y="100"/>
                </a:cubicBezTo>
                <a:cubicBezTo>
                  <a:pt x="57" y="102"/>
                  <a:pt x="56" y="103"/>
                  <a:pt x="56" y="104"/>
                </a:cubicBezTo>
                <a:cubicBezTo>
                  <a:pt x="55" y="106"/>
                  <a:pt x="55" y="107"/>
                  <a:pt x="54" y="109"/>
                </a:cubicBezTo>
                <a:close/>
                <a:moveTo>
                  <a:pt x="31" y="100"/>
                </a:moveTo>
                <a:cubicBezTo>
                  <a:pt x="30" y="97"/>
                  <a:pt x="29" y="95"/>
                  <a:pt x="28" y="92"/>
                </a:cubicBezTo>
                <a:cubicBezTo>
                  <a:pt x="60" y="92"/>
                  <a:pt x="60" y="92"/>
                  <a:pt x="60" y="92"/>
                </a:cubicBezTo>
                <a:cubicBezTo>
                  <a:pt x="59" y="93"/>
                  <a:pt x="59" y="95"/>
                  <a:pt x="58" y="96"/>
                </a:cubicBezTo>
                <a:lnTo>
                  <a:pt x="31" y="100"/>
                </a:lnTo>
                <a:close/>
                <a:moveTo>
                  <a:pt x="44" y="120"/>
                </a:moveTo>
                <a:cubicBezTo>
                  <a:pt x="40" y="120"/>
                  <a:pt x="38" y="120"/>
                  <a:pt x="36" y="115"/>
                </a:cubicBezTo>
                <a:cubicBezTo>
                  <a:pt x="53" y="113"/>
                  <a:pt x="53" y="113"/>
                  <a:pt x="53" y="113"/>
                </a:cubicBezTo>
                <a:cubicBezTo>
                  <a:pt x="51" y="119"/>
                  <a:pt x="49" y="120"/>
                  <a:pt x="44" y="120"/>
                </a:cubicBezTo>
                <a:close/>
                <a:moveTo>
                  <a:pt x="63" y="84"/>
                </a:moveTo>
                <a:cubicBezTo>
                  <a:pt x="25" y="84"/>
                  <a:pt x="25" y="84"/>
                  <a:pt x="25" y="84"/>
                </a:cubicBezTo>
                <a:cubicBezTo>
                  <a:pt x="23" y="80"/>
                  <a:pt x="21" y="75"/>
                  <a:pt x="19" y="71"/>
                </a:cubicBezTo>
                <a:cubicBezTo>
                  <a:pt x="13" y="62"/>
                  <a:pt x="8" y="52"/>
                  <a:pt x="8" y="44"/>
                </a:cubicBezTo>
                <a:cubicBezTo>
                  <a:pt x="8" y="24"/>
                  <a:pt x="24" y="8"/>
                  <a:pt x="44" y="8"/>
                </a:cubicBezTo>
                <a:cubicBezTo>
                  <a:pt x="64" y="8"/>
                  <a:pt x="80" y="24"/>
                  <a:pt x="80" y="44"/>
                </a:cubicBezTo>
                <a:cubicBezTo>
                  <a:pt x="80" y="52"/>
                  <a:pt x="75" y="62"/>
                  <a:pt x="69" y="71"/>
                </a:cubicBezTo>
                <a:cubicBezTo>
                  <a:pt x="67" y="75"/>
                  <a:pt x="65" y="80"/>
                  <a:pt x="63" y="84"/>
                </a:cubicBezTo>
                <a:close/>
              </a:path>
            </a:pathLst>
          </a:custGeom>
          <a:solidFill>
            <a:schemeClr val="bg1"/>
          </a:solidFill>
          <a:ln>
            <a:noFill/>
          </a:ln>
        </p:spPr>
        <p:txBody>
          <a:bodyPr vert="horz" wrap="square" lIns="91438" tIns="45719" rIns="91438" bIns="45719" numCol="1" anchor="t" anchorCtr="0" compatLnSpc="1"/>
          <a:lstStyle/>
          <a:p>
            <a:pPr defTabSz="914400"/>
            <a:endParaRPr lang="id-ID" dirty="0">
              <a:solidFill>
                <a:prstClr val="black"/>
              </a:solidFill>
              <a:latin typeface="Lato Light"/>
            </a:endParaRPr>
          </a:p>
        </p:txBody>
      </p:sp>
      <p:sp>
        <p:nvSpPr>
          <p:cNvPr id="93" name="TextBox 92"/>
          <p:cNvSpPr txBox="1"/>
          <p:nvPr/>
        </p:nvSpPr>
        <p:spPr>
          <a:xfrm>
            <a:off x="6838213" y="1710336"/>
            <a:ext cx="660758" cy="307777"/>
          </a:xfrm>
          <a:prstGeom prst="rect">
            <a:avLst/>
          </a:prstGeom>
          <a:noFill/>
        </p:spPr>
        <p:txBody>
          <a:bodyPr wrap="none" lIns="91438" tIns="45719" rIns="91438" bIns="45719" rtlCol="0">
            <a:spAutoFit/>
          </a:bodyPr>
          <a:lstStyle/>
          <a:p>
            <a:pPr algn="ctr" defTabSz="914400"/>
            <a:r>
              <a:rPr lang="id-ID" b="1" dirty="0">
                <a:solidFill>
                  <a:prstClr val="white"/>
                </a:solidFill>
                <a:latin typeface="微软雅黑" panose="020B0503020204020204" pitchFamily="34" charset="-122"/>
                <a:ea typeface="微软雅黑" panose="020B0503020204020204" pitchFamily="34" charset="-122"/>
                <a:cs typeface="Lato Regular"/>
              </a:rPr>
              <a:t>Ideas</a:t>
            </a:r>
          </a:p>
        </p:txBody>
      </p:sp>
      <p:sp>
        <p:nvSpPr>
          <p:cNvPr id="94" name="Rectangle 1"/>
          <p:cNvSpPr/>
          <p:nvPr/>
        </p:nvSpPr>
        <p:spPr bwMode="auto">
          <a:xfrm>
            <a:off x="3200405" y="3529369"/>
            <a:ext cx="1185808" cy="333435"/>
          </a:xfrm>
          <a:prstGeom prst="rect">
            <a:avLst/>
          </a:prstGeom>
          <a:solidFill>
            <a:srgbClr val="B32229"/>
          </a:solidFill>
          <a:ln w="25400">
            <a:noFill/>
            <a:miter lim="800000"/>
          </a:ln>
        </p:spPr>
        <p:txBody>
          <a:bodyPr lIns="0" tIns="0" rIns="0" bIns="0"/>
          <a:lstStyle/>
          <a:p>
            <a:pPr defTabSz="914400"/>
            <a:endParaRPr lang="en-US" sz="500">
              <a:solidFill>
                <a:prstClr val="black"/>
              </a:solidFill>
            </a:endParaRPr>
          </a:p>
        </p:txBody>
      </p:sp>
      <p:sp>
        <p:nvSpPr>
          <p:cNvPr id="95" name="Rectangle 1"/>
          <p:cNvSpPr/>
          <p:nvPr/>
        </p:nvSpPr>
        <p:spPr bwMode="auto">
          <a:xfrm>
            <a:off x="4819581" y="3529369"/>
            <a:ext cx="1185808" cy="333435"/>
          </a:xfrm>
          <a:prstGeom prst="rect">
            <a:avLst/>
          </a:prstGeom>
          <a:solidFill>
            <a:srgbClr val="B32229"/>
          </a:solidFill>
          <a:ln w="25400">
            <a:noFill/>
            <a:miter lim="800000"/>
          </a:ln>
        </p:spPr>
        <p:txBody>
          <a:bodyPr lIns="0" tIns="0" rIns="0" bIns="0"/>
          <a:lstStyle/>
          <a:p>
            <a:pPr defTabSz="914400"/>
            <a:endParaRPr lang="en-US" sz="500">
              <a:solidFill>
                <a:prstClr val="black"/>
              </a:solidFill>
            </a:endParaRPr>
          </a:p>
        </p:txBody>
      </p:sp>
      <p:sp>
        <p:nvSpPr>
          <p:cNvPr id="96" name="Rectangle 1"/>
          <p:cNvSpPr/>
          <p:nvPr/>
        </p:nvSpPr>
        <p:spPr bwMode="auto">
          <a:xfrm>
            <a:off x="6482535" y="3549784"/>
            <a:ext cx="1185808" cy="333435"/>
          </a:xfrm>
          <a:prstGeom prst="rect">
            <a:avLst/>
          </a:prstGeom>
          <a:solidFill>
            <a:srgbClr val="B32229"/>
          </a:solidFill>
          <a:ln w="25400">
            <a:noFill/>
            <a:miter lim="800000"/>
          </a:ln>
        </p:spPr>
        <p:txBody>
          <a:bodyPr lIns="0" tIns="0" rIns="0" bIns="0"/>
          <a:lstStyle/>
          <a:p>
            <a:pPr defTabSz="914400"/>
            <a:endParaRPr lang="en-US" sz="500">
              <a:solidFill>
                <a:prstClr val="black"/>
              </a:solidFill>
            </a:endParaRPr>
          </a:p>
        </p:txBody>
      </p:sp>
      <p:sp>
        <p:nvSpPr>
          <p:cNvPr id="97" name="TextBox 96"/>
          <p:cNvSpPr txBox="1"/>
          <p:nvPr/>
        </p:nvSpPr>
        <p:spPr>
          <a:xfrm>
            <a:off x="1694152" y="2154170"/>
            <a:ext cx="816250" cy="276999"/>
          </a:xfrm>
          <a:prstGeom prst="rect">
            <a:avLst/>
          </a:prstGeom>
          <a:noFill/>
        </p:spPr>
        <p:txBody>
          <a:bodyPr wrap="none" lIns="91438" tIns="45719" rIns="91438" bIns="45719" rtlCol="0">
            <a:spAutoFit/>
          </a:bodyPr>
          <a:lstStyle/>
          <a:p>
            <a:pPr algn="ctr" defTabSz="914400"/>
            <a:r>
              <a:rPr lang="id-ID" sz="1200" b="1" dirty="0">
                <a:solidFill>
                  <a:prstClr val="black"/>
                </a:solidFill>
                <a:latin typeface="微软雅黑" panose="020B0503020204020204" pitchFamily="34" charset="-122"/>
                <a:ea typeface="微软雅黑" panose="020B0503020204020204" pitchFamily="34" charset="-122"/>
                <a:cs typeface="Lato Regular"/>
              </a:rPr>
              <a:t>Analysis</a:t>
            </a:r>
          </a:p>
        </p:txBody>
      </p:sp>
      <p:sp>
        <p:nvSpPr>
          <p:cNvPr id="98" name="TextBox 97"/>
          <p:cNvSpPr txBox="1"/>
          <p:nvPr/>
        </p:nvSpPr>
        <p:spPr>
          <a:xfrm>
            <a:off x="1522391" y="2405076"/>
            <a:ext cx="1167664" cy="983310"/>
          </a:xfrm>
          <a:prstGeom prst="rect">
            <a:avLst/>
          </a:prstGeom>
          <a:noFill/>
        </p:spPr>
        <p:txBody>
          <a:bodyPr wrap="square" lIns="219413" tIns="109707" rIns="219413" bIns="109707" rtlCol="0">
            <a:spAutoFit/>
          </a:bodyPr>
          <a:lstStyle/>
          <a:p>
            <a:pPr algn="ctr" defTabSz="914400">
              <a:lnSpc>
                <a:spcPct val="110000"/>
              </a:lnSpc>
            </a:pPr>
            <a:r>
              <a:rPr lang="en-US" sz="900" dirty="0">
                <a:solidFill>
                  <a:prstClr val="black"/>
                </a:solidFill>
                <a:cs typeface="Lato Light"/>
              </a:rPr>
              <a:t>Creativity is the key to success in the future, and primary education</a:t>
            </a:r>
          </a:p>
        </p:txBody>
      </p:sp>
      <p:sp>
        <p:nvSpPr>
          <p:cNvPr id="99" name="TextBox 98"/>
          <p:cNvSpPr txBox="1"/>
          <p:nvPr/>
        </p:nvSpPr>
        <p:spPr>
          <a:xfrm>
            <a:off x="3380780" y="2154170"/>
            <a:ext cx="816250" cy="276999"/>
          </a:xfrm>
          <a:prstGeom prst="rect">
            <a:avLst/>
          </a:prstGeom>
          <a:noFill/>
        </p:spPr>
        <p:txBody>
          <a:bodyPr wrap="none" lIns="91438" tIns="45719" rIns="91438" bIns="45719" rtlCol="0">
            <a:spAutoFit/>
          </a:bodyPr>
          <a:lstStyle/>
          <a:p>
            <a:pPr algn="ctr" defTabSz="914400"/>
            <a:r>
              <a:rPr lang="id-ID" sz="1200" b="1" dirty="0">
                <a:solidFill>
                  <a:prstClr val="black"/>
                </a:solidFill>
                <a:latin typeface="微软雅黑" panose="020B0503020204020204" pitchFamily="34" charset="-122"/>
                <a:ea typeface="微软雅黑" panose="020B0503020204020204" pitchFamily="34" charset="-122"/>
                <a:cs typeface="Lato Regular"/>
              </a:rPr>
              <a:t>Analysis</a:t>
            </a:r>
          </a:p>
        </p:txBody>
      </p:sp>
      <p:sp>
        <p:nvSpPr>
          <p:cNvPr id="100" name="TextBox 99"/>
          <p:cNvSpPr txBox="1"/>
          <p:nvPr/>
        </p:nvSpPr>
        <p:spPr>
          <a:xfrm>
            <a:off x="3209018" y="2355744"/>
            <a:ext cx="1167664" cy="983310"/>
          </a:xfrm>
          <a:prstGeom prst="rect">
            <a:avLst/>
          </a:prstGeom>
          <a:noFill/>
        </p:spPr>
        <p:txBody>
          <a:bodyPr wrap="square" lIns="219413" tIns="109707" rIns="219413" bIns="109707" rtlCol="0">
            <a:spAutoFit/>
          </a:bodyPr>
          <a:lstStyle/>
          <a:p>
            <a:pPr algn="ctr" defTabSz="914400">
              <a:lnSpc>
                <a:spcPct val="110000"/>
              </a:lnSpc>
            </a:pPr>
            <a:r>
              <a:rPr lang="en-US" sz="900" dirty="0">
                <a:solidFill>
                  <a:prstClr val="black"/>
                </a:solidFill>
                <a:cs typeface="Lato Light"/>
              </a:rPr>
              <a:t>Creativity is the key to success in the future, and primary education</a:t>
            </a:r>
          </a:p>
        </p:txBody>
      </p:sp>
      <p:sp>
        <p:nvSpPr>
          <p:cNvPr id="101" name="TextBox 100"/>
          <p:cNvSpPr txBox="1"/>
          <p:nvPr/>
        </p:nvSpPr>
        <p:spPr>
          <a:xfrm>
            <a:off x="4999998" y="2154170"/>
            <a:ext cx="816250" cy="276999"/>
          </a:xfrm>
          <a:prstGeom prst="rect">
            <a:avLst/>
          </a:prstGeom>
          <a:noFill/>
        </p:spPr>
        <p:txBody>
          <a:bodyPr wrap="none" lIns="91438" tIns="45719" rIns="91438" bIns="45719" rtlCol="0">
            <a:spAutoFit/>
          </a:bodyPr>
          <a:lstStyle/>
          <a:p>
            <a:pPr algn="ctr" defTabSz="914400"/>
            <a:r>
              <a:rPr lang="id-ID" sz="1200" b="1" dirty="0">
                <a:solidFill>
                  <a:prstClr val="black"/>
                </a:solidFill>
                <a:latin typeface="微软雅黑" panose="020B0503020204020204" pitchFamily="34" charset="-122"/>
                <a:ea typeface="微软雅黑" panose="020B0503020204020204" pitchFamily="34" charset="-122"/>
                <a:cs typeface="Lato Regular"/>
              </a:rPr>
              <a:t>Analysis</a:t>
            </a:r>
          </a:p>
        </p:txBody>
      </p:sp>
      <p:sp>
        <p:nvSpPr>
          <p:cNvPr id="102" name="TextBox 101"/>
          <p:cNvSpPr txBox="1"/>
          <p:nvPr/>
        </p:nvSpPr>
        <p:spPr>
          <a:xfrm>
            <a:off x="4828236" y="2380076"/>
            <a:ext cx="1167664" cy="983310"/>
          </a:xfrm>
          <a:prstGeom prst="rect">
            <a:avLst/>
          </a:prstGeom>
          <a:noFill/>
        </p:spPr>
        <p:txBody>
          <a:bodyPr wrap="square" lIns="219413" tIns="109707" rIns="219413" bIns="109707" rtlCol="0">
            <a:spAutoFit/>
          </a:bodyPr>
          <a:lstStyle/>
          <a:p>
            <a:pPr algn="ctr" defTabSz="914400">
              <a:lnSpc>
                <a:spcPct val="110000"/>
              </a:lnSpc>
            </a:pPr>
            <a:r>
              <a:rPr lang="en-US" sz="900" dirty="0">
                <a:solidFill>
                  <a:prstClr val="black"/>
                </a:solidFill>
                <a:cs typeface="Lato Light"/>
              </a:rPr>
              <a:t>Creativity is the key to success in the future, and primary education</a:t>
            </a:r>
          </a:p>
        </p:txBody>
      </p:sp>
      <p:sp>
        <p:nvSpPr>
          <p:cNvPr id="103" name="TextBox 102"/>
          <p:cNvSpPr txBox="1"/>
          <p:nvPr/>
        </p:nvSpPr>
        <p:spPr>
          <a:xfrm>
            <a:off x="6654240" y="2154170"/>
            <a:ext cx="816250" cy="276999"/>
          </a:xfrm>
          <a:prstGeom prst="rect">
            <a:avLst/>
          </a:prstGeom>
          <a:noFill/>
        </p:spPr>
        <p:txBody>
          <a:bodyPr wrap="none" lIns="91438" tIns="45719" rIns="91438" bIns="45719" rtlCol="0">
            <a:spAutoFit/>
          </a:bodyPr>
          <a:lstStyle/>
          <a:p>
            <a:pPr algn="ctr" defTabSz="914400"/>
            <a:r>
              <a:rPr lang="id-ID" sz="1200" b="1" dirty="0">
                <a:solidFill>
                  <a:prstClr val="black"/>
                </a:solidFill>
                <a:latin typeface="微软雅黑" panose="020B0503020204020204" pitchFamily="34" charset="-122"/>
                <a:ea typeface="微软雅黑" panose="020B0503020204020204" pitchFamily="34" charset="-122"/>
                <a:cs typeface="Lato Regular"/>
              </a:rPr>
              <a:t>Analysis</a:t>
            </a:r>
          </a:p>
        </p:txBody>
      </p:sp>
      <p:sp>
        <p:nvSpPr>
          <p:cNvPr id="104" name="TextBox 103"/>
          <p:cNvSpPr txBox="1"/>
          <p:nvPr/>
        </p:nvSpPr>
        <p:spPr>
          <a:xfrm>
            <a:off x="6482478" y="2387699"/>
            <a:ext cx="1167664" cy="983310"/>
          </a:xfrm>
          <a:prstGeom prst="rect">
            <a:avLst/>
          </a:prstGeom>
          <a:noFill/>
        </p:spPr>
        <p:txBody>
          <a:bodyPr wrap="square" lIns="219413" tIns="109707" rIns="219413" bIns="109707" rtlCol="0">
            <a:spAutoFit/>
          </a:bodyPr>
          <a:lstStyle/>
          <a:p>
            <a:pPr algn="ctr" defTabSz="914400">
              <a:lnSpc>
                <a:spcPct val="110000"/>
              </a:lnSpc>
            </a:pPr>
            <a:r>
              <a:rPr lang="en-US" sz="900" dirty="0">
                <a:solidFill>
                  <a:prstClr val="black"/>
                </a:solidFill>
                <a:cs typeface="Lato Light"/>
              </a:rPr>
              <a:t>Creativity is the key to success in the future, and primary education</a:t>
            </a:r>
          </a:p>
        </p:txBody>
      </p:sp>
      <p:sp>
        <p:nvSpPr>
          <p:cNvPr id="105" name="TextBox 104"/>
          <p:cNvSpPr txBox="1"/>
          <p:nvPr/>
        </p:nvSpPr>
        <p:spPr>
          <a:xfrm>
            <a:off x="1770325" y="3566183"/>
            <a:ext cx="623890" cy="276999"/>
          </a:xfrm>
          <a:prstGeom prst="rect">
            <a:avLst/>
          </a:prstGeom>
          <a:noFill/>
        </p:spPr>
        <p:txBody>
          <a:bodyPr wrap="none" lIns="91438" tIns="45719" rIns="91438" bIns="45719" rtlCol="0">
            <a:spAutoFit/>
          </a:bodyPr>
          <a:lstStyle/>
          <a:p>
            <a:pPr algn="ctr" defTabSz="914400"/>
            <a:r>
              <a:rPr lang="id-ID" sz="1200" b="1" dirty="0">
                <a:solidFill>
                  <a:prstClr val="white"/>
                </a:solidFill>
                <a:latin typeface="微软雅黑" panose="020B0503020204020204" pitchFamily="34" charset="-122"/>
                <a:ea typeface="微软雅黑" panose="020B0503020204020204" pitchFamily="34" charset="-122"/>
                <a:cs typeface="Lato Regular"/>
              </a:rPr>
              <a:t>Day 1</a:t>
            </a:r>
          </a:p>
        </p:txBody>
      </p:sp>
      <p:sp>
        <p:nvSpPr>
          <p:cNvPr id="106" name="TextBox 105"/>
          <p:cNvSpPr txBox="1"/>
          <p:nvPr/>
        </p:nvSpPr>
        <p:spPr>
          <a:xfrm>
            <a:off x="3486935" y="3555106"/>
            <a:ext cx="623890" cy="276999"/>
          </a:xfrm>
          <a:prstGeom prst="rect">
            <a:avLst/>
          </a:prstGeom>
          <a:noFill/>
        </p:spPr>
        <p:txBody>
          <a:bodyPr wrap="none" lIns="91438" tIns="45719" rIns="91438" bIns="45719" rtlCol="0">
            <a:spAutoFit/>
          </a:bodyPr>
          <a:lstStyle/>
          <a:p>
            <a:pPr algn="ctr" defTabSz="914400"/>
            <a:r>
              <a:rPr lang="id-ID" sz="1200" b="1" dirty="0">
                <a:solidFill>
                  <a:prstClr val="white"/>
                </a:solidFill>
                <a:latin typeface="微软雅黑" panose="020B0503020204020204" pitchFamily="34" charset="-122"/>
                <a:ea typeface="微软雅黑" panose="020B0503020204020204" pitchFamily="34" charset="-122"/>
                <a:cs typeface="Lato Regular"/>
              </a:rPr>
              <a:t>Day 2</a:t>
            </a:r>
          </a:p>
        </p:txBody>
      </p:sp>
      <p:sp>
        <p:nvSpPr>
          <p:cNvPr id="107" name="TextBox 106"/>
          <p:cNvSpPr txBox="1"/>
          <p:nvPr/>
        </p:nvSpPr>
        <p:spPr>
          <a:xfrm>
            <a:off x="5118009" y="3560603"/>
            <a:ext cx="623890" cy="276999"/>
          </a:xfrm>
          <a:prstGeom prst="rect">
            <a:avLst/>
          </a:prstGeom>
          <a:noFill/>
        </p:spPr>
        <p:txBody>
          <a:bodyPr wrap="none" lIns="91438" tIns="45719" rIns="91438" bIns="45719" rtlCol="0">
            <a:spAutoFit/>
          </a:bodyPr>
          <a:lstStyle/>
          <a:p>
            <a:pPr algn="ctr" defTabSz="914400"/>
            <a:r>
              <a:rPr lang="id-ID" sz="1200" b="1" dirty="0">
                <a:solidFill>
                  <a:prstClr val="white"/>
                </a:solidFill>
                <a:latin typeface="微软雅黑" panose="020B0503020204020204" pitchFamily="34" charset="-122"/>
                <a:ea typeface="微软雅黑" panose="020B0503020204020204" pitchFamily="34" charset="-122"/>
                <a:cs typeface="Lato Regular"/>
              </a:rPr>
              <a:t>Day 3</a:t>
            </a:r>
          </a:p>
        </p:txBody>
      </p:sp>
      <p:sp>
        <p:nvSpPr>
          <p:cNvPr id="108" name="TextBox 107"/>
          <p:cNvSpPr txBox="1"/>
          <p:nvPr/>
        </p:nvSpPr>
        <p:spPr>
          <a:xfrm>
            <a:off x="6773918" y="3582181"/>
            <a:ext cx="623890" cy="276999"/>
          </a:xfrm>
          <a:prstGeom prst="rect">
            <a:avLst/>
          </a:prstGeom>
          <a:noFill/>
        </p:spPr>
        <p:txBody>
          <a:bodyPr wrap="none" lIns="91438" tIns="45719" rIns="91438" bIns="45719" rtlCol="0">
            <a:spAutoFit/>
          </a:bodyPr>
          <a:lstStyle/>
          <a:p>
            <a:pPr algn="ctr" defTabSz="914400"/>
            <a:r>
              <a:rPr lang="id-ID" sz="1200" b="1" dirty="0">
                <a:solidFill>
                  <a:prstClr val="white"/>
                </a:solidFill>
                <a:latin typeface="微软雅黑" panose="020B0503020204020204" pitchFamily="34" charset="-122"/>
                <a:ea typeface="微软雅黑" panose="020B0503020204020204" pitchFamily="34" charset="-122"/>
                <a:cs typeface="Lato Regular"/>
              </a:rPr>
              <a:t>Day 4</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168" t="-90" r="18952" b="2080"/>
          <a:stretch>
            <a:fillRect/>
          </a:stretch>
        </p:blipFill>
        <p:spPr bwMode="auto">
          <a:xfrm rot="1815511">
            <a:off x="-732504" y="-1777045"/>
            <a:ext cx="10610830" cy="8748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2503117" y="2027296"/>
            <a:ext cx="4595513" cy="584775"/>
          </a:xfrm>
          <a:prstGeom prst="rect">
            <a:avLst/>
          </a:prstGeom>
          <a:noFill/>
        </p:spPr>
        <p:txBody>
          <a:bodyPr wrap="square" rtlCol="0">
            <a:spAutoFit/>
          </a:bodyPr>
          <a:lstStyle/>
          <a:p>
            <a:r>
              <a:rPr lang="en-US" altLang="zh-CN" sz="3200" b="1" dirty="0">
                <a:solidFill>
                  <a:srgbClr val="2D221B"/>
                </a:solidFill>
                <a:latin typeface="微软雅黑" panose="020B0503020204020204" pitchFamily="34" charset="-122"/>
                <a:ea typeface="微软雅黑" panose="020B0503020204020204" pitchFamily="34" charset="-122"/>
                <a:cs typeface="Vrinda" panose="020B0502040204020203" pitchFamily="34" charset="0"/>
              </a:rPr>
              <a:t>CREATIVE  STRATEGY</a:t>
            </a:r>
          </a:p>
        </p:txBody>
      </p:sp>
      <p:sp>
        <p:nvSpPr>
          <p:cNvPr id="15" name="TextBox 14"/>
          <p:cNvSpPr txBox="1"/>
          <p:nvPr/>
        </p:nvSpPr>
        <p:spPr>
          <a:xfrm>
            <a:off x="2565767" y="2551127"/>
            <a:ext cx="4220338" cy="1054135"/>
          </a:xfrm>
          <a:prstGeom prst="rect">
            <a:avLst/>
          </a:prstGeom>
          <a:noFill/>
        </p:spPr>
        <p:txBody>
          <a:bodyPr wrap="square" rtlCol="0">
            <a:spAutoFit/>
          </a:bodyPr>
          <a:lstStyle/>
          <a:p>
            <a:pPr>
              <a:lnSpc>
                <a:spcPts val="1500"/>
              </a:lnSpc>
            </a:pP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Sed</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ut</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perspiciatis</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undSed</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ut</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perspiciatis</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unde</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omnis</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iste</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natus</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error sit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voluptatem</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accusantiuSed</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ut</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perspiciatis</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unde</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omnis</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iste</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natus</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error sit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voluptatem</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accusantium</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doloremque</a:t>
            </a:r>
            <a:endPar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endParaRPr>
          </a:p>
          <a:p>
            <a:pPr>
              <a:lnSpc>
                <a:spcPts val="1500"/>
              </a:lnSpc>
            </a:pP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m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doloremquee</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omnis</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iste</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natus</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error sit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voluptatem</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accusantium</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doloremque</a:t>
            </a:r>
            <a:endPar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31697"/>
          <a:stretch>
            <a:fillRect/>
          </a:stretch>
        </p:blipFill>
        <p:spPr bwMode="auto">
          <a:xfrm>
            <a:off x="0" y="-1"/>
            <a:ext cx="9144000" cy="5143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 name="Group 3"/>
          <p:cNvGrpSpPr/>
          <p:nvPr/>
        </p:nvGrpSpPr>
        <p:grpSpPr>
          <a:xfrm rot="20818050">
            <a:off x="6083602" y="564065"/>
            <a:ext cx="2114802" cy="1918937"/>
            <a:chOff x="7930034" y="1635267"/>
            <a:chExt cx="3330788" cy="3022303"/>
          </a:xfrm>
          <a:solidFill>
            <a:srgbClr val="01A89E"/>
          </a:solidFill>
        </p:grpSpPr>
        <p:sp>
          <p:nvSpPr>
            <p:cNvPr id="7" name="Isosceles Triangle 7"/>
            <p:cNvSpPr/>
            <p:nvPr/>
          </p:nvSpPr>
          <p:spPr>
            <a:xfrm rot="2881072" flipV="1">
              <a:off x="8019596" y="3910238"/>
              <a:ext cx="657770" cy="836894"/>
            </a:xfrm>
            <a:prstGeom prst="triangl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9" name="Isosceles Triangle 8"/>
            <p:cNvSpPr/>
            <p:nvPr/>
          </p:nvSpPr>
          <p:spPr>
            <a:xfrm rot="2881072" flipV="1">
              <a:off x="8030238" y="4326992"/>
              <a:ext cx="265230" cy="337457"/>
            </a:xfrm>
            <a:prstGeom prst="triangl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10" name="Oval 9"/>
            <p:cNvSpPr/>
            <p:nvPr/>
          </p:nvSpPr>
          <p:spPr>
            <a:xfrm rot="2881072">
              <a:off x="8580663" y="3515722"/>
              <a:ext cx="170121" cy="170121"/>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11" name="Oval 10"/>
            <p:cNvSpPr/>
            <p:nvPr/>
          </p:nvSpPr>
          <p:spPr>
            <a:xfrm rot="2881072">
              <a:off x="8794981" y="3751961"/>
              <a:ext cx="95276" cy="95276"/>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12" name="Oval 11"/>
            <p:cNvSpPr/>
            <p:nvPr/>
          </p:nvSpPr>
          <p:spPr>
            <a:xfrm rot="2881072">
              <a:off x="9017027" y="4000657"/>
              <a:ext cx="170121" cy="170121"/>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13" name="Oval 12"/>
            <p:cNvSpPr/>
            <p:nvPr/>
          </p:nvSpPr>
          <p:spPr>
            <a:xfrm rot="2881072">
              <a:off x="8917084" y="3212998"/>
              <a:ext cx="170121" cy="170121"/>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14" name="Oval 13"/>
            <p:cNvSpPr/>
            <p:nvPr/>
          </p:nvSpPr>
          <p:spPr>
            <a:xfrm rot="2881072">
              <a:off x="9276075" y="2947576"/>
              <a:ext cx="105312" cy="105312"/>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16" name="Oval 14"/>
            <p:cNvSpPr/>
            <p:nvPr/>
          </p:nvSpPr>
          <p:spPr>
            <a:xfrm rot="2881072">
              <a:off x="9632596" y="2569151"/>
              <a:ext cx="170121" cy="170121"/>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17" name="Oval 15"/>
            <p:cNvSpPr/>
            <p:nvPr/>
          </p:nvSpPr>
          <p:spPr>
            <a:xfrm rot="2881072">
              <a:off x="10670430" y="1635267"/>
              <a:ext cx="170121" cy="170121"/>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18" name="Oval 16"/>
            <p:cNvSpPr/>
            <p:nvPr/>
          </p:nvSpPr>
          <p:spPr>
            <a:xfrm rot="2881072">
              <a:off x="10354311" y="1919723"/>
              <a:ext cx="170121" cy="170121"/>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19" name="Oval 17"/>
            <p:cNvSpPr/>
            <p:nvPr/>
          </p:nvSpPr>
          <p:spPr>
            <a:xfrm rot="2881072">
              <a:off x="10038597" y="2253810"/>
              <a:ext cx="105312" cy="105312"/>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20" name="Oval 18"/>
            <p:cNvSpPr/>
            <p:nvPr/>
          </p:nvSpPr>
          <p:spPr>
            <a:xfrm rot="2881072">
              <a:off x="11090701" y="2102318"/>
              <a:ext cx="170121" cy="170121"/>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21" name="Oval 19"/>
            <p:cNvSpPr/>
            <p:nvPr/>
          </p:nvSpPr>
          <p:spPr>
            <a:xfrm rot="2881072">
              <a:off x="10927069" y="1888511"/>
              <a:ext cx="105312" cy="105312"/>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22" name="Oval 20"/>
            <p:cNvSpPr/>
            <p:nvPr/>
          </p:nvSpPr>
          <p:spPr>
            <a:xfrm rot="2881072">
              <a:off x="10521112" y="2708784"/>
              <a:ext cx="105312" cy="105312"/>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23" name="Oval 21"/>
            <p:cNvSpPr/>
            <p:nvPr/>
          </p:nvSpPr>
          <p:spPr>
            <a:xfrm rot="2881072">
              <a:off x="10773401" y="2395452"/>
              <a:ext cx="170121" cy="170121"/>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24" name="Oval 22"/>
            <p:cNvSpPr/>
            <p:nvPr/>
          </p:nvSpPr>
          <p:spPr>
            <a:xfrm rot="2881072">
              <a:off x="10296370" y="2849452"/>
              <a:ext cx="170121" cy="170121"/>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25" name="Oval 23"/>
            <p:cNvSpPr/>
            <p:nvPr/>
          </p:nvSpPr>
          <p:spPr>
            <a:xfrm rot="2881072">
              <a:off x="9902669" y="3265284"/>
              <a:ext cx="105312" cy="105312"/>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26" name="Oval 24"/>
            <p:cNvSpPr/>
            <p:nvPr/>
          </p:nvSpPr>
          <p:spPr>
            <a:xfrm rot="2881072">
              <a:off x="9632463" y="3446861"/>
              <a:ext cx="170121" cy="170121"/>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27" name="Oval 25"/>
            <p:cNvSpPr/>
            <p:nvPr/>
          </p:nvSpPr>
          <p:spPr>
            <a:xfrm rot="2881072">
              <a:off x="9314753" y="3794314"/>
              <a:ext cx="105312" cy="105312"/>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28" name="Oval 26"/>
            <p:cNvSpPr/>
            <p:nvPr/>
          </p:nvSpPr>
          <p:spPr>
            <a:xfrm rot="2881072">
              <a:off x="10112396" y="2598419"/>
              <a:ext cx="105312" cy="105312"/>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29" name="Oval 27"/>
            <p:cNvSpPr/>
            <p:nvPr/>
          </p:nvSpPr>
          <p:spPr>
            <a:xfrm rot="2881072">
              <a:off x="9877954" y="2841818"/>
              <a:ext cx="170121" cy="170121"/>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30" name="Oval 28"/>
            <p:cNvSpPr/>
            <p:nvPr/>
          </p:nvSpPr>
          <p:spPr>
            <a:xfrm rot="2881072">
              <a:off x="9254321" y="3121514"/>
              <a:ext cx="247155" cy="247155"/>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31" name="Oval 29"/>
            <p:cNvSpPr/>
            <p:nvPr/>
          </p:nvSpPr>
          <p:spPr>
            <a:xfrm rot="2881072">
              <a:off x="10591845" y="2011825"/>
              <a:ext cx="247155" cy="247155"/>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32" name="Oval 30"/>
            <p:cNvSpPr/>
            <p:nvPr/>
          </p:nvSpPr>
          <p:spPr>
            <a:xfrm rot="2881072">
              <a:off x="10473364" y="2438442"/>
              <a:ext cx="105312" cy="105312"/>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33" name="Oval 31"/>
            <p:cNvSpPr/>
            <p:nvPr/>
          </p:nvSpPr>
          <p:spPr>
            <a:xfrm rot="2881072">
              <a:off x="9067241" y="3634743"/>
              <a:ext cx="170121" cy="170121"/>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34" name="Oval 32"/>
            <p:cNvSpPr/>
            <p:nvPr/>
          </p:nvSpPr>
          <p:spPr>
            <a:xfrm rot="2881072">
              <a:off x="9610135" y="2931868"/>
              <a:ext cx="105312" cy="105312"/>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cxnSp>
          <p:nvCxnSpPr>
            <p:cNvPr id="35" name="Straight Connector 33"/>
            <p:cNvCxnSpPr>
              <a:stCxn id="10" idx="6"/>
              <a:endCxn id="11" idx="2"/>
            </p:cNvCxnSpPr>
            <p:nvPr/>
          </p:nvCxnSpPr>
          <p:spPr>
            <a:xfrm rot="2881072">
              <a:off x="8699978" y="3713354"/>
              <a:ext cx="133418" cy="1492"/>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36" name="Straight Connector 34"/>
            <p:cNvCxnSpPr>
              <a:stCxn id="11" idx="6"/>
              <a:endCxn id="12" idx="2"/>
            </p:cNvCxnSpPr>
            <p:nvPr/>
          </p:nvCxnSpPr>
          <p:spPr>
            <a:xfrm rot="2881072" flipV="1">
              <a:off x="8833064" y="3928003"/>
              <a:ext cx="253546" cy="1492"/>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37" name="Straight Connector 35"/>
            <p:cNvCxnSpPr>
              <a:stCxn id="12" idx="0"/>
              <a:endCxn id="27" idx="4"/>
            </p:cNvCxnSpPr>
            <p:nvPr/>
          </p:nvCxnSpPr>
          <p:spPr>
            <a:xfrm rot="2881072" flipH="1" flipV="1">
              <a:off x="9246792" y="3845901"/>
              <a:ext cx="1" cy="219209"/>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38" name="Straight Connector 36"/>
            <p:cNvCxnSpPr>
              <a:stCxn id="27" idx="0"/>
              <a:endCxn id="26" idx="4"/>
            </p:cNvCxnSpPr>
            <p:nvPr/>
          </p:nvCxnSpPr>
          <p:spPr>
            <a:xfrm rot="2881072" flipV="1">
              <a:off x="9530423" y="3533644"/>
              <a:ext cx="0" cy="333279"/>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39" name="Straight Connector 37"/>
            <p:cNvCxnSpPr>
              <a:stCxn id="26" idx="0"/>
              <a:endCxn id="25" idx="4"/>
            </p:cNvCxnSpPr>
            <p:nvPr/>
          </p:nvCxnSpPr>
          <p:spPr>
            <a:xfrm rot="2881072" flipV="1">
              <a:off x="9848469" y="3323000"/>
              <a:ext cx="0" cy="182185"/>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40" name="Straight Connector 38"/>
            <p:cNvCxnSpPr>
              <a:stCxn id="25" idx="0"/>
              <a:endCxn id="24" idx="4"/>
            </p:cNvCxnSpPr>
            <p:nvPr/>
          </p:nvCxnSpPr>
          <p:spPr>
            <a:xfrm rot="2881072" flipV="1">
              <a:off x="10156334" y="2919312"/>
              <a:ext cx="1" cy="435505"/>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41" name="Straight Connector 39"/>
            <p:cNvCxnSpPr>
              <a:stCxn id="24" idx="0"/>
              <a:endCxn id="22" idx="4"/>
            </p:cNvCxnSpPr>
            <p:nvPr/>
          </p:nvCxnSpPr>
          <p:spPr>
            <a:xfrm rot="2881072" flipH="1" flipV="1">
              <a:off x="10489643" y="2776626"/>
              <a:ext cx="1" cy="121026"/>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42" name="Straight Connector 40"/>
            <p:cNvCxnSpPr>
              <a:stCxn id="22" idx="0"/>
              <a:endCxn id="23" idx="4"/>
            </p:cNvCxnSpPr>
            <p:nvPr/>
          </p:nvCxnSpPr>
          <p:spPr>
            <a:xfrm rot="2881072" flipH="1" flipV="1">
              <a:off x="10694872" y="2500903"/>
              <a:ext cx="18397" cy="261823"/>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43" name="Straight Connector 41"/>
            <p:cNvCxnSpPr>
              <a:stCxn id="23" idx="0"/>
              <a:endCxn id="20" idx="4"/>
            </p:cNvCxnSpPr>
            <p:nvPr/>
          </p:nvCxnSpPr>
          <p:spPr>
            <a:xfrm rot="2881072" flipH="1" flipV="1">
              <a:off x="11014282" y="2203035"/>
              <a:ext cx="5660" cy="261822"/>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44" name="Straight Connector 42"/>
            <p:cNvCxnSpPr>
              <a:stCxn id="20" idx="2"/>
              <a:endCxn id="21" idx="6"/>
            </p:cNvCxnSpPr>
            <p:nvPr/>
          </p:nvCxnSpPr>
          <p:spPr>
            <a:xfrm rot="2881072" flipH="1" flipV="1">
              <a:off x="10978688" y="2042746"/>
              <a:ext cx="176435" cy="18967"/>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45" name="Straight Connector 43"/>
            <p:cNvCxnSpPr>
              <a:stCxn id="21" idx="2"/>
              <a:endCxn id="17" idx="6"/>
            </p:cNvCxnSpPr>
            <p:nvPr/>
          </p:nvCxnSpPr>
          <p:spPr>
            <a:xfrm rot="2881072" flipH="1">
              <a:off x="10790228" y="1833308"/>
              <a:ext cx="176435" cy="18967"/>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46" name="Straight Connector 44"/>
            <p:cNvCxnSpPr>
              <a:stCxn id="17" idx="4"/>
              <a:endCxn id="18" idx="0"/>
            </p:cNvCxnSpPr>
            <p:nvPr/>
          </p:nvCxnSpPr>
          <p:spPr>
            <a:xfrm rot="2881072">
              <a:off x="10597431" y="1734987"/>
              <a:ext cx="0" cy="255139"/>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47" name="Straight Connector 45"/>
            <p:cNvCxnSpPr>
              <a:stCxn id="18" idx="4"/>
              <a:endCxn id="19" idx="0"/>
            </p:cNvCxnSpPr>
            <p:nvPr/>
          </p:nvCxnSpPr>
          <p:spPr>
            <a:xfrm rot="2881072" flipH="1">
              <a:off x="10248969" y="2005036"/>
              <a:ext cx="8600" cy="322854"/>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48" name="Straight Connector 46"/>
            <p:cNvCxnSpPr>
              <a:stCxn id="19" idx="4"/>
              <a:endCxn id="16" idx="0"/>
            </p:cNvCxnSpPr>
            <p:nvPr/>
          </p:nvCxnSpPr>
          <p:spPr>
            <a:xfrm rot="2881072">
              <a:off x="9912199" y="2283199"/>
              <a:ext cx="8600" cy="372604"/>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49" name="Straight Connector 47"/>
            <p:cNvCxnSpPr>
              <a:stCxn id="16" idx="4"/>
              <a:endCxn id="14" idx="0"/>
            </p:cNvCxnSpPr>
            <p:nvPr/>
          </p:nvCxnSpPr>
          <p:spPr>
            <a:xfrm rot="2881072" flipH="1">
              <a:off x="9509682" y="2646637"/>
              <a:ext cx="2937" cy="382845"/>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50" name="Straight Connector 48"/>
            <p:cNvCxnSpPr>
              <a:stCxn id="14" idx="4"/>
              <a:endCxn id="13" idx="0"/>
            </p:cNvCxnSpPr>
            <p:nvPr/>
          </p:nvCxnSpPr>
          <p:spPr>
            <a:xfrm rot="2881072">
              <a:off x="9176013" y="2986173"/>
              <a:ext cx="2937" cy="304269"/>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51" name="Straight Connector 49"/>
            <p:cNvCxnSpPr>
              <a:stCxn id="13" idx="4"/>
              <a:endCxn id="10" idx="0"/>
            </p:cNvCxnSpPr>
            <p:nvPr/>
          </p:nvCxnSpPr>
          <p:spPr>
            <a:xfrm rot="2881072">
              <a:off x="8833934" y="3308196"/>
              <a:ext cx="0" cy="282450"/>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52" name="Straight Connector 50"/>
            <p:cNvCxnSpPr>
              <a:stCxn id="10" idx="7"/>
              <a:endCxn id="33" idx="2"/>
            </p:cNvCxnSpPr>
            <p:nvPr/>
          </p:nvCxnSpPr>
          <p:spPr>
            <a:xfrm rot="2881072" flipV="1">
              <a:off x="8788666" y="3519948"/>
              <a:ext cx="268739" cy="221939"/>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53" name="Straight Connector 51"/>
            <p:cNvCxnSpPr>
              <a:stCxn id="33" idx="6"/>
              <a:endCxn id="12" idx="1"/>
            </p:cNvCxnSpPr>
            <p:nvPr/>
          </p:nvCxnSpPr>
          <p:spPr>
            <a:xfrm rot="2881072">
              <a:off x="9111278" y="3780935"/>
              <a:ext cx="93208" cy="221939"/>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54" name="Straight Connector 52"/>
            <p:cNvCxnSpPr>
              <a:stCxn id="33" idx="4"/>
              <a:endCxn id="11" idx="7"/>
            </p:cNvCxnSpPr>
            <p:nvPr/>
          </p:nvCxnSpPr>
          <p:spPr>
            <a:xfrm rot="2881072" flipH="1">
              <a:off x="8932559" y="3706988"/>
              <a:ext cx="114145" cy="164833"/>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55" name="Straight Connector 53"/>
            <p:cNvCxnSpPr>
              <a:stCxn id="33" idx="1"/>
              <a:endCxn id="13" idx="6"/>
            </p:cNvCxnSpPr>
            <p:nvPr/>
          </p:nvCxnSpPr>
          <p:spPr>
            <a:xfrm rot="2881072" flipH="1" flipV="1">
              <a:off x="8973541" y="3442906"/>
              <a:ext cx="268739" cy="110338"/>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56" name="Straight Connector 54"/>
            <p:cNvCxnSpPr>
              <a:stCxn id="13" idx="7"/>
              <a:endCxn id="30" idx="3"/>
            </p:cNvCxnSpPr>
            <p:nvPr/>
          </p:nvCxnSpPr>
          <p:spPr>
            <a:xfrm rot="2881072" flipV="1">
              <a:off x="9138569" y="3186951"/>
              <a:ext cx="64440" cy="167219"/>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57" name="Straight Connector 55"/>
            <p:cNvCxnSpPr>
              <a:stCxn id="30" idx="6"/>
              <a:endCxn id="26" idx="2"/>
            </p:cNvCxnSpPr>
            <p:nvPr/>
          </p:nvCxnSpPr>
          <p:spPr>
            <a:xfrm rot="2881072" flipV="1">
              <a:off x="9444717" y="3372521"/>
              <a:ext cx="231753" cy="60602"/>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58" name="Straight Connector 56"/>
            <p:cNvCxnSpPr>
              <a:stCxn id="27" idx="1"/>
              <a:endCxn id="30" idx="5"/>
            </p:cNvCxnSpPr>
            <p:nvPr/>
          </p:nvCxnSpPr>
          <p:spPr>
            <a:xfrm rot="2881072" flipH="1" flipV="1">
              <a:off x="9212899" y="3438553"/>
              <a:ext cx="315776" cy="285778"/>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59" name="Straight Connector 57"/>
            <p:cNvCxnSpPr>
              <a:stCxn id="33" idx="0"/>
              <a:endCxn id="26" idx="3"/>
            </p:cNvCxnSpPr>
            <p:nvPr/>
          </p:nvCxnSpPr>
          <p:spPr>
            <a:xfrm rot="2881072" flipV="1">
              <a:off x="9334924" y="3394861"/>
              <a:ext cx="178267" cy="400628"/>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60" name="Straight Connector 58"/>
            <p:cNvCxnSpPr>
              <a:stCxn id="26" idx="1"/>
              <a:endCxn id="34" idx="5"/>
            </p:cNvCxnSpPr>
            <p:nvPr/>
          </p:nvCxnSpPr>
          <p:spPr>
            <a:xfrm rot="2881072" flipH="1" flipV="1">
              <a:off x="9517940" y="3127999"/>
              <a:ext cx="346141" cy="228087"/>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61" name="Straight Connector 59"/>
            <p:cNvCxnSpPr>
              <a:stCxn id="14" idx="7"/>
              <a:endCxn id="34" idx="3"/>
            </p:cNvCxnSpPr>
            <p:nvPr/>
          </p:nvCxnSpPr>
          <p:spPr>
            <a:xfrm rot="2881072" flipV="1">
              <a:off x="9427106" y="2900196"/>
              <a:ext cx="137310" cy="184365"/>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62" name="Straight Connector 60"/>
            <p:cNvCxnSpPr>
              <a:stCxn id="34" idx="7"/>
              <a:endCxn id="29" idx="3"/>
            </p:cNvCxnSpPr>
            <p:nvPr/>
          </p:nvCxnSpPr>
          <p:spPr>
            <a:xfrm rot="2881072" flipV="1">
              <a:off x="9766429" y="2872672"/>
              <a:ext cx="60588" cy="164352"/>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63" name="Straight Connector 61"/>
            <p:cNvCxnSpPr>
              <a:stCxn id="25" idx="1"/>
              <a:endCxn id="29" idx="5"/>
            </p:cNvCxnSpPr>
            <p:nvPr/>
          </p:nvCxnSpPr>
          <p:spPr>
            <a:xfrm rot="2881072" flipH="1" flipV="1">
              <a:off x="9864230" y="3053630"/>
              <a:ext cx="188174" cy="169917"/>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64" name="Straight Connector 62"/>
            <p:cNvCxnSpPr>
              <a:stCxn id="30" idx="0"/>
              <a:endCxn id="34" idx="4"/>
            </p:cNvCxnSpPr>
            <p:nvPr/>
          </p:nvCxnSpPr>
          <p:spPr>
            <a:xfrm rot="2881072" flipH="1" flipV="1">
              <a:off x="9545140" y="2986171"/>
              <a:ext cx="3130" cy="209835"/>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65" name="Straight Connector 63"/>
            <p:cNvCxnSpPr>
              <a:stCxn id="34" idx="0"/>
              <a:endCxn id="16" idx="5"/>
            </p:cNvCxnSpPr>
            <p:nvPr/>
          </p:nvCxnSpPr>
          <p:spPr>
            <a:xfrm rot="2881072" flipH="1" flipV="1">
              <a:off x="9633209" y="2769764"/>
              <a:ext cx="148693" cy="148928"/>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66" name="Straight Connector 64"/>
            <p:cNvCxnSpPr>
              <a:stCxn id="16" idx="7"/>
              <a:endCxn id="28" idx="3"/>
            </p:cNvCxnSpPr>
            <p:nvPr/>
          </p:nvCxnSpPr>
          <p:spPr>
            <a:xfrm rot="2881072" flipV="1">
              <a:off x="9857759" y="2534851"/>
              <a:ext cx="199551" cy="237291"/>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67" name="Straight Connector 65"/>
            <p:cNvCxnSpPr>
              <a:stCxn id="28" idx="1"/>
              <a:endCxn id="19" idx="6"/>
            </p:cNvCxnSpPr>
            <p:nvPr/>
          </p:nvCxnSpPr>
          <p:spPr>
            <a:xfrm rot="2881072" flipH="1" flipV="1">
              <a:off x="10039329" y="2402842"/>
              <a:ext cx="215641" cy="138417"/>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68" name="Straight Connector 66"/>
            <p:cNvCxnSpPr>
              <a:stCxn id="19" idx="7"/>
              <a:endCxn id="32" idx="2"/>
            </p:cNvCxnSpPr>
            <p:nvPr/>
          </p:nvCxnSpPr>
          <p:spPr>
            <a:xfrm rot="2881072" flipV="1">
              <a:off x="10148231" y="2299371"/>
              <a:ext cx="338173" cy="162453"/>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69" name="Straight Connector 67"/>
            <p:cNvCxnSpPr>
              <a:stCxn id="28" idx="0"/>
              <a:endCxn id="32" idx="4"/>
            </p:cNvCxnSpPr>
            <p:nvPr/>
          </p:nvCxnSpPr>
          <p:spPr>
            <a:xfrm rot="2881072" flipV="1">
              <a:off x="10284270" y="2436075"/>
              <a:ext cx="122532" cy="270024"/>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70" name="Straight Connector 68"/>
            <p:cNvCxnSpPr>
              <a:stCxn id="29" idx="0"/>
              <a:endCxn id="28" idx="5"/>
            </p:cNvCxnSpPr>
            <p:nvPr/>
          </p:nvCxnSpPr>
          <p:spPr>
            <a:xfrm rot="2881072" flipH="1" flipV="1">
              <a:off x="10077940" y="2680632"/>
              <a:ext cx="32644" cy="212376"/>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71" name="Straight Connector 69"/>
            <p:cNvCxnSpPr>
              <a:stCxn id="28" idx="7"/>
              <a:endCxn id="22" idx="2"/>
            </p:cNvCxnSpPr>
            <p:nvPr/>
          </p:nvCxnSpPr>
          <p:spPr>
            <a:xfrm rot="2881072" flipV="1">
              <a:off x="10245320" y="2591690"/>
              <a:ext cx="265541" cy="192765"/>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72" name="Straight Connector 70"/>
            <p:cNvCxnSpPr>
              <a:stCxn id="22" idx="1"/>
              <a:endCxn id="32" idx="6"/>
            </p:cNvCxnSpPr>
            <p:nvPr/>
          </p:nvCxnSpPr>
          <p:spPr>
            <a:xfrm rot="2881072" flipH="1" flipV="1">
              <a:off x="10497387" y="2565496"/>
              <a:ext cx="143009" cy="108105"/>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73" name="Straight Connector 71"/>
            <p:cNvCxnSpPr>
              <a:stCxn id="32" idx="7"/>
              <a:endCxn id="23" idx="3"/>
            </p:cNvCxnSpPr>
            <p:nvPr/>
          </p:nvCxnSpPr>
          <p:spPr>
            <a:xfrm rot="2881072" flipV="1">
              <a:off x="10617501" y="2406541"/>
              <a:ext cx="117121" cy="156822"/>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74" name="Straight Connector 72"/>
            <p:cNvCxnSpPr>
              <a:stCxn id="32" idx="1"/>
              <a:endCxn id="31" idx="4"/>
            </p:cNvCxnSpPr>
            <p:nvPr/>
          </p:nvCxnSpPr>
          <p:spPr>
            <a:xfrm rot="2881072" flipH="1" flipV="1">
              <a:off x="10525935" y="2219337"/>
              <a:ext cx="100483" cy="217906"/>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75" name="Straight Connector 73"/>
            <p:cNvCxnSpPr>
              <a:stCxn id="18" idx="7"/>
              <a:endCxn id="31" idx="2"/>
            </p:cNvCxnSpPr>
            <p:nvPr/>
          </p:nvCxnSpPr>
          <p:spPr>
            <a:xfrm rot="2881072" flipV="1">
              <a:off x="10529527" y="1997559"/>
              <a:ext cx="98022" cy="57685"/>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76" name="Straight Connector 74"/>
            <p:cNvCxnSpPr>
              <a:stCxn id="31" idx="1"/>
              <a:endCxn id="17" idx="5"/>
            </p:cNvCxnSpPr>
            <p:nvPr/>
          </p:nvCxnSpPr>
          <p:spPr>
            <a:xfrm rot="2881072" flipH="1" flipV="1">
              <a:off x="10669362" y="1828684"/>
              <a:ext cx="134217" cy="159899"/>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77" name="Straight Connector 75"/>
            <p:cNvCxnSpPr>
              <a:stCxn id="31" idx="0"/>
              <a:endCxn id="21" idx="4"/>
            </p:cNvCxnSpPr>
            <p:nvPr/>
          </p:nvCxnSpPr>
          <p:spPr>
            <a:xfrm rot="2881072" flipV="1">
              <a:off x="10857731" y="1939485"/>
              <a:ext cx="32405" cy="150161"/>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78" name="Straight Connector 76"/>
            <p:cNvCxnSpPr>
              <a:stCxn id="31" idx="7"/>
              <a:endCxn id="20" idx="3"/>
            </p:cNvCxnSpPr>
            <p:nvPr/>
          </p:nvCxnSpPr>
          <p:spPr>
            <a:xfrm rot="2881072" flipV="1">
              <a:off x="10865310" y="2082455"/>
              <a:ext cx="199028" cy="159899"/>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79" name="Straight Connector 77"/>
            <p:cNvCxnSpPr>
              <a:stCxn id="31" idx="6"/>
              <a:endCxn id="23" idx="1"/>
            </p:cNvCxnSpPr>
            <p:nvPr/>
          </p:nvCxnSpPr>
          <p:spPr>
            <a:xfrm rot="2881072">
              <a:off x="10746265" y="2279234"/>
              <a:ext cx="168493" cy="64368"/>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sp>
          <p:nvSpPr>
            <p:cNvPr id="80" name="Oval 78"/>
            <p:cNvSpPr/>
            <p:nvPr/>
          </p:nvSpPr>
          <p:spPr>
            <a:xfrm rot="2881072">
              <a:off x="8158138" y="4339718"/>
              <a:ext cx="260282" cy="86280"/>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grpSp>
      <p:sp>
        <p:nvSpPr>
          <p:cNvPr id="8" name="TextBox 7"/>
          <p:cNvSpPr txBox="1"/>
          <p:nvPr/>
        </p:nvSpPr>
        <p:spPr>
          <a:xfrm>
            <a:off x="1619672" y="2348175"/>
            <a:ext cx="5093219" cy="1015663"/>
          </a:xfrm>
          <a:prstGeom prst="rect">
            <a:avLst/>
          </a:prstGeom>
          <a:noFill/>
        </p:spPr>
        <p:txBody>
          <a:bodyPr wrap="square" rtlCol="0">
            <a:spAutoFit/>
          </a:bodyPr>
          <a:lstStyle/>
          <a:p>
            <a:pPr algn="ctr"/>
            <a:r>
              <a:rPr lang="en-US" altLang="zh-CN" sz="6000" b="1" dirty="0">
                <a:solidFill>
                  <a:srgbClr val="2D221B"/>
                </a:solidFill>
                <a:latin typeface="微软雅黑" panose="020B0503020204020204" pitchFamily="34" charset="-122"/>
                <a:ea typeface="微软雅黑" panose="020B0503020204020204" pitchFamily="34" charset="-122"/>
                <a:cs typeface="Vrinda" panose="020B0502040204020203" pitchFamily="34" charset="0"/>
              </a:rPr>
              <a:t>THANK YOU</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31697"/>
          <a:stretch>
            <a:fillRect/>
          </a:stretch>
        </p:blipFill>
        <p:spPr bwMode="auto">
          <a:xfrm>
            <a:off x="0" y="-1"/>
            <a:ext cx="9144000" cy="5143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937692" y="144686"/>
            <a:ext cx="3024335" cy="400110"/>
          </a:xfrm>
          <a:prstGeom prst="rect">
            <a:avLst/>
          </a:prstGeom>
          <a:noFill/>
        </p:spPr>
        <p:txBody>
          <a:bodyPr wrap="square" rtlCol="0">
            <a:spAutoFit/>
          </a:bodyPr>
          <a:lstStyle/>
          <a:p>
            <a:r>
              <a:rPr lang="en-US" altLang="zh-CN" sz="2000" b="1" dirty="0">
                <a:solidFill>
                  <a:srgbClr val="2D221B"/>
                </a:solidFill>
                <a:latin typeface="微软雅黑" panose="020B0503020204020204" pitchFamily="34" charset="-122"/>
                <a:ea typeface="微软雅黑" panose="020B0503020204020204" pitchFamily="34" charset="-122"/>
                <a:cs typeface="Vrinda" panose="020B0502040204020203" pitchFamily="34" charset="0"/>
              </a:rPr>
              <a:t>CREATIVE  STRATEGY</a:t>
            </a:r>
          </a:p>
        </p:txBody>
      </p:sp>
      <p:sp>
        <p:nvSpPr>
          <p:cNvPr id="15" name="TextBox 14"/>
          <p:cNvSpPr txBox="1"/>
          <p:nvPr/>
        </p:nvSpPr>
        <p:spPr>
          <a:xfrm>
            <a:off x="959654" y="432718"/>
            <a:ext cx="7716802" cy="267124"/>
          </a:xfrm>
          <a:prstGeom prst="rect">
            <a:avLst/>
          </a:prstGeom>
          <a:noFill/>
        </p:spPr>
        <p:txBody>
          <a:bodyPr wrap="square" rtlCol="0">
            <a:spAutoFit/>
          </a:bodyPr>
          <a:lstStyle/>
          <a:p>
            <a:pPr>
              <a:lnSpc>
                <a:spcPts val="1500"/>
              </a:lnSpc>
            </a:pP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Sed</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ut</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perspiciatis</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undSed</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ut</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perspiciatis</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unde</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omnis</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iste</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natus</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error sit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voluptatem</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accusantiuSed</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ut</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perspiciatis</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unde</a:t>
            </a:r>
            <a:endPar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endParaRPr>
          </a:p>
        </p:txBody>
      </p:sp>
      <p:grpSp>
        <p:nvGrpSpPr>
          <p:cNvPr id="6" name="Group 3"/>
          <p:cNvGrpSpPr/>
          <p:nvPr/>
        </p:nvGrpSpPr>
        <p:grpSpPr>
          <a:xfrm rot="21388552" flipH="1">
            <a:off x="242579" y="27865"/>
            <a:ext cx="689534" cy="625672"/>
            <a:chOff x="7930034" y="1635267"/>
            <a:chExt cx="3330788" cy="3022303"/>
          </a:xfrm>
          <a:solidFill>
            <a:srgbClr val="01A89E"/>
          </a:solidFill>
        </p:grpSpPr>
        <p:sp>
          <p:nvSpPr>
            <p:cNvPr id="7" name="Isosceles Triangle 7"/>
            <p:cNvSpPr/>
            <p:nvPr/>
          </p:nvSpPr>
          <p:spPr>
            <a:xfrm rot="2881072" flipV="1">
              <a:off x="8019596" y="3910238"/>
              <a:ext cx="657770" cy="836894"/>
            </a:xfrm>
            <a:prstGeom prst="triangl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9" name="Isosceles Triangle 8"/>
            <p:cNvSpPr/>
            <p:nvPr/>
          </p:nvSpPr>
          <p:spPr>
            <a:xfrm rot="2881072" flipV="1">
              <a:off x="8030238" y="4326992"/>
              <a:ext cx="265230" cy="337457"/>
            </a:xfrm>
            <a:prstGeom prst="triangl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10" name="Oval 9"/>
            <p:cNvSpPr/>
            <p:nvPr/>
          </p:nvSpPr>
          <p:spPr>
            <a:xfrm rot="2881072">
              <a:off x="8580663" y="3515722"/>
              <a:ext cx="170121" cy="170121"/>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11" name="Oval 10"/>
            <p:cNvSpPr/>
            <p:nvPr/>
          </p:nvSpPr>
          <p:spPr>
            <a:xfrm rot="2881072">
              <a:off x="8794981" y="3751961"/>
              <a:ext cx="95276" cy="95276"/>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12" name="Oval 11"/>
            <p:cNvSpPr/>
            <p:nvPr/>
          </p:nvSpPr>
          <p:spPr>
            <a:xfrm rot="2881072">
              <a:off x="9017027" y="4000657"/>
              <a:ext cx="170121" cy="170121"/>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13" name="Oval 12"/>
            <p:cNvSpPr/>
            <p:nvPr/>
          </p:nvSpPr>
          <p:spPr>
            <a:xfrm rot="2881072">
              <a:off x="8917084" y="3212998"/>
              <a:ext cx="170121" cy="170121"/>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14" name="Oval 13"/>
            <p:cNvSpPr/>
            <p:nvPr/>
          </p:nvSpPr>
          <p:spPr>
            <a:xfrm rot="2881072">
              <a:off x="9276075" y="2947576"/>
              <a:ext cx="105312" cy="105312"/>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16" name="Oval 14"/>
            <p:cNvSpPr/>
            <p:nvPr/>
          </p:nvSpPr>
          <p:spPr>
            <a:xfrm rot="2881072">
              <a:off x="9632596" y="2569151"/>
              <a:ext cx="170121" cy="170121"/>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17" name="Oval 15"/>
            <p:cNvSpPr/>
            <p:nvPr/>
          </p:nvSpPr>
          <p:spPr>
            <a:xfrm rot="2881072">
              <a:off x="10670430" y="1635267"/>
              <a:ext cx="170121" cy="170121"/>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18" name="Oval 16"/>
            <p:cNvSpPr/>
            <p:nvPr/>
          </p:nvSpPr>
          <p:spPr>
            <a:xfrm rot="2881072">
              <a:off x="10354311" y="1919723"/>
              <a:ext cx="170121" cy="170121"/>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19" name="Oval 17"/>
            <p:cNvSpPr/>
            <p:nvPr/>
          </p:nvSpPr>
          <p:spPr>
            <a:xfrm rot="2881072">
              <a:off x="10038597" y="2253810"/>
              <a:ext cx="105312" cy="105312"/>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20" name="Oval 18"/>
            <p:cNvSpPr/>
            <p:nvPr/>
          </p:nvSpPr>
          <p:spPr>
            <a:xfrm rot="2881072">
              <a:off x="11090701" y="2102318"/>
              <a:ext cx="170121" cy="170121"/>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21" name="Oval 19"/>
            <p:cNvSpPr/>
            <p:nvPr/>
          </p:nvSpPr>
          <p:spPr>
            <a:xfrm rot="2881072">
              <a:off x="10927069" y="1888511"/>
              <a:ext cx="105312" cy="105312"/>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22" name="Oval 20"/>
            <p:cNvSpPr/>
            <p:nvPr/>
          </p:nvSpPr>
          <p:spPr>
            <a:xfrm rot="2881072">
              <a:off x="10521112" y="2708784"/>
              <a:ext cx="105312" cy="105312"/>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23" name="Oval 21"/>
            <p:cNvSpPr/>
            <p:nvPr/>
          </p:nvSpPr>
          <p:spPr>
            <a:xfrm rot="2881072">
              <a:off x="10773401" y="2395452"/>
              <a:ext cx="170121" cy="170121"/>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24" name="Oval 22"/>
            <p:cNvSpPr/>
            <p:nvPr/>
          </p:nvSpPr>
          <p:spPr>
            <a:xfrm rot="2881072">
              <a:off x="10296370" y="2849452"/>
              <a:ext cx="170121" cy="170121"/>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25" name="Oval 23"/>
            <p:cNvSpPr/>
            <p:nvPr/>
          </p:nvSpPr>
          <p:spPr>
            <a:xfrm rot="2881072">
              <a:off x="9902669" y="3265284"/>
              <a:ext cx="105312" cy="105312"/>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26" name="Oval 24"/>
            <p:cNvSpPr/>
            <p:nvPr/>
          </p:nvSpPr>
          <p:spPr>
            <a:xfrm rot="2881072">
              <a:off x="9632463" y="3446861"/>
              <a:ext cx="170121" cy="170121"/>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27" name="Oval 25"/>
            <p:cNvSpPr/>
            <p:nvPr/>
          </p:nvSpPr>
          <p:spPr>
            <a:xfrm rot="2881072">
              <a:off x="9314753" y="3794314"/>
              <a:ext cx="105312" cy="105312"/>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28" name="Oval 26"/>
            <p:cNvSpPr/>
            <p:nvPr/>
          </p:nvSpPr>
          <p:spPr>
            <a:xfrm rot="2881072">
              <a:off x="10112396" y="2598419"/>
              <a:ext cx="105312" cy="105312"/>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29" name="Oval 27"/>
            <p:cNvSpPr/>
            <p:nvPr/>
          </p:nvSpPr>
          <p:spPr>
            <a:xfrm rot="2881072">
              <a:off x="9877954" y="2841818"/>
              <a:ext cx="170121" cy="170121"/>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30" name="Oval 28"/>
            <p:cNvSpPr/>
            <p:nvPr/>
          </p:nvSpPr>
          <p:spPr>
            <a:xfrm rot="2881072">
              <a:off x="9254321" y="3121514"/>
              <a:ext cx="247155" cy="247155"/>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31" name="Oval 29"/>
            <p:cNvSpPr/>
            <p:nvPr/>
          </p:nvSpPr>
          <p:spPr>
            <a:xfrm rot="2881072">
              <a:off x="10591845" y="2011825"/>
              <a:ext cx="247155" cy="247155"/>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32" name="Oval 30"/>
            <p:cNvSpPr/>
            <p:nvPr/>
          </p:nvSpPr>
          <p:spPr>
            <a:xfrm rot="2881072">
              <a:off x="10473364" y="2438442"/>
              <a:ext cx="105312" cy="105312"/>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33" name="Oval 31"/>
            <p:cNvSpPr/>
            <p:nvPr/>
          </p:nvSpPr>
          <p:spPr>
            <a:xfrm rot="2881072">
              <a:off x="9067241" y="3634743"/>
              <a:ext cx="170121" cy="170121"/>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34" name="Oval 32"/>
            <p:cNvSpPr/>
            <p:nvPr/>
          </p:nvSpPr>
          <p:spPr>
            <a:xfrm rot="2881072">
              <a:off x="9610135" y="2931868"/>
              <a:ext cx="105312" cy="105312"/>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cxnSp>
          <p:nvCxnSpPr>
            <p:cNvPr id="35" name="Straight Connector 33"/>
            <p:cNvCxnSpPr>
              <a:stCxn id="10" idx="6"/>
              <a:endCxn id="11" idx="2"/>
            </p:cNvCxnSpPr>
            <p:nvPr/>
          </p:nvCxnSpPr>
          <p:spPr>
            <a:xfrm rot="2881072">
              <a:off x="8699978" y="3713354"/>
              <a:ext cx="133418" cy="1492"/>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36" name="Straight Connector 34"/>
            <p:cNvCxnSpPr>
              <a:stCxn id="11" idx="6"/>
              <a:endCxn id="12" idx="2"/>
            </p:cNvCxnSpPr>
            <p:nvPr/>
          </p:nvCxnSpPr>
          <p:spPr>
            <a:xfrm rot="2881072" flipV="1">
              <a:off x="8833064" y="3928003"/>
              <a:ext cx="253546" cy="1492"/>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37" name="Straight Connector 35"/>
            <p:cNvCxnSpPr>
              <a:stCxn id="12" idx="0"/>
              <a:endCxn id="27" idx="4"/>
            </p:cNvCxnSpPr>
            <p:nvPr/>
          </p:nvCxnSpPr>
          <p:spPr>
            <a:xfrm rot="2881072" flipH="1" flipV="1">
              <a:off x="9246792" y="3845901"/>
              <a:ext cx="1" cy="219209"/>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38" name="Straight Connector 36"/>
            <p:cNvCxnSpPr>
              <a:stCxn id="27" idx="0"/>
              <a:endCxn id="26" idx="4"/>
            </p:cNvCxnSpPr>
            <p:nvPr/>
          </p:nvCxnSpPr>
          <p:spPr>
            <a:xfrm rot="2881072" flipV="1">
              <a:off x="9530423" y="3533644"/>
              <a:ext cx="0" cy="333279"/>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39" name="Straight Connector 37"/>
            <p:cNvCxnSpPr>
              <a:stCxn id="26" idx="0"/>
              <a:endCxn id="25" idx="4"/>
            </p:cNvCxnSpPr>
            <p:nvPr/>
          </p:nvCxnSpPr>
          <p:spPr>
            <a:xfrm rot="2881072" flipV="1">
              <a:off x="9848469" y="3323000"/>
              <a:ext cx="0" cy="182185"/>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40" name="Straight Connector 38"/>
            <p:cNvCxnSpPr>
              <a:stCxn id="25" idx="0"/>
              <a:endCxn id="24" idx="4"/>
            </p:cNvCxnSpPr>
            <p:nvPr/>
          </p:nvCxnSpPr>
          <p:spPr>
            <a:xfrm rot="2881072" flipV="1">
              <a:off x="10156334" y="2919312"/>
              <a:ext cx="1" cy="435505"/>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41" name="Straight Connector 39"/>
            <p:cNvCxnSpPr>
              <a:stCxn id="24" idx="0"/>
              <a:endCxn id="22" idx="4"/>
            </p:cNvCxnSpPr>
            <p:nvPr/>
          </p:nvCxnSpPr>
          <p:spPr>
            <a:xfrm rot="2881072" flipH="1" flipV="1">
              <a:off x="10489643" y="2776626"/>
              <a:ext cx="1" cy="121026"/>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42" name="Straight Connector 40"/>
            <p:cNvCxnSpPr>
              <a:stCxn id="22" idx="0"/>
              <a:endCxn id="23" idx="4"/>
            </p:cNvCxnSpPr>
            <p:nvPr/>
          </p:nvCxnSpPr>
          <p:spPr>
            <a:xfrm rot="2881072" flipH="1" flipV="1">
              <a:off x="10694872" y="2500903"/>
              <a:ext cx="18397" cy="261823"/>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43" name="Straight Connector 41"/>
            <p:cNvCxnSpPr>
              <a:stCxn id="23" idx="0"/>
              <a:endCxn id="20" idx="4"/>
            </p:cNvCxnSpPr>
            <p:nvPr/>
          </p:nvCxnSpPr>
          <p:spPr>
            <a:xfrm rot="2881072" flipH="1" flipV="1">
              <a:off x="11014282" y="2203035"/>
              <a:ext cx="5660" cy="261822"/>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44" name="Straight Connector 42"/>
            <p:cNvCxnSpPr>
              <a:stCxn id="20" idx="2"/>
              <a:endCxn id="21" idx="6"/>
            </p:cNvCxnSpPr>
            <p:nvPr/>
          </p:nvCxnSpPr>
          <p:spPr>
            <a:xfrm rot="2881072" flipH="1" flipV="1">
              <a:off x="10978688" y="2042746"/>
              <a:ext cx="176435" cy="18967"/>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45" name="Straight Connector 43"/>
            <p:cNvCxnSpPr>
              <a:stCxn id="21" idx="2"/>
              <a:endCxn id="17" idx="6"/>
            </p:cNvCxnSpPr>
            <p:nvPr/>
          </p:nvCxnSpPr>
          <p:spPr>
            <a:xfrm rot="2881072" flipH="1">
              <a:off x="10790228" y="1833308"/>
              <a:ext cx="176435" cy="18967"/>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46" name="Straight Connector 44"/>
            <p:cNvCxnSpPr>
              <a:stCxn id="17" idx="4"/>
              <a:endCxn id="18" idx="0"/>
            </p:cNvCxnSpPr>
            <p:nvPr/>
          </p:nvCxnSpPr>
          <p:spPr>
            <a:xfrm rot="2881072">
              <a:off x="10597431" y="1734987"/>
              <a:ext cx="0" cy="255139"/>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47" name="Straight Connector 45"/>
            <p:cNvCxnSpPr>
              <a:stCxn id="18" idx="4"/>
              <a:endCxn id="19" idx="0"/>
            </p:cNvCxnSpPr>
            <p:nvPr/>
          </p:nvCxnSpPr>
          <p:spPr>
            <a:xfrm rot="2881072" flipH="1">
              <a:off x="10248969" y="2005036"/>
              <a:ext cx="8600" cy="322854"/>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48" name="Straight Connector 46"/>
            <p:cNvCxnSpPr>
              <a:stCxn id="19" idx="4"/>
              <a:endCxn id="16" idx="0"/>
            </p:cNvCxnSpPr>
            <p:nvPr/>
          </p:nvCxnSpPr>
          <p:spPr>
            <a:xfrm rot="2881072">
              <a:off x="9912199" y="2283199"/>
              <a:ext cx="8600" cy="372604"/>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49" name="Straight Connector 47"/>
            <p:cNvCxnSpPr>
              <a:stCxn id="16" idx="4"/>
              <a:endCxn id="14" idx="0"/>
            </p:cNvCxnSpPr>
            <p:nvPr/>
          </p:nvCxnSpPr>
          <p:spPr>
            <a:xfrm rot="2881072" flipH="1">
              <a:off x="9509682" y="2646637"/>
              <a:ext cx="2937" cy="382845"/>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50" name="Straight Connector 48"/>
            <p:cNvCxnSpPr>
              <a:stCxn id="14" idx="4"/>
              <a:endCxn id="13" idx="0"/>
            </p:cNvCxnSpPr>
            <p:nvPr/>
          </p:nvCxnSpPr>
          <p:spPr>
            <a:xfrm rot="2881072">
              <a:off x="9176013" y="2986173"/>
              <a:ext cx="2937" cy="304269"/>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51" name="Straight Connector 49"/>
            <p:cNvCxnSpPr>
              <a:stCxn id="13" idx="4"/>
              <a:endCxn id="10" idx="0"/>
            </p:cNvCxnSpPr>
            <p:nvPr/>
          </p:nvCxnSpPr>
          <p:spPr>
            <a:xfrm rot="2881072">
              <a:off x="8833934" y="3308196"/>
              <a:ext cx="0" cy="282450"/>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52" name="Straight Connector 50"/>
            <p:cNvCxnSpPr>
              <a:stCxn id="10" idx="7"/>
              <a:endCxn id="33" idx="2"/>
            </p:cNvCxnSpPr>
            <p:nvPr/>
          </p:nvCxnSpPr>
          <p:spPr>
            <a:xfrm rot="2881072" flipV="1">
              <a:off x="8788666" y="3519948"/>
              <a:ext cx="268739" cy="221939"/>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53" name="Straight Connector 51"/>
            <p:cNvCxnSpPr>
              <a:stCxn id="33" idx="6"/>
              <a:endCxn id="12" idx="1"/>
            </p:cNvCxnSpPr>
            <p:nvPr/>
          </p:nvCxnSpPr>
          <p:spPr>
            <a:xfrm rot="2881072">
              <a:off x="9111278" y="3780935"/>
              <a:ext cx="93208" cy="221939"/>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54" name="Straight Connector 52"/>
            <p:cNvCxnSpPr>
              <a:stCxn id="33" idx="4"/>
              <a:endCxn id="11" idx="7"/>
            </p:cNvCxnSpPr>
            <p:nvPr/>
          </p:nvCxnSpPr>
          <p:spPr>
            <a:xfrm rot="2881072" flipH="1">
              <a:off x="8932559" y="3706988"/>
              <a:ext cx="114145" cy="164833"/>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55" name="Straight Connector 53"/>
            <p:cNvCxnSpPr>
              <a:stCxn id="33" idx="1"/>
              <a:endCxn id="13" idx="6"/>
            </p:cNvCxnSpPr>
            <p:nvPr/>
          </p:nvCxnSpPr>
          <p:spPr>
            <a:xfrm rot="2881072" flipH="1" flipV="1">
              <a:off x="8973541" y="3442906"/>
              <a:ext cx="268739" cy="110338"/>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56" name="Straight Connector 54"/>
            <p:cNvCxnSpPr>
              <a:stCxn id="13" idx="7"/>
              <a:endCxn id="30" idx="3"/>
            </p:cNvCxnSpPr>
            <p:nvPr/>
          </p:nvCxnSpPr>
          <p:spPr>
            <a:xfrm rot="2881072" flipV="1">
              <a:off x="9138569" y="3186951"/>
              <a:ext cx="64440" cy="167219"/>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57" name="Straight Connector 55"/>
            <p:cNvCxnSpPr>
              <a:stCxn id="30" idx="6"/>
              <a:endCxn id="26" idx="2"/>
            </p:cNvCxnSpPr>
            <p:nvPr/>
          </p:nvCxnSpPr>
          <p:spPr>
            <a:xfrm rot="2881072" flipV="1">
              <a:off x="9444717" y="3372521"/>
              <a:ext cx="231753" cy="60602"/>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58" name="Straight Connector 56"/>
            <p:cNvCxnSpPr>
              <a:stCxn id="27" idx="1"/>
              <a:endCxn id="30" idx="5"/>
            </p:cNvCxnSpPr>
            <p:nvPr/>
          </p:nvCxnSpPr>
          <p:spPr>
            <a:xfrm rot="2881072" flipH="1" flipV="1">
              <a:off x="9212899" y="3438553"/>
              <a:ext cx="315776" cy="285778"/>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59" name="Straight Connector 57"/>
            <p:cNvCxnSpPr>
              <a:stCxn id="33" idx="0"/>
              <a:endCxn id="26" idx="3"/>
            </p:cNvCxnSpPr>
            <p:nvPr/>
          </p:nvCxnSpPr>
          <p:spPr>
            <a:xfrm rot="2881072" flipV="1">
              <a:off x="9334924" y="3394861"/>
              <a:ext cx="178267" cy="400628"/>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60" name="Straight Connector 58"/>
            <p:cNvCxnSpPr>
              <a:stCxn id="26" idx="1"/>
              <a:endCxn id="34" idx="5"/>
            </p:cNvCxnSpPr>
            <p:nvPr/>
          </p:nvCxnSpPr>
          <p:spPr>
            <a:xfrm rot="2881072" flipH="1" flipV="1">
              <a:off x="9517940" y="3127999"/>
              <a:ext cx="346141" cy="228087"/>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61" name="Straight Connector 59"/>
            <p:cNvCxnSpPr>
              <a:stCxn id="14" idx="7"/>
              <a:endCxn id="34" idx="3"/>
            </p:cNvCxnSpPr>
            <p:nvPr/>
          </p:nvCxnSpPr>
          <p:spPr>
            <a:xfrm rot="2881072" flipV="1">
              <a:off x="9427106" y="2900196"/>
              <a:ext cx="137310" cy="184365"/>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62" name="Straight Connector 60"/>
            <p:cNvCxnSpPr>
              <a:stCxn id="34" idx="7"/>
              <a:endCxn id="29" idx="3"/>
            </p:cNvCxnSpPr>
            <p:nvPr/>
          </p:nvCxnSpPr>
          <p:spPr>
            <a:xfrm rot="2881072" flipV="1">
              <a:off x="9766429" y="2872672"/>
              <a:ext cx="60588" cy="164352"/>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63" name="Straight Connector 61"/>
            <p:cNvCxnSpPr>
              <a:stCxn id="25" idx="1"/>
              <a:endCxn id="29" idx="5"/>
            </p:cNvCxnSpPr>
            <p:nvPr/>
          </p:nvCxnSpPr>
          <p:spPr>
            <a:xfrm rot="2881072" flipH="1" flipV="1">
              <a:off x="9864230" y="3053630"/>
              <a:ext cx="188174" cy="169917"/>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64" name="Straight Connector 62"/>
            <p:cNvCxnSpPr>
              <a:stCxn id="30" idx="0"/>
              <a:endCxn id="34" idx="4"/>
            </p:cNvCxnSpPr>
            <p:nvPr/>
          </p:nvCxnSpPr>
          <p:spPr>
            <a:xfrm rot="2881072" flipH="1" flipV="1">
              <a:off x="9545140" y="2986171"/>
              <a:ext cx="3130" cy="209835"/>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65" name="Straight Connector 63"/>
            <p:cNvCxnSpPr>
              <a:stCxn id="34" idx="0"/>
              <a:endCxn id="16" idx="5"/>
            </p:cNvCxnSpPr>
            <p:nvPr/>
          </p:nvCxnSpPr>
          <p:spPr>
            <a:xfrm rot="2881072" flipH="1" flipV="1">
              <a:off x="9633209" y="2769764"/>
              <a:ext cx="148693" cy="148928"/>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66" name="Straight Connector 64"/>
            <p:cNvCxnSpPr>
              <a:stCxn id="16" idx="7"/>
              <a:endCxn id="28" idx="3"/>
            </p:cNvCxnSpPr>
            <p:nvPr/>
          </p:nvCxnSpPr>
          <p:spPr>
            <a:xfrm rot="2881072" flipV="1">
              <a:off x="9857759" y="2534851"/>
              <a:ext cx="199551" cy="237291"/>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67" name="Straight Connector 65"/>
            <p:cNvCxnSpPr>
              <a:stCxn id="28" idx="1"/>
              <a:endCxn id="19" idx="6"/>
            </p:cNvCxnSpPr>
            <p:nvPr/>
          </p:nvCxnSpPr>
          <p:spPr>
            <a:xfrm rot="2881072" flipH="1" flipV="1">
              <a:off x="10039329" y="2402842"/>
              <a:ext cx="215641" cy="138417"/>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68" name="Straight Connector 66"/>
            <p:cNvCxnSpPr>
              <a:stCxn id="19" idx="7"/>
              <a:endCxn id="32" idx="2"/>
            </p:cNvCxnSpPr>
            <p:nvPr/>
          </p:nvCxnSpPr>
          <p:spPr>
            <a:xfrm rot="2881072" flipV="1">
              <a:off x="10148231" y="2299371"/>
              <a:ext cx="338173" cy="162453"/>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69" name="Straight Connector 67"/>
            <p:cNvCxnSpPr>
              <a:stCxn id="28" idx="0"/>
              <a:endCxn id="32" idx="4"/>
            </p:cNvCxnSpPr>
            <p:nvPr/>
          </p:nvCxnSpPr>
          <p:spPr>
            <a:xfrm rot="2881072" flipV="1">
              <a:off x="10284270" y="2436075"/>
              <a:ext cx="122532" cy="270024"/>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70" name="Straight Connector 68"/>
            <p:cNvCxnSpPr>
              <a:stCxn id="29" idx="0"/>
              <a:endCxn id="28" idx="5"/>
            </p:cNvCxnSpPr>
            <p:nvPr/>
          </p:nvCxnSpPr>
          <p:spPr>
            <a:xfrm rot="2881072" flipH="1" flipV="1">
              <a:off x="10077940" y="2680632"/>
              <a:ext cx="32644" cy="212376"/>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71" name="Straight Connector 69"/>
            <p:cNvCxnSpPr>
              <a:stCxn id="28" idx="7"/>
              <a:endCxn id="22" idx="2"/>
            </p:cNvCxnSpPr>
            <p:nvPr/>
          </p:nvCxnSpPr>
          <p:spPr>
            <a:xfrm rot="2881072" flipV="1">
              <a:off x="10245320" y="2591690"/>
              <a:ext cx="265541" cy="192765"/>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72" name="Straight Connector 70"/>
            <p:cNvCxnSpPr>
              <a:stCxn id="22" idx="1"/>
              <a:endCxn id="32" idx="6"/>
            </p:cNvCxnSpPr>
            <p:nvPr/>
          </p:nvCxnSpPr>
          <p:spPr>
            <a:xfrm rot="2881072" flipH="1" flipV="1">
              <a:off x="10497387" y="2565496"/>
              <a:ext cx="143009" cy="108105"/>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73" name="Straight Connector 71"/>
            <p:cNvCxnSpPr>
              <a:stCxn id="32" idx="7"/>
              <a:endCxn id="23" idx="3"/>
            </p:cNvCxnSpPr>
            <p:nvPr/>
          </p:nvCxnSpPr>
          <p:spPr>
            <a:xfrm rot="2881072" flipV="1">
              <a:off x="10617501" y="2406541"/>
              <a:ext cx="117121" cy="156822"/>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74" name="Straight Connector 72"/>
            <p:cNvCxnSpPr>
              <a:stCxn id="32" idx="1"/>
              <a:endCxn id="31" idx="4"/>
            </p:cNvCxnSpPr>
            <p:nvPr/>
          </p:nvCxnSpPr>
          <p:spPr>
            <a:xfrm rot="2881072" flipH="1" flipV="1">
              <a:off x="10525935" y="2219337"/>
              <a:ext cx="100483" cy="217906"/>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75" name="Straight Connector 73"/>
            <p:cNvCxnSpPr>
              <a:stCxn id="18" idx="7"/>
              <a:endCxn id="31" idx="2"/>
            </p:cNvCxnSpPr>
            <p:nvPr/>
          </p:nvCxnSpPr>
          <p:spPr>
            <a:xfrm rot="2881072" flipV="1">
              <a:off x="10529527" y="1997559"/>
              <a:ext cx="98022" cy="57685"/>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76" name="Straight Connector 74"/>
            <p:cNvCxnSpPr>
              <a:stCxn id="31" idx="1"/>
              <a:endCxn id="17" idx="5"/>
            </p:cNvCxnSpPr>
            <p:nvPr/>
          </p:nvCxnSpPr>
          <p:spPr>
            <a:xfrm rot="2881072" flipH="1" flipV="1">
              <a:off x="10669362" y="1828684"/>
              <a:ext cx="134217" cy="159899"/>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77" name="Straight Connector 75"/>
            <p:cNvCxnSpPr>
              <a:stCxn id="31" idx="0"/>
              <a:endCxn id="21" idx="4"/>
            </p:cNvCxnSpPr>
            <p:nvPr/>
          </p:nvCxnSpPr>
          <p:spPr>
            <a:xfrm rot="2881072" flipV="1">
              <a:off x="10857731" y="1939485"/>
              <a:ext cx="32405" cy="150161"/>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78" name="Straight Connector 76"/>
            <p:cNvCxnSpPr>
              <a:stCxn id="31" idx="7"/>
              <a:endCxn id="20" idx="3"/>
            </p:cNvCxnSpPr>
            <p:nvPr/>
          </p:nvCxnSpPr>
          <p:spPr>
            <a:xfrm rot="2881072" flipV="1">
              <a:off x="10865310" y="2082455"/>
              <a:ext cx="199028" cy="159899"/>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79" name="Straight Connector 77"/>
            <p:cNvCxnSpPr>
              <a:stCxn id="31" idx="6"/>
              <a:endCxn id="23" idx="1"/>
            </p:cNvCxnSpPr>
            <p:nvPr/>
          </p:nvCxnSpPr>
          <p:spPr>
            <a:xfrm rot="2881072">
              <a:off x="10746265" y="2279234"/>
              <a:ext cx="168493" cy="64368"/>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sp>
          <p:nvSpPr>
            <p:cNvPr id="80" name="Oval 78"/>
            <p:cNvSpPr/>
            <p:nvPr/>
          </p:nvSpPr>
          <p:spPr>
            <a:xfrm rot="2881072">
              <a:off x="8158138" y="4339718"/>
              <a:ext cx="260282" cy="86280"/>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grpSp>
      <p:grpSp>
        <p:nvGrpSpPr>
          <p:cNvPr id="81" name="组合 80"/>
          <p:cNvGrpSpPr/>
          <p:nvPr/>
        </p:nvGrpSpPr>
        <p:grpSpPr>
          <a:xfrm>
            <a:off x="976997" y="1918236"/>
            <a:ext cx="7267410" cy="820093"/>
            <a:chOff x="976997" y="1528127"/>
            <a:chExt cx="7267410" cy="820093"/>
          </a:xfrm>
        </p:grpSpPr>
        <p:grpSp>
          <p:nvGrpSpPr>
            <p:cNvPr id="82" name="组合 81"/>
            <p:cNvGrpSpPr/>
            <p:nvPr/>
          </p:nvGrpSpPr>
          <p:grpSpPr>
            <a:xfrm>
              <a:off x="976997" y="1528127"/>
              <a:ext cx="7267410" cy="820093"/>
              <a:chOff x="583172" y="1075770"/>
              <a:chExt cx="7267410" cy="820093"/>
            </a:xfrm>
          </p:grpSpPr>
          <p:sp>
            <p:nvSpPr>
              <p:cNvPr id="87" name="矩形 86"/>
              <p:cNvSpPr/>
              <p:nvPr/>
            </p:nvSpPr>
            <p:spPr>
              <a:xfrm>
                <a:off x="583172" y="1191008"/>
                <a:ext cx="628677" cy="628677"/>
              </a:xfrm>
              <a:prstGeom prst="rect">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endParaRPr>
              </a:p>
            </p:txBody>
          </p:sp>
          <p:sp>
            <p:nvSpPr>
              <p:cNvPr id="88" name="矩形 87"/>
              <p:cNvSpPr/>
              <p:nvPr/>
            </p:nvSpPr>
            <p:spPr>
              <a:xfrm flipH="1">
                <a:off x="1357432" y="1075770"/>
                <a:ext cx="1269707" cy="276999"/>
              </a:xfrm>
              <a:prstGeom prst="rect">
                <a:avLst/>
              </a:prstGeom>
            </p:spPr>
            <p:txBody>
              <a:bodyPr wrap="none">
                <a:spAutoFit/>
              </a:bodyPr>
              <a:lstStyle/>
              <a:p>
                <a:r>
                  <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rPr>
                  <a:t>Brand Strategy</a:t>
                </a:r>
                <a:endPar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89" name="矩形 88"/>
              <p:cNvSpPr/>
              <p:nvPr/>
            </p:nvSpPr>
            <p:spPr>
              <a:xfrm flipH="1">
                <a:off x="1344219" y="1341865"/>
                <a:ext cx="6506363" cy="553998"/>
              </a:xfrm>
              <a:prstGeom prst="rect">
                <a:avLst/>
              </a:prstGeom>
            </p:spPr>
            <p:txBody>
              <a:bodyPr wrap="square">
                <a:spAutoFit/>
              </a:bodyPr>
              <a:lstStyle/>
              <a:p>
                <a:r>
                  <a:rPr lang="en-US" altLang="zh-CN" sz="1000" dirty="0">
                    <a:solidFill>
                      <a:schemeClr val="tx1">
                        <a:lumMod val="85000"/>
                        <a:lumOff val="15000"/>
                      </a:schemeClr>
                    </a:solidFill>
                  </a:rPr>
                  <a:t>For this campaign we felt it was more important to give mobile users an equal or even better experience compared to desktop computers. We started with creating extensive animation treatments based on mobile designs to get a sense of the flow and motion used throughout the campaign.</a:t>
                </a:r>
                <a:endParaRPr lang="zh-CN" altLang="en-US" sz="1000" dirty="0">
                  <a:solidFill>
                    <a:schemeClr val="tx1">
                      <a:lumMod val="85000"/>
                      <a:lumOff val="15000"/>
                    </a:schemeClr>
                  </a:solidFill>
                </a:endParaRPr>
              </a:p>
            </p:txBody>
          </p:sp>
        </p:grpSp>
        <p:grpSp>
          <p:nvGrpSpPr>
            <p:cNvPr id="83" name="组合 82"/>
            <p:cNvGrpSpPr/>
            <p:nvPr/>
          </p:nvGrpSpPr>
          <p:grpSpPr>
            <a:xfrm>
              <a:off x="1090469" y="1847113"/>
              <a:ext cx="401731" cy="221179"/>
              <a:chOff x="4256088" y="117475"/>
              <a:chExt cx="565150" cy="311151"/>
            </a:xfrm>
            <a:solidFill>
              <a:schemeClr val="bg1"/>
            </a:solidFill>
          </p:grpSpPr>
          <p:sp>
            <p:nvSpPr>
              <p:cNvPr id="84" name="Freeform 28"/>
              <p:cNvSpPr>
                <a:spLocks noEditPoints="1"/>
              </p:cNvSpPr>
              <p:nvPr/>
            </p:nvSpPr>
            <p:spPr bwMode="auto">
              <a:xfrm>
                <a:off x="4256088" y="117475"/>
                <a:ext cx="565150" cy="282575"/>
              </a:xfrm>
              <a:custGeom>
                <a:avLst/>
                <a:gdLst>
                  <a:gd name="T0" fmla="*/ 1064 w 1068"/>
                  <a:gd name="T1" fmla="*/ 441 h 534"/>
                  <a:gd name="T2" fmla="*/ 1043 w 1068"/>
                  <a:gd name="T3" fmla="*/ 426 h 534"/>
                  <a:gd name="T4" fmla="*/ 1036 w 1068"/>
                  <a:gd name="T5" fmla="*/ 426 h 534"/>
                  <a:gd name="T6" fmla="*/ 1005 w 1068"/>
                  <a:gd name="T7" fmla="*/ 332 h 534"/>
                  <a:gd name="T8" fmla="*/ 970 w 1068"/>
                  <a:gd name="T9" fmla="*/ 279 h 534"/>
                  <a:gd name="T10" fmla="*/ 918 w 1068"/>
                  <a:gd name="T11" fmla="*/ 237 h 534"/>
                  <a:gd name="T12" fmla="*/ 875 w 1068"/>
                  <a:gd name="T13" fmla="*/ 195 h 534"/>
                  <a:gd name="T14" fmla="*/ 807 w 1068"/>
                  <a:gd name="T15" fmla="*/ 102 h 534"/>
                  <a:gd name="T16" fmla="*/ 723 w 1068"/>
                  <a:gd name="T17" fmla="*/ 39 h 534"/>
                  <a:gd name="T18" fmla="*/ 627 w 1068"/>
                  <a:gd name="T19" fmla="*/ 5 h 534"/>
                  <a:gd name="T20" fmla="*/ 524 w 1068"/>
                  <a:gd name="T21" fmla="*/ 1 h 534"/>
                  <a:gd name="T22" fmla="*/ 424 w 1068"/>
                  <a:gd name="T23" fmla="*/ 26 h 534"/>
                  <a:gd name="T24" fmla="*/ 331 w 1068"/>
                  <a:gd name="T25" fmla="*/ 78 h 534"/>
                  <a:gd name="T26" fmla="*/ 253 w 1068"/>
                  <a:gd name="T27" fmla="*/ 157 h 534"/>
                  <a:gd name="T28" fmla="*/ 208 w 1068"/>
                  <a:gd name="T29" fmla="*/ 234 h 534"/>
                  <a:gd name="T30" fmla="*/ 152 w 1068"/>
                  <a:gd name="T31" fmla="*/ 241 h 534"/>
                  <a:gd name="T32" fmla="*/ 105 w 1068"/>
                  <a:gd name="T33" fmla="*/ 262 h 534"/>
                  <a:gd name="T34" fmla="*/ 54 w 1068"/>
                  <a:gd name="T35" fmla="*/ 312 h 534"/>
                  <a:gd name="T36" fmla="*/ 14 w 1068"/>
                  <a:gd name="T37" fmla="*/ 405 h 534"/>
                  <a:gd name="T38" fmla="*/ 0 w 1068"/>
                  <a:gd name="T39" fmla="*/ 508 h 534"/>
                  <a:gd name="T40" fmla="*/ 135 w 1068"/>
                  <a:gd name="T41" fmla="*/ 521 h 534"/>
                  <a:gd name="T42" fmla="*/ 126 w 1068"/>
                  <a:gd name="T43" fmla="*/ 478 h 534"/>
                  <a:gd name="T44" fmla="*/ 138 w 1068"/>
                  <a:gd name="T45" fmla="*/ 426 h 534"/>
                  <a:gd name="T46" fmla="*/ 167 w 1068"/>
                  <a:gd name="T47" fmla="*/ 385 h 534"/>
                  <a:gd name="T48" fmla="*/ 211 w 1068"/>
                  <a:gd name="T49" fmla="*/ 357 h 534"/>
                  <a:gd name="T50" fmla="*/ 262 w 1068"/>
                  <a:gd name="T51" fmla="*/ 347 h 534"/>
                  <a:gd name="T52" fmla="*/ 303 w 1068"/>
                  <a:gd name="T53" fmla="*/ 353 h 534"/>
                  <a:gd name="T54" fmla="*/ 349 w 1068"/>
                  <a:gd name="T55" fmla="*/ 377 h 534"/>
                  <a:gd name="T56" fmla="*/ 383 w 1068"/>
                  <a:gd name="T57" fmla="*/ 415 h 534"/>
                  <a:gd name="T58" fmla="*/ 398 w 1068"/>
                  <a:gd name="T59" fmla="*/ 464 h 534"/>
                  <a:gd name="T60" fmla="*/ 396 w 1068"/>
                  <a:gd name="T61" fmla="*/ 507 h 534"/>
                  <a:gd name="T62" fmla="*/ 722 w 1068"/>
                  <a:gd name="T63" fmla="*/ 534 h 534"/>
                  <a:gd name="T64" fmla="*/ 708 w 1068"/>
                  <a:gd name="T65" fmla="*/ 478 h 534"/>
                  <a:gd name="T66" fmla="*/ 715 w 1068"/>
                  <a:gd name="T67" fmla="*/ 438 h 534"/>
                  <a:gd name="T68" fmla="*/ 739 w 1068"/>
                  <a:gd name="T69" fmla="*/ 394 h 534"/>
                  <a:gd name="T70" fmla="*/ 779 w 1068"/>
                  <a:gd name="T71" fmla="*/ 363 h 534"/>
                  <a:gd name="T72" fmla="*/ 831 w 1068"/>
                  <a:gd name="T73" fmla="*/ 347 h 534"/>
                  <a:gd name="T74" fmla="*/ 871 w 1068"/>
                  <a:gd name="T75" fmla="*/ 349 h 534"/>
                  <a:gd name="T76" fmla="*/ 917 w 1068"/>
                  <a:gd name="T77" fmla="*/ 367 h 534"/>
                  <a:gd name="T78" fmla="*/ 953 w 1068"/>
                  <a:gd name="T79" fmla="*/ 399 h 534"/>
                  <a:gd name="T80" fmla="*/ 976 w 1068"/>
                  <a:gd name="T81" fmla="*/ 441 h 534"/>
                  <a:gd name="T82" fmla="*/ 981 w 1068"/>
                  <a:gd name="T83" fmla="*/ 476 h 534"/>
                  <a:gd name="T84" fmla="*/ 980 w 1068"/>
                  <a:gd name="T85" fmla="*/ 492 h 534"/>
                  <a:gd name="T86" fmla="*/ 1040 w 1068"/>
                  <a:gd name="T87" fmla="*/ 534 h 534"/>
                  <a:gd name="T88" fmla="*/ 1050 w 1068"/>
                  <a:gd name="T89" fmla="*/ 518 h 534"/>
                  <a:gd name="T90" fmla="*/ 1067 w 1068"/>
                  <a:gd name="T91" fmla="*/ 496 h 534"/>
                  <a:gd name="T92" fmla="*/ 530 w 1068"/>
                  <a:gd name="T93" fmla="*/ 258 h 534"/>
                  <a:gd name="T94" fmla="*/ 286 w 1068"/>
                  <a:gd name="T95" fmla="*/ 255 h 534"/>
                  <a:gd name="T96" fmla="*/ 306 w 1068"/>
                  <a:gd name="T97" fmla="*/ 195 h 534"/>
                  <a:gd name="T98" fmla="*/ 356 w 1068"/>
                  <a:gd name="T99" fmla="*/ 137 h 534"/>
                  <a:gd name="T100" fmla="*/ 433 w 1068"/>
                  <a:gd name="T101" fmla="*/ 94 h 534"/>
                  <a:gd name="T102" fmla="*/ 530 w 1068"/>
                  <a:gd name="T103" fmla="*/ 73 h 534"/>
                  <a:gd name="T104" fmla="*/ 589 w 1068"/>
                  <a:gd name="T105" fmla="*/ 74 h 534"/>
                  <a:gd name="T106" fmla="*/ 679 w 1068"/>
                  <a:gd name="T107" fmla="*/ 98 h 534"/>
                  <a:gd name="T108" fmla="*/ 750 w 1068"/>
                  <a:gd name="T109" fmla="*/ 143 h 534"/>
                  <a:gd name="T110" fmla="*/ 796 w 1068"/>
                  <a:gd name="T111" fmla="*/ 199 h 534"/>
                  <a:gd name="T112" fmla="*/ 816 w 1068"/>
                  <a:gd name="T113" fmla="*/ 258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68" h="534">
                    <a:moveTo>
                      <a:pt x="1068" y="464"/>
                    </a:moveTo>
                    <a:lnTo>
                      <a:pt x="1068" y="464"/>
                    </a:lnTo>
                    <a:lnTo>
                      <a:pt x="1067" y="451"/>
                    </a:lnTo>
                    <a:lnTo>
                      <a:pt x="1064" y="441"/>
                    </a:lnTo>
                    <a:lnTo>
                      <a:pt x="1058" y="434"/>
                    </a:lnTo>
                    <a:lnTo>
                      <a:pt x="1053" y="430"/>
                    </a:lnTo>
                    <a:lnTo>
                      <a:pt x="1047" y="427"/>
                    </a:lnTo>
                    <a:lnTo>
                      <a:pt x="1043" y="426"/>
                    </a:lnTo>
                    <a:lnTo>
                      <a:pt x="1037" y="426"/>
                    </a:lnTo>
                    <a:lnTo>
                      <a:pt x="1037" y="426"/>
                    </a:lnTo>
                    <a:lnTo>
                      <a:pt x="1036" y="426"/>
                    </a:lnTo>
                    <a:lnTo>
                      <a:pt x="1036" y="426"/>
                    </a:lnTo>
                    <a:lnTo>
                      <a:pt x="1029" y="394"/>
                    </a:lnTo>
                    <a:lnTo>
                      <a:pt x="1019" y="361"/>
                    </a:lnTo>
                    <a:lnTo>
                      <a:pt x="1012" y="346"/>
                    </a:lnTo>
                    <a:lnTo>
                      <a:pt x="1005" y="332"/>
                    </a:lnTo>
                    <a:lnTo>
                      <a:pt x="998" y="318"/>
                    </a:lnTo>
                    <a:lnTo>
                      <a:pt x="990" y="304"/>
                    </a:lnTo>
                    <a:lnTo>
                      <a:pt x="980" y="290"/>
                    </a:lnTo>
                    <a:lnTo>
                      <a:pt x="970" y="279"/>
                    </a:lnTo>
                    <a:lnTo>
                      <a:pt x="959" y="266"/>
                    </a:lnTo>
                    <a:lnTo>
                      <a:pt x="946" y="256"/>
                    </a:lnTo>
                    <a:lnTo>
                      <a:pt x="934" y="246"/>
                    </a:lnTo>
                    <a:lnTo>
                      <a:pt x="918" y="237"/>
                    </a:lnTo>
                    <a:lnTo>
                      <a:pt x="904" y="228"/>
                    </a:lnTo>
                    <a:lnTo>
                      <a:pt x="887" y="223"/>
                    </a:lnTo>
                    <a:lnTo>
                      <a:pt x="887" y="223"/>
                    </a:lnTo>
                    <a:lnTo>
                      <a:pt x="875" y="195"/>
                    </a:lnTo>
                    <a:lnTo>
                      <a:pt x="861" y="168"/>
                    </a:lnTo>
                    <a:lnTo>
                      <a:pt x="844" y="144"/>
                    </a:lnTo>
                    <a:lnTo>
                      <a:pt x="827" y="122"/>
                    </a:lnTo>
                    <a:lnTo>
                      <a:pt x="807" y="102"/>
                    </a:lnTo>
                    <a:lnTo>
                      <a:pt x="788" y="82"/>
                    </a:lnTo>
                    <a:lnTo>
                      <a:pt x="768" y="67"/>
                    </a:lnTo>
                    <a:lnTo>
                      <a:pt x="746" y="52"/>
                    </a:lnTo>
                    <a:lnTo>
                      <a:pt x="723" y="39"/>
                    </a:lnTo>
                    <a:lnTo>
                      <a:pt x="700" y="28"/>
                    </a:lnTo>
                    <a:lnTo>
                      <a:pt x="676" y="19"/>
                    </a:lnTo>
                    <a:lnTo>
                      <a:pt x="651" y="11"/>
                    </a:lnTo>
                    <a:lnTo>
                      <a:pt x="627" y="5"/>
                    </a:lnTo>
                    <a:lnTo>
                      <a:pt x="602" y="3"/>
                    </a:lnTo>
                    <a:lnTo>
                      <a:pt x="575" y="0"/>
                    </a:lnTo>
                    <a:lnTo>
                      <a:pt x="550" y="0"/>
                    </a:lnTo>
                    <a:lnTo>
                      <a:pt x="524" y="1"/>
                    </a:lnTo>
                    <a:lnTo>
                      <a:pt x="498" y="5"/>
                    </a:lnTo>
                    <a:lnTo>
                      <a:pt x="473" y="10"/>
                    </a:lnTo>
                    <a:lnTo>
                      <a:pt x="447" y="17"/>
                    </a:lnTo>
                    <a:lnTo>
                      <a:pt x="424" y="26"/>
                    </a:lnTo>
                    <a:lnTo>
                      <a:pt x="398" y="36"/>
                    </a:lnTo>
                    <a:lnTo>
                      <a:pt x="376" y="49"/>
                    </a:lnTo>
                    <a:lnTo>
                      <a:pt x="352" y="61"/>
                    </a:lnTo>
                    <a:lnTo>
                      <a:pt x="331" y="78"/>
                    </a:lnTo>
                    <a:lnTo>
                      <a:pt x="310" y="95"/>
                    </a:lnTo>
                    <a:lnTo>
                      <a:pt x="289" y="113"/>
                    </a:lnTo>
                    <a:lnTo>
                      <a:pt x="271" y="134"/>
                    </a:lnTo>
                    <a:lnTo>
                      <a:pt x="253" y="157"/>
                    </a:lnTo>
                    <a:lnTo>
                      <a:pt x="236" y="181"/>
                    </a:lnTo>
                    <a:lnTo>
                      <a:pt x="222" y="207"/>
                    </a:lnTo>
                    <a:lnTo>
                      <a:pt x="208" y="234"/>
                    </a:lnTo>
                    <a:lnTo>
                      <a:pt x="208" y="234"/>
                    </a:lnTo>
                    <a:lnTo>
                      <a:pt x="192" y="234"/>
                    </a:lnTo>
                    <a:lnTo>
                      <a:pt x="178" y="235"/>
                    </a:lnTo>
                    <a:lnTo>
                      <a:pt x="164" y="238"/>
                    </a:lnTo>
                    <a:lnTo>
                      <a:pt x="152" y="241"/>
                    </a:lnTo>
                    <a:lnTo>
                      <a:pt x="139" y="245"/>
                    </a:lnTo>
                    <a:lnTo>
                      <a:pt x="126" y="251"/>
                    </a:lnTo>
                    <a:lnTo>
                      <a:pt x="115" y="256"/>
                    </a:lnTo>
                    <a:lnTo>
                      <a:pt x="105" y="262"/>
                    </a:lnTo>
                    <a:lnTo>
                      <a:pt x="96" y="269"/>
                    </a:lnTo>
                    <a:lnTo>
                      <a:pt x="86" y="277"/>
                    </a:lnTo>
                    <a:lnTo>
                      <a:pt x="69" y="294"/>
                    </a:lnTo>
                    <a:lnTo>
                      <a:pt x="54" y="312"/>
                    </a:lnTo>
                    <a:lnTo>
                      <a:pt x="41" y="333"/>
                    </a:lnTo>
                    <a:lnTo>
                      <a:pt x="30" y="357"/>
                    </a:lnTo>
                    <a:lnTo>
                      <a:pt x="21" y="381"/>
                    </a:lnTo>
                    <a:lnTo>
                      <a:pt x="14" y="405"/>
                    </a:lnTo>
                    <a:lnTo>
                      <a:pt x="9" y="431"/>
                    </a:lnTo>
                    <a:lnTo>
                      <a:pt x="5" y="457"/>
                    </a:lnTo>
                    <a:lnTo>
                      <a:pt x="2" y="483"/>
                    </a:lnTo>
                    <a:lnTo>
                      <a:pt x="0" y="508"/>
                    </a:lnTo>
                    <a:lnTo>
                      <a:pt x="0" y="534"/>
                    </a:lnTo>
                    <a:lnTo>
                      <a:pt x="141" y="534"/>
                    </a:lnTo>
                    <a:lnTo>
                      <a:pt x="141" y="534"/>
                    </a:lnTo>
                    <a:lnTo>
                      <a:pt x="135" y="521"/>
                    </a:lnTo>
                    <a:lnTo>
                      <a:pt x="131" y="507"/>
                    </a:lnTo>
                    <a:lnTo>
                      <a:pt x="128" y="492"/>
                    </a:lnTo>
                    <a:lnTo>
                      <a:pt x="126" y="478"/>
                    </a:lnTo>
                    <a:lnTo>
                      <a:pt x="126" y="478"/>
                    </a:lnTo>
                    <a:lnTo>
                      <a:pt x="128" y="464"/>
                    </a:lnTo>
                    <a:lnTo>
                      <a:pt x="129" y="451"/>
                    </a:lnTo>
                    <a:lnTo>
                      <a:pt x="134" y="438"/>
                    </a:lnTo>
                    <a:lnTo>
                      <a:pt x="138" y="426"/>
                    </a:lnTo>
                    <a:lnTo>
                      <a:pt x="143" y="415"/>
                    </a:lnTo>
                    <a:lnTo>
                      <a:pt x="150" y="405"/>
                    </a:lnTo>
                    <a:lnTo>
                      <a:pt x="157" y="394"/>
                    </a:lnTo>
                    <a:lnTo>
                      <a:pt x="167" y="385"/>
                    </a:lnTo>
                    <a:lnTo>
                      <a:pt x="177" y="377"/>
                    </a:lnTo>
                    <a:lnTo>
                      <a:pt x="187" y="368"/>
                    </a:lnTo>
                    <a:lnTo>
                      <a:pt x="198" y="363"/>
                    </a:lnTo>
                    <a:lnTo>
                      <a:pt x="211" y="357"/>
                    </a:lnTo>
                    <a:lnTo>
                      <a:pt x="223" y="353"/>
                    </a:lnTo>
                    <a:lnTo>
                      <a:pt x="236" y="349"/>
                    </a:lnTo>
                    <a:lnTo>
                      <a:pt x="250" y="347"/>
                    </a:lnTo>
                    <a:lnTo>
                      <a:pt x="262" y="347"/>
                    </a:lnTo>
                    <a:lnTo>
                      <a:pt x="262" y="347"/>
                    </a:lnTo>
                    <a:lnTo>
                      <a:pt x="276" y="347"/>
                    </a:lnTo>
                    <a:lnTo>
                      <a:pt x="290" y="349"/>
                    </a:lnTo>
                    <a:lnTo>
                      <a:pt x="303" y="353"/>
                    </a:lnTo>
                    <a:lnTo>
                      <a:pt x="316" y="357"/>
                    </a:lnTo>
                    <a:lnTo>
                      <a:pt x="328" y="363"/>
                    </a:lnTo>
                    <a:lnTo>
                      <a:pt x="339" y="368"/>
                    </a:lnTo>
                    <a:lnTo>
                      <a:pt x="349" y="377"/>
                    </a:lnTo>
                    <a:lnTo>
                      <a:pt x="359" y="385"/>
                    </a:lnTo>
                    <a:lnTo>
                      <a:pt x="369" y="394"/>
                    </a:lnTo>
                    <a:lnTo>
                      <a:pt x="376" y="405"/>
                    </a:lnTo>
                    <a:lnTo>
                      <a:pt x="383" y="415"/>
                    </a:lnTo>
                    <a:lnTo>
                      <a:pt x="389" y="426"/>
                    </a:lnTo>
                    <a:lnTo>
                      <a:pt x="393" y="438"/>
                    </a:lnTo>
                    <a:lnTo>
                      <a:pt x="397" y="451"/>
                    </a:lnTo>
                    <a:lnTo>
                      <a:pt x="398" y="464"/>
                    </a:lnTo>
                    <a:lnTo>
                      <a:pt x="400" y="478"/>
                    </a:lnTo>
                    <a:lnTo>
                      <a:pt x="400" y="478"/>
                    </a:lnTo>
                    <a:lnTo>
                      <a:pt x="398" y="492"/>
                    </a:lnTo>
                    <a:lnTo>
                      <a:pt x="396" y="507"/>
                    </a:lnTo>
                    <a:lnTo>
                      <a:pt x="391" y="521"/>
                    </a:lnTo>
                    <a:lnTo>
                      <a:pt x="386" y="534"/>
                    </a:lnTo>
                    <a:lnTo>
                      <a:pt x="722" y="534"/>
                    </a:lnTo>
                    <a:lnTo>
                      <a:pt x="722" y="534"/>
                    </a:lnTo>
                    <a:lnTo>
                      <a:pt x="716" y="521"/>
                    </a:lnTo>
                    <a:lnTo>
                      <a:pt x="712" y="507"/>
                    </a:lnTo>
                    <a:lnTo>
                      <a:pt x="709" y="492"/>
                    </a:lnTo>
                    <a:lnTo>
                      <a:pt x="708" y="478"/>
                    </a:lnTo>
                    <a:lnTo>
                      <a:pt x="708" y="478"/>
                    </a:lnTo>
                    <a:lnTo>
                      <a:pt x="709" y="464"/>
                    </a:lnTo>
                    <a:lnTo>
                      <a:pt x="711" y="451"/>
                    </a:lnTo>
                    <a:lnTo>
                      <a:pt x="715" y="438"/>
                    </a:lnTo>
                    <a:lnTo>
                      <a:pt x="719" y="426"/>
                    </a:lnTo>
                    <a:lnTo>
                      <a:pt x="725" y="415"/>
                    </a:lnTo>
                    <a:lnTo>
                      <a:pt x="732" y="405"/>
                    </a:lnTo>
                    <a:lnTo>
                      <a:pt x="739" y="394"/>
                    </a:lnTo>
                    <a:lnTo>
                      <a:pt x="749" y="385"/>
                    </a:lnTo>
                    <a:lnTo>
                      <a:pt x="758" y="377"/>
                    </a:lnTo>
                    <a:lnTo>
                      <a:pt x="768" y="368"/>
                    </a:lnTo>
                    <a:lnTo>
                      <a:pt x="779" y="363"/>
                    </a:lnTo>
                    <a:lnTo>
                      <a:pt x="792" y="357"/>
                    </a:lnTo>
                    <a:lnTo>
                      <a:pt x="805" y="353"/>
                    </a:lnTo>
                    <a:lnTo>
                      <a:pt x="817" y="349"/>
                    </a:lnTo>
                    <a:lnTo>
                      <a:pt x="831" y="347"/>
                    </a:lnTo>
                    <a:lnTo>
                      <a:pt x="844" y="347"/>
                    </a:lnTo>
                    <a:lnTo>
                      <a:pt x="844" y="347"/>
                    </a:lnTo>
                    <a:lnTo>
                      <a:pt x="858" y="347"/>
                    </a:lnTo>
                    <a:lnTo>
                      <a:pt x="871" y="349"/>
                    </a:lnTo>
                    <a:lnTo>
                      <a:pt x="883" y="351"/>
                    </a:lnTo>
                    <a:lnTo>
                      <a:pt x="894" y="356"/>
                    </a:lnTo>
                    <a:lnTo>
                      <a:pt x="907" y="361"/>
                    </a:lnTo>
                    <a:lnTo>
                      <a:pt x="917" y="367"/>
                    </a:lnTo>
                    <a:lnTo>
                      <a:pt x="928" y="374"/>
                    </a:lnTo>
                    <a:lnTo>
                      <a:pt x="936" y="381"/>
                    </a:lnTo>
                    <a:lnTo>
                      <a:pt x="946" y="389"/>
                    </a:lnTo>
                    <a:lnTo>
                      <a:pt x="953" y="399"/>
                    </a:lnTo>
                    <a:lnTo>
                      <a:pt x="960" y="409"/>
                    </a:lnTo>
                    <a:lnTo>
                      <a:pt x="967" y="419"/>
                    </a:lnTo>
                    <a:lnTo>
                      <a:pt x="971" y="430"/>
                    </a:lnTo>
                    <a:lnTo>
                      <a:pt x="976" y="441"/>
                    </a:lnTo>
                    <a:lnTo>
                      <a:pt x="978" y="454"/>
                    </a:lnTo>
                    <a:lnTo>
                      <a:pt x="980" y="465"/>
                    </a:lnTo>
                    <a:lnTo>
                      <a:pt x="980" y="465"/>
                    </a:lnTo>
                    <a:lnTo>
                      <a:pt x="981" y="476"/>
                    </a:lnTo>
                    <a:lnTo>
                      <a:pt x="981" y="476"/>
                    </a:lnTo>
                    <a:lnTo>
                      <a:pt x="981" y="478"/>
                    </a:lnTo>
                    <a:lnTo>
                      <a:pt x="981" y="478"/>
                    </a:lnTo>
                    <a:lnTo>
                      <a:pt x="980" y="492"/>
                    </a:lnTo>
                    <a:lnTo>
                      <a:pt x="977" y="507"/>
                    </a:lnTo>
                    <a:lnTo>
                      <a:pt x="973" y="521"/>
                    </a:lnTo>
                    <a:lnTo>
                      <a:pt x="967" y="534"/>
                    </a:lnTo>
                    <a:lnTo>
                      <a:pt x="1040" y="534"/>
                    </a:lnTo>
                    <a:lnTo>
                      <a:pt x="1040" y="534"/>
                    </a:lnTo>
                    <a:lnTo>
                      <a:pt x="1041" y="521"/>
                    </a:lnTo>
                    <a:lnTo>
                      <a:pt x="1041" y="521"/>
                    </a:lnTo>
                    <a:lnTo>
                      <a:pt x="1050" y="518"/>
                    </a:lnTo>
                    <a:lnTo>
                      <a:pt x="1055" y="515"/>
                    </a:lnTo>
                    <a:lnTo>
                      <a:pt x="1061" y="510"/>
                    </a:lnTo>
                    <a:lnTo>
                      <a:pt x="1064" y="503"/>
                    </a:lnTo>
                    <a:lnTo>
                      <a:pt x="1067" y="496"/>
                    </a:lnTo>
                    <a:lnTo>
                      <a:pt x="1068" y="486"/>
                    </a:lnTo>
                    <a:lnTo>
                      <a:pt x="1068" y="464"/>
                    </a:lnTo>
                    <a:lnTo>
                      <a:pt x="1068" y="464"/>
                    </a:lnTo>
                    <a:close/>
                    <a:moveTo>
                      <a:pt x="530" y="258"/>
                    </a:moveTo>
                    <a:lnTo>
                      <a:pt x="288" y="258"/>
                    </a:lnTo>
                    <a:lnTo>
                      <a:pt x="288" y="258"/>
                    </a:lnTo>
                    <a:lnTo>
                      <a:pt x="286" y="255"/>
                    </a:lnTo>
                    <a:lnTo>
                      <a:pt x="286" y="255"/>
                    </a:lnTo>
                    <a:lnTo>
                      <a:pt x="288" y="239"/>
                    </a:lnTo>
                    <a:lnTo>
                      <a:pt x="292" y="224"/>
                    </a:lnTo>
                    <a:lnTo>
                      <a:pt x="297" y="209"/>
                    </a:lnTo>
                    <a:lnTo>
                      <a:pt x="306" y="195"/>
                    </a:lnTo>
                    <a:lnTo>
                      <a:pt x="316" y="179"/>
                    </a:lnTo>
                    <a:lnTo>
                      <a:pt x="327" y="165"/>
                    </a:lnTo>
                    <a:lnTo>
                      <a:pt x="341" y="151"/>
                    </a:lnTo>
                    <a:lnTo>
                      <a:pt x="356" y="137"/>
                    </a:lnTo>
                    <a:lnTo>
                      <a:pt x="373" y="124"/>
                    </a:lnTo>
                    <a:lnTo>
                      <a:pt x="391" y="113"/>
                    </a:lnTo>
                    <a:lnTo>
                      <a:pt x="412" y="103"/>
                    </a:lnTo>
                    <a:lnTo>
                      <a:pt x="433" y="94"/>
                    </a:lnTo>
                    <a:lnTo>
                      <a:pt x="456" y="85"/>
                    </a:lnTo>
                    <a:lnTo>
                      <a:pt x="480" y="80"/>
                    </a:lnTo>
                    <a:lnTo>
                      <a:pt x="505" y="75"/>
                    </a:lnTo>
                    <a:lnTo>
                      <a:pt x="530" y="73"/>
                    </a:lnTo>
                    <a:lnTo>
                      <a:pt x="530" y="258"/>
                    </a:lnTo>
                    <a:close/>
                    <a:moveTo>
                      <a:pt x="589" y="258"/>
                    </a:moveTo>
                    <a:lnTo>
                      <a:pt x="589" y="74"/>
                    </a:lnTo>
                    <a:lnTo>
                      <a:pt x="589" y="74"/>
                    </a:lnTo>
                    <a:lnTo>
                      <a:pt x="614" y="77"/>
                    </a:lnTo>
                    <a:lnTo>
                      <a:pt x="637" y="82"/>
                    </a:lnTo>
                    <a:lnTo>
                      <a:pt x="659" y="89"/>
                    </a:lnTo>
                    <a:lnTo>
                      <a:pt x="679" y="98"/>
                    </a:lnTo>
                    <a:lnTo>
                      <a:pt x="698" y="108"/>
                    </a:lnTo>
                    <a:lnTo>
                      <a:pt x="718" y="117"/>
                    </a:lnTo>
                    <a:lnTo>
                      <a:pt x="735" y="130"/>
                    </a:lnTo>
                    <a:lnTo>
                      <a:pt x="750" y="143"/>
                    </a:lnTo>
                    <a:lnTo>
                      <a:pt x="764" y="155"/>
                    </a:lnTo>
                    <a:lnTo>
                      <a:pt x="777" y="169"/>
                    </a:lnTo>
                    <a:lnTo>
                      <a:pt x="788" y="183"/>
                    </a:lnTo>
                    <a:lnTo>
                      <a:pt x="796" y="199"/>
                    </a:lnTo>
                    <a:lnTo>
                      <a:pt x="805" y="213"/>
                    </a:lnTo>
                    <a:lnTo>
                      <a:pt x="810" y="228"/>
                    </a:lnTo>
                    <a:lnTo>
                      <a:pt x="814" y="242"/>
                    </a:lnTo>
                    <a:lnTo>
                      <a:pt x="816" y="258"/>
                    </a:lnTo>
                    <a:lnTo>
                      <a:pt x="589" y="25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85000"/>
                      <a:lumOff val="15000"/>
                    </a:schemeClr>
                  </a:solidFill>
                </a:endParaRPr>
              </a:p>
            </p:txBody>
          </p:sp>
          <p:sp>
            <p:nvSpPr>
              <p:cNvPr id="85" name="Freeform 29"/>
              <p:cNvSpPr>
                <a:spLocks noEditPoints="1"/>
              </p:cNvSpPr>
              <p:nvPr/>
            </p:nvSpPr>
            <p:spPr bwMode="auto">
              <a:xfrm>
                <a:off x="4641851" y="312738"/>
                <a:ext cx="122238" cy="115888"/>
              </a:xfrm>
              <a:custGeom>
                <a:avLst/>
                <a:gdLst>
                  <a:gd name="T0" fmla="*/ 115 w 231"/>
                  <a:gd name="T1" fmla="*/ 0 h 221"/>
                  <a:gd name="T2" fmla="*/ 92 w 231"/>
                  <a:gd name="T3" fmla="*/ 1 h 221"/>
                  <a:gd name="T4" fmla="*/ 70 w 231"/>
                  <a:gd name="T5" fmla="*/ 8 h 221"/>
                  <a:gd name="T6" fmla="*/ 50 w 231"/>
                  <a:gd name="T7" fmla="*/ 18 h 221"/>
                  <a:gd name="T8" fmla="*/ 34 w 231"/>
                  <a:gd name="T9" fmla="*/ 32 h 221"/>
                  <a:gd name="T10" fmla="*/ 20 w 231"/>
                  <a:gd name="T11" fmla="*/ 48 h 221"/>
                  <a:gd name="T12" fmla="*/ 8 w 231"/>
                  <a:gd name="T13" fmla="*/ 67 h 221"/>
                  <a:gd name="T14" fmla="*/ 1 w 231"/>
                  <a:gd name="T15" fmla="*/ 88 h 221"/>
                  <a:gd name="T16" fmla="*/ 0 w 231"/>
                  <a:gd name="T17" fmla="*/ 111 h 221"/>
                  <a:gd name="T18" fmla="*/ 0 w 231"/>
                  <a:gd name="T19" fmla="*/ 122 h 221"/>
                  <a:gd name="T20" fmla="*/ 4 w 231"/>
                  <a:gd name="T21" fmla="*/ 143 h 221"/>
                  <a:gd name="T22" fmla="*/ 14 w 231"/>
                  <a:gd name="T23" fmla="*/ 162 h 221"/>
                  <a:gd name="T24" fmla="*/ 27 w 231"/>
                  <a:gd name="T25" fmla="*/ 181 h 221"/>
                  <a:gd name="T26" fmla="*/ 42 w 231"/>
                  <a:gd name="T27" fmla="*/ 195 h 221"/>
                  <a:gd name="T28" fmla="*/ 60 w 231"/>
                  <a:gd name="T29" fmla="*/ 207 h 221"/>
                  <a:gd name="T30" fmla="*/ 81 w 231"/>
                  <a:gd name="T31" fmla="*/ 216 h 221"/>
                  <a:gd name="T32" fmla="*/ 104 w 231"/>
                  <a:gd name="T33" fmla="*/ 220 h 221"/>
                  <a:gd name="T34" fmla="*/ 115 w 231"/>
                  <a:gd name="T35" fmla="*/ 221 h 221"/>
                  <a:gd name="T36" fmla="*/ 139 w 231"/>
                  <a:gd name="T37" fmla="*/ 218 h 221"/>
                  <a:gd name="T38" fmla="*/ 161 w 231"/>
                  <a:gd name="T39" fmla="*/ 211 h 221"/>
                  <a:gd name="T40" fmla="*/ 181 w 231"/>
                  <a:gd name="T41" fmla="*/ 202 h 221"/>
                  <a:gd name="T42" fmla="*/ 198 w 231"/>
                  <a:gd name="T43" fmla="*/ 188 h 221"/>
                  <a:gd name="T44" fmla="*/ 212 w 231"/>
                  <a:gd name="T45" fmla="*/ 172 h 221"/>
                  <a:gd name="T46" fmla="*/ 223 w 231"/>
                  <a:gd name="T47" fmla="*/ 153 h 221"/>
                  <a:gd name="T48" fmla="*/ 228 w 231"/>
                  <a:gd name="T49" fmla="*/ 132 h 221"/>
                  <a:gd name="T50" fmla="*/ 231 w 231"/>
                  <a:gd name="T51" fmla="*/ 111 h 221"/>
                  <a:gd name="T52" fmla="*/ 231 w 231"/>
                  <a:gd name="T53" fmla="*/ 98 h 221"/>
                  <a:gd name="T54" fmla="*/ 226 w 231"/>
                  <a:gd name="T55" fmla="*/ 77 h 221"/>
                  <a:gd name="T56" fmla="*/ 217 w 231"/>
                  <a:gd name="T57" fmla="*/ 57 h 221"/>
                  <a:gd name="T58" fmla="*/ 205 w 231"/>
                  <a:gd name="T59" fmla="*/ 39 h 221"/>
                  <a:gd name="T60" fmla="*/ 189 w 231"/>
                  <a:gd name="T61" fmla="*/ 25 h 221"/>
                  <a:gd name="T62" fmla="*/ 171 w 231"/>
                  <a:gd name="T63" fmla="*/ 13 h 221"/>
                  <a:gd name="T64" fmla="*/ 150 w 231"/>
                  <a:gd name="T65" fmla="*/ 4 h 221"/>
                  <a:gd name="T66" fmla="*/ 128 w 231"/>
                  <a:gd name="T67" fmla="*/ 0 h 221"/>
                  <a:gd name="T68" fmla="*/ 115 w 231"/>
                  <a:gd name="T69" fmla="*/ 0 h 221"/>
                  <a:gd name="T70" fmla="*/ 116 w 231"/>
                  <a:gd name="T71" fmla="*/ 153 h 221"/>
                  <a:gd name="T72" fmla="*/ 98 w 231"/>
                  <a:gd name="T73" fmla="*/ 148 h 221"/>
                  <a:gd name="T74" fmla="*/ 84 w 231"/>
                  <a:gd name="T75" fmla="*/ 139 h 221"/>
                  <a:gd name="T76" fmla="*/ 74 w 231"/>
                  <a:gd name="T77" fmla="*/ 125 h 221"/>
                  <a:gd name="T78" fmla="*/ 71 w 231"/>
                  <a:gd name="T79" fmla="*/ 108 h 221"/>
                  <a:gd name="T80" fmla="*/ 71 w 231"/>
                  <a:gd name="T81" fmla="*/ 98 h 221"/>
                  <a:gd name="T82" fmla="*/ 78 w 231"/>
                  <a:gd name="T83" fmla="*/ 83 h 221"/>
                  <a:gd name="T84" fmla="*/ 91 w 231"/>
                  <a:gd name="T85" fmla="*/ 70 h 221"/>
                  <a:gd name="T86" fmla="*/ 107 w 231"/>
                  <a:gd name="T87" fmla="*/ 63 h 221"/>
                  <a:gd name="T88" fmla="*/ 116 w 231"/>
                  <a:gd name="T89" fmla="*/ 62 h 221"/>
                  <a:gd name="T90" fmla="*/ 133 w 231"/>
                  <a:gd name="T91" fmla="*/ 66 h 221"/>
                  <a:gd name="T92" fmla="*/ 147 w 231"/>
                  <a:gd name="T93" fmla="*/ 76 h 221"/>
                  <a:gd name="T94" fmla="*/ 157 w 231"/>
                  <a:gd name="T95" fmla="*/ 90 h 221"/>
                  <a:gd name="T96" fmla="*/ 161 w 231"/>
                  <a:gd name="T97" fmla="*/ 108 h 221"/>
                  <a:gd name="T98" fmla="*/ 160 w 231"/>
                  <a:gd name="T99" fmla="*/ 116 h 221"/>
                  <a:gd name="T100" fmla="*/ 153 w 231"/>
                  <a:gd name="T101" fmla="*/ 132 h 221"/>
                  <a:gd name="T102" fmla="*/ 142 w 231"/>
                  <a:gd name="T103" fmla="*/ 144 h 221"/>
                  <a:gd name="T104" fmla="*/ 125 w 231"/>
                  <a:gd name="T105" fmla="*/ 151 h 221"/>
                  <a:gd name="T106" fmla="*/ 116 w 231"/>
                  <a:gd name="T107" fmla="*/ 153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31" h="221">
                    <a:moveTo>
                      <a:pt x="115" y="0"/>
                    </a:moveTo>
                    <a:lnTo>
                      <a:pt x="115" y="0"/>
                    </a:lnTo>
                    <a:lnTo>
                      <a:pt x="104" y="0"/>
                    </a:lnTo>
                    <a:lnTo>
                      <a:pt x="92" y="1"/>
                    </a:lnTo>
                    <a:lnTo>
                      <a:pt x="81" y="4"/>
                    </a:lnTo>
                    <a:lnTo>
                      <a:pt x="70" y="8"/>
                    </a:lnTo>
                    <a:lnTo>
                      <a:pt x="60" y="13"/>
                    </a:lnTo>
                    <a:lnTo>
                      <a:pt x="50" y="18"/>
                    </a:lnTo>
                    <a:lnTo>
                      <a:pt x="42" y="25"/>
                    </a:lnTo>
                    <a:lnTo>
                      <a:pt x="34" y="32"/>
                    </a:lnTo>
                    <a:lnTo>
                      <a:pt x="27" y="39"/>
                    </a:lnTo>
                    <a:lnTo>
                      <a:pt x="20" y="48"/>
                    </a:lnTo>
                    <a:lnTo>
                      <a:pt x="14" y="57"/>
                    </a:lnTo>
                    <a:lnTo>
                      <a:pt x="8" y="67"/>
                    </a:lnTo>
                    <a:lnTo>
                      <a:pt x="4" y="77"/>
                    </a:lnTo>
                    <a:lnTo>
                      <a:pt x="1" y="88"/>
                    </a:lnTo>
                    <a:lnTo>
                      <a:pt x="0" y="98"/>
                    </a:lnTo>
                    <a:lnTo>
                      <a:pt x="0" y="111"/>
                    </a:lnTo>
                    <a:lnTo>
                      <a:pt x="0" y="111"/>
                    </a:lnTo>
                    <a:lnTo>
                      <a:pt x="0" y="122"/>
                    </a:lnTo>
                    <a:lnTo>
                      <a:pt x="1" y="132"/>
                    </a:lnTo>
                    <a:lnTo>
                      <a:pt x="4" y="143"/>
                    </a:lnTo>
                    <a:lnTo>
                      <a:pt x="8" y="153"/>
                    </a:lnTo>
                    <a:lnTo>
                      <a:pt x="14" y="162"/>
                    </a:lnTo>
                    <a:lnTo>
                      <a:pt x="20" y="172"/>
                    </a:lnTo>
                    <a:lnTo>
                      <a:pt x="27" y="181"/>
                    </a:lnTo>
                    <a:lnTo>
                      <a:pt x="34" y="188"/>
                    </a:lnTo>
                    <a:lnTo>
                      <a:pt x="42" y="195"/>
                    </a:lnTo>
                    <a:lnTo>
                      <a:pt x="50" y="202"/>
                    </a:lnTo>
                    <a:lnTo>
                      <a:pt x="60" y="207"/>
                    </a:lnTo>
                    <a:lnTo>
                      <a:pt x="70" y="211"/>
                    </a:lnTo>
                    <a:lnTo>
                      <a:pt x="81" y="216"/>
                    </a:lnTo>
                    <a:lnTo>
                      <a:pt x="92" y="218"/>
                    </a:lnTo>
                    <a:lnTo>
                      <a:pt x="104" y="220"/>
                    </a:lnTo>
                    <a:lnTo>
                      <a:pt x="115" y="221"/>
                    </a:lnTo>
                    <a:lnTo>
                      <a:pt x="115" y="221"/>
                    </a:lnTo>
                    <a:lnTo>
                      <a:pt x="128" y="220"/>
                    </a:lnTo>
                    <a:lnTo>
                      <a:pt x="139" y="218"/>
                    </a:lnTo>
                    <a:lnTo>
                      <a:pt x="150" y="216"/>
                    </a:lnTo>
                    <a:lnTo>
                      <a:pt x="161" y="211"/>
                    </a:lnTo>
                    <a:lnTo>
                      <a:pt x="171" y="207"/>
                    </a:lnTo>
                    <a:lnTo>
                      <a:pt x="181" y="202"/>
                    </a:lnTo>
                    <a:lnTo>
                      <a:pt x="189" y="195"/>
                    </a:lnTo>
                    <a:lnTo>
                      <a:pt x="198" y="188"/>
                    </a:lnTo>
                    <a:lnTo>
                      <a:pt x="205" y="181"/>
                    </a:lnTo>
                    <a:lnTo>
                      <a:pt x="212" y="172"/>
                    </a:lnTo>
                    <a:lnTo>
                      <a:pt x="217" y="162"/>
                    </a:lnTo>
                    <a:lnTo>
                      <a:pt x="223" y="153"/>
                    </a:lnTo>
                    <a:lnTo>
                      <a:pt x="226" y="143"/>
                    </a:lnTo>
                    <a:lnTo>
                      <a:pt x="228" y="132"/>
                    </a:lnTo>
                    <a:lnTo>
                      <a:pt x="231" y="122"/>
                    </a:lnTo>
                    <a:lnTo>
                      <a:pt x="231" y="111"/>
                    </a:lnTo>
                    <a:lnTo>
                      <a:pt x="231" y="111"/>
                    </a:lnTo>
                    <a:lnTo>
                      <a:pt x="231" y="98"/>
                    </a:lnTo>
                    <a:lnTo>
                      <a:pt x="228" y="88"/>
                    </a:lnTo>
                    <a:lnTo>
                      <a:pt x="226" y="77"/>
                    </a:lnTo>
                    <a:lnTo>
                      <a:pt x="223" y="67"/>
                    </a:lnTo>
                    <a:lnTo>
                      <a:pt x="217" y="57"/>
                    </a:lnTo>
                    <a:lnTo>
                      <a:pt x="212" y="48"/>
                    </a:lnTo>
                    <a:lnTo>
                      <a:pt x="205" y="39"/>
                    </a:lnTo>
                    <a:lnTo>
                      <a:pt x="198" y="32"/>
                    </a:lnTo>
                    <a:lnTo>
                      <a:pt x="189" y="25"/>
                    </a:lnTo>
                    <a:lnTo>
                      <a:pt x="181" y="18"/>
                    </a:lnTo>
                    <a:lnTo>
                      <a:pt x="171" y="13"/>
                    </a:lnTo>
                    <a:lnTo>
                      <a:pt x="161" y="8"/>
                    </a:lnTo>
                    <a:lnTo>
                      <a:pt x="150" y="4"/>
                    </a:lnTo>
                    <a:lnTo>
                      <a:pt x="139" y="1"/>
                    </a:lnTo>
                    <a:lnTo>
                      <a:pt x="128" y="0"/>
                    </a:lnTo>
                    <a:lnTo>
                      <a:pt x="115" y="0"/>
                    </a:lnTo>
                    <a:lnTo>
                      <a:pt x="115" y="0"/>
                    </a:lnTo>
                    <a:close/>
                    <a:moveTo>
                      <a:pt x="116" y="153"/>
                    </a:moveTo>
                    <a:lnTo>
                      <a:pt x="116" y="153"/>
                    </a:lnTo>
                    <a:lnTo>
                      <a:pt x="107" y="151"/>
                    </a:lnTo>
                    <a:lnTo>
                      <a:pt x="98" y="148"/>
                    </a:lnTo>
                    <a:lnTo>
                      <a:pt x="91" y="144"/>
                    </a:lnTo>
                    <a:lnTo>
                      <a:pt x="84" y="139"/>
                    </a:lnTo>
                    <a:lnTo>
                      <a:pt x="78" y="132"/>
                    </a:lnTo>
                    <a:lnTo>
                      <a:pt x="74" y="125"/>
                    </a:lnTo>
                    <a:lnTo>
                      <a:pt x="71" y="116"/>
                    </a:lnTo>
                    <a:lnTo>
                      <a:pt x="71" y="108"/>
                    </a:lnTo>
                    <a:lnTo>
                      <a:pt x="71" y="108"/>
                    </a:lnTo>
                    <a:lnTo>
                      <a:pt x="71" y="98"/>
                    </a:lnTo>
                    <a:lnTo>
                      <a:pt x="74" y="90"/>
                    </a:lnTo>
                    <a:lnTo>
                      <a:pt x="78" y="83"/>
                    </a:lnTo>
                    <a:lnTo>
                      <a:pt x="84" y="76"/>
                    </a:lnTo>
                    <a:lnTo>
                      <a:pt x="91" y="70"/>
                    </a:lnTo>
                    <a:lnTo>
                      <a:pt x="98" y="66"/>
                    </a:lnTo>
                    <a:lnTo>
                      <a:pt x="107" y="63"/>
                    </a:lnTo>
                    <a:lnTo>
                      <a:pt x="116" y="62"/>
                    </a:lnTo>
                    <a:lnTo>
                      <a:pt x="116" y="62"/>
                    </a:lnTo>
                    <a:lnTo>
                      <a:pt x="125" y="63"/>
                    </a:lnTo>
                    <a:lnTo>
                      <a:pt x="133" y="66"/>
                    </a:lnTo>
                    <a:lnTo>
                      <a:pt x="142" y="70"/>
                    </a:lnTo>
                    <a:lnTo>
                      <a:pt x="147" y="76"/>
                    </a:lnTo>
                    <a:lnTo>
                      <a:pt x="153" y="83"/>
                    </a:lnTo>
                    <a:lnTo>
                      <a:pt x="157" y="90"/>
                    </a:lnTo>
                    <a:lnTo>
                      <a:pt x="160" y="98"/>
                    </a:lnTo>
                    <a:lnTo>
                      <a:pt x="161" y="108"/>
                    </a:lnTo>
                    <a:lnTo>
                      <a:pt x="161" y="108"/>
                    </a:lnTo>
                    <a:lnTo>
                      <a:pt x="160" y="116"/>
                    </a:lnTo>
                    <a:lnTo>
                      <a:pt x="157" y="125"/>
                    </a:lnTo>
                    <a:lnTo>
                      <a:pt x="153" y="132"/>
                    </a:lnTo>
                    <a:lnTo>
                      <a:pt x="147" y="139"/>
                    </a:lnTo>
                    <a:lnTo>
                      <a:pt x="142" y="144"/>
                    </a:lnTo>
                    <a:lnTo>
                      <a:pt x="133" y="148"/>
                    </a:lnTo>
                    <a:lnTo>
                      <a:pt x="125" y="151"/>
                    </a:lnTo>
                    <a:lnTo>
                      <a:pt x="116" y="153"/>
                    </a:lnTo>
                    <a:lnTo>
                      <a:pt x="116" y="15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85000"/>
                      <a:lumOff val="15000"/>
                    </a:schemeClr>
                  </a:solidFill>
                </a:endParaRPr>
              </a:p>
            </p:txBody>
          </p:sp>
          <p:sp>
            <p:nvSpPr>
              <p:cNvPr id="86" name="Freeform 30"/>
              <p:cNvSpPr>
                <a:spLocks noEditPoints="1"/>
              </p:cNvSpPr>
              <p:nvPr/>
            </p:nvSpPr>
            <p:spPr bwMode="auto">
              <a:xfrm>
                <a:off x="4333876" y="312738"/>
                <a:ext cx="122238" cy="115888"/>
              </a:xfrm>
              <a:custGeom>
                <a:avLst/>
                <a:gdLst>
                  <a:gd name="T0" fmla="*/ 114 w 231"/>
                  <a:gd name="T1" fmla="*/ 0 h 221"/>
                  <a:gd name="T2" fmla="*/ 92 w 231"/>
                  <a:gd name="T3" fmla="*/ 1 h 221"/>
                  <a:gd name="T4" fmla="*/ 70 w 231"/>
                  <a:gd name="T5" fmla="*/ 8 h 221"/>
                  <a:gd name="T6" fmla="*/ 50 w 231"/>
                  <a:gd name="T7" fmla="*/ 18 h 221"/>
                  <a:gd name="T8" fmla="*/ 33 w 231"/>
                  <a:gd name="T9" fmla="*/ 32 h 221"/>
                  <a:gd name="T10" fmla="*/ 19 w 231"/>
                  <a:gd name="T11" fmla="*/ 48 h 221"/>
                  <a:gd name="T12" fmla="*/ 8 w 231"/>
                  <a:gd name="T13" fmla="*/ 67 h 221"/>
                  <a:gd name="T14" fmla="*/ 1 w 231"/>
                  <a:gd name="T15" fmla="*/ 88 h 221"/>
                  <a:gd name="T16" fmla="*/ 0 w 231"/>
                  <a:gd name="T17" fmla="*/ 111 h 221"/>
                  <a:gd name="T18" fmla="*/ 0 w 231"/>
                  <a:gd name="T19" fmla="*/ 122 h 221"/>
                  <a:gd name="T20" fmla="*/ 5 w 231"/>
                  <a:gd name="T21" fmla="*/ 143 h 221"/>
                  <a:gd name="T22" fmla="*/ 14 w 231"/>
                  <a:gd name="T23" fmla="*/ 162 h 221"/>
                  <a:gd name="T24" fmla="*/ 26 w 231"/>
                  <a:gd name="T25" fmla="*/ 181 h 221"/>
                  <a:gd name="T26" fmla="*/ 42 w 231"/>
                  <a:gd name="T27" fmla="*/ 195 h 221"/>
                  <a:gd name="T28" fmla="*/ 60 w 231"/>
                  <a:gd name="T29" fmla="*/ 207 h 221"/>
                  <a:gd name="T30" fmla="*/ 81 w 231"/>
                  <a:gd name="T31" fmla="*/ 216 h 221"/>
                  <a:gd name="T32" fmla="*/ 103 w 231"/>
                  <a:gd name="T33" fmla="*/ 220 h 221"/>
                  <a:gd name="T34" fmla="*/ 114 w 231"/>
                  <a:gd name="T35" fmla="*/ 221 h 221"/>
                  <a:gd name="T36" fmla="*/ 138 w 231"/>
                  <a:gd name="T37" fmla="*/ 218 h 221"/>
                  <a:gd name="T38" fmla="*/ 161 w 231"/>
                  <a:gd name="T39" fmla="*/ 211 h 221"/>
                  <a:gd name="T40" fmla="*/ 180 w 231"/>
                  <a:gd name="T41" fmla="*/ 202 h 221"/>
                  <a:gd name="T42" fmla="*/ 197 w 231"/>
                  <a:gd name="T43" fmla="*/ 188 h 221"/>
                  <a:gd name="T44" fmla="*/ 211 w 231"/>
                  <a:gd name="T45" fmla="*/ 172 h 221"/>
                  <a:gd name="T46" fmla="*/ 222 w 231"/>
                  <a:gd name="T47" fmla="*/ 153 h 221"/>
                  <a:gd name="T48" fmla="*/ 229 w 231"/>
                  <a:gd name="T49" fmla="*/ 132 h 221"/>
                  <a:gd name="T50" fmla="*/ 231 w 231"/>
                  <a:gd name="T51" fmla="*/ 111 h 221"/>
                  <a:gd name="T52" fmla="*/ 231 w 231"/>
                  <a:gd name="T53" fmla="*/ 98 h 221"/>
                  <a:gd name="T54" fmla="*/ 225 w 231"/>
                  <a:gd name="T55" fmla="*/ 77 h 221"/>
                  <a:gd name="T56" fmla="*/ 217 w 231"/>
                  <a:gd name="T57" fmla="*/ 57 h 221"/>
                  <a:gd name="T58" fmla="*/ 204 w 231"/>
                  <a:gd name="T59" fmla="*/ 39 h 221"/>
                  <a:gd name="T60" fmla="*/ 189 w 231"/>
                  <a:gd name="T61" fmla="*/ 25 h 221"/>
                  <a:gd name="T62" fmla="*/ 170 w 231"/>
                  <a:gd name="T63" fmla="*/ 13 h 221"/>
                  <a:gd name="T64" fmla="*/ 149 w 231"/>
                  <a:gd name="T65" fmla="*/ 4 h 221"/>
                  <a:gd name="T66" fmla="*/ 127 w 231"/>
                  <a:gd name="T67" fmla="*/ 0 h 221"/>
                  <a:gd name="T68" fmla="*/ 114 w 231"/>
                  <a:gd name="T69" fmla="*/ 0 h 221"/>
                  <a:gd name="T70" fmla="*/ 110 w 231"/>
                  <a:gd name="T71" fmla="*/ 153 h 221"/>
                  <a:gd name="T72" fmla="*/ 92 w 231"/>
                  <a:gd name="T73" fmla="*/ 148 h 221"/>
                  <a:gd name="T74" fmla="*/ 78 w 231"/>
                  <a:gd name="T75" fmla="*/ 139 h 221"/>
                  <a:gd name="T76" fmla="*/ 68 w 231"/>
                  <a:gd name="T77" fmla="*/ 125 h 221"/>
                  <a:gd name="T78" fmla="*/ 65 w 231"/>
                  <a:gd name="T79" fmla="*/ 108 h 221"/>
                  <a:gd name="T80" fmla="*/ 65 w 231"/>
                  <a:gd name="T81" fmla="*/ 98 h 221"/>
                  <a:gd name="T82" fmla="*/ 72 w 231"/>
                  <a:gd name="T83" fmla="*/ 83 h 221"/>
                  <a:gd name="T84" fmla="*/ 85 w 231"/>
                  <a:gd name="T85" fmla="*/ 70 h 221"/>
                  <a:gd name="T86" fmla="*/ 100 w 231"/>
                  <a:gd name="T87" fmla="*/ 63 h 221"/>
                  <a:gd name="T88" fmla="*/ 110 w 231"/>
                  <a:gd name="T89" fmla="*/ 62 h 221"/>
                  <a:gd name="T90" fmla="*/ 127 w 231"/>
                  <a:gd name="T91" fmla="*/ 66 h 221"/>
                  <a:gd name="T92" fmla="*/ 142 w 231"/>
                  <a:gd name="T93" fmla="*/ 76 h 221"/>
                  <a:gd name="T94" fmla="*/ 152 w 231"/>
                  <a:gd name="T95" fmla="*/ 90 h 221"/>
                  <a:gd name="T96" fmla="*/ 155 w 231"/>
                  <a:gd name="T97" fmla="*/ 108 h 221"/>
                  <a:gd name="T98" fmla="*/ 154 w 231"/>
                  <a:gd name="T99" fmla="*/ 116 h 221"/>
                  <a:gd name="T100" fmla="*/ 148 w 231"/>
                  <a:gd name="T101" fmla="*/ 132 h 221"/>
                  <a:gd name="T102" fmla="*/ 135 w 231"/>
                  <a:gd name="T103" fmla="*/ 144 h 221"/>
                  <a:gd name="T104" fmla="*/ 119 w 231"/>
                  <a:gd name="T105" fmla="*/ 151 h 221"/>
                  <a:gd name="T106" fmla="*/ 110 w 231"/>
                  <a:gd name="T107" fmla="*/ 153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31" h="221">
                    <a:moveTo>
                      <a:pt x="114" y="0"/>
                    </a:moveTo>
                    <a:lnTo>
                      <a:pt x="114" y="0"/>
                    </a:lnTo>
                    <a:lnTo>
                      <a:pt x="103" y="0"/>
                    </a:lnTo>
                    <a:lnTo>
                      <a:pt x="92" y="1"/>
                    </a:lnTo>
                    <a:lnTo>
                      <a:pt x="81" y="4"/>
                    </a:lnTo>
                    <a:lnTo>
                      <a:pt x="70" y="8"/>
                    </a:lnTo>
                    <a:lnTo>
                      <a:pt x="60" y="13"/>
                    </a:lnTo>
                    <a:lnTo>
                      <a:pt x="50" y="18"/>
                    </a:lnTo>
                    <a:lnTo>
                      <a:pt x="42" y="25"/>
                    </a:lnTo>
                    <a:lnTo>
                      <a:pt x="33" y="32"/>
                    </a:lnTo>
                    <a:lnTo>
                      <a:pt x="26" y="39"/>
                    </a:lnTo>
                    <a:lnTo>
                      <a:pt x="19" y="48"/>
                    </a:lnTo>
                    <a:lnTo>
                      <a:pt x="14" y="57"/>
                    </a:lnTo>
                    <a:lnTo>
                      <a:pt x="8" y="67"/>
                    </a:lnTo>
                    <a:lnTo>
                      <a:pt x="5" y="77"/>
                    </a:lnTo>
                    <a:lnTo>
                      <a:pt x="1" y="88"/>
                    </a:lnTo>
                    <a:lnTo>
                      <a:pt x="0" y="98"/>
                    </a:lnTo>
                    <a:lnTo>
                      <a:pt x="0" y="111"/>
                    </a:lnTo>
                    <a:lnTo>
                      <a:pt x="0" y="111"/>
                    </a:lnTo>
                    <a:lnTo>
                      <a:pt x="0" y="122"/>
                    </a:lnTo>
                    <a:lnTo>
                      <a:pt x="1" y="132"/>
                    </a:lnTo>
                    <a:lnTo>
                      <a:pt x="5" y="143"/>
                    </a:lnTo>
                    <a:lnTo>
                      <a:pt x="8" y="153"/>
                    </a:lnTo>
                    <a:lnTo>
                      <a:pt x="14" y="162"/>
                    </a:lnTo>
                    <a:lnTo>
                      <a:pt x="19" y="172"/>
                    </a:lnTo>
                    <a:lnTo>
                      <a:pt x="26" y="181"/>
                    </a:lnTo>
                    <a:lnTo>
                      <a:pt x="33" y="188"/>
                    </a:lnTo>
                    <a:lnTo>
                      <a:pt x="42" y="195"/>
                    </a:lnTo>
                    <a:lnTo>
                      <a:pt x="50" y="202"/>
                    </a:lnTo>
                    <a:lnTo>
                      <a:pt x="60" y="207"/>
                    </a:lnTo>
                    <a:lnTo>
                      <a:pt x="70" y="211"/>
                    </a:lnTo>
                    <a:lnTo>
                      <a:pt x="81" y="216"/>
                    </a:lnTo>
                    <a:lnTo>
                      <a:pt x="92" y="218"/>
                    </a:lnTo>
                    <a:lnTo>
                      <a:pt x="103" y="220"/>
                    </a:lnTo>
                    <a:lnTo>
                      <a:pt x="114" y="221"/>
                    </a:lnTo>
                    <a:lnTo>
                      <a:pt x="114" y="221"/>
                    </a:lnTo>
                    <a:lnTo>
                      <a:pt x="127" y="220"/>
                    </a:lnTo>
                    <a:lnTo>
                      <a:pt x="138" y="218"/>
                    </a:lnTo>
                    <a:lnTo>
                      <a:pt x="149" y="216"/>
                    </a:lnTo>
                    <a:lnTo>
                      <a:pt x="161" y="211"/>
                    </a:lnTo>
                    <a:lnTo>
                      <a:pt x="170" y="207"/>
                    </a:lnTo>
                    <a:lnTo>
                      <a:pt x="180" y="202"/>
                    </a:lnTo>
                    <a:lnTo>
                      <a:pt x="189" y="195"/>
                    </a:lnTo>
                    <a:lnTo>
                      <a:pt x="197" y="188"/>
                    </a:lnTo>
                    <a:lnTo>
                      <a:pt x="204" y="181"/>
                    </a:lnTo>
                    <a:lnTo>
                      <a:pt x="211" y="172"/>
                    </a:lnTo>
                    <a:lnTo>
                      <a:pt x="217" y="162"/>
                    </a:lnTo>
                    <a:lnTo>
                      <a:pt x="222" y="153"/>
                    </a:lnTo>
                    <a:lnTo>
                      <a:pt x="225" y="143"/>
                    </a:lnTo>
                    <a:lnTo>
                      <a:pt x="229" y="132"/>
                    </a:lnTo>
                    <a:lnTo>
                      <a:pt x="231" y="122"/>
                    </a:lnTo>
                    <a:lnTo>
                      <a:pt x="231" y="111"/>
                    </a:lnTo>
                    <a:lnTo>
                      <a:pt x="231" y="111"/>
                    </a:lnTo>
                    <a:lnTo>
                      <a:pt x="231" y="98"/>
                    </a:lnTo>
                    <a:lnTo>
                      <a:pt x="229" y="88"/>
                    </a:lnTo>
                    <a:lnTo>
                      <a:pt x="225" y="77"/>
                    </a:lnTo>
                    <a:lnTo>
                      <a:pt x="222" y="67"/>
                    </a:lnTo>
                    <a:lnTo>
                      <a:pt x="217" y="57"/>
                    </a:lnTo>
                    <a:lnTo>
                      <a:pt x="211" y="48"/>
                    </a:lnTo>
                    <a:lnTo>
                      <a:pt x="204" y="39"/>
                    </a:lnTo>
                    <a:lnTo>
                      <a:pt x="197" y="32"/>
                    </a:lnTo>
                    <a:lnTo>
                      <a:pt x="189" y="25"/>
                    </a:lnTo>
                    <a:lnTo>
                      <a:pt x="180" y="18"/>
                    </a:lnTo>
                    <a:lnTo>
                      <a:pt x="170" y="13"/>
                    </a:lnTo>
                    <a:lnTo>
                      <a:pt x="161" y="8"/>
                    </a:lnTo>
                    <a:lnTo>
                      <a:pt x="149" y="4"/>
                    </a:lnTo>
                    <a:lnTo>
                      <a:pt x="138" y="1"/>
                    </a:lnTo>
                    <a:lnTo>
                      <a:pt x="127" y="0"/>
                    </a:lnTo>
                    <a:lnTo>
                      <a:pt x="114" y="0"/>
                    </a:lnTo>
                    <a:lnTo>
                      <a:pt x="114" y="0"/>
                    </a:lnTo>
                    <a:close/>
                    <a:moveTo>
                      <a:pt x="110" y="153"/>
                    </a:moveTo>
                    <a:lnTo>
                      <a:pt x="110" y="153"/>
                    </a:lnTo>
                    <a:lnTo>
                      <a:pt x="100" y="151"/>
                    </a:lnTo>
                    <a:lnTo>
                      <a:pt x="92" y="148"/>
                    </a:lnTo>
                    <a:lnTo>
                      <a:pt x="85" y="144"/>
                    </a:lnTo>
                    <a:lnTo>
                      <a:pt x="78" y="139"/>
                    </a:lnTo>
                    <a:lnTo>
                      <a:pt x="72" y="132"/>
                    </a:lnTo>
                    <a:lnTo>
                      <a:pt x="68" y="125"/>
                    </a:lnTo>
                    <a:lnTo>
                      <a:pt x="65" y="116"/>
                    </a:lnTo>
                    <a:lnTo>
                      <a:pt x="65" y="108"/>
                    </a:lnTo>
                    <a:lnTo>
                      <a:pt x="65" y="108"/>
                    </a:lnTo>
                    <a:lnTo>
                      <a:pt x="65" y="98"/>
                    </a:lnTo>
                    <a:lnTo>
                      <a:pt x="68" y="90"/>
                    </a:lnTo>
                    <a:lnTo>
                      <a:pt x="72" y="83"/>
                    </a:lnTo>
                    <a:lnTo>
                      <a:pt x="78" y="76"/>
                    </a:lnTo>
                    <a:lnTo>
                      <a:pt x="85" y="70"/>
                    </a:lnTo>
                    <a:lnTo>
                      <a:pt x="92" y="66"/>
                    </a:lnTo>
                    <a:lnTo>
                      <a:pt x="100" y="63"/>
                    </a:lnTo>
                    <a:lnTo>
                      <a:pt x="110" y="62"/>
                    </a:lnTo>
                    <a:lnTo>
                      <a:pt x="110" y="62"/>
                    </a:lnTo>
                    <a:lnTo>
                      <a:pt x="119" y="63"/>
                    </a:lnTo>
                    <a:lnTo>
                      <a:pt x="127" y="66"/>
                    </a:lnTo>
                    <a:lnTo>
                      <a:pt x="135" y="70"/>
                    </a:lnTo>
                    <a:lnTo>
                      <a:pt x="142" y="76"/>
                    </a:lnTo>
                    <a:lnTo>
                      <a:pt x="148" y="83"/>
                    </a:lnTo>
                    <a:lnTo>
                      <a:pt x="152" y="90"/>
                    </a:lnTo>
                    <a:lnTo>
                      <a:pt x="154" y="98"/>
                    </a:lnTo>
                    <a:lnTo>
                      <a:pt x="155" y="108"/>
                    </a:lnTo>
                    <a:lnTo>
                      <a:pt x="155" y="108"/>
                    </a:lnTo>
                    <a:lnTo>
                      <a:pt x="154" y="116"/>
                    </a:lnTo>
                    <a:lnTo>
                      <a:pt x="152" y="125"/>
                    </a:lnTo>
                    <a:lnTo>
                      <a:pt x="148" y="132"/>
                    </a:lnTo>
                    <a:lnTo>
                      <a:pt x="142" y="139"/>
                    </a:lnTo>
                    <a:lnTo>
                      <a:pt x="135" y="144"/>
                    </a:lnTo>
                    <a:lnTo>
                      <a:pt x="127" y="148"/>
                    </a:lnTo>
                    <a:lnTo>
                      <a:pt x="119" y="151"/>
                    </a:lnTo>
                    <a:lnTo>
                      <a:pt x="110" y="153"/>
                    </a:lnTo>
                    <a:lnTo>
                      <a:pt x="110" y="15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85000"/>
                      <a:lumOff val="15000"/>
                    </a:schemeClr>
                  </a:solidFill>
                </a:endParaRPr>
              </a:p>
            </p:txBody>
          </p:sp>
        </p:grpSp>
      </p:grpSp>
      <p:grpSp>
        <p:nvGrpSpPr>
          <p:cNvPr id="90" name="组合 89"/>
          <p:cNvGrpSpPr/>
          <p:nvPr/>
        </p:nvGrpSpPr>
        <p:grpSpPr>
          <a:xfrm flipH="1">
            <a:off x="976997" y="2890729"/>
            <a:ext cx="7267410" cy="820093"/>
            <a:chOff x="976997" y="2500620"/>
            <a:chExt cx="7267410" cy="820093"/>
          </a:xfrm>
        </p:grpSpPr>
        <p:grpSp>
          <p:nvGrpSpPr>
            <p:cNvPr id="91" name="组合 90"/>
            <p:cNvGrpSpPr/>
            <p:nvPr/>
          </p:nvGrpSpPr>
          <p:grpSpPr>
            <a:xfrm>
              <a:off x="976997" y="2500620"/>
              <a:ext cx="7267410" cy="820093"/>
              <a:chOff x="583172" y="1075770"/>
              <a:chExt cx="7267410" cy="820093"/>
            </a:xfrm>
          </p:grpSpPr>
          <p:sp>
            <p:nvSpPr>
              <p:cNvPr id="93" name="矩形 92"/>
              <p:cNvSpPr/>
              <p:nvPr/>
            </p:nvSpPr>
            <p:spPr>
              <a:xfrm>
                <a:off x="583172" y="1191008"/>
                <a:ext cx="628677" cy="628677"/>
              </a:xfrm>
              <a:prstGeom prst="rect">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endParaRPr>
              </a:p>
            </p:txBody>
          </p:sp>
          <p:sp>
            <p:nvSpPr>
              <p:cNvPr id="94" name="矩形 93"/>
              <p:cNvSpPr/>
              <p:nvPr/>
            </p:nvSpPr>
            <p:spPr>
              <a:xfrm flipH="1">
                <a:off x="1357432" y="1075770"/>
                <a:ext cx="1380378" cy="276999"/>
              </a:xfrm>
              <a:prstGeom prst="rect">
                <a:avLst/>
              </a:prstGeom>
            </p:spPr>
            <p:txBody>
              <a:bodyPr wrap="none">
                <a:spAutoFit/>
              </a:bodyPr>
              <a:lstStyle/>
              <a:p>
                <a:r>
                  <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rPr>
                  <a:t>Email Marketing</a:t>
                </a:r>
                <a:endPar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95" name="矩形 94"/>
              <p:cNvSpPr/>
              <p:nvPr/>
            </p:nvSpPr>
            <p:spPr>
              <a:xfrm flipH="1">
                <a:off x="1344219" y="1341865"/>
                <a:ext cx="6506363" cy="553998"/>
              </a:xfrm>
              <a:prstGeom prst="rect">
                <a:avLst/>
              </a:prstGeom>
            </p:spPr>
            <p:txBody>
              <a:bodyPr wrap="square">
                <a:spAutoFit/>
              </a:bodyPr>
              <a:lstStyle/>
              <a:p>
                <a:pPr algn="r"/>
                <a:r>
                  <a:rPr lang="en-US" altLang="zh-CN" sz="1000" dirty="0">
                    <a:solidFill>
                      <a:schemeClr val="tx1">
                        <a:lumMod val="85000"/>
                        <a:lumOff val="15000"/>
                      </a:schemeClr>
                    </a:solidFill>
                  </a:rPr>
                  <a:t>For this campaign we felt it was more important to give mobile users an equal or even better experience compared to desktop computers. We started with creating extensive animation treatments based on mobile designs to get a sense of the flow and motion used throughout the campaign.</a:t>
                </a:r>
                <a:endParaRPr lang="zh-CN" altLang="en-US" sz="1000" dirty="0">
                  <a:solidFill>
                    <a:schemeClr val="tx1">
                      <a:lumMod val="85000"/>
                      <a:lumOff val="15000"/>
                    </a:schemeClr>
                  </a:solidFill>
                </a:endParaRPr>
              </a:p>
            </p:txBody>
          </p:sp>
        </p:grpSp>
        <p:sp>
          <p:nvSpPr>
            <p:cNvPr id="92" name="Freeform 12"/>
            <p:cNvSpPr/>
            <p:nvPr/>
          </p:nvSpPr>
          <p:spPr bwMode="auto">
            <a:xfrm>
              <a:off x="1098105" y="2766715"/>
              <a:ext cx="420028" cy="347559"/>
            </a:xfrm>
            <a:custGeom>
              <a:avLst/>
              <a:gdLst>
                <a:gd name="T0" fmla="*/ 527 w 851"/>
                <a:gd name="T1" fmla="*/ 282 h 706"/>
                <a:gd name="T2" fmla="*/ 307 w 851"/>
                <a:gd name="T3" fmla="*/ 0 h 706"/>
                <a:gd name="T4" fmla="*/ 246 w 851"/>
                <a:gd name="T5" fmla="*/ 0 h 706"/>
                <a:gd name="T6" fmla="*/ 358 w 851"/>
                <a:gd name="T7" fmla="*/ 297 h 706"/>
                <a:gd name="T8" fmla="*/ 127 w 851"/>
                <a:gd name="T9" fmla="*/ 317 h 706"/>
                <a:gd name="T10" fmla="*/ 41 w 851"/>
                <a:gd name="T11" fmla="*/ 231 h 706"/>
                <a:gd name="T12" fmla="*/ 0 w 851"/>
                <a:gd name="T13" fmla="*/ 231 h 706"/>
                <a:gd name="T14" fmla="*/ 36 w 851"/>
                <a:gd name="T15" fmla="*/ 353 h 706"/>
                <a:gd name="T16" fmla="*/ 0 w 851"/>
                <a:gd name="T17" fmla="*/ 474 h 706"/>
                <a:gd name="T18" fmla="*/ 41 w 851"/>
                <a:gd name="T19" fmla="*/ 474 h 706"/>
                <a:gd name="T20" fmla="*/ 127 w 851"/>
                <a:gd name="T21" fmla="*/ 390 h 706"/>
                <a:gd name="T22" fmla="*/ 358 w 851"/>
                <a:gd name="T23" fmla="*/ 409 h 706"/>
                <a:gd name="T24" fmla="*/ 246 w 851"/>
                <a:gd name="T25" fmla="*/ 706 h 706"/>
                <a:gd name="T26" fmla="*/ 307 w 851"/>
                <a:gd name="T27" fmla="*/ 706 h 706"/>
                <a:gd name="T28" fmla="*/ 527 w 851"/>
                <a:gd name="T29" fmla="*/ 425 h 706"/>
                <a:gd name="T30" fmla="*/ 527 w 851"/>
                <a:gd name="T31" fmla="*/ 425 h 706"/>
                <a:gd name="T32" fmla="*/ 571 w 851"/>
                <a:gd name="T33" fmla="*/ 425 h 706"/>
                <a:gd name="T34" fmla="*/ 610 w 851"/>
                <a:gd name="T35" fmla="*/ 423 h 706"/>
                <a:gd name="T36" fmla="*/ 646 w 851"/>
                <a:gd name="T37" fmla="*/ 420 h 706"/>
                <a:gd name="T38" fmla="*/ 680 w 851"/>
                <a:gd name="T39" fmla="*/ 416 h 706"/>
                <a:gd name="T40" fmla="*/ 709 w 851"/>
                <a:gd name="T41" fmla="*/ 411 h 706"/>
                <a:gd name="T42" fmla="*/ 736 w 851"/>
                <a:gd name="T43" fmla="*/ 405 h 706"/>
                <a:gd name="T44" fmla="*/ 760 w 851"/>
                <a:gd name="T45" fmla="*/ 398 h 706"/>
                <a:gd name="T46" fmla="*/ 780 w 851"/>
                <a:gd name="T47" fmla="*/ 391 h 706"/>
                <a:gd name="T48" fmla="*/ 798 w 851"/>
                <a:gd name="T49" fmla="*/ 384 h 706"/>
                <a:gd name="T50" fmla="*/ 812 w 851"/>
                <a:gd name="T51" fmla="*/ 377 h 706"/>
                <a:gd name="T52" fmla="*/ 834 w 851"/>
                <a:gd name="T53" fmla="*/ 366 h 706"/>
                <a:gd name="T54" fmla="*/ 847 w 851"/>
                <a:gd name="T55" fmla="*/ 356 h 706"/>
                <a:gd name="T56" fmla="*/ 851 w 851"/>
                <a:gd name="T57" fmla="*/ 353 h 706"/>
                <a:gd name="T58" fmla="*/ 851 w 851"/>
                <a:gd name="T59" fmla="*/ 353 h 706"/>
                <a:gd name="T60" fmla="*/ 847 w 851"/>
                <a:gd name="T61" fmla="*/ 350 h 706"/>
                <a:gd name="T62" fmla="*/ 834 w 851"/>
                <a:gd name="T63" fmla="*/ 341 h 706"/>
                <a:gd name="T64" fmla="*/ 812 w 851"/>
                <a:gd name="T65" fmla="*/ 328 h 706"/>
                <a:gd name="T66" fmla="*/ 798 w 851"/>
                <a:gd name="T67" fmla="*/ 321 h 706"/>
                <a:gd name="T68" fmla="*/ 780 w 851"/>
                <a:gd name="T69" fmla="*/ 314 h 706"/>
                <a:gd name="T70" fmla="*/ 760 w 851"/>
                <a:gd name="T71" fmla="*/ 307 h 706"/>
                <a:gd name="T72" fmla="*/ 736 w 851"/>
                <a:gd name="T73" fmla="*/ 301 h 706"/>
                <a:gd name="T74" fmla="*/ 709 w 851"/>
                <a:gd name="T75" fmla="*/ 294 h 706"/>
                <a:gd name="T76" fmla="*/ 680 w 851"/>
                <a:gd name="T77" fmla="*/ 290 h 706"/>
                <a:gd name="T78" fmla="*/ 646 w 851"/>
                <a:gd name="T79" fmla="*/ 286 h 706"/>
                <a:gd name="T80" fmla="*/ 610 w 851"/>
                <a:gd name="T81" fmla="*/ 283 h 706"/>
                <a:gd name="T82" fmla="*/ 571 w 851"/>
                <a:gd name="T83" fmla="*/ 282 h 706"/>
                <a:gd name="T84" fmla="*/ 527 w 851"/>
                <a:gd name="T85" fmla="*/ 282 h 706"/>
                <a:gd name="T86" fmla="*/ 527 w 851"/>
                <a:gd name="T87" fmla="*/ 282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51" h="706">
                  <a:moveTo>
                    <a:pt x="527" y="282"/>
                  </a:moveTo>
                  <a:lnTo>
                    <a:pt x="307" y="0"/>
                  </a:lnTo>
                  <a:lnTo>
                    <a:pt x="246" y="0"/>
                  </a:lnTo>
                  <a:lnTo>
                    <a:pt x="358" y="297"/>
                  </a:lnTo>
                  <a:lnTo>
                    <a:pt x="127" y="317"/>
                  </a:lnTo>
                  <a:lnTo>
                    <a:pt x="41" y="231"/>
                  </a:lnTo>
                  <a:lnTo>
                    <a:pt x="0" y="231"/>
                  </a:lnTo>
                  <a:lnTo>
                    <a:pt x="36" y="353"/>
                  </a:lnTo>
                  <a:lnTo>
                    <a:pt x="0" y="474"/>
                  </a:lnTo>
                  <a:lnTo>
                    <a:pt x="41" y="474"/>
                  </a:lnTo>
                  <a:lnTo>
                    <a:pt x="127" y="390"/>
                  </a:lnTo>
                  <a:lnTo>
                    <a:pt x="358" y="409"/>
                  </a:lnTo>
                  <a:lnTo>
                    <a:pt x="246" y="706"/>
                  </a:lnTo>
                  <a:lnTo>
                    <a:pt x="307" y="706"/>
                  </a:lnTo>
                  <a:lnTo>
                    <a:pt x="527" y="425"/>
                  </a:lnTo>
                  <a:lnTo>
                    <a:pt x="527" y="425"/>
                  </a:lnTo>
                  <a:lnTo>
                    <a:pt x="571" y="425"/>
                  </a:lnTo>
                  <a:lnTo>
                    <a:pt x="610" y="423"/>
                  </a:lnTo>
                  <a:lnTo>
                    <a:pt x="646" y="420"/>
                  </a:lnTo>
                  <a:lnTo>
                    <a:pt x="680" y="416"/>
                  </a:lnTo>
                  <a:lnTo>
                    <a:pt x="709" y="411"/>
                  </a:lnTo>
                  <a:lnTo>
                    <a:pt x="736" y="405"/>
                  </a:lnTo>
                  <a:lnTo>
                    <a:pt x="760" y="398"/>
                  </a:lnTo>
                  <a:lnTo>
                    <a:pt x="780" y="391"/>
                  </a:lnTo>
                  <a:lnTo>
                    <a:pt x="798" y="384"/>
                  </a:lnTo>
                  <a:lnTo>
                    <a:pt x="812" y="377"/>
                  </a:lnTo>
                  <a:lnTo>
                    <a:pt x="834" y="366"/>
                  </a:lnTo>
                  <a:lnTo>
                    <a:pt x="847" y="356"/>
                  </a:lnTo>
                  <a:lnTo>
                    <a:pt x="851" y="353"/>
                  </a:lnTo>
                  <a:lnTo>
                    <a:pt x="851" y="353"/>
                  </a:lnTo>
                  <a:lnTo>
                    <a:pt x="847" y="350"/>
                  </a:lnTo>
                  <a:lnTo>
                    <a:pt x="834" y="341"/>
                  </a:lnTo>
                  <a:lnTo>
                    <a:pt x="812" y="328"/>
                  </a:lnTo>
                  <a:lnTo>
                    <a:pt x="798" y="321"/>
                  </a:lnTo>
                  <a:lnTo>
                    <a:pt x="780" y="314"/>
                  </a:lnTo>
                  <a:lnTo>
                    <a:pt x="760" y="307"/>
                  </a:lnTo>
                  <a:lnTo>
                    <a:pt x="736" y="301"/>
                  </a:lnTo>
                  <a:lnTo>
                    <a:pt x="709" y="294"/>
                  </a:lnTo>
                  <a:lnTo>
                    <a:pt x="680" y="290"/>
                  </a:lnTo>
                  <a:lnTo>
                    <a:pt x="646" y="286"/>
                  </a:lnTo>
                  <a:lnTo>
                    <a:pt x="610" y="283"/>
                  </a:lnTo>
                  <a:lnTo>
                    <a:pt x="571" y="282"/>
                  </a:lnTo>
                  <a:lnTo>
                    <a:pt x="527" y="282"/>
                  </a:lnTo>
                  <a:lnTo>
                    <a:pt x="527" y="282"/>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tx1">
                    <a:lumMod val="85000"/>
                    <a:lumOff val="15000"/>
                  </a:schemeClr>
                </a:solidFill>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31697"/>
          <a:stretch>
            <a:fillRect/>
          </a:stretch>
        </p:blipFill>
        <p:spPr bwMode="auto">
          <a:xfrm>
            <a:off x="0" y="-1"/>
            <a:ext cx="9144000" cy="5143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937692" y="144686"/>
            <a:ext cx="3024335" cy="400110"/>
          </a:xfrm>
          <a:prstGeom prst="rect">
            <a:avLst/>
          </a:prstGeom>
          <a:noFill/>
        </p:spPr>
        <p:txBody>
          <a:bodyPr wrap="square" rtlCol="0">
            <a:spAutoFit/>
          </a:bodyPr>
          <a:lstStyle/>
          <a:p>
            <a:r>
              <a:rPr lang="en-US" altLang="zh-CN" sz="2000" b="1" dirty="0">
                <a:solidFill>
                  <a:srgbClr val="2D221B"/>
                </a:solidFill>
                <a:latin typeface="微软雅黑" panose="020B0503020204020204" pitchFamily="34" charset="-122"/>
                <a:ea typeface="微软雅黑" panose="020B0503020204020204" pitchFamily="34" charset="-122"/>
                <a:cs typeface="Vrinda" panose="020B0502040204020203" pitchFamily="34" charset="0"/>
              </a:rPr>
              <a:t>CREATIVE  STRATEGY</a:t>
            </a:r>
          </a:p>
        </p:txBody>
      </p:sp>
      <p:sp>
        <p:nvSpPr>
          <p:cNvPr id="15" name="TextBox 14"/>
          <p:cNvSpPr txBox="1"/>
          <p:nvPr/>
        </p:nvSpPr>
        <p:spPr>
          <a:xfrm>
            <a:off x="959654" y="432718"/>
            <a:ext cx="7716802" cy="267124"/>
          </a:xfrm>
          <a:prstGeom prst="rect">
            <a:avLst/>
          </a:prstGeom>
          <a:noFill/>
        </p:spPr>
        <p:txBody>
          <a:bodyPr wrap="square" rtlCol="0">
            <a:spAutoFit/>
          </a:bodyPr>
          <a:lstStyle/>
          <a:p>
            <a:pPr>
              <a:lnSpc>
                <a:spcPts val="1500"/>
              </a:lnSpc>
            </a:pP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Sed</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ut</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perspiciatis</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undSed</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ut</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perspiciatis</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unde</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omnis</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iste</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natus</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error sit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voluptatem</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accusantiuSed</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ut</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perspiciatis</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unde</a:t>
            </a:r>
            <a:endPar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endParaRPr>
          </a:p>
        </p:txBody>
      </p:sp>
      <p:grpSp>
        <p:nvGrpSpPr>
          <p:cNvPr id="6" name="Group 3"/>
          <p:cNvGrpSpPr/>
          <p:nvPr/>
        </p:nvGrpSpPr>
        <p:grpSpPr>
          <a:xfrm rot="21388552" flipH="1">
            <a:off x="242579" y="27865"/>
            <a:ext cx="689534" cy="625672"/>
            <a:chOff x="7930034" y="1635267"/>
            <a:chExt cx="3330788" cy="3022303"/>
          </a:xfrm>
          <a:solidFill>
            <a:srgbClr val="01A89E"/>
          </a:solidFill>
        </p:grpSpPr>
        <p:sp>
          <p:nvSpPr>
            <p:cNvPr id="7" name="Isosceles Triangle 7"/>
            <p:cNvSpPr/>
            <p:nvPr/>
          </p:nvSpPr>
          <p:spPr>
            <a:xfrm rot="2881072" flipV="1">
              <a:off x="8019596" y="3910238"/>
              <a:ext cx="657770" cy="836894"/>
            </a:xfrm>
            <a:prstGeom prst="triangl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9" name="Isosceles Triangle 8"/>
            <p:cNvSpPr/>
            <p:nvPr/>
          </p:nvSpPr>
          <p:spPr>
            <a:xfrm rot="2881072" flipV="1">
              <a:off x="8030238" y="4326992"/>
              <a:ext cx="265230" cy="337457"/>
            </a:xfrm>
            <a:prstGeom prst="triangl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10" name="Oval 9"/>
            <p:cNvSpPr/>
            <p:nvPr/>
          </p:nvSpPr>
          <p:spPr>
            <a:xfrm rot="2881072">
              <a:off x="8580663" y="3515722"/>
              <a:ext cx="170121" cy="170121"/>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11" name="Oval 10"/>
            <p:cNvSpPr/>
            <p:nvPr/>
          </p:nvSpPr>
          <p:spPr>
            <a:xfrm rot="2881072">
              <a:off x="8794981" y="3751961"/>
              <a:ext cx="95276" cy="95276"/>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12" name="Oval 11"/>
            <p:cNvSpPr/>
            <p:nvPr/>
          </p:nvSpPr>
          <p:spPr>
            <a:xfrm rot="2881072">
              <a:off x="9017027" y="4000657"/>
              <a:ext cx="170121" cy="170121"/>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13" name="Oval 12"/>
            <p:cNvSpPr/>
            <p:nvPr/>
          </p:nvSpPr>
          <p:spPr>
            <a:xfrm rot="2881072">
              <a:off x="8917084" y="3212998"/>
              <a:ext cx="170121" cy="170121"/>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14" name="Oval 13"/>
            <p:cNvSpPr/>
            <p:nvPr/>
          </p:nvSpPr>
          <p:spPr>
            <a:xfrm rot="2881072">
              <a:off x="9276075" y="2947576"/>
              <a:ext cx="105312" cy="105312"/>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16" name="Oval 14"/>
            <p:cNvSpPr/>
            <p:nvPr/>
          </p:nvSpPr>
          <p:spPr>
            <a:xfrm rot="2881072">
              <a:off x="9632596" y="2569151"/>
              <a:ext cx="170121" cy="170121"/>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17" name="Oval 15"/>
            <p:cNvSpPr/>
            <p:nvPr/>
          </p:nvSpPr>
          <p:spPr>
            <a:xfrm rot="2881072">
              <a:off x="10670430" y="1635267"/>
              <a:ext cx="170121" cy="170121"/>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18" name="Oval 16"/>
            <p:cNvSpPr/>
            <p:nvPr/>
          </p:nvSpPr>
          <p:spPr>
            <a:xfrm rot="2881072">
              <a:off x="10354311" y="1919723"/>
              <a:ext cx="170121" cy="170121"/>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19" name="Oval 17"/>
            <p:cNvSpPr/>
            <p:nvPr/>
          </p:nvSpPr>
          <p:spPr>
            <a:xfrm rot="2881072">
              <a:off x="10038597" y="2253810"/>
              <a:ext cx="105312" cy="105312"/>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20" name="Oval 18"/>
            <p:cNvSpPr/>
            <p:nvPr/>
          </p:nvSpPr>
          <p:spPr>
            <a:xfrm rot="2881072">
              <a:off x="11090701" y="2102318"/>
              <a:ext cx="170121" cy="170121"/>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21" name="Oval 19"/>
            <p:cNvSpPr/>
            <p:nvPr/>
          </p:nvSpPr>
          <p:spPr>
            <a:xfrm rot="2881072">
              <a:off x="10927069" y="1888511"/>
              <a:ext cx="105312" cy="105312"/>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22" name="Oval 20"/>
            <p:cNvSpPr/>
            <p:nvPr/>
          </p:nvSpPr>
          <p:spPr>
            <a:xfrm rot="2881072">
              <a:off x="10521112" y="2708784"/>
              <a:ext cx="105312" cy="105312"/>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23" name="Oval 21"/>
            <p:cNvSpPr/>
            <p:nvPr/>
          </p:nvSpPr>
          <p:spPr>
            <a:xfrm rot="2881072">
              <a:off x="10773401" y="2395452"/>
              <a:ext cx="170121" cy="170121"/>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24" name="Oval 22"/>
            <p:cNvSpPr/>
            <p:nvPr/>
          </p:nvSpPr>
          <p:spPr>
            <a:xfrm rot="2881072">
              <a:off x="10296370" y="2849452"/>
              <a:ext cx="170121" cy="170121"/>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25" name="Oval 23"/>
            <p:cNvSpPr/>
            <p:nvPr/>
          </p:nvSpPr>
          <p:spPr>
            <a:xfrm rot="2881072">
              <a:off x="9902669" y="3265284"/>
              <a:ext cx="105312" cy="105312"/>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26" name="Oval 24"/>
            <p:cNvSpPr/>
            <p:nvPr/>
          </p:nvSpPr>
          <p:spPr>
            <a:xfrm rot="2881072">
              <a:off x="9632463" y="3446861"/>
              <a:ext cx="170121" cy="170121"/>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27" name="Oval 25"/>
            <p:cNvSpPr/>
            <p:nvPr/>
          </p:nvSpPr>
          <p:spPr>
            <a:xfrm rot="2881072">
              <a:off x="9314753" y="3794314"/>
              <a:ext cx="105312" cy="105312"/>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28" name="Oval 26"/>
            <p:cNvSpPr/>
            <p:nvPr/>
          </p:nvSpPr>
          <p:spPr>
            <a:xfrm rot="2881072">
              <a:off x="10112396" y="2598419"/>
              <a:ext cx="105312" cy="105312"/>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29" name="Oval 27"/>
            <p:cNvSpPr/>
            <p:nvPr/>
          </p:nvSpPr>
          <p:spPr>
            <a:xfrm rot="2881072">
              <a:off x="9877954" y="2841818"/>
              <a:ext cx="170121" cy="170121"/>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30" name="Oval 28"/>
            <p:cNvSpPr/>
            <p:nvPr/>
          </p:nvSpPr>
          <p:spPr>
            <a:xfrm rot="2881072">
              <a:off x="9254321" y="3121514"/>
              <a:ext cx="247155" cy="247155"/>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31" name="Oval 29"/>
            <p:cNvSpPr/>
            <p:nvPr/>
          </p:nvSpPr>
          <p:spPr>
            <a:xfrm rot="2881072">
              <a:off x="10591845" y="2011825"/>
              <a:ext cx="247155" cy="247155"/>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32" name="Oval 30"/>
            <p:cNvSpPr/>
            <p:nvPr/>
          </p:nvSpPr>
          <p:spPr>
            <a:xfrm rot="2881072">
              <a:off x="10473364" y="2438442"/>
              <a:ext cx="105312" cy="105312"/>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33" name="Oval 31"/>
            <p:cNvSpPr/>
            <p:nvPr/>
          </p:nvSpPr>
          <p:spPr>
            <a:xfrm rot="2881072">
              <a:off x="9067241" y="3634743"/>
              <a:ext cx="170121" cy="170121"/>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34" name="Oval 32"/>
            <p:cNvSpPr/>
            <p:nvPr/>
          </p:nvSpPr>
          <p:spPr>
            <a:xfrm rot="2881072">
              <a:off x="9610135" y="2931868"/>
              <a:ext cx="105312" cy="105312"/>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cxnSp>
          <p:nvCxnSpPr>
            <p:cNvPr id="35" name="Straight Connector 33"/>
            <p:cNvCxnSpPr>
              <a:stCxn id="10" idx="6"/>
              <a:endCxn id="11" idx="2"/>
            </p:cNvCxnSpPr>
            <p:nvPr/>
          </p:nvCxnSpPr>
          <p:spPr>
            <a:xfrm rot="2881072">
              <a:off x="8699978" y="3713354"/>
              <a:ext cx="133418" cy="1492"/>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36" name="Straight Connector 34"/>
            <p:cNvCxnSpPr>
              <a:stCxn id="11" idx="6"/>
              <a:endCxn id="12" idx="2"/>
            </p:cNvCxnSpPr>
            <p:nvPr/>
          </p:nvCxnSpPr>
          <p:spPr>
            <a:xfrm rot="2881072" flipV="1">
              <a:off x="8833064" y="3928003"/>
              <a:ext cx="253546" cy="1492"/>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37" name="Straight Connector 35"/>
            <p:cNvCxnSpPr>
              <a:stCxn id="12" idx="0"/>
              <a:endCxn id="27" idx="4"/>
            </p:cNvCxnSpPr>
            <p:nvPr/>
          </p:nvCxnSpPr>
          <p:spPr>
            <a:xfrm rot="2881072" flipH="1" flipV="1">
              <a:off x="9246792" y="3845901"/>
              <a:ext cx="1" cy="219209"/>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38" name="Straight Connector 36"/>
            <p:cNvCxnSpPr>
              <a:stCxn id="27" idx="0"/>
              <a:endCxn id="26" idx="4"/>
            </p:cNvCxnSpPr>
            <p:nvPr/>
          </p:nvCxnSpPr>
          <p:spPr>
            <a:xfrm rot="2881072" flipV="1">
              <a:off x="9530423" y="3533644"/>
              <a:ext cx="0" cy="333279"/>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39" name="Straight Connector 37"/>
            <p:cNvCxnSpPr>
              <a:stCxn id="26" idx="0"/>
              <a:endCxn id="25" idx="4"/>
            </p:cNvCxnSpPr>
            <p:nvPr/>
          </p:nvCxnSpPr>
          <p:spPr>
            <a:xfrm rot="2881072" flipV="1">
              <a:off x="9848469" y="3323000"/>
              <a:ext cx="0" cy="182185"/>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40" name="Straight Connector 38"/>
            <p:cNvCxnSpPr>
              <a:stCxn id="25" idx="0"/>
              <a:endCxn id="24" idx="4"/>
            </p:cNvCxnSpPr>
            <p:nvPr/>
          </p:nvCxnSpPr>
          <p:spPr>
            <a:xfrm rot="2881072" flipV="1">
              <a:off x="10156334" y="2919312"/>
              <a:ext cx="1" cy="435505"/>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41" name="Straight Connector 39"/>
            <p:cNvCxnSpPr>
              <a:stCxn id="24" idx="0"/>
              <a:endCxn id="22" idx="4"/>
            </p:cNvCxnSpPr>
            <p:nvPr/>
          </p:nvCxnSpPr>
          <p:spPr>
            <a:xfrm rot="2881072" flipH="1" flipV="1">
              <a:off x="10489643" y="2776626"/>
              <a:ext cx="1" cy="121026"/>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42" name="Straight Connector 40"/>
            <p:cNvCxnSpPr>
              <a:stCxn id="22" idx="0"/>
              <a:endCxn id="23" idx="4"/>
            </p:cNvCxnSpPr>
            <p:nvPr/>
          </p:nvCxnSpPr>
          <p:spPr>
            <a:xfrm rot="2881072" flipH="1" flipV="1">
              <a:off x="10694872" y="2500903"/>
              <a:ext cx="18397" cy="261823"/>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43" name="Straight Connector 41"/>
            <p:cNvCxnSpPr>
              <a:stCxn id="23" idx="0"/>
              <a:endCxn id="20" idx="4"/>
            </p:cNvCxnSpPr>
            <p:nvPr/>
          </p:nvCxnSpPr>
          <p:spPr>
            <a:xfrm rot="2881072" flipH="1" flipV="1">
              <a:off x="11014282" y="2203035"/>
              <a:ext cx="5660" cy="261822"/>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44" name="Straight Connector 42"/>
            <p:cNvCxnSpPr>
              <a:stCxn id="20" idx="2"/>
              <a:endCxn id="21" idx="6"/>
            </p:cNvCxnSpPr>
            <p:nvPr/>
          </p:nvCxnSpPr>
          <p:spPr>
            <a:xfrm rot="2881072" flipH="1" flipV="1">
              <a:off x="10978688" y="2042746"/>
              <a:ext cx="176435" cy="18967"/>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45" name="Straight Connector 43"/>
            <p:cNvCxnSpPr>
              <a:stCxn id="21" idx="2"/>
              <a:endCxn id="17" idx="6"/>
            </p:cNvCxnSpPr>
            <p:nvPr/>
          </p:nvCxnSpPr>
          <p:spPr>
            <a:xfrm rot="2881072" flipH="1">
              <a:off x="10790228" y="1833308"/>
              <a:ext cx="176435" cy="18967"/>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46" name="Straight Connector 44"/>
            <p:cNvCxnSpPr>
              <a:stCxn id="17" idx="4"/>
              <a:endCxn id="18" idx="0"/>
            </p:cNvCxnSpPr>
            <p:nvPr/>
          </p:nvCxnSpPr>
          <p:spPr>
            <a:xfrm rot="2881072">
              <a:off x="10597431" y="1734987"/>
              <a:ext cx="0" cy="255139"/>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47" name="Straight Connector 45"/>
            <p:cNvCxnSpPr>
              <a:stCxn id="18" idx="4"/>
              <a:endCxn id="19" idx="0"/>
            </p:cNvCxnSpPr>
            <p:nvPr/>
          </p:nvCxnSpPr>
          <p:spPr>
            <a:xfrm rot="2881072" flipH="1">
              <a:off x="10248969" y="2005036"/>
              <a:ext cx="8600" cy="322854"/>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48" name="Straight Connector 46"/>
            <p:cNvCxnSpPr>
              <a:stCxn id="19" idx="4"/>
              <a:endCxn id="16" idx="0"/>
            </p:cNvCxnSpPr>
            <p:nvPr/>
          </p:nvCxnSpPr>
          <p:spPr>
            <a:xfrm rot="2881072">
              <a:off x="9912199" y="2283199"/>
              <a:ext cx="8600" cy="372604"/>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49" name="Straight Connector 47"/>
            <p:cNvCxnSpPr>
              <a:stCxn id="16" idx="4"/>
              <a:endCxn id="14" idx="0"/>
            </p:cNvCxnSpPr>
            <p:nvPr/>
          </p:nvCxnSpPr>
          <p:spPr>
            <a:xfrm rot="2881072" flipH="1">
              <a:off x="9509682" y="2646637"/>
              <a:ext cx="2937" cy="382845"/>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50" name="Straight Connector 48"/>
            <p:cNvCxnSpPr>
              <a:stCxn id="14" idx="4"/>
              <a:endCxn id="13" idx="0"/>
            </p:cNvCxnSpPr>
            <p:nvPr/>
          </p:nvCxnSpPr>
          <p:spPr>
            <a:xfrm rot="2881072">
              <a:off x="9176013" y="2986173"/>
              <a:ext cx="2937" cy="304269"/>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51" name="Straight Connector 49"/>
            <p:cNvCxnSpPr>
              <a:stCxn id="13" idx="4"/>
              <a:endCxn id="10" idx="0"/>
            </p:cNvCxnSpPr>
            <p:nvPr/>
          </p:nvCxnSpPr>
          <p:spPr>
            <a:xfrm rot="2881072">
              <a:off x="8833934" y="3308196"/>
              <a:ext cx="0" cy="282450"/>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52" name="Straight Connector 50"/>
            <p:cNvCxnSpPr>
              <a:stCxn id="10" idx="7"/>
              <a:endCxn id="33" idx="2"/>
            </p:cNvCxnSpPr>
            <p:nvPr/>
          </p:nvCxnSpPr>
          <p:spPr>
            <a:xfrm rot="2881072" flipV="1">
              <a:off x="8788666" y="3519948"/>
              <a:ext cx="268739" cy="221939"/>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53" name="Straight Connector 51"/>
            <p:cNvCxnSpPr>
              <a:stCxn id="33" idx="6"/>
              <a:endCxn id="12" idx="1"/>
            </p:cNvCxnSpPr>
            <p:nvPr/>
          </p:nvCxnSpPr>
          <p:spPr>
            <a:xfrm rot="2881072">
              <a:off x="9111278" y="3780935"/>
              <a:ext cx="93208" cy="221939"/>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54" name="Straight Connector 52"/>
            <p:cNvCxnSpPr>
              <a:stCxn id="33" idx="4"/>
              <a:endCxn id="11" idx="7"/>
            </p:cNvCxnSpPr>
            <p:nvPr/>
          </p:nvCxnSpPr>
          <p:spPr>
            <a:xfrm rot="2881072" flipH="1">
              <a:off x="8932559" y="3706988"/>
              <a:ext cx="114145" cy="164833"/>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55" name="Straight Connector 53"/>
            <p:cNvCxnSpPr>
              <a:stCxn id="33" idx="1"/>
              <a:endCxn id="13" idx="6"/>
            </p:cNvCxnSpPr>
            <p:nvPr/>
          </p:nvCxnSpPr>
          <p:spPr>
            <a:xfrm rot="2881072" flipH="1" flipV="1">
              <a:off x="8973541" y="3442906"/>
              <a:ext cx="268739" cy="110338"/>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56" name="Straight Connector 54"/>
            <p:cNvCxnSpPr>
              <a:stCxn id="13" idx="7"/>
              <a:endCxn id="30" idx="3"/>
            </p:cNvCxnSpPr>
            <p:nvPr/>
          </p:nvCxnSpPr>
          <p:spPr>
            <a:xfrm rot="2881072" flipV="1">
              <a:off x="9138569" y="3186951"/>
              <a:ext cx="64440" cy="167219"/>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57" name="Straight Connector 55"/>
            <p:cNvCxnSpPr>
              <a:stCxn id="30" idx="6"/>
              <a:endCxn id="26" idx="2"/>
            </p:cNvCxnSpPr>
            <p:nvPr/>
          </p:nvCxnSpPr>
          <p:spPr>
            <a:xfrm rot="2881072" flipV="1">
              <a:off x="9444717" y="3372521"/>
              <a:ext cx="231753" cy="60602"/>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58" name="Straight Connector 56"/>
            <p:cNvCxnSpPr>
              <a:stCxn id="27" idx="1"/>
              <a:endCxn id="30" idx="5"/>
            </p:cNvCxnSpPr>
            <p:nvPr/>
          </p:nvCxnSpPr>
          <p:spPr>
            <a:xfrm rot="2881072" flipH="1" flipV="1">
              <a:off x="9212899" y="3438553"/>
              <a:ext cx="315776" cy="285778"/>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59" name="Straight Connector 57"/>
            <p:cNvCxnSpPr>
              <a:stCxn id="33" idx="0"/>
              <a:endCxn id="26" idx="3"/>
            </p:cNvCxnSpPr>
            <p:nvPr/>
          </p:nvCxnSpPr>
          <p:spPr>
            <a:xfrm rot="2881072" flipV="1">
              <a:off x="9334924" y="3394861"/>
              <a:ext cx="178267" cy="400628"/>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60" name="Straight Connector 58"/>
            <p:cNvCxnSpPr>
              <a:stCxn id="26" idx="1"/>
              <a:endCxn id="34" idx="5"/>
            </p:cNvCxnSpPr>
            <p:nvPr/>
          </p:nvCxnSpPr>
          <p:spPr>
            <a:xfrm rot="2881072" flipH="1" flipV="1">
              <a:off x="9517940" y="3127999"/>
              <a:ext cx="346141" cy="228087"/>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61" name="Straight Connector 59"/>
            <p:cNvCxnSpPr>
              <a:stCxn id="14" idx="7"/>
              <a:endCxn id="34" idx="3"/>
            </p:cNvCxnSpPr>
            <p:nvPr/>
          </p:nvCxnSpPr>
          <p:spPr>
            <a:xfrm rot="2881072" flipV="1">
              <a:off x="9427106" y="2900196"/>
              <a:ext cx="137310" cy="184365"/>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62" name="Straight Connector 60"/>
            <p:cNvCxnSpPr>
              <a:stCxn id="34" idx="7"/>
              <a:endCxn id="29" idx="3"/>
            </p:cNvCxnSpPr>
            <p:nvPr/>
          </p:nvCxnSpPr>
          <p:spPr>
            <a:xfrm rot="2881072" flipV="1">
              <a:off x="9766429" y="2872672"/>
              <a:ext cx="60588" cy="164352"/>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63" name="Straight Connector 61"/>
            <p:cNvCxnSpPr>
              <a:stCxn id="25" idx="1"/>
              <a:endCxn id="29" idx="5"/>
            </p:cNvCxnSpPr>
            <p:nvPr/>
          </p:nvCxnSpPr>
          <p:spPr>
            <a:xfrm rot="2881072" flipH="1" flipV="1">
              <a:off x="9864230" y="3053630"/>
              <a:ext cx="188174" cy="169917"/>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64" name="Straight Connector 62"/>
            <p:cNvCxnSpPr>
              <a:stCxn id="30" idx="0"/>
              <a:endCxn id="34" idx="4"/>
            </p:cNvCxnSpPr>
            <p:nvPr/>
          </p:nvCxnSpPr>
          <p:spPr>
            <a:xfrm rot="2881072" flipH="1" flipV="1">
              <a:off x="9545140" y="2986171"/>
              <a:ext cx="3130" cy="209835"/>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65" name="Straight Connector 63"/>
            <p:cNvCxnSpPr>
              <a:stCxn id="34" idx="0"/>
              <a:endCxn id="16" idx="5"/>
            </p:cNvCxnSpPr>
            <p:nvPr/>
          </p:nvCxnSpPr>
          <p:spPr>
            <a:xfrm rot="2881072" flipH="1" flipV="1">
              <a:off x="9633209" y="2769764"/>
              <a:ext cx="148693" cy="148928"/>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66" name="Straight Connector 64"/>
            <p:cNvCxnSpPr>
              <a:stCxn id="16" idx="7"/>
              <a:endCxn id="28" idx="3"/>
            </p:cNvCxnSpPr>
            <p:nvPr/>
          </p:nvCxnSpPr>
          <p:spPr>
            <a:xfrm rot="2881072" flipV="1">
              <a:off x="9857759" y="2534851"/>
              <a:ext cx="199551" cy="237291"/>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67" name="Straight Connector 65"/>
            <p:cNvCxnSpPr>
              <a:stCxn id="28" idx="1"/>
              <a:endCxn id="19" idx="6"/>
            </p:cNvCxnSpPr>
            <p:nvPr/>
          </p:nvCxnSpPr>
          <p:spPr>
            <a:xfrm rot="2881072" flipH="1" flipV="1">
              <a:off x="10039329" y="2402842"/>
              <a:ext cx="215641" cy="138417"/>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68" name="Straight Connector 66"/>
            <p:cNvCxnSpPr>
              <a:stCxn id="19" idx="7"/>
              <a:endCxn id="32" idx="2"/>
            </p:cNvCxnSpPr>
            <p:nvPr/>
          </p:nvCxnSpPr>
          <p:spPr>
            <a:xfrm rot="2881072" flipV="1">
              <a:off x="10148231" y="2299371"/>
              <a:ext cx="338173" cy="162453"/>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69" name="Straight Connector 67"/>
            <p:cNvCxnSpPr>
              <a:stCxn id="28" idx="0"/>
              <a:endCxn id="32" idx="4"/>
            </p:cNvCxnSpPr>
            <p:nvPr/>
          </p:nvCxnSpPr>
          <p:spPr>
            <a:xfrm rot="2881072" flipV="1">
              <a:off x="10284270" y="2436075"/>
              <a:ext cx="122532" cy="270024"/>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70" name="Straight Connector 68"/>
            <p:cNvCxnSpPr>
              <a:stCxn id="29" idx="0"/>
              <a:endCxn id="28" idx="5"/>
            </p:cNvCxnSpPr>
            <p:nvPr/>
          </p:nvCxnSpPr>
          <p:spPr>
            <a:xfrm rot="2881072" flipH="1" flipV="1">
              <a:off x="10077940" y="2680632"/>
              <a:ext cx="32644" cy="212376"/>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71" name="Straight Connector 69"/>
            <p:cNvCxnSpPr>
              <a:stCxn id="28" idx="7"/>
              <a:endCxn id="22" idx="2"/>
            </p:cNvCxnSpPr>
            <p:nvPr/>
          </p:nvCxnSpPr>
          <p:spPr>
            <a:xfrm rot="2881072" flipV="1">
              <a:off x="10245320" y="2591690"/>
              <a:ext cx="265541" cy="192765"/>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72" name="Straight Connector 70"/>
            <p:cNvCxnSpPr>
              <a:stCxn id="22" idx="1"/>
              <a:endCxn id="32" idx="6"/>
            </p:cNvCxnSpPr>
            <p:nvPr/>
          </p:nvCxnSpPr>
          <p:spPr>
            <a:xfrm rot="2881072" flipH="1" flipV="1">
              <a:off x="10497387" y="2565496"/>
              <a:ext cx="143009" cy="108105"/>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73" name="Straight Connector 71"/>
            <p:cNvCxnSpPr>
              <a:stCxn id="32" idx="7"/>
              <a:endCxn id="23" idx="3"/>
            </p:cNvCxnSpPr>
            <p:nvPr/>
          </p:nvCxnSpPr>
          <p:spPr>
            <a:xfrm rot="2881072" flipV="1">
              <a:off x="10617501" y="2406541"/>
              <a:ext cx="117121" cy="156822"/>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74" name="Straight Connector 72"/>
            <p:cNvCxnSpPr>
              <a:stCxn id="32" idx="1"/>
              <a:endCxn id="31" idx="4"/>
            </p:cNvCxnSpPr>
            <p:nvPr/>
          </p:nvCxnSpPr>
          <p:spPr>
            <a:xfrm rot="2881072" flipH="1" flipV="1">
              <a:off x="10525935" y="2219337"/>
              <a:ext cx="100483" cy="217906"/>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75" name="Straight Connector 73"/>
            <p:cNvCxnSpPr>
              <a:stCxn id="18" idx="7"/>
              <a:endCxn id="31" idx="2"/>
            </p:cNvCxnSpPr>
            <p:nvPr/>
          </p:nvCxnSpPr>
          <p:spPr>
            <a:xfrm rot="2881072" flipV="1">
              <a:off x="10529527" y="1997559"/>
              <a:ext cx="98022" cy="57685"/>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76" name="Straight Connector 74"/>
            <p:cNvCxnSpPr>
              <a:stCxn id="31" idx="1"/>
              <a:endCxn id="17" idx="5"/>
            </p:cNvCxnSpPr>
            <p:nvPr/>
          </p:nvCxnSpPr>
          <p:spPr>
            <a:xfrm rot="2881072" flipH="1" flipV="1">
              <a:off x="10669362" y="1828684"/>
              <a:ext cx="134217" cy="159899"/>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77" name="Straight Connector 75"/>
            <p:cNvCxnSpPr>
              <a:stCxn id="31" idx="0"/>
              <a:endCxn id="21" idx="4"/>
            </p:cNvCxnSpPr>
            <p:nvPr/>
          </p:nvCxnSpPr>
          <p:spPr>
            <a:xfrm rot="2881072" flipV="1">
              <a:off x="10857731" y="1939485"/>
              <a:ext cx="32405" cy="150161"/>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78" name="Straight Connector 76"/>
            <p:cNvCxnSpPr>
              <a:stCxn id="31" idx="7"/>
              <a:endCxn id="20" idx="3"/>
            </p:cNvCxnSpPr>
            <p:nvPr/>
          </p:nvCxnSpPr>
          <p:spPr>
            <a:xfrm rot="2881072" flipV="1">
              <a:off x="10865310" y="2082455"/>
              <a:ext cx="199028" cy="159899"/>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79" name="Straight Connector 77"/>
            <p:cNvCxnSpPr>
              <a:stCxn id="31" idx="6"/>
              <a:endCxn id="23" idx="1"/>
            </p:cNvCxnSpPr>
            <p:nvPr/>
          </p:nvCxnSpPr>
          <p:spPr>
            <a:xfrm rot="2881072">
              <a:off x="10746265" y="2279234"/>
              <a:ext cx="168493" cy="64368"/>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sp>
          <p:nvSpPr>
            <p:cNvPr id="80" name="Oval 78"/>
            <p:cNvSpPr/>
            <p:nvPr/>
          </p:nvSpPr>
          <p:spPr>
            <a:xfrm rot="2881072">
              <a:off x="8158138" y="4339718"/>
              <a:ext cx="260282" cy="86280"/>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grpSp>
      <p:sp>
        <p:nvSpPr>
          <p:cNvPr id="81" name="矩形 80"/>
          <p:cNvSpPr/>
          <p:nvPr/>
        </p:nvSpPr>
        <p:spPr>
          <a:xfrm>
            <a:off x="980764" y="1734062"/>
            <a:ext cx="1008000" cy="1007887"/>
          </a:xfrm>
          <a:prstGeom prst="rect">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spcCol="0" rtlCol="0" anchor="ctr"/>
          <a:lstStyle/>
          <a:p>
            <a:pPr algn="ctr"/>
            <a:endParaRPr lang="zh-CN" altLang="en-US">
              <a:solidFill>
                <a:schemeClr val="tx1">
                  <a:lumMod val="75000"/>
                  <a:lumOff val="25000"/>
                </a:schemeClr>
              </a:solidFill>
              <a:effectLst>
                <a:outerShdw blurRad="38100" dist="38100" dir="2700000" algn="tl">
                  <a:srgbClr val="000000">
                    <a:alpha val="43137"/>
                  </a:srgbClr>
                </a:outerShdw>
              </a:effectLst>
            </a:endParaRPr>
          </a:p>
        </p:txBody>
      </p:sp>
      <p:sp>
        <p:nvSpPr>
          <p:cNvPr id="82" name="矩形 81"/>
          <p:cNvSpPr/>
          <p:nvPr/>
        </p:nvSpPr>
        <p:spPr>
          <a:xfrm>
            <a:off x="3016924" y="1734062"/>
            <a:ext cx="1008000" cy="1007887"/>
          </a:xfrm>
          <a:prstGeom prst="rect">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spcCol="0" rtlCol="0" anchor="ctr"/>
          <a:lstStyle/>
          <a:p>
            <a:pPr algn="ctr"/>
            <a:endParaRPr lang="zh-CN" altLang="en-US">
              <a:solidFill>
                <a:schemeClr val="tx1">
                  <a:lumMod val="75000"/>
                  <a:lumOff val="25000"/>
                </a:schemeClr>
              </a:solidFill>
              <a:effectLst>
                <a:outerShdw blurRad="38100" dist="38100" dir="2700000" algn="tl">
                  <a:srgbClr val="000000">
                    <a:alpha val="43137"/>
                  </a:srgbClr>
                </a:outerShdw>
              </a:effectLst>
            </a:endParaRPr>
          </a:p>
        </p:txBody>
      </p:sp>
      <p:sp>
        <p:nvSpPr>
          <p:cNvPr id="83" name="矩形 82"/>
          <p:cNvSpPr/>
          <p:nvPr/>
        </p:nvSpPr>
        <p:spPr>
          <a:xfrm>
            <a:off x="5056804" y="1734062"/>
            <a:ext cx="1008000" cy="1007887"/>
          </a:xfrm>
          <a:prstGeom prst="rect">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spcCol="0" rtlCol="0" anchor="ctr"/>
          <a:lstStyle/>
          <a:p>
            <a:pPr algn="ctr"/>
            <a:endParaRPr lang="zh-CN" altLang="en-US">
              <a:solidFill>
                <a:schemeClr val="tx1">
                  <a:lumMod val="75000"/>
                  <a:lumOff val="25000"/>
                </a:schemeClr>
              </a:solidFill>
              <a:effectLst>
                <a:outerShdw blurRad="38100" dist="38100" dir="2700000" algn="tl">
                  <a:srgbClr val="000000">
                    <a:alpha val="43137"/>
                  </a:srgbClr>
                </a:outerShdw>
              </a:effectLst>
            </a:endParaRPr>
          </a:p>
        </p:txBody>
      </p:sp>
      <p:sp>
        <p:nvSpPr>
          <p:cNvPr id="84" name="矩形 83"/>
          <p:cNvSpPr/>
          <p:nvPr/>
        </p:nvSpPr>
        <p:spPr>
          <a:xfrm>
            <a:off x="7100351" y="1734062"/>
            <a:ext cx="1008000" cy="1007887"/>
          </a:xfrm>
          <a:prstGeom prst="rect">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spcCol="0" rtlCol="0" anchor="ctr"/>
          <a:lstStyle/>
          <a:p>
            <a:pPr algn="ctr"/>
            <a:endParaRPr lang="zh-CN" altLang="en-US">
              <a:solidFill>
                <a:schemeClr val="tx1">
                  <a:lumMod val="75000"/>
                  <a:lumOff val="25000"/>
                </a:schemeClr>
              </a:solidFill>
              <a:effectLst>
                <a:outerShdw blurRad="38100" dist="38100" dir="2700000" algn="tl">
                  <a:srgbClr val="000000">
                    <a:alpha val="43137"/>
                  </a:srgbClr>
                </a:outerShdw>
              </a:effectLst>
            </a:endParaRPr>
          </a:p>
        </p:txBody>
      </p:sp>
      <p:grpSp>
        <p:nvGrpSpPr>
          <p:cNvPr id="85" name="组合 84"/>
          <p:cNvGrpSpPr/>
          <p:nvPr/>
        </p:nvGrpSpPr>
        <p:grpSpPr>
          <a:xfrm>
            <a:off x="1290682" y="2060080"/>
            <a:ext cx="371862" cy="369212"/>
            <a:chOff x="4846638" y="1971675"/>
            <a:chExt cx="668338" cy="663575"/>
          </a:xfrm>
          <a:solidFill>
            <a:schemeClr val="bg1"/>
          </a:solidFill>
        </p:grpSpPr>
        <p:sp>
          <p:nvSpPr>
            <p:cNvPr id="86" name="Freeform 25"/>
            <p:cNvSpPr/>
            <p:nvPr/>
          </p:nvSpPr>
          <p:spPr bwMode="auto">
            <a:xfrm>
              <a:off x="5080000" y="1971675"/>
              <a:ext cx="330200" cy="180975"/>
            </a:xfrm>
            <a:custGeom>
              <a:avLst/>
              <a:gdLst>
                <a:gd name="T0" fmla="*/ 170 w 208"/>
                <a:gd name="T1" fmla="*/ 0 h 114"/>
                <a:gd name="T2" fmla="*/ 208 w 208"/>
                <a:gd name="T3" fmla="*/ 114 h 114"/>
                <a:gd name="T4" fmla="*/ 18 w 208"/>
                <a:gd name="T5" fmla="*/ 114 h 114"/>
                <a:gd name="T6" fmla="*/ 0 w 208"/>
                <a:gd name="T7" fmla="*/ 62 h 114"/>
                <a:gd name="T8" fmla="*/ 170 w 208"/>
                <a:gd name="T9" fmla="*/ 0 h 114"/>
                <a:gd name="T10" fmla="*/ 170 w 208"/>
                <a:gd name="T11" fmla="*/ 0 h 114"/>
              </a:gdLst>
              <a:ahLst/>
              <a:cxnLst>
                <a:cxn ang="0">
                  <a:pos x="T0" y="T1"/>
                </a:cxn>
                <a:cxn ang="0">
                  <a:pos x="T2" y="T3"/>
                </a:cxn>
                <a:cxn ang="0">
                  <a:pos x="T4" y="T5"/>
                </a:cxn>
                <a:cxn ang="0">
                  <a:pos x="T6" y="T7"/>
                </a:cxn>
                <a:cxn ang="0">
                  <a:pos x="T8" y="T9"/>
                </a:cxn>
                <a:cxn ang="0">
                  <a:pos x="T10" y="T11"/>
                </a:cxn>
              </a:cxnLst>
              <a:rect l="0" t="0" r="r" b="b"/>
              <a:pathLst>
                <a:path w="208" h="114">
                  <a:moveTo>
                    <a:pt x="170" y="0"/>
                  </a:moveTo>
                  <a:lnTo>
                    <a:pt x="208" y="114"/>
                  </a:lnTo>
                  <a:lnTo>
                    <a:pt x="18" y="114"/>
                  </a:lnTo>
                  <a:lnTo>
                    <a:pt x="0" y="62"/>
                  </a:lnTo>
                  <a:lnTo>
                    <a:pt x="170" y="0"/>
                  </a:lnTo>
                  <a:lnTo>
                    <a:pt x="17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87" name="Freeform 26"/>
            <p:cNvSpPr>
              <a:spLocks noEditPoints="1"/>
            </p:cNvSpPr>
            <p:nvPr/>
          </p:nvSpPr>
          <p:spPr bwMode="auto">
            <a:xfrm>
              <a:off x="4846638" y="2070100"/>
              <a:ext cx="668338" cy="565150"/>
            </a:xfrm>
            <a:custGeom>
              <a:avLst/>
              <a:gdLst>
                <a:gd name="T0" fmla="*/ 30 w 89"/>
                <a:gd name="T1" fmla="*/ 36 h 75"/>
                <a:gd name="T2" fmla="*/ 17 w 89"/>
                <a:gd name="T3" fmla="*/ 0 h 75"/>
                <a:gd name="T4" fmla="*/ 17 w 89"/>
                <a:gd name="T5" fmla="*/ 1 h 75"/>
                <a:gd name="T6" fmla="*/ 18 w 89"/>
                <a:gd name="T7" fmla="*/ 1 h 75"/>
                <a:gd name="T8" fmla="*/ 18 w 89"/>
                <a:gd name="T9" fmla="*/ 2 h 75"/>
                <a:gd name="T10" fmla="*/ 18 w 89"/>
                <a:gd name="T11" fmla="*/ 2 h 75"/>
                <a:gd name="T12" fmla="*/ 18 w 89"/>
                <a:gd name="T13" fmla="*/ 2 h 75"/>
                <a:gd name="T14" fmla="*/ 18 w 89"/>
                <a:gd name="T15" fmla="*/ 2 h 75"/>
                <a:gd name="T16" fmla="*/ 18 w 89"/>
                <a:gd name="T17" fmla="*/ 3 h 75"/>
                <a:gd name="T18" fmla="*/ 18 w 89"/>
                <a:gd name="T19" fmla="*/ 3 h 75"/>
                <a:gd name="T20" fmla="*/ 18 w 89"/>
                <a:gd name="T21" fmla="*/ 3 h 75"/>
                <a:gd name="T22" fmla="*/ 19 w 89"/>
                <a:gd name="T23" fmla="*/ 4 h 75"/>
                <a:gd name="T24" fmla="*/ 39 w 89"/>
                <a:gd name="T25" fmla="*/ 13 h 75"/>
                <a:gd name="T26" fmla="*/ 84 w 89"/>
                <a:gd name="T27" fmla="*/ 13 h 75"/>
                <a:gd name="T28" fmla="*/ 74 w 89"/>
                <a:gd name="T29" fmla="*/ 45 h 75"/>
                <a:gd name="T30" fmla="*/ 48 w 89"/>
                <a:gd name="T31" fmla="*/ 45 h 75"/>
                <a:gd name="T32" fmla="*/ 74 w 89"/>
                <a:gd name="T33" fmla="*/ 54 h 75"/>
                <a:gd name="T34" fmla="*/ 33 w 89"/>
                <a:gd name="T35" fmla="*/ 58 h 75"/>
                <a:gd name="T36" fmla="*/ 14 w 89"/>
                <a:gd name="T37" fmla="*/ 5 h 75"/>
                <a:gd name="T38" fmla="*/ 71 w 89"/>
                <a:gd name="T39" fmla="*/ 67 h 75"/>
                <a:gd name="T40" fmla="*/ 67 w 89"/>
                <a:gd name="T41" fmla="*/ 59 h 75"/>
                <a:gd name="T42" fmla="*/ 67 w 89"/>
                <a:gd name="T43" fmla="*/ 59 h 75"/>
                <a:gd name="T44" fmla="*/ 25 w 89"/>
                <a:gd name="T45" fmla="*/ 22 h 75"/>
                <a:gd name="T46" fmla="*/ 25 w 89"/>
                <a:gd name="T47" fmla="*/ 22 h 75"/>
                <a:gd name="T48" fmla="*/ 23 w 89"/>
                <a:gd name="T49" fmla="*/ 17 h 75"/>
                <a:gd name="T50" fmla="*/ 24 w 89"/>
                <a:gd name="T51" fmla="*/ 18 h 75"/>
                <a:gd name="T52" fmla="*/ 24 w 89"/>
                <a:gd name="T53" fmla="*/ 18 h 75"/>
                <a:gd name="T54" fmla="*/ 24 w 89"/>
                <a:gd name="T55" fmla="*/ 19 h 75"/>
                <a:gd name="T56" fmla="*/ 24 w 89"/>
                <a:gd name="T57" fmla="*/ 20 h 75"/>
                <a:gd name="T58" fmla="*/ 24 w 89"/>
                <a:gd name="T59" fmla="*/ 20 h 75"/>
                <a:gd name="T60" fmla="*/ 24 w 89"/>
                <a:gd name="T61" fmla="*/ 20 h 75"/>
                <a:gd name="T62" fmla="*/ 27 w 89"/>
                <a:gd name="T63" fmla="*/ 27 h 75"/>
                <a:gd name="T64" fmla="*/ 27 w 89"/>
                <a:gd name="T65" fmla="*/ 27 h 75"/>
                <a:gd name="T66" fmla="*/ 27 w 89"/>
                <a:gd name="T67" fmla="*/ 27 h 75"/>
                <a:gd name="T68" fmla="*/ 27 w 89"/>
                <a:gd name="T69" fmla="*/ 28 h 75"/>
                <a:gd name="T70" fmla="*/ 27 w 89"/>
                <a:gd name="T71" fmla="*/ 28 h 75"/>
                <a:gd name="T72" fmla="*/ 27 w 89"/>
                <a:gd name="T73" fmla="*/ 27 h 75"/>
                <a:gd name="T74" fmla="*/ 18 w 89"/>
                <a:gd name="T75" fmla="*/ 2 h 75"/>
                <a:gd name="T76" fmla="*/ 18 w 89"/>
                <a:gd name="T77" fmla="*/ 2 h 75"/>
                <a:gd name="T78" fmla="*/ 18 w 89"/>
                <a:gd name="T79" fmla="*/ 4 h 75"/>
                <a:gd name="T80" fmla="*/ 35 w 89"/>
                <a:gd name="T81" fmla="*/ 67 h 75"/>
                <a:gd name="T82" fmla="*/ 39 w 89"/>
                <a:gd name="T83" fmla="*/ 75 h 75"/>
                <a:gd name="T84" fmla="*/ 58 w 89"/>
                <a:gd name="T85" fmla="*/ 41 h 75"/>
                <a:gd name="T86" fmla="*/ 63 w 89"/>
                <a:gd name="T87" fmla="*/ 41 h 75"/>
                <a:gd name="T88" fmla="*/ 63 w 89"/>
                <a:gd name="T89" fmla="*/ 41 h 75"/>
                <a:gd name="T90" fmla="*/ 25 w 89"/>
                <a:gd name="T91" fmla="*/ 21 h 75"/>
                <a:gd name="T92" fmla="*/ 25 w 89"/>
                <a:gd name="T93" fmla="*/ 21 h 75"/>
                <a:gd name="T94" fmla="*/ 25 w 89"/>
                <a:gd name="T95" fmla="*/ 22 h 75"/>
                <a:gd name="T96" fmla="*/ 61 w 89"/>
                <a:gd name="T97" fmla="*/ 22 h 75"/>
                <a:gd name="T98" fmla="*/ 46 w 89"/>
                <a:gd name="T99" fmla="*/ 31 h 75"/>
                <a:gd name="T100" fmla="*/ 64 w 89"/>
                <a:gd name="T101" fmla="*/ 31 h 75"/>
                <a:gd name="T102" fmla="*/ 64 w 89"/>
                <a:gd name="T103" fmla="*/ 31 h 75"/>
                <a:gd name="T104" fmla="*/ 81 w 89"/>
                <a:gd name="T105" fmla="*/ 2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9" h="75">
                  <a:moveTo>
                    <a:pt x="32" y="41"/>
                  </a:moveTo>
                  <a:cubicBezTo>
                    <a:pt x="43" y="41"/>
                    <a:pt x="43" y="41"/>
                    <a:pt x="43" y="41"/>
                  </a:cubicBezTo>
                  <a:cubicBezTo>
                    <a:pt x="43" y="39"/>
                    <a:pt x="43" y="37"/>
                    <a:pt x="42" y="36"/>
                  </a:cubicBezTo>
                  <a:cubicBezTo>
                    <a:pt x="38" y="36"/>
                    <a:pt x="34" y="36"/>
                    <a:pt x="30" y="36"/>
                  </a:cubicBezTo>
                  <a:cubicBezTo>
                    <a:pt x="31" y="37"/>
                    <a:pt x="31" y="39"/>
                    <a:pt x="32" y="41"/>
                  </a:cubicBezTo>
                  <a:close/>
                  <a:moveTo>
                    <a:pt x="0" y="0"/>
                  </a:moveTo>
                  <a:cubicBezTo>
                    <a:pt x="12" y="0"/>
                    <a:pt x="12" y="0"/>
                    <a:pt x="12" y="0"/>
                  </a:cubicBezTo>
                  <a:cubicBezTo>
                    <a:pt x="17" y="0"/>
                    <a:pt x="17" y="0"/>
                    <a:pt x="17" y="0"/>
                  </a:cubicBezTo>
                  <a:cubicBezTo>
                    <a:pt x="17" y="0"/>
                    <a:pt x="17" y="1"/>
                    <a:pt x="17" y="1"/>
                  </a:cubicBezTo>
                  <a:cubicBezTo>
                    <a:pt x="17" y="1"/>
                    <a:pt x="17" y="1"/>
                    <a:pt x="17" y="1"/>
                  </a:cubicBezTo>
                  <a:cubicBezTo>
                    <a:pt x="17" y="1"/>
                    <a:pt x="17" y="1"/>
                    <a:pt x="17" y="1"/>
                  </a:cubicBezTo>
                  <a:cubicBezTo>
                    <a:pt x="17" y="1"/>
                    <a:pt x="17" y="1"/>
                    <a:pt x="17" y="1"/>
                  </a:cubicBezTo>
                  <a:cubicBezTo>
                    <a:pt x="17" y="1"/>
                    <a:pt x="17" y="1"/>
                    <a:pt x="17" y="1"/>
                  </a:cubicBezTo>
                  <a:cubicBezTo>
                    <a:pt x="17" y="1"/>
                    <a:pt x="17" y="1"/>
                    <a:pt x="17" y="1"/>
                  </a:cubicBezTo>
                  <a:cubicBezTo>
                    <a:pt x="18" y="1"/>
                    <a:pt x="18" y="1"/>
                    <a:pt x="18" y="1"/>
                  </a:cubicBezTo>
                  <a:cubicBezTo>
                    <a:pt x="18" y="1"/>
                    <a:pt x="18" y="1"/>
                    <a:pt x="18" y="1"/>
                  </a:cubicBezTo>
                  <a:cubicBezTo>
                    <a:pt x="18" y="1"/>
                    <a:pt x="18" y="1"/>
                    <a:pt x="18" y="1"/>
                  </a:cubicBezTo>
                  <a:cubicBezTo>
                    <a:pt x="18" y="1"/>
                    <a:pt x="18" y="1"/>
                    <a:pt x="18" y="1"/>
                  </a:cubicBezTo>
                  <a:cubicBezTo>
                    <a:pt x="18" y="1"/>
                    <a:pt x="18" y="1"/>
                    <a:pt x="18" y="1"/>
                  </a:cubicBezTo>
                  <a:cubicBezTo>
                    <a:pt x="18" y="1"/>
                    <a:pt x="18" y="2"/>
                    <a:pt x="18" y="2"/>
                  </a:cubicBezTo>
                  <a:cubicBezTo>
                    <a:pt x="18" y="2"/>
                    <a:pt x="18" y="2"/>
                    <a:pt x="18" y="2"/>
                  </a:cubicBezTo>
                  <a:cubicBezTo>
                    <a:pt x="18" y="2"/>
                    <a:pt x="18" y="2"/>
                    <a:pt x="18" y="2"/>
                  </a:cubicBezTo>
                  <a:cubicBezTo>
                    <a:pt x="18" y="2"/>
                    <a:pt x="18" y="2"/>
                    <a:pt x="18" y="2"/>
                  </a:cubicBezTo>
                  <a:cubicBezTo>
                    <a:pt x="18" y="2"/>
                    <a:pt x="18" y="2"/>
                    <a:pt x="18" y="2"/>
                  </a:cubicBezTo>
                  <a:cubicBezTo>
                    <a:pt x="18" y="2"/>
                    <a:pt x="18" y="2"/>
                    <a:pt x="18" y="2"/>
                  </a:cubicBezTo>
                  <a:cubicBezTo>
                    <a:pt x="18" y="2"/>
                    <a:pt x="18" y="2"/>
                    <a:pt x="18" y="2"/>
                  </a:cubicBezTo>
                  <a:cubicBezTo>
                    <a:pt x="18" y="2"/>
                    <a:pt x="18" y="2"/>
                    <a:pt x="18" y="2"/>
                  </a:cubicBezTo>
                  <a:cubicBezTo>
                    <a:pt x="18" y="2"/>
                    <a:pt x="18" y="2"/>
                    <a:pt x="18" y="2"/>
                  </a:cubicBezTo>
                  <a:cubicBezTo>
                    <a:pt x="18" y="2"/>
                    <a:pt x="18" y="2"/>
                    <a:pt x="18" y="2"/>
                  </a:cubicBezTo>
                  <a:cubicBezTo>
                    <a:pt x="18" y="2"/>
                    <a:pt x="18" y="2"/>
                    <a:pt x="18" y="2"/>
                  </a:cubicBezTo>
                  <a:cubicBezTo>
                    <a:pt x="18" y="2"/>
                    <a:pt x="18" y="2"/>
                    <a:pt x="18" y="2"/>
                  </a:cubicBezTo>
                  <a:cubicBezTo>
                    <a:pt x="18" y="2"/>
                    <a:pt x="18" y="2"/>
                    <a:pt x="18" y="2"/>
                  </a:cubicBezTo>
                  <a:cubicBezTo>
                    <a:pt x="18" y="2"/>
                    <a:pt x="18" y="2"/>
                    <a:pt x="18" y="2"/>
                  </a:cubicBezTo>
                  <a:cubicBezTo>
                    <a:pt x="18" y="2"/>
                    <a:pt x="18" y="2"/>
                    <a:pt x="18" y="2"/>
                  </a:cubicBezTo>
                  <a:cubicBezTo>
                    <a:pt x="18" y="2"/>
                    <a:pt x="18" y="2"/>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4"/>
                    <a:pt x="18" y="4"/>
                  </a:cubicBezTo>
                  <a:cubicBezTo>
                    <a:pt x="18" y="4"/>
                    <a:pt x="18" y="4"/>
                    <a:pt x="18" y="4"/>
                  </a:cubicBezTo>
                  <a:cubicBezTo>
                    <a:pt x="18" y="4"/>
                    <a:pt x="18" y="4"/>
                    <a:pt x="18" y="4"/>
                  </a:cubicBezTo>
                  <a:cubicBezTo>
                    <a:pt x="18" y="4"/>
                    <a:pt x="19" y="4"/>
                    <a:pt x="19" y="4"/>
                  </a:cubicBezTo>
                  <a:cubicBezTo>
                    <a:pt x="19" y="4"/>
                    <a:pt x="19" y="4"/>
                    <a:pt x="19" y="4"/>
                  </a:cubicBezTo>
                  <a:cubicBezTo>
                    <a:pt x="19" y="4"/>
                    <a:pt x="19" y="5"/>
                    <a:pt x="19" y="5"/>
                  </a:cubicBezTo>
                  <a:cubicBezTo>
                    <a:pt x="20" y="8"/>
                    <a:pt x="21" y="10"/>
                    <a:pt x="22" y="13"/>
                  </a:cubicBezTo>
                  <a:cubicBezTo>
                    <a:pt x="39" y="13"/>
                    <a:pt x="39" y="13"/>
                    <a:pt x="39" y="13"/>
                  </a:cubicBezTo>
                  <a:cubicBezTo>
                    <a:pt x="44" y="13"/>
                    <a:pt x="44" y="13"/>
                    <a:pt x="44" y="13"/>
                  </a:cubicBezTo>
                  <a:cubicBezTo>
                    <a:pt x="62" y="13"/>
                    <a:pt x="62" y="13"/>
                    <a:pt x="62" y="13"/>
                  </a:cubicBezTo>
                  <a:cubicBezTo>
                    <a:pt x="67" y="13"/>
                    <a:pt x="67" y="13"/>
                    <a:pt x="67" y="13"/>
                  </a:cubicBezTo>
                  <a:cubicBezTo>
                    <a:pt x="84" y="13"/>
                    <a:pt x="84" y="13"/>
                    <a:pt x="84" y="13"/>
                  </a:cubicBezTo>
                  <a:cubicBezTo>
                    <a:pt x="85" y="13"/>
                    <a:pt x="85" y="13"/>
                    <a:pt x="85" y="13"/>
                  </a:cubicBezTo>
                  <a:cubicBezTo>
                    <a:pt x="89" y="13"/>
                    <a:pt x="89" y="13"/>
                    <a:pt x="89" y="13"/>
                  </a:cubicBezTo>
                  <a:cubicBezTo>
                    <a:pt x="85" y="24"/>
                    <a:pt x="81" y="34"/>
                    <a:pt x="77" y="45"/>
                  </a:cubicBezTo>
                  <a:cubicBezTo>
                    <a:pt x="74" y="45"/>
                    <a:pt x="74" y="45"/>
                    <a:pt x="74" y="45"/>
                  </a:cubicBezTo>
                  <a:cubicBezTo>
                    <a:pt x="72" y="45"/>
                    <a:pt x="72" y="45"/>
                    <a:pt x="72" y="45"/>
                  </a:cubicBezTo>
                  <a:cubicBezTo>
                    <a:pt x="62" y="45"/>
                    <a:pt x="62" y="45"/>
                    <a:pt x="62" y="45"/>
                  </a:cubicBezTo>
                  <a:cubicBezTo>
                    <a:pt x="58" y="45"/>
                    <a:pt x="58" y="45"/>
                    <a:pt x="58" y="45"/>
                  </a:cubicBezTo>
                  <a:cubicBezTo>
                    <a:pt x="48" y="45"/>
                    <a:pt x="48" y="45"/>
                    <a:pt x="48" y="45"/>
                  </a:cubicBezTo>
                  <a:cubicBezTo>
                    <a:pt x="44" y="45"/>
                    <a:pt x="44" y="45"/>
                    <a:pt x="44" y="45"/>
                  </a:cubicBezTo>
                  <a:cubicBezTo>
                    <a:pt x="33" y="45"/>
                    <a:pt x="33" y="45"/>
                    <a:pt x="33" y="45"/>
                  </a:cubicBezTo>
                  <a:cubicBezTo>
                    <a:pt x="34" y="48"/>
                    <a:pt x="35" y="51"/>
                    <a:pt x="36" y="54"/>
                  </a:cubicBezTo>
                  <a:cubicBezTo>
                    <a:pt x="74" y="54"/>
                    <a:pt x="74" y="54"/>
                    <a:pt x="74" y="54"/>
                  </a:cubicBezTo>
                  <a:cubicBezTo>
                    <a:pt x="73" y="58"/>
                    <a:pt x="73" y="58"/>
                    <a:pt x="73" y="58"/>
                  </a:cubicBezTo>
                  <a:cubicBezTo>
                    <a:pt x="38" y="58"/>
                    <a:pt x="38" y="58"/>
                    <a:pt x="38" y="58"/>
                  </a:cubicBezTo>
                  <a:cubicBezTo>
                    <a:pt x="33" y="58"/>
                    <a:pt x="33" y="58"/>
                    <a:pt x="33" y="58"/>
                  </a:cubicBezTo>
                  <a:cubicBezTo>
                    <a:pt x="33" y="58"/>
                    <a:pt x="33" y="58"/>
                    <a:pt x="33" y="58"/>
                  </a:cubicBezTo>
                  <a:cubicBezTo>
                    <a:pt x="33" y="58"/>
                    <a:pt x="33" y="58"/>
                    <a:pt x="33" y="58"/>
                  </a:cubicBezTo>
                  <a:cubicBezTo>
                    <a:pt x="32" y="54"/>
                    <a:pt x="30" y="50"/>
                    <a:pt x="29" y="45"/>
                  </a:cubicBezTo>
                  <a:cubicBezTo>
                    <a:pt x="28" y="45"/>
                    <a:pt x="28" y="45"/>
                    <a:pt x="28" y="45"/>
                  </a:cubicBezTo>
                  <a:cubicBezTo>
                    <a:pt x="24" y="32"/>
                    <a:pt x="19" y="18"/>
                    <a:pt x="14" y="5"/>
                  </a:cubicBezTo>
                  <a:cubicBezTo>
                    <a:pt x="0" y="5"/>
                    <a:pt x="0" y="5"/>
                    <a:pt x="0" y="5"/>
                  </a:cubicBezTo>
                  <a:cubicBezTo>
                    <a:pt x="0" y="0"/>
                    <a:pt x="0" y="0"/>
                    <a:pt x="0" y="0"/>
                  </a:cubicBezTo>
                  <a:close/>
                  <a:moveTo>
                    <a:pt x="67" y="63"/>
                  </a:moveTo>
                  <a:cubicBezTo>
                    <a:pt x="69" y="63"/>
                    <a:pt x="71" y="65"/>
                    <a:pt x="71" y="67"/>
                  </a:cubicBezTo>
                  <a:cubicBezTo>
                    <a:pt x="71" y="69"/>
                    <a:pt x="69" y="70"/>
                    <a:pt x="67" y="70"/>
                  </a:cubicBezTo>
                  <a:cubicBezTo>
                    <a:pt x="65" y="70"/>
                    <a:pt x="63" y="69"/>
                    <a:pt x="63" y="67"/>
                  </a:cubicBezTo>
                  <a:cubicBezTo>
                    <a:pt x="63" y="65"/>
                    <a:pt x="65" y="63"/>
                    <a:pt x="67" y="63"/>
                  </a:cubicBezTo>
                  <a:close/>
                  <a:moveTo>
                    <a:pt x="67" y="59"/>
                  </a:moveTo>
                  <a:cubicBezTo>
                    <a:pt x="71" y="59"/>
                    <a:pt x="75" y="62"/>
                    <a:pt x="75" y="67"/>
                  </a:cubicBezTo>
                  <a:cubicBezTo>
                    <a:pt x="75" y="71"/>
                    <a:pt x="71" y="75"/>
                    <a:pt x="67" y="75"/>
                  </a:cubicBezTo>
                  <a:cubicBezTo>
                    <a:pt x="63" y="75"/>
                    <a:pt x="59" y="71"/>
                    <a:pt x="59" y="67"/>
                  </a:cubicBezTo>
                  <a:cubicBezTo>
                    <a:pt x="59" y="62"/>
                    <a:pt x="63" y="59"/>
                    <a:pt x="67" y="59"/>
                  </a:cubicBezTo>
                  <a:close/>
                  <a:moveTo>
                    <a:pt x="25" y="21"/>
                  </a:moveTo>
                  <a:cubicBezTo>
                    <a:pt x="25" y="21"/>
                    <a:pt x="25" y="21"/>
                    <a:pt x="25" y="22"/>
                  </a:cubicBezTo>
                  <a:cubicBezTo>
                    <a:pt x="25" y="22"/>
                    <a:pt x="25" y="22"/>
                    <a:pt x="25" y="22"/>
                  </a:cubicBezTo>
                  <a:cubicBezTo>
                    <a:pt x="25" y="22"/>
                    <a:pt x="25" y="22"/>
                    <a:pt x="25" y="22"/>
                  </a:cubicBezTo>
                  <a:cubicBezTo>
                    <a:pt x="25" y="22"/>
                    <a:pt x="25" y="22"/>
                    <a:pt x="25" y="22"/>
                  </a:cubicBezTo>
                  <a:cubicBezTo>
                    <a:pt x="25" y="22"/>
                    <a:pt x="25" y="22"/>
                    <a:pt x="25" y="22"/>
                  </a:cubicBezTo>
                  <a:cubicBezTo>
                    <a:pt x="25" y="21"/>
                    <a:pt x="25" y="21"/>
                    <a:pt x="25" y="21"/>
                  </a:cubicBezTo>
                  <a:close/>
                  <a:moveTo>
                    <a:pt x="25" y="22"/>
                  </a:moveTo>
                  <a:cubicBezTo>
                    <a:pt x="25" y="22"/>
                    <a:pt x="25" y="22"/>
                    <a:pt x="25" y="22"/>
                  </a:cubicBezTo>
                  <a:cubicBezTo>
                    <a:pt x="30" y="22"/>
                    <a:pt x="35" y="22"/>
                    <a:pt x="40" y="22"/>
                  </a:cubicBezTo>
                  <a:cubicBezTo>
                    <a:pt x="40" y="21"/>
                    <a:pt x="40" y="19"/>
                    <a:pt x="40" y="17"/>
                  </a:cubicBezTo>
                  <a:cubicBezTo>
                    <a:pt x="23" y="17"/>
                    <a:pt x="23" y="17"/>
                    <a:pt x="23" y="17"/>
                  </a:cubicBezTo>
                  <a:cubicBezTo>
                    <a:pt x="23" y="17"/>
                    <a:pt x="23" y="18"/>
                    <a:pt x="23" y="18"/>
                  </a:cubicBezTo>
                  <a:cubicBezTo>
                    <a:pt x="23" y="18"/>
                    <a:pt x="23" y="18"/>
                    <a:pt x="24" y="18"/>
                  </a:cubicBezTo>
                  <a:cubicBezTo>
                    <a:pt x="24" y="18"/>
                    <a:pt x="24" y="18"/>
                    <a:pt x="24" y="18"/>
                  </a:cubicBezTo>
                  <a:cubicBezTo>
                    <a:pt x="24" y="18"/>
                    <a:pt x="24" y="18"/>
                    <a:pt x="24" y="18"/>
                  </a:cubicBezTo>
                  <a:cubicBezTo>
                    <a:pt x="24" y="18"/>
                    <a:pt x="24" y="18"/>
                    <a:pt x="24" y="18"/>
                  </a:cubicBezTo>
                  <a:cubicBezTo>
                    <a:pt x="24" y="18"/>
                    <a:pt x="24" y="18"/>
                    <a:pt x="24" y="18"/>
                  </a:cubicBezTo>
                  <a:cubicBezTo>
                    <a:pt x="24" y="18"/>
                    <a:pt x="24" y="18"/>
                    <a:pt x="24" y="18"/>
                  </a:cubicBezTo>
                  <a:cubicBezTo>
                    <a:pt x="24" y="18"/>
                    <a:pt x="24" y="18"/>
                    <a:pt x="24" y="18"/>
                  </a:cubicBezTo>
                  <a:cubicBezTo>
                    <a:pt x="24" y="19"/>
                    <a:pt x="24" y="19"/>
                    <a:pt x="24" y="19"/>
                  </a:cubicBezTo>
                  <a:cubicBezTo>
                    <a:pt x="24" y="19"/>
                    <a:pt x="24" y="19"/>
                    <a:pt x="24" y="19"/>
                  </a:cubicBezTo>
                  <a:cubicBezTo>
                    <a:pt x="24" y="19"/>
                    <a:pt x="24" y="19"/>
                    <a:pt x="24" y="19"/>
                  </a:cubicBezTo>
                  <a:cubicBezTo>
                    <a:pt x="24" y="19"/>
                    <a:pt x="24" y="19"/>
                    <a:pt x="24" y="19"/>
                  </a:cubicBezTo>
                  <a:cubicBezTo>
                    <a:pt x="24" y="19"/>
                    <a:pt x="24" y="19"/>
                    <a:pt x="24" y="19"/>
                  </a:cubicBezTo>
                  <a:cubicBezTo>
                    <a:pt x="24" y="19"/>
                    <a:pt x="24" y="19"/>
                    <a:pt x="24" y="19"/>
                  </a:cubicBezTo>
                  <a:cubicBezTo>
                    <a:pt x="24" y="19"/>
                    <a:pt x="24" y="20"/>
                    <a:pt x="24" y="20"/>
                  </a:cubicBezTo>
                  <a:cubicBezTo>
                    <a:pt x="24" y="20"/>
                    <a:pt x="24" y="20"/>
                    <a:pt x="24" y="20"/>
                  </a:cubicBezTo>
                  <a:cubicBezTo>
                    <a:pt x="24" y="20"/>
                    <a:pt x="24" y="20"/>
                    <a:pt x="24" y="20"/>
                  </a:cubicBezTo>
                  <a:cubicBezTo>
                    <a:pt x="24" y="20"/>
                    <a:pt x="24" y="20"/>
                    <a:pt x="24" y="20"/>
                  </a:cubicBezTo>
                  <a:cubicBezTo>
                    <a:pt x="24" y="20"/>
                    <a:pt x="24" y="20"/>
                    <a:pt x="24" y="20"/>
                  </a:cubicBezTo>
                  <a:cubicBezTo>
                    <a:pt x="24" y="20"/>
                    <a:pt x="24" y="20"/>
                    <a:pt x="24" y="20"/>
                  </a:cubicBezTo>
                  <a:cubicBezTo>
                    <a:pt x="24" y="20"/>
                    <a:pt x="24" y="20"/>
                    <a:pt x="24" y="20"/>
                  </a:cubicBezTo>
                  <a:cubicBezTo>
                    <a:pt x="24" y="20"/>
                    <a:pt x="24" y="20"/>
                    <a:pt x="24" y="20"/>
                  </a:cubicBezTo>
                  <a:cubicBezTo>
                    <a:pt x="24" y="20"/>
                    <a:pt x="24" y="20"/>
                    <a:pt x="24" y="20"/>
                  </a:cubicBezTo>
                  <a:cubicBezTo>
                    <a:pt x="24" y="20"/>
                    <a:pt x="24" y="20"/>
                    <a:pt x="24" y="20"/>
                  </a:cubicBezTo>
                  <a:cubicBezTo>
                    <a:pt x="24" y="20"/>
                    <a:pt x="24" y="20"/>
                    <a:pt x="24" y="20"/>
                  </a:cubicBezTo>
                  <a:cubicBezTo>
                    <a:pt x="25" y="22"/>
                    <a:pt x="25" y="22"/>
                    <a:pt x="25" y="22"/>
                  </a:cubicBezTo>
                  <a:close/>
                  <a:moveTo>
                    <a:pt x="27" y="27"/>
                  </a:moveTo>
                  <a:cubicBezTo>
                    <a:pt x="27" y="27"/>
                    <a:pt x="27" y="27"/>
                    <a:pt x="27" y="27"/>
                  </a:cubicBezTo>
                  <a:cubicBezTo>
                    <a:pt x="27" y="27"/>
                    <a:pt x="27" y="27"/>
                    <a:pt x="27" y="27"/>
                  </a:cubicBezTo>
                  <a:cubicBezTo>
                    <a:pt x="27" y="27"/>
                    <a:pt x="27" y="27"/>
                    <a:pt x="27" y="27"/>
                  </a:cubicBezTo>
                  <a:cubicBezTo>
                    <a:pt x="27" y="27"/>
                    <a:pt x="27" y="27"/>
                    <a:pt x="27" y="27"/>
                  </a:cubicBezTo>
                  <a:cubicBezTo>
                    <a:pt x="27" y="27"/>
                    <a:pt x="27" y="27"/>
                    <a:pt x="27" y="27"/>
                  </a:cubicBezTo>
                  <a:cubicBezTo>
                    <a:pt x="27" y="27"/>
                    <a:pt x="27" y="27"/>
                    <a:pt x="27" y="27"/>
                  </a:cubicBezTo>
                  <a:cubicBezTo>
                    <a:pt x="27" y="27"/>
                    <a:pt x="27" y="27"/>
                    <a:pt x="27" y="27"/>
                  </a:cubicBezTo>
                  <a:cubicBezTo>
                    <a:pt x="27" y="27"/>
                    <a:pt x="27" y="27"/>
                    <a:pt x="27" y="27"/>
                  </a:cubicBezTo>
                  <a:cubicBezTo>
                    <a:pt x="27" y="27"/>
                    <a:pt x="27" y="27"/>
                    <a:pt x="27" y="27"/>
                  </a:cubicBezTo>
                  <a:cubicBezTo>
                    <a:pt x="27" y="27"/>
                    <a:pt x="27" y="27"/>
                    <a:pt x="27" y="27"/>
                  </a:cubicBezTo>
                  <a:cubicBezTo>
                    <a:pt x="27" y="28"/>
                    <a:pt x="27" y="28"/>
                    <a:pt x="27" y="28"/>
                  </a:cubicBezTo>
                  <a:cubicBezTo>
                    <a:pt x="27" y="28"/>
                    <a:pt x="27" y="28"/>
                    <a:pt x="27" y="28"/>
                  </a:cubicBezTo>
                  <a:cubicBezTo>
                    <a:pt x="27" y="28"/>
                    <a:pt x="27" y="28"/>
                    <a:pt x="27" y="28"/>
                  </a:cubicBezTo>
                  <a:cubicBezTo>
                    <a:pt x="27" y="28"/>
                    <a:pt x="27" y="28"/>
                    <a:pt x="27" y="28"/>
                  </a:cubicBezTo>
                  <a:cubicBezTo>
                    <a:pt x="27" y="28"/>
                    <a:pt x="27" y="28"/>
                    <a:pt x="27" y="28"/>
                  </a:cubicBezTo>
                  <a:cubicBezTo>
                    <a:pt x="27" y="28"/>
                    <a:pt x="27" y="28"/>
                    <a:pt x="27" y="28"/>
                  </a:cubicBezTo>
                  <a:cubicBezTo>
                    <a:pt x="27" y="28"/>
                    <a:pt x="27" y="28"/>
                    <a:pt x="27" y="28"/>
                  </a:cubicBezTo>
                  <a:cubicBezTo>
                    <a:pt x="28" y="29"/>
                    <a:pt x="28" y="30"/>
                    <a:pt x="28" y="31"/>
                  </a:cubicBezTo>
                  <a:cubicBezTo>
                    <a:pt x="33" y="31"/>
                    <a:pt x="37" y="31"/>
                    <a:pt x="42" y="31"/>
                  </a:cubicBezTo>
                  <a:cubicBezTo>
                    <a:pt x="41" y="30"/>
                    <a:pt x="41" y="28"/>
                    <a:pt x="41" y="27"/>
                  </a:cubicBezTo>
                  <a:cubicBezTo>
                    <a:pt x="36" y="27"/>
                    <a:pt x="31" y="27"/>
                    <a:pt x="27" y="27"/>
                  </a:cubicBezTo>
                  <a:close/>
                  <a:moveTo>
                    <a:pt x="17" y="0"/>
                  </a:moveTo>
                  <a:cubicBezTo>
                    <a:pt x="17" y="0"/>
                    <a:pt x="17" y="1"/>
                    <a:pt x="17" y="1"/>
                  </a:cubicBezTo>
                  <a:cubicBezTo>
                    <a:pt x="17" y="0"/>
                    <a:pt x="17" y="0"/>
                    <a:pt x="17" y="0"/>
                  </a:cubicBezTo>
                  <a:close/>
                  <a:moveTo>
                    <a:pt x="18" y="2"/>
                  </a:moveTo>
                  <a:cubicBezTo>
                    <a:pt x="18" y="2"/>
                    <a:pt x="18" y="2"/>
                    <a:pt x="18" y="2"/>
                  </a:cubicBezTo>
                  <a:cubicBezTo>
                    <a:pt x="18" y="2"/>
                    <a:pt x="18" y="2"/>
                    <a:pt x="18" y="2"/>
                  </a:cubicBezTo>
                  <a:close/>
                  <a:moveTo>
                    <a:pt x="18" y="2"/>
                  </a:moveTo>
                  <a:cubicBezTo>
                    <a:pt x="18" y="2"/>
                    <a:pt x="18" y="2"/>
                    <a:pt x="18" y="2"/>
                  </a:cubicBezTo>
                  <a:cubicBezTo>
                    <a:pt x="18" y="2"/>
                    <a:pt x="18" y="2"/>
                    <a:pt x="18" y="2"/>
                  </a:cubicBezTo>
                  <a:close/>
                  <a:moveTo>
                    <a:pt x="18" y="4"/>
                  </a:moveTo>
                  <a:cubicBezTo>
                    <a:pt x="18" y="4"/>
                    <a:pt x="19" y="4"/>
                    <a:pt x="19" y="4"/>
                  </a:cubicBezTo>
                  <a:cubicBezTo>
                    <a:pt x="18" y="4"/>
                    <a:pt x="18" y="4"/>
                    <a:pt x="18" y="4"/>
                  </a:cubicBezTo>
                  <a:close/>
                  <a:moveTo>
                    <a:pt x="39" y="63"/>
                  </a:moveTo>
                  <a:cubicBezTo>
                    <a:pt x="41" y="63"/>
                    <a:pt x="42" y="65"/>
                    <a:pt x="42" y="67"/>
                  </a:cubicBezTo>
                  <a:cubicBezTo>
                    <a:pt x="42" y="69"/>
                    <a:pt x="41" y="70"/>
                    <a:pt x="39" y="70"/>
                  </a:cubicBezTo>
                  <a:cubicBezTo>
                    <a:pt x="37" y="70"/>
                    <a:pt x="35" y="69"/>
                    <a:pt x="35" y="67"/>
                  </a:cubicBezTo>
                  <a:cubicBezTo>
                    <a:pt x="35" y="65"/>
                    <a:pt x="37" y="63"/>
                    <a:pt x="39" y="63"/>
                  </a:cubicBezTo>
                  <a:close/>
                  <a:moveTo>
                    <a:pt x="39" y="59"/>
                  </a:moveTo>
                  <a:cubicBezTo>
                    <a:pt x="43" y="59"/>
                    <a:pt x="46" y="62"/>
                    <a:pt x="46" y="67"/>
                  </a:cubicBezTo>
                  <a:cubicBezTo>
                    <a:pt x="46" y="71"/>
                    <a:pt x="43" y="75"/>
                    <a:pt x="39" y="75"/>
                  </a:cubicBezTo>
                  <a:cubicBezTo>
                    <a:pt x="34" y="75"/>
                    <a:pt x="31" y="71"/>
                    <a:pt x="31" y="67"/>
                  </a:cubicBezTo>
                  <a:cubicBezTo>
                    <a:pt x="31" y="62"/>
                    <a:pt x="34" y="59"/>
                    <a:pt x="39" y="59"/>
                  </a:cubicBezTo>
                  <a:close/>
                  <a:moveTo>
                    <a:pt x="47" y="41"/>
                  </a:moveTo>
                  <a:cubicBezTo>
                    <a:pt x="58" y="41"/>
                    <a:pt x="58" y="41"/>
                    <a:pt x="58" y="41"/>
                  </a:cubicBezTo>
                  <a:cubicBezTo>
                    <a:pt x="58" y="39"/>
                    <a:pt x="59" y="37"/>
                    <a:pt x="59" y="36"/>
                  </a:cubicBezTo>
                  <a:cubicBezTo>
                    <a:pt x="55" y="36"/>
                    <a:pt x="51" y="36"/>
                    <a:pt x="47" y="36"/>
                  </a:cubicBezTo>
                  <a:cubicBezTo>
                    <a:pt x="47" y="37"/>
                    <a:pt x="47" y="39"/>
                    <a:pt x="47" y="41"/>
                  </a:cubicBezTo>
                  <a:close/>
                  <a:moveTo>
                    <a:pt x="63" y="41"/>
                  </a:moveTo>
                  <a:cubicBezTo>
                    <a:pt x="74" y="41"/>
                    <a:pt x="74" y="41"/>
                    <a:pt x="74" y="41"/>
                  </a:cubicBezTo>
                  <a:cubicBezTo>
                    <a:pt x="75" y="39"/>
                    <a:pt x="75" y="37"/>
                    <a:pt x="76" y="36"/>
                  </a:cubicBezTo>
                  <a:cubicBezTo>
                    <a:pt x="72" y="36"/>
                    <a:pt x="68" y="36"/>
                    <a:pt x="63" y="36"/>
                  </a:cubicBezTo>
                  <a:cubicBezTo>
                    <a:pt x="63" y="37"/>
                    <a:pt x="63" y="39"/>
                    <a:pt x="63" y="41"/>
                  </a:cubicBezTo>
                  <a:close/>
                  <a:moveTo>
                    <a:pt x="27" y="27"/>
                  </a:moveTo>
                  <a:cubicBezTo>
                    <a:pt x="27" y="27"/>
                    <a:pt x="27" y="27"/>
                    <a:pt x="27" y="27"/>
                  </a:cubicBezTo>
                  <a:cubicBezTo>
                    <a:pt x="27" y="27"/>
                    <a:pt x="27" y="27"/>
                    <a:pt x="27" y="27"/>
                  </a:cubicBezTo>
                  <a:close/>
                  <a:moveTo>
                    <a:pt x="25" y="21"/>
                  </a:moveTo>
                  <a:cubicBezTo>
                    <a:pt x="25" y="21"/>
                    <a:pt x="25" y="21"/>
                    <a:pt x="25" y="21"/>
                  </a:cubicBezTo>
                  <a:cubicBezTo>
                    <a:pt x="25" y="21"/>
                    <a:pt x="25" y="21"/>
                    <a:pt x="25" y="21"/>
                  </a:cubicBezTo>
                  <a:cubicBezTo>
                    <a:pt x="25" y="21"/>
                    <a:pt x="25" y="21"/>
                    <a:pt x="25" y="21"/>
                  </a:cubicBezTo>
                  <a:cubicBezTo>
                    <a:pt x="25" y="21"/>
                    <a:pt x="25" y="21"/>
                    <a:pt x="25" y="21"/>
                  </a:cubicBezTo>
                  <a:cubicBezTo>
                    <a:pt x="25" y="21"/>
                    <a:pt x="25" y="21"/>
                    <a:pt x="25" y="21"/>
                  </a:cubicBezTo>
                  <a:cubicBezTo>
                    <a:pt x="25" y="21"/>
                    <a:pt x="25" y="21"/>
                    <a:pt x="25" y="21"/>
                  </a:cubicBezTo>
                  <a:close/>
                  <a:moveTo>
                    <a:pt x="25" y="22"/>
                  </a:moveTo>
                  <a:cubicBezTo>
                    <a:pt x="25" y="22"/>
                    <a:pt x="25" y="22"/>
                    <a:pt x="25" y="22"/>
                  </a:cubicBezTo>
                  <a:cubicBezTo>
                    <a:pt x="25" y="22"/>
                    <a:pt x="25" y="22"/>
                    <a:pt x="25" y="22"/>
                  </a:cubicBezTo>
                  <a:close/>
                  <a:moveTo>
                    <a:pt x="44" y="17"/>
                  </a:moveTo>
                  <a:cubicBezTo>
                    <a:pt x="44" y="19"/>
                    <a:pt x="45" y="21"/>
                    <a:pt x="45" y="22"/>
                  </a:cubicBezTo>
                  <a:cubicBezTo>
                    <a:pt x="50" y="22"/>
                    <a:pt x="55" y="22"/>
                    <a:pt x="61" y="22"/>
                  </a:cubicBezTo>
                  <a:cubicBezTo>
                    <a:pt x="61" y="21"/>
                    <a:pt x="61" y="19"/>
                    <a:pt x="61" y="17"/>
                  </a:cubicBezTo>
                  <a:cubicBezTo>
                    <a:pt x="44" y="17"/>
                    <a:pt x="44" y="17"/>
                    <a:pt x="44" y="17"/>
                  </a:cubicBezTo>
                  <a:close/>
                  <a:moveTo>
                    <a:pt x="46" y="27"/>
                  </a:moveTo>
                  <a:cubicBezTo>
                    <a:pt x="46" y="28"/>
                    <a:pt x="46" y="30"/>
                    <a:pt x="46" y="31"/>
                  </a:cubicBezTo>
                  <a:cubicBezTo>
                    <a:pt x="51" y="31"/>
                    <a:pt x="55" y="31"/>
                    <a:pt x="59" y="31"/>
                  </a:cubicBezTo>
                  <a:cubicBezTo>
                    <a:pt x="60" y="30"/>
                    <a:pt x="60" y="28"/>
                    <a:pt x="60" y="27"/>
                  </a:cubicBezTo>
                  <a:cubicBezTo>
                    <a:pt x="55" y="27"/>
                    <a:pt x="50" y="27"/>
                    <a:pt x="46" y="27"/>
                  </a:cubicBezTo>
                  <a:close/>
                  <a:moveTo>
                    <a:pt x="64" y="31"/>
                  </a:moveTo>
                  <a:cubicBezTo>
                    <a:pt x="64" y="30"/>
                    <a:pt x="64" y="28"/>
                    <a:pt x="65" y="27"/>
                  </a:cubicBezTo>
                  <a:cubicBezTo>
                    <a:pt x="70" y="27"/>
                    <a:pt x="74" y="27"/>
                    <a:pt x="79" y="27"/>
                  </a:cubicBezTo>
                  <a:cubicBezTo>
                    <a:pt x="78" y="28"/>
                    <a:pt x="78" y="30"/>
                    <a:pt x="77" y="31"/>
                  </a:cubicBezTo>
                  <a:cubicBezTo>
                    <a:pt x="73" y="31"/>
                    <a:pt x="69" y="31"/>
                    <a:pt x="64" y="31"/>
                  </a:cubicBezTo>
                  <a:close/>
                  <a:moveTo>
                    <a:pt x="65" y="22"/>
                  </a:moveTo>
                  <a:cubicBezTo>
                    <a:pt x="65" y="21"/>
                    <a:pt x="66" y="19"/>
                    <a:pt x="66" y="17"/>
                  </a:cubicBezTo>
                  <a:cubicBezTo>
                    <a:pt x="82" y="17"/>
                    <a:pt x="82" y="17"/>
                    <a:pt x="82" y="17"/>
                  </a:cubicBezTo>
                  <a:cubicBezTo>
                    <a:pt x="82" y="19"/>
                    <a:pt x="81" y="21"/>
                    <a:pt x="81" y="22"/>
                  </a:cubicBezTo>
                  <a:cubicBezTo>
                    <a:pt x="76" y="22"/>
                    <a:pt x="71" y="22"/>
                    <a:pt x="65"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grpSp>
      <p:sp>
        <p:nvSpPr>
          <p:cNvPr id="88" name="矩形 87"/>
          <p:cNvSpPr/>
          <p:nvPr/>
        </p:nvSpPr>
        <p:spPr>
          <a:xfrm>
            <a:off x="874548" y="2888507"/>
            <a:ext cx="1114216" cy="276999"/>
          </a:xfrm>
          <a:prstGeom prst="rect">
            <a:avLst/>
          </a:prstGeom>
        </p:spPr>
        <p:txBody>
          <a:bodyPr wrap="none" lIns="91438" tIns="45719" rIns="91438" bIns="45719">
            <a:spAutoFit/>
          </a:bodyPr>
          <a:lstStyle/>
          <a:p>
            <a:r>
              <a:rPr lang="en-US" altLang="zh-CN" sz="1200" b="1" dirty="0">
                <a:solidFill>
                  <a:schemeClr val="tx1">
                    <a:lumMod val="75000"/>
                    <a:lumOff val="25000"/>
                  </a:schemeClr>
                </a:solidFill>
                <a:latin typeface="微软雅黑" panose="020B0503020204020204" pitchFamily="34" charset="-122"/>
                <a:ea typeface="微软雅黑" panose="020B0503020204020204" pitchFamily="34" charset="-122"/>
              </a:rPr>
              <a:t>RACE STATS</a:t>
            </a:r>
            <a:endPar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9" name="矩形 88"/>
          <p:cNvSpPr/>
          <p:nvPr/>
        </p:nvSpPr>
        <p:spPr>
          <a:xfrm>
            <a:off x="856631" y="3184819"/>
            <a:ext cx="1620958" cy="1169549"/>
          </a:xfrm>
          <a:prstGeom prst="rect">
            <a:avLst/>
          </a:prstGeom>
        </p:spPr>
        <p:txBody>
          <a:bodyPr wrap="square" lIns="91438" tIns="45719" rIns="91438" bIns="45719">
            <a:spAutoFit/>
          </a:bodyPr>
          <a:lstStyle/>
          <a:p>
            <a:r>
              <a:rPr lang="en-US" altLang="zh-CN" sz="1000" dirty="0">
                <a:solidFill>
                  <a:schemeClr val="tx1">
                    <a:lumMod val="75000"/>
                    <a:lumOff val="25000"/>
                  </a:schemeClr>
                </a:solidFill>
              </a:rPr>
              <a:t>he Clipper Round the World Yacht Race is the only event of its type. Anyone, even if they have never stepped on a boat before, can join the adventure.</a:t>
            </a:r>
            <a:endParaRPr lang="zh-CN" altLang="en-US" sz="1000" dirty="0">
              <a:solidFill>
                <a:schemeClr val="tx1">
                  <a:lumMod val="75000"/>
                  <a:lumOff val="25000"/>
                </a:schemeClr>
              </a:solidFill>
            </a:endParaRPr>
          </a:p>
        </p:txBody>
      </p:sp>
      <p:sp>
        <p:nvSpPr>
          <p:cNvPr id="90" name="矩形 89"/>
          <p:cNvSpPr/>
          <p:nvPr/>
        </p:nvSpPr>
        <p:spPr>
          <a:xfrm>
            <a:off x="2924311" y="2888507"/>
            <a:ext cx="1062920" cy="276999"/>
          </a:xfrm>
          <a:prstGeom prst="rect">
            <a:avLst/>
          </a:prstGeom>
        </p:spPr>
        <p:txBody>
          <a:bodyPr wrap="none" lIns="91438" tIns="45719" rIns="91438" bIns="45719">
            <a:spAutoFit/>
          </a:bodyPr>
          <a:lstStyle/>
          <a:p>
            <a:r>
              <a:rPr lang="en-US" altLang="zh-CN" sz="1200" b="1" dirty="0">
                <a:solidFill>
                  <a:schemeClr val="tx1">
                    <a:lumMod val="75000"/>
                    <a:lumOff val="25000"/>
                  </a:schemeClr>
                </a:solidFill>
                <a:latin typeface="微软雅黑" panose="020B0503020204020204" pitchFamily="34" charset="-122"/>
                <a:ea typeface="微软雅黑" panose="020B0503020204020204" pitchFamily="34" charset="-122"/>
              </a:rPr>
              <a:t>THE PORTS</a:t>
            </a:r>
            <a:endPar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1" name="矩形 90"/>
          <p:cNvSpPr/>
          <p:nvPr/>
        </p:nvSpPr>
        <p:spPr>
          <a:xfrm>
            <a:off x="2894985" y="3184819"/>
            <a:ext cx="1620958" cy="1169549"/>
          </a:xfrm>
          <a:prstGeom prst="rect">
            <a:avLst/>
          </a:prstGeom>
        </p:spPr>
        <p:txBody>
          <a:bodyPr wrap="square" lIns="91438" tIns="45719" rIns="91438" bIns="45719">
            <a:spAutoFit/>
          </a:bodyPr>
          <a:lstStyle/>
          <a:p>
            <a:r>
              <a:rPr lang="en-US" altLang="zh-CN" sz="1000" dirty="0">
                <a:solidFill>
                  <a:schemeClr val="tx1">
                    <a:lumMod val="75000"/>
                    <a:lumOff val="25000"/>
                  </a:schemeClr>
                </a:solidFill>
              </a:rPr>
              <a:t>he Clipper Round the World Yacht Race is the only event of its type. Anyone, even if they have never stepped on a boat before, can join the adventure.</a:t>
            </a:r>
            <a:endParaRPr lang="zh-CN" altLang="en-US" sz="1000" dirty="0">
              <a:solidFill>
                <a:schemeClr val="tx1">
                  <a:lumMod val="75000"/>
                  <a:lumOff val="25000"/>
                </a:schemeClr>
              </a:solidFill>
            </a:endParaRPr>
          </a:p>
        </p:txBody>
      </p:sp>
      <p:sp>
        <p:nvSpPr>
          <p:cNvPr id="92" name="矩形 91"/>
          <p:cNvSpPr/>
          <p:nvPr/>
        </p:nvSpPr>
        <p:spPr>
          <a:xfrm>
            <a:off x="4951908" y="2888507"/>
            <a:ext cx="1381212" cy="276999"/>
          </a:xfrm>
          <a:prstGeom prst="rect">
            <a:avLst/>
          </a:prstGeom>
        </p:spPr>
        <p:txBody>
          <a:bodyPr wrap="none" lIns="91438" tIns="45719" rIns="91438" bIns="45719">
            <a:spAutoFit/>
          </a:bodyPr>
          <a:lstStyle/>
          <a:p>
            <a:r>
              <a:rPr lang="en-US" altLang="zh-CN" sz="1200" b="1" dirty="0">
                <a:solidFill>
                  <a:schemeClr val="tx1">
                    <a:lumMod val="75000"/>
                    <a:lumOff val="25000"/>
                  </a:schemeClr>
                </a:solidFill>
                <a:latin typeface="微软雅黑" panose="020B0503020204020204" pitchFamily="34" charset="-122"/>
                <a:ea typeface="微软雅黑" panose="020B0503020204020204" pitchFamily="34" charset="-122"/>
              </a:rPr>
              <a:t>JOIN THE RACE</a:t>
            </a:r>
            <a:endPar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3" name="矩形 92"/>
          <p:cNvSpPr/>
          <p:nvPr/>
        </p:nvSpPr>
        <p:spPr>
          <a:xfrm>
            <a:off x="4933338" y="3184819"/>
            <a:ext cx="1620958" cy="1169549"/>
          </a:xfrm>
          <a:prstGeom prst="rect">
            <a:avLst/>
          </a:prstGeom>
        </p:spPr>
        <p:txBody>
          <a:bodyPr wrap="square" lIns="91438" tIns="45719" rIns="91438" bIns="45719">
            <a:spAutoFit/>
          </a:bodyPr>
          <a:lstStyle/>
          <a:p>
            <a:r>
              <a:rPr lang="en-US" altLang="zh-CN" sz="1000" dirty="0">
                <a:solidFill>
                  <a:schemeClr val="tx1">
                    <a:lumMod val="75000"/>
                    <a:lumOff val="25000"/>
                  </a:schemeClr>
                </a:solidFill>
              </a:rPr>
              <a:t>he Clipper Round the World Yacht Race is the only event of its type. Anyone, even if they have never stepped on a boat before, can join the adventure.</a:t>
            </a:r>
            <a:endParaRPr lang="zh-CN" altLang="en-US" sz="1000" dirty="0">
              <a:solidFill>
                <a:schemeClr val="tx1">
                  <a:lumMod val="75000"/>
                  <a:lumOff val="25000"/>
                </a:schemeClr>
              </a:solidFill>
            </a:endParaRPr>
          </a:p>
        </p:txBody>
      </p:sp>
      <p:sp>
        <p:nvSpPr>
          <p:cNvPr id="94" name="矩形 93"/>
          <p:cNvSpPr/>
          <p:nvPr/>
        </p:nvSpPr>
        <p:spPr>
          <a:xfrm>
            <a:off x="6977562" y="2888507"/>
            <a:ext cx="972446" cy="276999"/>
          </a:xfrm>
          <a:prstGeom prst="rect">
            <a:avLst/>
          </a:prstGeom>
        </p:spPr>
        <p:txBody>
          <a:bodyPr wrap="none" lIns="91438" tIns="45719" rIns="91438" bIns="45719">
            <a:spAutoFit/>
          </a:bodyPr>
          <a:lstStyle/>
          <a:p>
            <a:r>
              <a:rPr lang="en-US" altLang="zh-CN" sz="1200" b="1" dirty="0">
                <a:solidFill>
                  <a:schemeClr val="tx1">
                    <a:lumMod val="75000"/>
                    <a:lumOff val="25000"/>
                  </a:schemeClr>
                </a:solidFill>
                <a:latin typeface="微软雅黑" panose="020B0503020204020204" pitchFamily="34" charset="-122"/>
                <a:ea typeface="微软雅黑" panose="020B0503020204020204" pitchFamily="34" charset="-122"/>
              </a:rPr>
              <a:t>16 RACES </a:t>
            </a:r>
            <a:endPar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5" name="矩形 94"/>
          <p:cNvSpPr/>
          <p:nvPr/>
        </p:nvSpPr>
        <p:spPr>
          <a:xfrm>
            <a:off x="6971691" y="3184819"/>
            <a:ext cx="1620958" cy="1169549"/>
          </a:xfrm>
          <a:prstGeom prst="rect">
            <a:avLst/>
          </a:prstGeom>
        </p:spPr>
        <p:txBody>
          <a:bodyPr wrap="square" lIns="91438" tIns="45719" rIns="91438" bIns="45719">
            <a:spAutoFit/>
          </a:bodyPr>
          <a:lstStyle/>
          <a:p>
            <a:r>
              <a:rPr lang="en-US" altLang="zh-CN" sz="1000" dirty="0">
                <a:solidFill>
                  <a:schemeClr val="tx1">
                    <a:lumMod val="75000"/>
                    <a:lumOff val="25000"/>
                  </a:schemeClr>
                </a:solidFill>
              </a:rPr>
              <a:t>he Clipper Round the World Yacht Race is the only event of its type. Anyone, even if they have never stepped on a boat before, can join the adventure.</a:t>
            </a:r>
            <a:endParaRPr lang="zh-CN" altLang="en-US" sz="1000" dirty="0">
              <a:solidFill>
                <a:schemeClr val="tx1">
                  <a:lumMod val="75000"/>
                  <a:lumOff val="25000"/>
                </a:schemeClr>
              </a:solidFill>
            </a:endParaRPr>
          </a:p>
        </p:txBody>
      </p:sp>
      <p:grpSp>
        <p:nvGrpSpPr>
          <p:cNvPr id="96" name="组合 95"/>
          <p:cNvGrpSpPr/>
          <p:nvPr/>
        </p:nvGrpSpPr>
        <p:grpSpPr>
          <a:xfrm>
            <a:off x="5364581" y="2117053"/>
            <a:ext cx="380695" cy="255269"/>
            <a:chOff x="10704513" y="2078038"/>
            <a:chExt cx="684213" cy="458788"/>
          </a:xfrm>
          <a:solidFill>
            <a:schemeClr val="bg1"/>
          </a:solidFill>
        </p:grpSpPr>
        <p:sp>
          <p:nvSpPr>
            <p:cNvPr id="97" name="Freeform 21"/>
            <p:cNvSpPr>
              <a:spLocks noEditPoints="1"/>
            </p:cNvSpPr>
            <p:nvPr/>
          </p:nvSpPr>
          <p:spPr bwMode="auto">
            <a:xfrm>
              <a:off x="11006138" y="2078038"/>
              <a:ext cx="382588" cy="269875"/>
            </a:xfrm>
            <a:custGeom>
              <a:avLst/>
              <a:gdLst>
                <a:gd name="T0" fmla="*/ 0 w 241"/>
                <a:gd name="T1" fmla="*/ 0 h 170"/>
                <a:gd name="T2" fmla="*/ 241 w 241"/>
                <a:gd name="T3" fmla="*/ 0 h 170"/>
                <a:gd name="T4" fmla="*/ 241 w 241"/>
                <a:gd name="T5" fmla="*/ 170 h 170"/>
                <a:gd name="T6" fmla="*/ 0 w 241"/>
                <a:gd name="T7" fmla="*/ 170 h 170"/>
                <a:gd name="T8" fmla="*/ 0 w 241"/>
                <a:gd name="T9" fmla="*/ 0 h 170"/>
                <a:gd name="T10" fmla="*/ 0 w 241"/>
                <a:gd name="T11" fmla="*/ 0 h 170"/>
                <a:gd name="T12" fmla="*/ 33 w 241"/>
                <a:gd name="T13" fmla="*/ 71 h 170"/>
                <a:gd name="T14" fmla="*/ 33 w 241"/>
                <a:gd name="T15" fmla="*/ 33 h 170"/>
                <a:gd name="T16" fmla="*/ 208 w 241"/>
                <a:gd name="T17" fmla="*/ 33 h 170"/>
                <a:gd name="T18" fmla="*/ 33 w 241"/>
                <a:gd name="T19" fmla="*/ 71 h 170"/>
                <a:gd name="T20" fmla="*/ 33 w 241"/>
                <a:gd name="T21" fmla="*/ 71 h 170"/>
                <a:gd name="T22" fmla="*/ 33 w 241"/>
                <a:gd name="T23" fmla="*/ 104 h 170"/>
                <a:gd name="T24" fmla="*/ 33 w 241"/>
                <a:gd name="T25" fmla="*/ 71 h 170"/>
                <a:gd name="T26" fmla="*/ 175 w 241"/>
                <a:gd name="T27" fmla="*/ 71 h 170"/>
                <a:gd name="T28" fmla="*/ 33 w 241"/>
                <a:gd name="T29" fmla="*/ 104 h 170"/>
                <a:gd name="T30" fmla="*/ 33 w 241"/>
                <a:gd name="T31" fmla="*/ 104 h 170"/>
                <a:gd name="T32" fmla="*/ 33 w 241"/>
                <a:gd name="T33" fmla="*/ 142 h 170"/>
                <a:gd name="T34" fmla="*/ 33 w 241"/>
                <a:gd name="T35" fmla="*/ 104 h 170"/>
                <a:gd name="T36" fmla="*/ 132 w 241"/>
                <a:gd name="T37" fmla="*/ 104 h 170"/>
                <a:gd name="T38" fmla="*/ 33 w 241"/>
                <a:gd name="T39" fmla="*/ 142 h 170"/>
                <a:gd name="T40" fmla="*/ 33 w 241"/>
                <a:gd name="T41" fmla="*/ 142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1" h="170">
                  <a:moveTo>
                    <a:pt x="0" y="0"/>
                  </a:moveTo>
                  <a:lnTo>
                    <a:pt x="241" y="0"/>
                  </a:lnTo>
                  <a:lnTo>
                    <a:pt x="241" y="170"/>
                  </a:lnTo>
                  <a:lnTo>
                    <a:pt x="0" y="170"/>
                  </a:lnTo>
                  <a:lnTo>
                    <a:pt x="0" y="0"/>
                  </a:lnTo>
                  <a:lnTo>
                    <a:pt x="0" y="0"/>
                  </a:lnTo>
                  <a:close/>
                  <a:moveTo>
                    <a:pt x="33" y="71"/>
                  </a:moveTo>
                  <a:lnTo>
                    <a:pt x="33" y="33"/>
                  </a:lnTo>
                  <a:lnTo>
                    <a:pt x="208" y="33"/>
                  </a:lnTo>
                  <a:lnTo>
                    <a:pt x="33" y="71"/>
                  </a:lnTo>
                  <a:lnTo>
                    <a:pt x="33" y="71"/>
                  </a:lnTo>
                  <a:close/>
                  <a:moveTo>
                    <a:pt x="33" y="104"/>
                  </a:moveTo>
                  <a:lnTo>
                    <a:pt x="33" y="71"/>
                  </a:lnTo>
                  <a:lnTo>
                    <a:pt x="175" y="71"/>
                  </a:lnTo>
                  <a:lnTo>
                    <a:pt x="33" y="104"/>
                  </a:lnTo>
                  <a:lnTo>
                    <a:pt x="33" y="104"/>
                  </a:lnTo>
                  <a:close/>
                  <a:moveTo>
                    <a:pt x="33" y="142"/>
                  </a:moveTo>
                  <a:lnTo>
                    <a:pt x="33" y="104"/>
                  </a:lnTo>
                  <a:lnTo>
                    <a:pt x="132" y="104"/>
                  </a:lnTo>
                  <a:lnTo>
                    <a:pt x="33" y="142"/>
                  </a:lnTo>
                  <a:lnTo>
                    <a:pt x="33" y="14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98" name="Freeform 22"/>
            <p:cNvSpPr>
              <a:spLocks noEditPoints="1"/>
            </p:cNvSpPr>
            <p:nvPr/>
          </p:nvSpPr>
          <p:spPr bwMode="auto">
            <a:xfrm>
              <a:off x="10704513" y="2144713"/>
              <a:ext cx="684213" cy="392113"/>
            </a:xfrm>
            <a:custGeom>
              <a:avLst/>
              <a:gdLst>
                <a:gd name="T0" fmla="*/ 18 w 91"/>
                <a:gd name="T1" fmla="*/ 34 h 52"/>
                <a:gd name="T2" fmla="*/ 27 w 91"/>
                <a:gd name="T3" fmla="*/ 43 h 52"/>
                <a:gd name="T4" fmla="*/ 18 w 91"/>
                <a:gd name="T5" fmla="*/ 52 h 52"/>
                <a:gd name="T6" fmla="*/ 9 w 91"/>
                <a:gd name="T7" fmla="*/ 43 h 52"/>
                <a:gd name="T8" fmla="*/ 18 w 91"/>
                <a:gd name="T9" fmla="*/ 34 h 52"/>
                <a:gd name="T10" fmla="*/ 2 w 91"/>
                <a:gd name="T11" fmla="*/ 41 h 52"/>
                <a:gd name="T12" fmla="*/ 4 w 91"/>
                <a:gd name="T13" fmla="*/ 41 h 52"/>
                <a:gd name="T14" fmla="*/ 5 w 91"/>
                <a:gd name="T15" fmla="*/ 41 h 52"/>
                <a:gd name="T16" fmla="*/ 18 w 91"/>
                <a:gd name="T17" fmla="*/ 31 h 52"/>
                <a:gd name="T18" fmla="*/ 30 w 91"/>
                <a:gd name="T19" fmla="*/ 41 h 52"/>
                <a:gd name="T20" fmla="*/ 58 w 91"/>
                <a:gd name="T21" fmla="*/ 41 h 52"/>
                <a:gd name="T22" fmla="*/ 70 w 91"/>
                <a:gd name="T23" fmla="*/ 31 h 52"/>
                <a:gd name="T24" fmla="*/ 82 w 91"/>
                <a:gd name="T25" fmla="*/ 41 h 52"/>
                <a:gd name="T26" fmla="*/ 91 w 91"/>
                <a:gd name="T27" fmla="*/ 41 h 52"/>
                <a:gd name="T28" fmla="*/ 91 w 91"/>
                <a:gd name="T29" fmla="*/ 27 h 52"/>
                <a:gd name="T30" fmla="*/ 37 w 91"/>
                <a:gd name="T31" fmla="*/ 27 h 52"/>
                <a:gd name="T32" fmla="*/ 37 w 91"/>
                <a:gd name="T33" fmla="*/ 0 h 52"/>
                <a:gd name="T34" fmla="*/ 12 w 91"/>
                <a:gd name="T35" fmla="*/ 0 h 52"/>
                <a:gd name="T36" fmla="*/ 2 w 91"/>
                <a:gd name="T37" fmla="*/ 18 h 52"/>
                <a:gd name="T38" fmla="*/ 2 w 91"/>
                <a:gd name="T39" fmla="*/ 27 h 52"/>
                <a:gd name="T40" fmla="*/ 2 w 91"/>
                <a:gd name="T41" fmla="*/ 30 h 52"/>
                <a:gd name="T42" fmla="*/ 2 w 91"/>
                <a:gd name="T43" fmla="*/ 35 h 52"/>
                <a:gd name="T44" fmla="*/ 0 w 91"/>
                <a:gd name="T45" fmla="*/ 35 h 52"/>
                <a:gd name="T46" fmla="*/ 0 w 91"/>
                <a:gd name="T47" fmla="*/ 41 h 52"/>
                <a:gd name="T48" fmla="*/ 2 w 91"/>
                <a:gd name="T49" fmla="*/ 41 h 52"/>
                <a:gd name="T50" fmla="*/ 18 w 91"/>
                <a:gd name="T51" fmla="*/ 39 h 52"/>
                <a:gd name="T52" fmla="*/ 22 w 91"/>
                <a:gd name="T53" fmla="*/ 43 h 52"/>
                <a:gd name="T54" fmla="*/ 18 w 91"/>
                <a:gd name="T55" fmla="*/ 48 h 52"/>
                <a:gd name="T56" fmla="*/ 13 w 91"/>
                <a:gd name="T57" fmla="*/ 43 h 52"/>
                <a:gd name="T58" fmla="*/ 18 w 91"/>
                <a:gd name="T59" fmla="*/ 39 h 52"/>
                <a:gd name="T60" fmla="*/ 70 w 91"/>
                <a:gd name="T61" fmla="*/ 34 h 52"/>
                <a:gd name="T62" fmla="*/ 79 w 91"/>
                <a:gd name="T63" fmla="*/ 43 h 52"/>
                <a:gd name="T64" fmla="*/ 70 w 91"/>
                <a:gd name="T65" fmla="*/ 52 h 52"/>
                <a:gd name="T66" fmla="*/ 61 w 91"/>
                <a:gd name="T67" fmla="*/ 43 h 52"/>
                <a:gd name="T68" fmla="*/ 70 w 91"/>
                <a:gd name="T69" fmla="*/ 34 h 52"/>
                <a:gd name="T70" fmla="*/ 70 w 91"/>
                <a:gd name="T71" fmla="*/ 39 h 52"/>
                <a:gd name="T72" fmla="*/ 74 w 91"/>
                <a:gd name="T73" fmla="*/ 43 h 52"/>
                <a:gd name="T74" fmla="*/ 70 w 91"/>
                <a:gd name="T75" fmla="*/ 48 h 52"/>
                <a:gd name="T76" fmla="*/ 66 w 91"/>
                <a:gd name="T77" fmla="*/ 43 h 52"/>
                <a:gd name="T78" fmla="*/ 70 w 91"/>
                <a:gd name="T79" fmla="*/ 39 h 52"/>
                <a:gd name="T80" fmla="*/ 5 w 91"/>
                <a:gd name="T81" fmla="*/ 18 h 52"/>
                <a:gd name="T82" fmla="*/ 12 w 91"/>
                <a:gd name="T83" fmla="*/ 18 h 52"/>
                <a:gd name="T84" fmla="*/ 12 w 91"/>
                <a:gd name="T85" fmla="*/ 5 h 52"/>
                <a:gd name="T86" fmla="*/ 5 w 91"/>
                <a:gd name="T87" fmla="*/ 18 h 52"/>
                <a:gd name="T88" fmla="*/ 15 w 91"/>
                <a:gd name="T89" fmla="*/ 18 h 52"/>
                <a:gd name="T90" fmla="*/ 27 w 91"/>
                <a:gd name="T91" fmla="*/ 18 h 52"/>
                <a:gd name="T92" fmla="*/ 27 w 91"/>
                <a:gd name="T93" fmla="*/ 5 h 52"/>
                <a:gd name="T94" fmla="*/ 15 w 91"/>
                <a:gd name="T95" fmla="*/ 5 h 52"/>
                <a:gd name="T96" fmla="*/ 15 w 91"/>
                <a:gd name="T97" fmla="*/ 18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1" h="52">
                  <a:moveTo>
                    <a:pt x="18" y="34"/>
                  </a:moveTo>
                  <a:cubicBezTo>
                    <a:pt x="23" y="34"/>
                    <a:pt x="27" y="38"/>
                    <a:pt x="27" y="43"/>
                  </a:cubicBezTo>
                  <a:cubicBezTo>
                    <a:pt x="27" y="48"/>
                    <a:pt x="23" y="52"/>
                    <a:pt x="18" y="52"/>
                  </a:cubicBezTo>
                  <a:cubicBezTo>
                    <a:pt x="13" y="52"/>
                    <a:pt x="9" y="48"/>
                    <a:pt x="9" y="43"/>
                  </a:cubicBezTo>
                  <a:cubicBezTo>
                    <a:pt x="9" y="38"/>
                    <a:pt x="13" y="34"/>
                    <a:pt x="18" y="34"/>
                  </a:cubicBezTo>
                  <a:close/>
                  <a:moveTo>
                    <a:pt x="2" y="41"/>
                  </a:moveTo>
                  <a:cubicBezTo>
                    <a:pt x="4" y="41"/>
                    <a:pt x="4" y="41"/>
                    <a:pt x="4" y="41"/>
                  </a:cubicBezTo>
                  <a:cubicBezTo>
                    <a:pt x="5" y="41"/>
                    <a:pt x="5" y="41"/>
                    <a:pt x="5" y="41"/>
                  </a:cubicBezTo>
                  <a:cubicBezTo>
                    <a:pt x="6" y="36"/>
                    <a:pt x="11" y="31"/>
                    <a:pt x="18" y="31"/>
                  </a:cubicBezTo>
                  <a:cubicBezTo>
                    <a:pt x="24" y="31"/>
                    <a:pt x="29" y="36"/>
                    <a:pt x="30" y="41"/>
                  </a:cubicBezTo>
                  <a:cubicBezTo>
                    <a:pt x="58" y="41"/>
                    <a:pt x="58" y="41"/>
                    <a:pt x="58" y="41"/>
                  </a:cubicBezTo>
                  <a:cubicBezTo>
                    <a:pt x="58" y="36"/>
                    <a:pt x="64" y="31"/>
                    <a:pt x="70" y="31"/>
                  </a:cubicBezTo>
                  <a:cubicBezTo>
                    <a:pt x="76" y="31"/>
                    <a:pt x="81" y="36"/>
                    <a:pt x="82" y="41"/>
                  </a:cubicBezTo>
                  <a:cubicBezTo>
                    <a:pt x="91" y="41"/>
                    <a:pt x="91" y="41"/>
                    <a:pt x="91" y="41"/>
                  </a:cubicBezTo>
                  <a:cubicBezTo>
                    <a:pt x="91" y="27"/>
                    <a:pt x="91" y="27"/>
                    <a:pt x="91" y="27"/>
                  </a:cubicBezTo>
                  <a:cubicBezTo>
                    <a:pt x="37" y="27"/>
                    <a:pt x="37" y="27"/>
                    <a:pt x="37" y="27"/>
                  </a:cubicBezTo>
                  <a:cubicBezTo>
                    <a:pt x="37" y="0"/>
                    <a:pt x="37" y="0"/>
                    <a:pt x="37" y="0"/>
                  </a:cubicBezTo>
                  <a:cubicBezTo>
                    <a:pt x="12" y="0"/>
                    <a:pt x="12" y="0"/>
                    <a:pt x="12" y="0"/>
                  </a:cubicBezTo>
                  <a:cubicBezTo>
                    <a:pt x="2" y="18"/>
                    <a:pt x="2" y="18"/>
                    <a:pt x="2" y="18"/>
                  </a:cubicBezTo>
                  <a:cubicBezTo>
                    <a:pt x="2" y="27"/>
                    <a:pt x="2" y="27"/>
                    <a:pt x="2" y="27"/>
                  </a:cubicBezTo>
                  <a:cubicBezTo>
                    <a:pt x="2" y="30"/>
                    <a:pt x="2" y="30"/>
                    <a:pt x="2" y="30"/>
                  </a:cubicBezTo>
                  <a:cubicBezTo>
                    <a:pt x="2" y="35"/>
                    <a:pt x="2" y="35"/>
                    <a:pt x="2" y="35"/>
                  </a:cubicBezTo>
                  <a:cubicBezTo>
                    <a:pt x="0" y="35"/>
                    <a:pt x="0" y="35"/>
                    <a:pt x="0" y="35"/>
                  </a:cubicBezTo>
                  <a:cubicBezTo>
                    <a:pt x="0" y="41"/>
                    <a:pt x="0" y="41"/>
                    <a:pt x="0" y="41"/>
                  </a:cubicBezTo>
                  <a:cubicBezTo>
                    <a:pt x="2" y="41"/>
                    <a:pt x="2" y="41"/>
                    <a:pt x="2" y="41"/>
                  </a:cubicBezTo>
                  <a:close/>
                  <a:moveTo>
                    <a:pt x="18" y="39"/>
                  </a:moveTo>
                  <a:cubicBezTo>
                    <a:pt x="20" y="39"/>
                    <a:pt x="22" y="41"/>
                    <a:pt x="22" y="43"/>
                  </a:cubicBezTo>
                  <a:cubicBezTo>
                    <a:pt x="22" y="46"/>
                    <a:pt x="20" y="48"/>
                    <a:pt x="18" y="48"/>
                  </a:cubicBezTo>
                  <a:cubicBezTo>
                    <a:pt x="15" y="48"/>
                    <a:pt x="13" y="46"/>
                    <a:pt x="13" y="43"/>
                  </a:cubicBezTo>
                  <a:cubicBezTo>
                    <a:pt x="13" y="41"/>
                    <a:pt x="15" y="39"/>
                    <a:pt x="18" y="39"/>
                  </a:cubicBezTo>
                  <a:close/>
                  <a:moveTo>
                    <a:pt x="70" y="34"/>
                  </a:moveTo>
                  <a:cubicBezTo>
                    <a:pt x="75" y="34"/>
                    <a:pt x="79" y="38"/>
                    <a:pt x="79" y="43"/>
                  </a:cubicBezTo>
                  <a:cubicBezTo>
                    <a:pt x="79" y="48"/>
                    <a:pt x="75" y="52"/>
                    <a:pt x="70" y="52"/>
                  </a:cubicBezTo>
                  <a:cubicBezTo>
                    <a:pt x="65" y="52"/>
                    <a:pt x="61" y="48"/>
                    <a:pt x="61" y="43"/>
                  </a:cubicBezTo>
                  <a:cubicBezTo>
                    <a:pt x="61" y="38"/>
                    <a:pt x="65" y="34"/>
                    <a:pt x="70" y="34"/>
                  </a:cubicBezTo>
                  <a:close/>
                  <a:moveTo>
                    <a:pt x="70" y="39"/>
                  </a:moveTo>
                  <a:cubicBezTo>
                    <a:pt x="72" y="39"/>
                    <a:pt x="74" y="41"/>
                    <a:pt x="74" y="43"/>
                  </a:cubicBezTo>
                  <a:cubicBezTo>
                    <a:pt x="74" y="46"/>
                    <a:pt x="72" y="48"/>
                    <a:pt x="70" y="48"/>
                  </a:cubicBezTo>
                  <a:cubicBezTo>
                    <a:pt x="67" y="48"/>
                    <a:pt x="66" y="46"/>
                    <a:pt x="66" y="43"/>
                  </a:cubicBezTo>
                  <a:cubicBezTo>
                    <a:pt x="66" y="41"/>
                    <a:pt x="67" y="39"/>
                    <a:pt x="70" y="39"/>
                  </a:cubicBezTo>
                  <a:close/>
                  <a:moveTo>
                    <a:pt x="5" y="18"/>
                  </a:moveTo>
                  <a:cubicBezTo>
                    <a:pt x="12" y="18"/>
                    <a:pt x="12" y="18"/>
                    <a:pt x="12" y="18"/>
                  </a:cubicBezTo>
                  <a:cubicBezTo>
                    <a:pt x="12" y="5"/>
                    <a:pt x="12" y="5"/>
                    <a:pt x="12" y="5"/>
                  </a:cubicBezTo>
                  <a:cubicBezTo>
                    <a:pt x="5" y="18"/>
                    <a:pt x="5" y="18"/>
                    <a:pt x="5" y="18"/>
                  </a:cubicBezTo>
                  <a:close/>
                  <a:moveTo>
                    <a:pt x="15" y="18"/>
                  </a:moveTo>
                  <a:cubicBezTo>
                    <a:pt x="27" y="18"/>
                    <a:pt x="27" y="18"/>
                    <a:pt x="27" y="18"/>
                  </a:cubicBezTo>
                  <a:cubicBezTo>
                    <a:pt x="27" y="5"/>
                    <a:pt x="27" y="5"/>
                    <a:pt x="27" y="5"/>
                  </a:cubicBezTo>
                  <a:cubicBezTo>
                    <a:pt x="15" y="5"/>
                    <a:pt x="15" y="5"/>
                    <a:pt x="15" y="5"/>
                  </a:cubicBezTo>
                  <a:cubicBezTo>
                    <a:pt x="15" y="18"/>
                    <a:pt x="15" y="18"/>
                    <a:pt x="15"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grpSp>
      <p:grpSp>
        <p:nvGrpSpPr>
          <p:cNvPr id="99" name="组合 98"/>
          <p:cNvGrpSpPr/>
          <p:nvPr/>
        </p:nvGrpSpPr>
        <p:grpSpPr>
          <a:xfrm>
            <a:off x="3359429" y="2087903"/>
            <a:ext cx="312682" cy="313566"/>
            <a:chOff x="6897688" y="1995488"/>
            <a:chExt cx="561975" cy="563563"/>
          </a:xfrm>
          <a:solidFill>
            <a:schemeClr val="bg1"/>
          </a:solidFill>
        </p:grpSpPr>
        <p:sp>
          <p:nvSpPr>
            <p:cNvPr id="100" name="Freeform 27"/>
            <p:cNvSpPr/>
            <p:nvPr/>
          </p:nvSpPr>
          <p:spPr bwMode="auto">
            <a:xfrm>
              <a:off x="6897688" y="2303463"/>
              <a:ext cx="561975" cy="255588"/>
            </a:xfrm>
            <a:custGeom>
              <a:avLst/>
              <a:gdLst>
                <a:gd name="T0" fmla="*/ 0 w 75"/>
                <a:gd name="T1" fmla="*/ 16 h 34"/>
                <a:gd name="T2" fmla="*/ 7 w 75"/>
                <a:gd name="T3" fmla="*/ 5 h 34"/>
                <a:gd name="T4" fmla="*/ 25 w 75"/>
                <a:gd name="T5" fmla="*/ 0 h 34"/>
                <a:gd name="T6" fmla="*/ 37 w 75"/>
                <a:gd name="T7" fmla="*/ 21 h 34"/>
                <a:gd name="T8" fmla="*/ 50 w 75"/>
                <a:gd name="T9" fmla="*/ 0 h 34"/>
                <a:gd name="T10" fmla="*/ 67 w 75"/>
                <a:gd name="T11" fmla="*/ 5 h 34"/>
                <a:gd name="T12" fmla="*/ 75 w 75"/>
                <a:gd name="T13" fmla="*/ 16 h 34"/>
                <a:gd name="T14" fmla="*/ 75 w 75"/>
                <a:gd name="T15" fmla="*/ 34 h 34"/>
                <a:gd name="T16" fmla="*/ 37 w 75"/>
                <a:gd name="T17" fmla="*/ 34 h 34"/>
                <a:gd name="T18" fmla="*/ 0 w 75"/>
                <a:gd name="T19" fmla="*/ 34 h 34"/>
                <a:gd name="T20" fmla="*/ 0 w 75"/>
                <a:gd name="T21" fmla="*/ 16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5" h="34">
                  <a:moveTo>
                    <a:pt x="0" y="16"/>
                  </a:moveTo>
                  <a:cubicBezTo>
                    <a:pt x="0" y="11"/>
                    <a:pt x="2" y="7"/>
                    <a:pt x="7" y="5"/>
                  </a:cubicBezTo>
                  <a:cubicBezTo>
                    <a:pt x="25" y="0"/>
                    <a:pt x="25" y="0"/>
                    <a:pt x="25" y="0"/>
                  </a:cubicBezTo>
                  <a:cubicBezTo>
                    <a:pt x="37" y="21"/>
                    <a:pt x="37" y="21"/>
                    <a:pt x="37" y="21"/>
                  </a:cubicBezTo>
                  <a:cubicBezTo>
                    <a:pt x="50" y="0"/>
                    <a:pt x="50" y="0"/>
                    <a:pt x="50" y="0"/>
                  </a:cubicBezTo>
                  <a:cubicBezTo>
                    <a:pt x="67" y="5"/>
                    <a:pt x="67" y="5"/>
                    <a:pt x="67" y="5"/>
                  </a:cubicBezTo>
                  <a:cubicBezTo>
                    <a:pt x="72" y="7"/>
                    <a:pt x="75" y="11"/>
                    <a:pt x="75" y="16"/>
                  </a:cubicBezTo>
                  <a:cubicBezTo>
                    <a:pt x="75" y="34"/>
                    <a:pt x="75" y="34"/>
                    <a:pt x="75" y="34"/>
                  </a:cubicBezTo>
                  <a:cubicBezTo>
                    <a:pt x="37" y="34"/>
                    <a:pt x="37" y="34"/>
                    <a:pt x="37" y="34"/>
                  </a:cubicBezTo>
                  <a:cubicBezTo>
                    <a:pt x="0" y="34"/>
                    <a:pt x="0" y="34"/>
                    <a:pt x="0" y="34"/>
                  </a:cubicBezTo>
                  <a:cubicBezTo>
                    <a:pt x="0" y="16"/>
                    <a:pt x="0" y="16"/>
                    <a:pt x="0"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101" name="Freeform 28"/>
            <p:cNvSpPr/>
            <p:nvPr/>
          </p:nvSpPr>
          <p:spPr bwMode="auto">
            <a:xfrm>
              <a:off x="7046913" y="1995488"/>
              <a:ext cx="263525" cy="307975"/>
            </a:xfrm>
            <a:custGeom>
              <a:avLst/>
              <a:gdLst>
                <a:gd name="T0" fmla="*/ 17 w 35"/>
                <a:gd name="T1" fmla="*/ 41 h 41"/>
                <a:gd name="T2" fmla="*/ 5 w 35"/>
                <a:gd name="T3" fmla="*/ 32 h 41"/>
                <a:gd name="T4" fmla="*/ 1 w 35"/>
                <a:gd name="T5" fmla="*/ 12 h 41"/>
                <a:gd name="T6" fmla="*/ 17 w 35"/>
                <a:gd name="T7" fmla="*/ 0 h 41"/>
                <a:gd name="T8" fmla="*/ 33 w 35"/>
                <a:gd name="T9" fmla="*/ 12 h 41"/>
                <a:gd name="T10" fmla="*/ 29 w 35"/>
                <a:gd name="T11" fmla="*/ 32 h 41"/>
                <a:gd name="T12" fmla="*/ 17 w 35"/>
                <a:gd name="T13" fmla="*/ 41 h 41"/>
              </a:gdLst>
              <a:ahLst/>
              <a:cxnLst>
                <a:cxn ang="0">
                  <a:pos x="T0" y="T1"/>
                </a:cxn>
                <a:cxn ang="0">
                  <a:pos x="T2" y="T3"/>
                </a:cxn>
                <a:cxn ang="0">
                  <a:pos x="T4" y="T5"/>
                </a:cxn>
                <a:cxn ang="0">
                  <a:pos x="T6" y="T7"/>
                </a:cxn>
                <a:cxn ang="0">
                  <a:pos x="T8" y="T9"/>
                </a:cxn>
                <a:cxn ang="0">
                  <a:pos x="T10" y="T11"/>
                </a:cxn>
                <a:cxn ang="0">
                  <a:pos x="T12" y="T13"/>
                </a:cxn>
              </a:cxnLst>
              <a:rect l="0" t="0" r="r" b="b"/>
              <a:pathLst>
                <a:path w="35" h="41">
                  <a:moveTo>
                    <a:pt x="17" y="41"/>
                  </a:moveTo>
                  <a:cubicBezTo>
                    <a:pt x="12" y="41"/>
                    <a:pt x="8" y="37"/>
                    <a:pt x="5" y="32"/>
                  </a:cubicBezTo>
                  <a:cubicBezTo>
                    <a:pt x="1" y="26"/>
                    <a:pt x="0" y="18"/>
                    <a:pt x="1" y="12"/>
                  </a:cubicBezTo>
                  <a:cubicBezTo>
                    <a:pt x="3" y="5"/>
                    <a:pt x="8" y="0"/>
                    <a:pt x="17" y="0"/>
                  </a:cubicBezTo>
                  <a:cubicBezTo>
                    <a:pt x="26" y="0"/>
                    <a:pt x="31" y="5"/>
                    <a:pt x="33" y="12"/>
                  </a:cubicBezTo>
                  <a:cubicBezTo>
                    <a:pt x="35" y="18"/>
                    <a:pt x="33" y="26"/>
                    <a:pt x="29" y="32"/>
                  </a:cubicBezTo>
                  <a:cubicBezTo>
                    <a:pt x="26" y="37"/>
                    <a:pt x="22" y="41"/>
                    <a:pt x="17"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102" name="Freeform 29"/>
            <p:cNvSpPr/>
            <p:nvPr/>
          </p:nvSpPr>
          <p:spPr bwMode="auto">
            <a:xfrm>
              <a:off x="7264400" y="2438400"/>
              <a:ext cx="112713" cy="76200"/>
            </a:xfrm>
            <a:custGeom>
              <a:avLst/>
              <a:gdLst>
                <a:gd name="T0" fmla="*/ 2 w 15"/>
                <a:gd name="T1" fmla="*/ 0 h 10"/>
                <a:gd name="T2" fmla="*/ 14 w 15"/>
                <a:gd name="T3" fmla="*/ 0 h 10"/>
                <a:gd name="T4" fmla="*/ 15 w 15"/>
                <a:gd name="T5" fmla="*/ 2 h 10"/>
                <a:gd name="T6" fmla="*/ 15 w 15"/>
                <a:gd name="T7" fmla="*/ 8 h 10"/>
                <a:gd name="T8" fmla="*/ 14 w 15"/>
                <a:gd name="T9" fmla="*/ 10 h 10"/>
                <a:gd name="T10" fmla="*/ 2 w 15"/>
                <a:gd name="T11" fmla="*/ 10 h 10"/>
                <a:gd name="T12" fmla="*/ 0 w 15"/>
                <a:gd name="T13" fmla="*/ 8 h 10"/>
                <a:gd name="T14" fmla="*/ 0 w 15"/>
                <a:gd name="T15" fmla="*/ 2 h 10"/>
                <a:gd name="T16" fmla="*/ 2 w 15"/>
                <a:gd name="T1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0">
                  <a:moveTo>
                    <a:pt x="2" y="0"/>
                  </a:moveTo>
                  <a:cubicBezTo>
                    <a:pt x="14" y="0"/>
                    <a:pt x="14" y="0"/>
                    <a:pt x="14" y="0"/>
                  </a:cubicBezTo>
                  <a:cubicBezTo>
                    <a:pt x="15" y="0"/>
                    <a:pt x="15" y="1"/>
                    <a:pt x="15" y="2"/>
                  </a:cubicBezTo>
                  <a:cubicBezTo>
                    <a:pt x="15" y="8"/>
                    <a:pt x="15" y="8"/>
                    <a:pt x="15" y="8"/>
                  </a:cubicBezTo>
                  <a:cubicBezTo>
                    <a:pt x="15" y="9"/>
                    <a:pt x="15" y="10"/>
                    <a:pt x="14" y="10"/>
                  </a:cubicBezTo>
                  <a:cubicBezTo>
                    <a:pt x="2" y="10"/>
                    <a:pt x="2" y="10"/>
                    <a:pt x="2" y="10"/>
                  </a:cubicBezTo>
                  <a:cubicBezTo>
                    <a:pt x="1" y="10"/>
                    <a:pt x="0" y="9"/>
                    <a:pt x="0" y="8"/>
                  </a:cubicBezTo>
                  <a:cubicBezTo>
                    <a:pt x="0" y="2"/>
                    <a:pt x="0" y="2"/>
                    <a:pt x="0" y="2"/>
                  </a:cubicBezTo>
                  <a:cubicBezTo>
                    <a:pt x="0" y="1"/>
                    <a:pt x="1"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grpSp>
      <p:grpSp>
        <p:nvGrpSpPr>
          <p:cNvPr id="103" name="组合 102"/>
          <p:cNvGrpSpPr/>
          <p:nvPr/>
        </p:nvGrpSpPr>
        <p:grpSpPr>
          <a:xfrm>
            <a:off x="7434964" y="2070529"/>
            <a:ext cx="360722" cy="348317"/>
            <a:chOff x="8812213" y="2009775"/>
            <a:chExt cx="600075" cy="579438"/>
          </a:xfrm>
          <a:solidFill>
            <a:schemeClr val="bg1"/>
          </a:solidFill>
        </p:grpSpPr>
        <p:sp>
          <p:nvSpPr>
            <p:cNvPr id="104" name="Freeform 23"/>
            <p:cNvSpPr/>
            <p:nvPr/>
          </p:nvSpPr>
          <p:spPr bwMode="auto">
            <a:xfrm>
              <a:off x="8812213" y="2009775"/>
              <a:ext cx="563563" cy="557213"/>
            </a:xfrm>
            <a:custGeom>
              <a:avLst/>
              <a:gdLst>
                <a:gd name="T0" fmla="*/ 345 w 355"/>
                <a:gd name="T1" fmla="*/ 48 h 351"/>
                <a:gd name="T2" fmla="*/ 345 w 355"/>
                <a:gd name="T3" fmla="*/ 48 h 351"/>
                <a:gd name="T4" fmla="*/ 355 w 355"/>
                <a:gd name="T5" fmla="*/ 76 h 351"/>
                <a:gd name="T6" fmla="*/ 312 w 355"/>
                <a:gd name="T7" fmla="*/ 123 h 351"/>
                <a:gd name="T8" fmla="*/ 279 w 355"/>
                <a:gd name="T9" fmla="*/ 114 h 351"/>
                <a:gd name="T10" fmla="*/ 279 w 355"/>
                <a:gd name="T11" fmla="*/ 114 h 351"/>
                <a:gd name="T12" fmla="*/ 114 w 355"/>
                <a:gd name="T13" fmla="*/ 275 h 351"/>
                <a:gd name="T14" fmla="*/ 114 w 355"/>
                <a:gd name="T15" fmla="*/ 280 h 351"/>
                <a:gd name="T16" fmla="*/ 123 w 355"/>
                <a:gd name="T17" fmla="*/ 313 h 351"/>
                <a:gd name="T18" fmla="*/ 76 w 355"/>
                <a:gd name="T19" fmla="*/ 351 h 351"/>
                <a:gd name="T20" fmla="*/ 47 w 355"/>
                <a:gd name="T21" fmla="*/ 346 h 351"/>
                <a:gd name="T22" fmla="*/ 47 w 355"/>
                <a:gd name="T23" fmla="*/ 346 h 351"/>
                <a:gd name="T24" fmla="*/ 47 w 355"/>
                <a:gd name="T25" fmla="*/ 341 h 351"/>
                <a:gd name="T26" fmla="*/ 80 w 355"/>
                <a:gd name="T27" fmla="*/ 313 h 351"/>
                <a:gd name="T28" fmla="*/ 66 w 355"/>
                <a:gd name="T29" fmla="*/ 289 h 351"/>
                <a:gd name="T30" fmla="*/ 43 w 355"/>
                <a:gd name="T31" fmla="*/ 275 h 351"/>
                <a:gd name="T32" fmla="*/ 14 w 355"/>
                <a:gd name="T33" fmla="*/ 308 h 351"/>
                <a:gd name="T34" fmla="*/ 9 w 355"/>
                <a:gd name="T35" fmla="*/ 308 h 351"/>
                <a:gd name="T36" fmla="*/ 9 w 355"/>
                <a:gd name="T37" fmla="*/ 308 h 351"/>
                <a:gd name="T38" fmla="*/ 0 w 355"/>
                <a:gd name="T39" fmla="*/ 275 h 351"/>
                <a:gd name="T40" fmla="*/ 43 w 355"/>
                <a:gd name="T41" fmla="*/ 232 h 351"/>
                <a:gd name="T42" fmla="*/ 76 w 355"/>
                <a:gd name="T43" fmla="*/ 242 h 351"/>
                <a:gd name="T44" fmla="*/ 80 w 355"/>
                <a:gd name="T45" fmla="*/ 242 h 351"/>
                <a:gd name="T46" fmla="*/ 241 w 355"/>
                <a:gd name="T47" fmla="*/ 81 h 351"/>
                <a:gd name="T48" fmla="*/ 241 w 355"/>
                <a:gd name="T49" fmla="*/ 76 h 351"/>
                <a:gd name="T50" fmla="*/ 232 w 355"/>
                <a:gd name="T51" fmla="*/ 43 h 351"/>
                <a:gd name="T52" fmla="*/ 279 w 355"/>
                <a:gd name="T53" fmla="*/ 0 h 351"/>
                <a:gd name="T54" fmla="*/ 308 w 355"/>
                <a:gd name="T55" fmla="*/ 10 h 351"/>
                <a:gd name="T56" fmla="*/ 308 w 355"/>
                <a:gd name="T57" fmla="*/ 10 h 351"/>
                <a:gd name="T58" fmla="*/ 308 w 355"/>
                <a:gd name="T59" fmla="*/ 10 h 351"/>
                <a:gd name="T60" fmla="*/ 274 w 355"/>
                <a:gd name="T61" fmla="*/ 43 h 351"/>
                <a:gd name="T62" fmla="*/ 289 w 355"/>
                <a:gd name="T63" fmla="*/ 67 h 351"/>
                <a:gd name="T64" fmla="*/ 312 w 355"/>
                <a:gd name="T65" fmla="*/ 81 h 351"/>
                <a:gd name="T66" fmla="*/ 345 w 355"/>
                <a:gd name="T67" fmla="*/ 48 h 351"/>
                <a:gd name="T68" fmla="*/ 345 w 355"/>
                <a:gd name="T69" fmla="*/ 48 h 351"/>
                <a:gd name="T70" fmla="*/ 345 w 355"/>
                <a:gd name="T71" fmla="*/ 48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55" h="351">
                  <a:moveTo>
                    <a:pt x="345" y="48"/>
                  </a:moveTo>
                  <a:lnTo>
                    <a:pt x="345" y="48"/>
                  </a:lnTo>
                  <a:lnTo>
                    <a:pt x="355" y="76"/>
                  </a:lnTo>
                  <a:lnTo>
                    <a:pt x="312" y="123"/>
                  </a:lnTo>
                  <a:lnTo>
                    <a:pt x="279" y="114"/>
                  </a:lnTo>
                  <a:lnTo>
                    <a:pt x="279" y="114"/>
                  </a:lnTo>
                  <a:lnTo>
                    <a:pt x="114" y="275"/>
                  </a:lnTo>
                  <a:lnTo>
                    <a:pt x="114" y="280"/>
                  </a:lnTo>
                  <a:lnTo>
                    <a:pt x="123" y="313"/>
                  </a:lnTo>
                  <a:lnTo>
                    <a:pt x="76" y="351"/>
                  </a:lnTo>
                  <a:lnTo>
                    <a:pt x="47" y="346"/>
                  </a:lnTo>
                  <a:lnTo>
                    <a:pt x="47" y="346"/>
                  </a:lnTo>
                  <a:lnTo>
                    <a:pt x="47" y="341"/>
                  </a:lnTo>
                  <a:lnTo>
                    <a:pt x="80" y="313"/>
                  </a:lnTo>
                  <a:lnTo>
                    <a:pt x="66" y="289"/>
                  </a:lnTo>
                  <a:lnTo>
                    <a:pt x="43" y="275"/>
                  </a:lnTo>
                  <a:lnTo>
                    <a:pt x="14" y="308"/>
                  </a:lnTo>
                  <a:lnTo>
                    <a:pt x="9" y="308"/>
                  </a:lnTo>
                  <a:lnTo>
                    <a:pt x="9" y="308"/>
                  </a:lnTo>
                  <a:lnTo>
                    <a:pt x="0" y="275"/>
                  </a:lnTo>
                  <a:lnTo>
                    <a:pt x="43" y="232"/>
                  </a:lnTo>
                  <a:lnTo>
                    <a:pt x="76" y="242"/>
                  </a:lnTo>
                  <a:lnTo>
                    <a:pt x="80" y="242"/>
                  </a:lnTo>
                  <a:lnTo>
                    <a:pt x="241" y="81"/>
                  </a:lnTo>
                  <a:lnTo>
                    <a:pt x="241" y="76"/>
                  </a:lnTo>
                  <a:lnTo>
                    <a:pt x="232" y="43"/>
                  </a:lnTo>
                  <a:lnTo>
                    <a:pt x="279" y="0"/>
                  </a:lnTo>
                  <a:lnTo>
                    <a:pt x="308" y="10"/>
                  </a:lnTo>
                  <a:lnTo>
                    <a:pt x="308" y="10"/>
                  </a:lnTo>
                  <a:lnTo>
                    <a:pt x="308" y="10"/>
                  </a:lnTo>
                  <a:lnTo>
                    <a:pt x="274" y="43"/>
                  </a:lnTo>
                  <a:lnTo>
                    <a:pt x="289" y="67"/>
                  </a:lnTo>
                  <a:lnTo>
                    <a:pt x="312" y="81"/>
                  </a:lnTo>
                  <a:lnTo>
                    <a:pt x="345" y="48"/>
                  </a:lnTo>
                  <a:lnTo>
                    <a:pt x="345" y="48"/>
                  </a:lnTo>
                  <a:lnTo>
                    <a:pt x="345" y="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105" name="Freeform 24"/>
            <p:cNvSpPr/>
            <p:nvPr/>
          </p:nvSpPr>
          <p:spPr bwMode="auto">
            <a:xfrm>
              <a:off x="8842375" y="2017713"/>
              <a:ext cx="569913" cy="571500"/>
            </a:xfrm>
            <a:custGeom>
              <a:avLst/>
              <a:gdLst>
                <a:gd name="T0" fmla="*/ 21 w 76"/>
                <a:gd name="T1" fmla="*/ 18 h 76"/>
                <a:gd name="T2" fmla="*/ 46 w 76"/>
                <a:gd name="T3" fmla="*/ 43 h 76"/>
                <a:gd name="T4" fmla="*/ 52 w 76"/>
                <a:gd name="T5" fmla="*/ 37 h 76"/>
                <a:gd name="T6" fmla="*/ 55 w 76"/>
                <a:gd name="T7" fmla="*/ 40 h 76"/>
                <a:gd name="T8" fmla="*/ 53 w 76"/>
                <a:gd name="T9" fmla="*/ 42 h 76"/>
                <a:gd name="T10" fmla="*/ 74 w 76"/>
                <a:gd name="T11" fmla="*/ 63 h 76"/>
                <a:gd name="T12" fmla="*/ 73 w 76"/>
                <a:gd name="T13" fmla="*/ 73 h 76"/>
                <a:gd name="T14" fmla="*/ 73 w 76"/>
                <a:gd name="T15" fmla="*/ 73 h 76"/>
                <a:gd name="T16" fmla="*/ 63 w 76"/>
                <a:gd name="T17" fmla="*/ 74 h 76"/>
                <a:gd name="T18" fmla="*/ 42 w 76"/>
                <a:gd name="T19" fmla="*/ 53 h 76"/>
                <a:gd name="T20" fmla="*/ 40 w 76"/>
                <a:gd name="T21" fmla="*/ 55 h 76"/>
                <a:gd name="T22" fmla="*/ 37 w 76"/>
                <a:gd name="T23" fmla="*/ 52 h 76"/>
                <a:gd name="T24" fmla="*/ 43 w 76"/>
                <a:gd name="T25" fmla="*/ 46 h 76"/>
                <a:gd name="T26" fmla="*/ 18 w 76"/>
                <a:gd name="T27" fmla="*/ 21 h 76"/>
                <a:gd name="T28" fmla="*/ 11 w 76"/>
                <a:gd name="T29" fmla="*/ 20 h 76"/>
                <a:gd name="T30" fmla="*/ 0 w 76"/>
                <a:gd name="T31" fmla="*/ 9 h 76"/>
                <a:gd name="T32" fmla="*/ 9 w 76"/>
                <a:gd name="T33" fmla="*/ 0 h 76"/>
                <a:gd name="T34" fmla="*/ 21 w 76"/>
                <a:gd name="T35" fmla="*/ 11 h 76"/>
                <a:gd name="T36" fmla="*/ 21 w 76"/>
                <a:gd name="T37" fmla="*/ 18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6" h="76">
                  <a:moveTo>
                    <a:pt x="21" y="18"/>
                  </a:moveTo>
                  <a:cubicBezTo>
                    <a:pt x="46" y="43"/>
                    <a:pt x="46" y="43"/>
                    <a:pt x="46" y="43"/>
                  </a:cubicBezTo>
                  <a:cubicBezTo>
                    <a:pt x="52" y="37"/>
                    <a:pt x="52" y="37"/>
                    <a:pt x="52" y="37"/>
                  </a:cubicBezTo>
                  <a:cubicBezTo>
                    <a:pt x="55" y="40"/>
                    <a:pt x="55" y="40"/>
                    <a:pt x="55" y="40"/>
                  </a:cubicBezTo>
                  <a:cubicBezTo>
                    <a:pt x="53" y="42"/>
                    <a:pt x="53" y="42"/>
                    <a:pt x="53" y="42"/>
                  </a:cubicBezTo>
                  <a:cubicBezTo>
                    <a:pt x="74" y="63"/>
                    <a:pt x="74" y="63"/>
                    <a:pt x="74" y="63"/>
                  </a:cubicBezTo>
                  <a:cubicBezTo>
                    <a:pt x="76" y="65"/>
                    <a:pt x="76" y="70"/>
                    <a:pt x="73" y="73"/>
                  </a:cubicBezTo>
                  <a:cubicBezTo>
                    <a:pt x="73" y="73"/>
                    <a:pt x="73" y="73"/>
                    <a:pt x="73" y="73"/>
                  </a:cubicBezTo>
                  <a:cubicBezTo>
                    <a:pt x="70" y="76"/>
                    <a:pt x="65" y="76"/>
                    <a:pt x="63" y="74"/>
                  </a:cubicBezTo>
                  <a:cubicBezTo>
                    <a:pt x="56" y="67"/>
                    <a:pt x="49" y="60"/>
                    <a:pt x="42" y="53"/>
                  </a:cubicBezTo>
                  <a:cubicBezTo>
                    <a:pt x="40" y="55"/>
                    <a:pt x="40" y="55"/>
                    <a:pt x="40" y="55"/>
                  </a:cubicBezTo>
                  <a:cubicBezTo>
                    <a:pt x="37" y="52"/>
                    <a:pt x="37" y="52"/>
                    <a:pt x="37" y="52"/>
                  </a:cubicBezTo>
                  <a:cubicBezTo>
                    <a:pt x="43" y="46"/>
                    <a:pt x="43" y="46"/>
                    <a:pt x="43" y="46"/>
                  </a:cubicBezTo>
                  <a:cubicBezTo>
                    <a:pt x="18" y="21"/>
                    <a:pt x="18" y="21"/>
                    <a:pt x="18" y="21"/>
                  </a:cubicBezTo>
                  <a:cubicBezTo>
                    <a:pt x="11" y="20"/>
                    <a:pt x="11" y="20"/>
                    <a:pt x="11" y="20"/>
                  </a:cubicBezTo>
                  <a:cubicBezTo>
                    <a:pt x="0" y="9"/>
                    <a:pt x="0" y="9"/>
                    <a:pt x="0" y="9"/>
                  </a:cubicBezTo>
                  <a:cubicBezTo>
                    <a:pt x="9" y="0"/>
                    <a:pt x="9" y="0"/>
                    <a:pt x="9" y="0"/>
                  </a:cubicBezTo>
                  <a:cubicBezTo>
                    <a:pt x="21" y="11"/>
                    <a:pt x="21" y="11"/>
                    <a:pt x="21" y="11"/>
                  </a:cubicBezTo>
                  <a:cubicBezTo>
                    <a:pt x="21" y="18"/>
                    <a:pt x="21" y="18"/>
                    <a:pt x="21"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31697"/>
          <a:stretch>
            <a:fillRect/>
          </a:stretch>
        </p:blipFill>
        <p:spPr bwMode="auto">
          <a:xfrm>
            <a:off x="0" y="-1"/>
            <a:ext cx="9144000" cy="5143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937692" y="144686"/>
            <a:ext cx="3024335" cy="400110"/>
          </a:xfrm>
          <a:prstGeom prst="rect">
            <a:avLst/>
          </a:prstGeom>
          <a:noFill/>
        </p:spPr>
        <p:txBody>
          <a:bodyPr wrap="square" rtlCol="0">
            <a:spAutoFit/>
          </a:bodyPr>
          <a:lstStyle/>
          <a:p>
            <a:r>
              <a:rPr lang="en-US" altLang="zh-CN" sz="2000" b="1" dirty="0">
                <a:solidFill>
                  <a:srgbClr val="2D221B"/>
                </a:solidFill>
                <a:latin typeface="微软雅黑" panose="020B0503020204020204" pitchFamily="34" charset="-122"/>
                <a:ea typeface="微软雅黑" panose="020B0503020204020204" pitchFamily="34" charset="-122"/>
                <a:cs typeface="Vrinda" panose="020B0502040204020203" pitchFamily="34" charset="0"/>
              </a:rPr>
              <a:t>CREATIVE  STRATEGY</a:t>
            </a:r>
          </a:p>
        </p:txBody>
      </p:sp>
      <p:sp>
        <p:nvSpPr>
          <p:cNvPr id="15" name="TextBox 14"/>
          <p:cNvSpPr txBox="1"/>
          <p:nvPr/>
        </p:nvSpPr>
        <p:spPr>
          <a:xfrm>
            <a:off x="959654" y="432718"/>
            <a:ext cx="7716802" cy="267124"/>
          </a:xfrm>
          <a:prstGeom prst="rect">
            <a:avLst/>
          </a:prstGeom>
          <a:noFill/>
        </p:spPr>
        <p:txBody>
          <a:bodyPr wrap="square" rtlCol="0">
            <a:spAutoFit/>
          </a:bodyPr>
          <a:lstStyle/>
          <a:p>
            <a:pPr>
              <a:lnSpc>
                <a:spcPts val="1500"/>
              </a:lnSpc>
            </a:pP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Sed</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ut</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perspiciatis</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undSed</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ut</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perspiciatis</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unde</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omnis</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iste</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natus</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error sit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voluptatem</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accusantiuSed</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ut</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perspiciatis</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unde</a:t>
            </a:r>
            <a:endPar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endParaRPr>
          </a:p>
        </p:txBody>
      </p:sp>
      <p:grpSp>
        <p:nvGrpSpPr>
          <p:cNvPr id="6" name="Group 3"/>
          <p:cNvGrpSpPr/>
          <p:nvPr/>
        </p:nvGrpSpPr>
        <p:grpSpPr>
          <a:xfrm rot="21388552" flipH="1">
            <a:off x="242579" y="27865"/>
            <a:ext cx="689534" cy="625672"/>
            <a:chOff x="7930034" y="1635267"/>
            <a:chExt cx="3330788" cy="3022303"/>
          </a:xfrm>
          <a:solidFill>
            <a:srgbClr val="01A89E"/>
          </a:solidFill>
        </p:grpSpPr>
        <p:sp>
          <p:nvSpPr>
            <p:cNvPr id="7" name="Isosceles Triangle 7"/>
            <p:cNvSpPr/>
            <p:nvPr/>
          </p:nvSpPr>
          <p:spPr>
            <a:xfrm rot="2881072" flipV="1">
              <a:off x="8019596" y="3910238"/>
              <a:ext cx="657770" cy="836894"/>
            </a:xfrm>
            <a:prstGeom prst="triangl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9" name="Isosceles Triangle 8"/>
            <p:cNvSpPr/>
            <p:nvPr/>
          </p:nvSpPr>
          <p:spPr>
            <a:xfrm rot="2881072" flipV="1">
              <a:off x="8030238" y="4326992"/>
              <a:ext cx="265230" cy="337457"/>
            </a:xfrm>
            <a:prstGeom prst="triangl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10" name="Oval 9"/>
            <p:cNvSpPr/>
            <p:nvPr/>
          </p:nvSpPr>
          <p:spPr>
            <a:xfrm rot="2881072">
              <a:off x="8580663" y="3515722"/>
              <a:ext cx="170121" cy="170121"/>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11" name="Oval 10"/>
            <p:cNvSpPr/>
            <p:nvPr/>
          </p:nvSpPr>
          <p:spPr>
            <a:xfrm rot="2881072">
              <a:off x="8794981" y="3751961"/>
              <a:ext cx="95276" cy="95276"/>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12" name="Oval 11"/>
            <p:cNvSpPr/>
            <p:nvPr/>
          </p:nvSpPr>
          <p:spPr>
            <a:xfrm rot="2881072">
              <a:off x="9017027" y="4000657"/>
              <a:ext cx="170121" cy="170121"/>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13" name="Oval 12"/>
            <p:cNvSpPr/>
            <p:nvPr/>
          </p:nvSpPr>
          <p:spPr>
            <a:xfrm rot="2881072">
              <a:off x="8917084" y="3212998"/>
              <a:ext cx="170121" cy="170121"/>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14" name="Oval 13"/>
            <p:cNvSpPr/>
            <p:nvPr/>
          </p:nvSpPr>
          <p:spPr>
            <a:xfrm rot="2881072">
              <a:off x="9276075" y="2947576"/>
              <a:ext cx="105312" cy="105312"/>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16" name="Oval 14"/>
            <p:cNvSpPr/>
            <p:nvPr/>
          </p:nvSpPr>
          <p:spPr>
            <a:xfrm rot="2881072">
              <a:off x="9632596" y="2569151"/>
              <a:ext cx="170121" cy="170121"/>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17" name="Oval 15"/>
            <p:cNvSpPr/>
            <p:nvPr/>
          </p:nvSpPr>
          <p:spPr>
            <a:xfrm rot="2881072">
              <a:off x="10670430" y="1635267"/>
              <a:ext cx="170121" cy="170121"/>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18" name="Oval 16"/>
            <p:cNvSpPr/>
            <p:nvPr/>
          </p:nvSpPr>
          <p:spPr>
            <a:xfrm rot="2881072">
              <a:off x="10354311" y="1919723"/>
              <a:ext cx="170121" cy="170121"/>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19" name="Oval 17"/>
            <p:cNvSpPr/>
            <p:nvPr/>
          </p:nvSpPr>
          <p:spPr>
            <a:xfrm rot="2881072">
              <a:off x="10038597" y="2253810"/>
              <a:ext cx="105312" cy="105312"/>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20" name="Oval 18"/>
            <p:cNvSpPr/>
            <p:nvPr/>
          </p:nvSpPr>
          <p:spPr>
            <a:xfrm rot="2881072">
              <a:off x="11090701" y="2102318"/>
              <a:ext cx="170121" cy="170121"/>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21" name="Oval 19"/>
            <p:cNvSpPr/>
            <p:nvPr/>
          </p:nvSpPr>
          <p:spPr>
            <a:xfrm rot="2881072">
              <a:off x="10927069" y="1888511"/>
              <a:ext cx="105312" cy="105312"/>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22" name="Oval 20"/>
            <p:cNvSpPr/>
            <p:nvPr/>
          </p:nvSpPr>
          <p:spPr>
            <a:xfrm rot="2881072">
              <a:off x="10521112" y="2708784"/>
              <a:ext cx="105312" cy="105312"/>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23" name="Oval 21"/>
            <p:cNvSpPr/>
            <p:nvPr/>
          </p:nvSpPr>
          <p:spPr>
            <a:xfrm rot="2881072">
              <a:off x="10773401" y="2395452"/>
              <a:ext cx="170121" cy="170121"/>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24" name="Oval 22"/>
            <p:cNvSpPr/>
            <p:nvPr/>
          </p:nvSpPr>
          <p:spPr>
            <a:xfrm rot="2881072">
              <a:off x="10296370" y="2849452"/>
              <a:ext cx="170121" cy="170121"/>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25" name="Oval 23"/>
            <p:cNvSpPr/>
            <p:nvPr/>
          </p:nvSpPr>
          <p:spPr>
            <a:xfrm rot="2881072">
              <a:off x="9902669" y="3265284"/>
              <a:ext cx="105312" cy="105312"/>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26" name="Oval 24"/>
            <p:cNvSpPr/>
            <p:nvPr/>
          </p:nvSpPr>
          <p:spPr>
            <a:xfrm rot="2881072">
              <a:off x="9632463" y="3446861"/>
              <a:ext cx="170121" cy="170121"/>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27" name="Oval 25"/>
            <p:cNvSpPr/>
            <p:nvPr/>
          </p:nvSpPr>
          <p:spPr>
            <a:xfrm rot="2881072">
              <a:off x="9314753" y="3794314"/>
              <a:ext cx="105312" cy="105312"/>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28" name="Oval 26"/>
            <p:cNvSpPr/>
            <p:nvPr/>
          </p:nvSpPr>
          <p:spPr>
            <a:xfrm rot="2881072">
              <a:off x="10112396" y="2598419"/>
              <a:ext cx="105312" cy="105312"/>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29" name="Oval 27"/>
            <p:cNvSpPr/>
            <p:nvPr/>
          </p:nvSpPr>
          <p:spPr>
            <a:xfrm rot="2881072">
              <a:off x="9877954" y="2841818"/>
              <a:ext cx="170121" cy="170121"/>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30" name="Oval 28"/>
            <p:cNvSpPr/>
            <p:nvPr/>
          </p:nvSpPr>
          <p:spPr>
            <a:xfrm rot="2881072">
              <a:off x="9254321" y="3121514"/>
              <a:ext cx="247155" cy="247155"/>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31" name="Oval 29"/>
            <p:cNvSpPr/>
            <p:nvPr/>
          </p:nvSpPr>
          <p:spPr>
            <a:xfrm rot="2881072">
              <a:off x="10591845" y="2011825"/>
              <a:ext cx="247155" cy="247155"/>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32" name="Oval 30"/>
            <p:cNvSpPr/>
            <p:nvPr/>
          </p:nvSpPr>
          <p:spPr>
            <a:xfrm rot="2881072">
              <a:off x="10473364" y="2438442"/>
              <a:ext cx="105312" cy="105312"/>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33" name="Oval 31"/>
            <p:cNvSpPr/>
            <p:nvPr/>
          </p:nvSpPr>
          <p:spPr>
            <a:xfrm rot="2881072">
              <a:off x="9067241" y="3634743"/>
              <a:ext cx="170121" cy="170121"/>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34" name="Oval 32"/>
            <p:cNvSpPr/>
            <p:nvPr/>
          </p:nvSpPr>
          <p:spPr>
            <a:xfrm rot="2881072">
              <a:off x="9610135" y="2931868"/>
              <a:ext cx="105312" cy="105312"/>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cxnSp>
          <p:nvCxnSpPr>
            <p:cNvPr id="35" name="Straight Connector 33"/>
            <p:cNvCxnSpPr>
              <a:stCxn id="10" idx="6"/>
              <a:endCxn id="11" idx="2"/>
            </p:cNvCxnSpPr>
            <p:nvPr/>
          </p:nvCxnSpPr>
          <p:spPr>
            <a:xfrm rot="2881072">
              <a:off x="8699978" y="3713354"/>
              <a:ext cx="133418" cy="1492"/>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36" name="Straight Connector 34"/>
            <p:cNvCxnSpPr>
              <a:stCxn id="11" idx="6"/>
              <a:endCxn id="12" idx="2"/>
            </p:cNvCxnSpPr>
            <p:nvPr/>
          </p:nvCxnSpPr>
          <p:spPr>
            <a:xfrm rot="2881072" flipV="1">
              <a:off x="8833064" y="3928003"/>
              <a:ext cx="253546" cy="1492"/>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37" name="Straight Connector 35"/>
            <p:cNvCxnSpPr>
              <a:stCxn id="12" idx="0"/>
              <a:endCxn id="27" idx="4"/>
            </p:cNvCxnSpPr>
            <p:nvPr/>
          </p:nvCxnSpPr>
          <p:spPr>
            <a:xfrm rot="2881072" flipH="1" flipV="1">
              <a:off x="9246792" y="3845901"/>
              <a:ext cx="1" cy="219209"/>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38" name="Straight Connector 36"/>
            <p:cNvCxnSpPr>
              <a:stCxn id="27" idx="0"/>
              <a:endCxn id="26" idx="4"/>
            </p:cNvCxnSpPr>
            <p:nvPr/>
          </p:nvCxnSpPr>
          <p:spPr>
            <a:xfrm rot="2881072" flipV="1">
              <a:off x="9530423" y="3533644"/>
              <a:ext cx="0" cy="333279"/>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39" name="Straight Connector 37"/>
            <p:cNvCxnSpPr>
              <a:stCxn id="26" idx="0"/>
              <a:endCxn id="25" idx="4"/>
            </p:cNvCxnSpPr>
            <p:nvPr/>
          </p:nvCxnSpPr>
          <p:spPr>
            <a:xfrm rot="2881072" flipV="1">
              <a:off x="9848469" y="3323000"/>
              <a:ext cx="0" cy="182185"/>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40" name="Straight Connector 38"/>
            <p:cNvCxnSpPr>
              <a:stCxn id="25" idx="0"/>
              <a:endCxn id="24" idx="4"/>
            </p:cNvCxnSpPr>
            <p:nvPr/>
          </p:nvCxnSpPr>
          <p:spPr>
            <a:xfrm rot="2881072" flipV="1">
              <a:off x="10156334" y="2919312"/>
              <a:ext cx="1" cy="435505"/>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41" name="Straight Connector 39"/>
            <p:cNvCxnSpPr>
              <a:stCxn id="24" idx="0"/>
              <a:endCxn id="22" idx="4"/>
            </p:cNvCxnSpPr>
            <p:nvPr/>
          </p:nvCxnSpPr>
          <p:spPr>
            <a:xfrm rot="2881072" flipH="1" flipV="1">
              <a:off x="10489643" y="2776626"/>
              <a:ext cx="1" cy="121026"/>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42" name="Straight Connector 40"/>
            <p:cNvCxnSpPr>
              <a:stCxn id="22" idx="0"/>
              <a:endCxn id="23" idx="4"/>
            </p:cNvCxnSpPr>
            <p:nvPr/>
          </p:nvCxnSpPr>
          <p:spPr>
            <a:xfrm rot="2881072" flipH="1" flipV="1">
              <a:off x="10694872" y="2500903"/>
              <a:ext cx="18397" cy="261823"/>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43" name="Straight Connector 41"/>
            <p:cNvCxnSpPr>
              <a:stCxn id="23" idx="0"/>
              <a:endCxn id="20" idx="4"/>
            </p:cNvCxnSpPr>
            <p:nvPr/>
          </p:nvCxnSpPr>
          <p:spPr>
            <a:xfrm rot="2881072" flipH="1" flipV="1">
              <a:off x="11014282" y="2203035"/>
              <a:ext cx="5660" cy="261822"/>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44" name="Straight Connector 42"/>
            <p:cNvCxnSpPr>
              <a:stCxn id="20" idx="2"/>
              <a:endCxn id="21" idx="6"/>
            </p:cNvCxnSpPr>
            <p:nvPr/>
          </p:nvCxnSpPr>
          <p:spPr>
            <a:xfrm rot="2881072" flipH="1" flipV="1">
              <a:off x="10978688" y="2042746"/>
              <a:ext cx="176435" cy="18967"/>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45" name="Straight Connector 43"/>
            <p:cNvCxnSpPr>
              <a:stCxn id="21" idx="2"/>
              <a:endCxn id="17" idx="6"/>
            </p:cNvCxnSpPr>
            <p:nvPr/>
          </p:nvCxnSpPr>
          <p:spPr>
            <a:xfrm rot="2881072" flipH="1">
              <a:off x="10790228" y="1833308"/>
              <a:ext cx="176435" cy="18967"/>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46" name="Straight Connector 44"/>
            <p:cNvCxnSpPr>
              <a:stCxn id="17" idx="4"/>
              <a:endCxn id="18" idx="0"/>
            </p:cNvCxnSpPr>
            <p:nvPr/>
          </p:nvCxnSpPr>
          <p:spPr>
            <a:xfrm rot="2881072">
              <a:off x="10597431" y="1734987"/>
              <a:ext cx="0" cy="255139"/>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47" name="Straight Connector 45"/>
            <p:cNvCxnSpPr>
              <a:stCxn id="18" idx="4"/>
              <a:endCxn id="19" idx="0"/>
            </p:cNvCxnSpPr>
            <p:nvPr/>
          </p:nvCxnSpPr>
          <p:spPr>
            <a:xfrm rot="2881072" flipH="1">
              <a:off x="10248969" y="2005036"/>
              <a:ext cx="8600" cy="322854"/>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48" name="Straight Connector 46"/>
            <p:cNvCxnSpPr>
              <a:stCxn id="19" idx="4"/>
              <a:endCxn id="16" idx="0"/>
            </p:cNvCxnSpPr>
            <p:nvPr/>
          </p:nvCxnSpPr>
          <p:spPr>
            <a:xfrm rot="2881072">
              <a:off x="9912199" y="2283199"/>
              <a:ext cx="8600" cy="372604"/>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49" name="Straight Connector 47"/>
            <p:cNvCxnSpPr>
              <a:stCxn id="16" idx="4"/>
              <a:endCxn id="14" idx="0"/>
            </p:cNvCxnSpPr>
            <p:nvPr/>
          </p:nvCxnSpPr>
          <p:spPr>
            <a:xfrm rot="2881072" flipH="1">
              <a:off x="9509682" y="2646637"/>
              <a:ext cx="2937" cy="382845"/>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50" name="Straight Connector 48"/>
            <p:cNvCxnSpPr>
              <a:stCxn id="14" idx="4"/>
              <a:endCxn id="13" idx="0"/>
            </p:cNvCxnSpPr>
            <p:nvPr/>
          </p:nvCxnSpPr>
          <p:spPr>
            <a:xfrm rot="2881072">
              <a:off x="9176013" y="2986173"/>
              <a:ext cx="2937" cy="304269"/>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51" name="Straight Connector 49"/>
            <p:cNvCxnSpPr>
              <a:stCxn id="13" idx="4"/>
              <a:endCxn id="10" idx="0"/>
            </p:cNvCxnSpPr>
            <p:nvPr/>
          </p:nvCxnSpPr>
          <p:spPr>
            <a:xfrm rot="2881072">
              <a:off x="8833934" y="3308196"/>
              <a:ext cx="0" cy="282450"/>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52" name="Straight Connector 50"/>
            <p:cNvCxnSpPr>
              <a:stCxn id="10" idx="7"/>
              <a:endCxn id="33" idx="2"/>
            </p:cNvCxnSpPr>
            <p:nvPr/>
          </p:nvCxnSpPr>
          <p:spPr>
            <a:xfrm rot="2881072" flipV="1">
              <a:off x="8788666" y="3519948"/>
              <a:ext cx="268739" cy="221939"/>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53" name="Straight Connector 51"/>
            <p:cNvCxnSpPr>
              <a:stCxn id="33" idx="6"/>
              <a:endCxn id="12" idx="1"/>
            </p:cNvCxnSpPr>
            <p:nvPr/>
          </p:nvCxnSpPr>
          <p:spPr>
            <a:xfrm rot="2881072">
              <a:off x="9111278" y="3780935"/>
              <a:ext cx="93208" cy="221939"/>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54" name="Straight Connector 52"/>
            <p:cNvCxnSpPr>
              <a:stCxn id="33" idx="4"/>
              <a:endCxn id="11" idx="7"/>
            </p:cNvCxnSpPr>
            <p:nvPr/>
          </p:nvCxnSpPr>
          <p:spPr>
            <a:xfrm rot="2881072" flipH="1">
              <a:off x="8932559" y="3706988"/>
              <a:ext cx="114145" cy="164833"/>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55" name="Straight Connector 53"/>
            <p:cNvCxnSpPr>
              <a:stCxn id="33" idx="1"/>
              <a:endCxn id="13" idx="6"/>
            </p:cNvCxnSpPr>
            <p:nvPr/>
          </p:nvCxnSpPr>
          <p:spPr>
            <a:xfrm rot="2881072" flipH="1" flipV="1">
              <a:off x="8973541" y="3442906"/>
              <a:ext cx="268739" cy="110338"/>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56" name="Straight Connector 54"/>
            <p:cNvCxnSpPr>
              <a:stCxn id="13" idx="7"/>
              <a:endCxn id="30" idx="3"/>
            </p:cNvCxnSpPr>
            <p:nvPr/>
          </p:nvCxnSpPr>
          <p:spPr>
            <a:xfrm rot="2881072" flipV="1">
              <a:off x="9138569" y="3186951"/>
              <a:ext cx="64440" cy="167219"/>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57" name="Straight Connector 55"/>
            <p:cNvCxnSpPr>
              <a:stCxn id="30" idx="6"/>
              <a:endCxn id="26" idx="2"/>
            </p:cNvCxnSpPr>
            <p:nvPr/>
          </p:nvCxnSpPr>
          <p:spPr>
            <a:xfrm rot="2881072" flipV="1">
              <a:off x="9444717" y="3372521"/>
              <a:ext cx="231753" cy="60602"/>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58" name="Straight Connector 56"/>
            <p:cNvCxnSpPr>
              <a:stCxn id="27" idx="1"/>
              <a:endCxn id="30" idx="5"/>
            </p:cNvCxnSpPr>
            <p:nvPr/>
          </p:nvCxnSpPr>
          <p:spPr>
            <a:xfrm rot="2881072" flipH="1" flipV="1">
              <a:off x="9212899" y="3438553"/>
              <a:ext cx="315776" cy="285778"/>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59" name="Straight Connector 57"/>
            <p:cNvCxnSpPr>
              <a:stCxn id="33" idx="0"/>
              <a:endCxn id="26" idx="3"/>
            </p:cNvCxnSpPr>
            <p:nvPr/>
          </p:nvCxnSpPr>
          <p:spPr>
            <a:xfrm rot="2881072" flipV="1">
              <a:off x="9334924" y="3394861"/>
              <a:ext cx="178267" cy="400628"/>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60" name="Straight Connector 58"/>
            <p:cNvCxnSpPr>
              <a:stCxn id="26" idx="1"/>
              <a:endCxn id="34" idx="5"/>
            </p:cNvCxnSpPr>
            <p:nvPr/>
          </p:nvCxnSpPr>
          <p:spPr>
            <a:xfrm rot="2881072" flipH="1" flipV="1">
              <a:off x="9517940" y="3127999"/>
              <a:ext cx="346141" cy="228087"/>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61" name="Straight Connector 59"/>
            <p:cNvCxnSpPr>
              <a:stCxn id="14" idx="7"/>
              <a:endCxn id="34" idx="3"/>
            </p:cNvCxnSpPr>
            <p:nvPr/>
          </p:nvCxnSpPr>
          <p:spPr>
            <a:xfrm rot="2881072" flipV="1">
              <a:off x="9427106" y="2900196"/>
              <a:ext cx="137310" cy="184365"/>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62" name="Straight Connector 60"/>
            <p:cNvCxnSpPr>
              <a:stCxn id="34" idx="7"/>
              <a:endCxn id="29" idx="3"/>
            </p:cNvCxnSpPr>
            <p:nvPr/>
          </p:nvCxnSpPr>
          <p:spPr>
            <a:xfrm rot="2881072" flipV="1">
              <a:off x="9766429" y="2872672"/>
              <a:ext cx="60588" cy="164352"/>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63" name="Straight Connector 61"/>
            <p:cNvCxnSpPr>
              <a:stCxn id="25" idx="1"/>
              <a:endCxn id="29" idx="5"/>
            </p:cNvCxnSpPr>
            <p:nvPr/>
          </p:nvCxnSpPr>
          <p:spPr>
            <a:xfrm rot="2881072" flipH="1" flipV="1">
              <a:off x="9864230" y="3053630"/>
              <a:ext cx="188174" cy="169917"/>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64" name="Straight Connector 62"/>
            <p:cNvCxnSpPr>
              <a:stCxn id="30" idx="0"/>
              <a:endCxn id="34" idx="4"/>
            </p:cNvCxnSpPr>
            <p:nvPr/>
          </p:nvCxnSpPr>
          <p:spPr>
            <a:xfrm rot="2881072" flipH="1" flipV="1">
              <a:off x="9545140" y="2986171"/>
              <a:ext cx="3130" cy="209835"/>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65" name="Straight Connector 63"/>
            <p:cNvCxnSpPr>
              <a:stCxn id="34" idx="0"/>
              <a:endCxn id="16" idx="5"/>
            </p:cNvCxnSpPr>
            <p:nvPr/>
          </p:nvCxnSpPr>
          <p:spPr>
            <a:xfrm rot="2881072" flipH="1" flipV="1">
              <a:off x="9633209" y="2769764"/>
              <a:ext cx="148693" cy="148928"/>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66" name="Straight Connector 64"/>
            <p:cNvCxnSpPr>
              <a:stCxn id="16" idx="7"/>
              <a:endCxn id="28" idx="3"/>
            </p:cNvCxnSpPr>
            <p:nvPr/>
          </p:nvCxnSpPr>
          <p:spPr>
            <a:xfrm rot="2881072" flipV="1">
              <a:off x="9857759" y="2534851"/>
              <a:ext cx="199551" cy="237291"/>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67" name="Straight Connector 65"/>
            <p:cNvCxnSpPr>
              <a:stCxn id="28" idx="1"/>
              <a:endCxn id="19" idx="6"/>
            </p:cNvCxnSpPr>
            <p:nvPr/>
          </p:nvCxnSpPr>
          <p:spPr>
            <a:xfrm rot="2881072" flipH="1" flipV="1">
              <a:off x="10039329" y="2402842"/>
              <a:ext cx="215641" cy="138417"/>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68" name="Straight Connector 66"/>
            <p:cNvCxnSpPr>
              <a:stCxn id="19" idx="7"/>
              <a:endCxn id="32" idx="2"/>
            </p:cNvCxnSpPr>
            <p:nvPr/>
          </p:nvCxnSpPr>
          <p:spPr>
            <a:xfrm rot="2881072" flipV="1">
              <a:off x="10148231" y="2299371"/>
              <a:ext cx="338173" cy="162453"/>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69" name="Straight Connector 67"/>
            <p:cNvCxnSpPr>
              <a:stCxn id="28" idx="0"/>
              <a:endCxn id="32" idx="4"/>
            </p:cNvCxnSpPr>
            <p:nvPr/>
          </p:nvCxnSpPr>
          <p:spPr>
            <a:xfrm rot="2881072" flipV="1">
              <a:off x="10284270" y="2436075"/>
              <a:ext cx="122532" cy="270024"/>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70" name="Straight Connector 68"/>
            <p:cNvCxnSpPr>
              <a:stCxn id="29" idx="0"/>
              <a:endCxn id="28" idx="5"/>
            </p:cNvCxnSpPr>
            <p:nvPr/>
          </p:nvCxnSpPr>
          <p:spPr>
            <a:xfrm rot="2881072" flipH="1" flipV="1">
              <a:off x="10077940" y="2680632"/>
              <a:ext cx="32644" cy="212376"/>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71" name="Straight Connector 69"/>
            <p:cNvCxnSpPr>
              <a:stCxn id="28" idx="7"/>
              <a:endCxn id="22" idx="2"/>
            </p:cNvCxnSpPr>
            <p:nvPr/>
          </p:nvCxnSpPr>
          <p:spPr>
            <a:xfrm rot="2881072" flipV="1">
              <a:off x="10245320" y="2591690"/>
              <a:ext cx="265541" cy="192765"/>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72" name="Straight Connector 70"/>
            <p:cNvCxnSpPr>
              <a:stCxn id="22" idx="1"/>
              <a:endCxn id="32" idx="6"/>
            </p:cNvCxnSpPr>
            <p:nvPr/>
          </p:nvCxnSpPr>
          <p:spPr>
            <a:xfrm rot="2881072" flipH="1" flipV="1">
              <a:off x="10497387" y="2565496"/>
              <a:ext cx="143009" cy="108105"/>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73" name="Straight Connector 71"/>
            <p:cNvCxnSpPr>
              <a:stCxn id="32" idx="7"/>
              <a:endCxn id="23" idx="3"/>
            </p:cNvCxnSpPr>
            <p:nvPr/>
          </p:nvCxnSpPr>
          <p:spPr>
            <a:xfrm rot="2881072" flipV="1">
              <a:off x="10617501" y="2406541"/>
              <a:ext cx="117121" cy="156822"/>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74" name="Straight Connector 72"/>
            <p:cNvCxnSpPr>
              <a:stCxn id="32" idx="1"/>
              <a:endCxn id="31" idx="4"/>
            </p:cNvCxnSpPr>
            <p:nvPr/>
          </p:nvCxnSpPr>
          <p:spPr>
            <a:xfrm rot="2881072" flipH="1" flipV="1">
              <a:off x="10525935" y="2219337"/>
              <a:ext cx="100483" cy="217906"/>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75" name="Straight Connector 73"/>
            <p:cNvCxnSpPr>
              <a:stCxn id="18" idx="7"/>
              <a:endCxn id="31" idx="2"/>
            </p:cNvCxnSpPr>
            <p:nvPr/>
          </p:nvCxnSpPr>
          <p:spPr>
            <a:xfrm rot="2881072" flipV="1">
              <a:off x="10529527" y="1997559"/>
              <a:ext cx="98022" cy="57685"/>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76" name="Straight Connector 74"/>
            <p:cNvCxnSpPr>
              <a:stCxn id="31" idx="1"/>
              <a:endCxn id="17" idx="5"/>
            </p:cNvCxnSpPr>
            <p:nvPr/>
          </p:nvCxnSpPr>
          <p:spPr>
            <a:xfrm rot="2881072" flipH="1" flipV="1">
              <a:off x="10669362" y="1828684"/>
              <a:ext cx="134217" cy="159899"/>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77" name="Straight Connector 75"/>
            <p:cNvCxnSpPr>
              <a:stCxn id="31" idx="0"/>
              <a:endCxn id="21" idx="4"/>
            </p:cNvCxnSpPr>
            <p:nvPr/>
          </p:nvCxnSpPr>
          <p:spPr>
            <a:xfrm rot="2881072" flipV="1">
              <a:off x="10857731" y="1939485"/>
              <a:ext cx="32405" cy="150161"/>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78" name="Straight Connector 76"/>
            <p:cNvCxnSpPr>
              <a:stCxn id="31" idx="7"/>
              <a:endCxn id="20" idx="3"/>
            </p:cNvCxnSpPr>
            <p:nvPr/>
          </p:nvCxnSpPr>
          <p:spPr>
            <a:xfrm rot="2881072" flipV="1">
              <a:off x="10865310" y="2082455"/>
              <a:ext cx="199028" cy="159899"/>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79" name="Straight Connector 77"/>
            <p:cNvCxnSpPr>
              <a:stCxn id="31" idx="6"/>
              <a:endCxn id="23" idx="1"/>
            </p:cNvCxnSpPr>
            <p:nvPr/>
          </p:nvCxnSpPr>
          <p:spPr>
            <a:xfrm rot="2881072">
              <a:off x="10746265" y="2279234"/>
              <a:ext cx="168493" cy="64368"/>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sp>
          <p:nvSpPr>
            <p:cNvPr id="80" name="Oval 78"/>
            <p:cNvSpPr/>
            <p:nvPr/>
          </p:nvSpPr>
          <p:spPr>
            <a:xfrm rot="2881072">
              <a:off x="8158138" y="4339718"/>
              <a:ext cx="260282" cy="86280"/>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grpSp>
      <p:sp>
        <p:nvSpPr>
          <p:cNvPr id="81" name="矩形 80"/>
          <p:cNvSpPr/>
          <p:nvPr/>
        </p:nvSpPr>
        <p:spPr>
          <a:xfrm>
            <a:off x="3638695" y="3196869"/>
            <a:ext cx="1008000" cy="1007887"/>
          </a:xfrm>
          <a:prstGeom prst="rect">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spcCol="0" rtlCol="0" anchor="ctr"/>
          <a:lstStyle/>
          <a:p>
            <a:pPr algn="ctr"/>
            <a:endParaRPr lang="zh-CN" altLang="en-US">
              <a:solidFill>
                <a:schemeClr val="tx1">
                  <a:lumMod val="75000"/>
                  <a:lumOff val="25000"/>
                </a:schemeClr>
              </a:solidFill>
              <a:effectLst>
                <a:outerShdw blurRad="38100" dist="38100" dir="2700000" algn="tl">
                  <a:srgbClr val="000000">
                    <a:alpha val="43137"/>
                  </a:srgbClr>
                </a:outerShdw>
              </a:effectLst>
            </a:endParaRPr>
          </a:p>
        </p:txBody>
      </p:sp>
      <p:sp>
        <p:nvSpPr>
          <p:cNvPr id="82" name="矩形 81"/>
          <p:cNvSpPr/>
          <p:nvPr/>
        </p:nvSpPr>
        <p:spPr>
          <a:xfrm>
            <a:off x="5483582" y="3201755"/>
            <a:ext cx="1008000" cy="1007887"/>
          </a:xfrm>
          <a:prstGeom prst="rect">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spcCol="0" rtlCol="0" anchor="ctr"/>
          <a:lstStyle/>
          <a:p>
            <a:pPr algn="ctr"/>
            <a:endParaRPr lang="zh-CN" altLang="en-US">
              <a:solidFill>
                <a:schemeClr val="tx1">
                  <a:lumMod val="75000"/>
                  <a:lumOff val="25000"/>
                </a:schemeClr>
              </a:solidFill>
              <a:effectLst>
                <a:outerShdw blurRad="38100" dist="38100" dir="2700000" algn="tl">
                  <a:srgbClr val="000000">
                    <a:alpha val="43137"/>
                  </a:srgbClr>
                </a:outerShdw>
              </a:effectLst>
            </a:endParaRPr>
          </a:p>
        </p:txBody>
      </p:sp>
      <p:sp>
        <p:nvSpPr>
          <p:cNvPr id="83" name="矩形 82"/>
          <p:cNvSpPr/>
          <p:nvPr/>
        </p:nvSpPr>
        <p:spPr>
          <a:xfrm>
            <a:off x="7350597" y="3201755"/>
            <a:ext cx="1008000" cy="1007887"/>
          </a:xfrm>
          <a:prstGeom prst="rect">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spcCol="0" rtlCol="0" anchor="ctr"/>
          <a:lstStyle/>
          <a:p>
            <a:pPr algn="ctr"/>
            <a:endParaRPr lang="zh-CN" altLang="en-US">
              <a:solidFill>
                <a:schemeClr val="tx1">
                  <a:lumMod val="75000"/>
                  <a:lumOff val="25000"/>
                </a:schemeClr>
              </a:solidFill>
              <a:effectLst>
                <a:outerShdw blurRad="38100" dist="38100" dir="2700000" algn="tl">
                  <a:srgbClr val="000000">
                    <a:alpha val="43137"/>
                  </a:srgbClr>
                </a:outerShdw>
              </a:effectLst>
            </a:endParaRPr>
          </a:p>
        </p:txBody>
      </p:sp>
      <p:cxnSp>
        <p:nvCxnSpPr>
          <p:cNvPr id="84" name="直接连接符 83"/>
          <p:cNvCxnSpPr/>
          <p:nvPr/>
        </p:nvCxnSpPr>
        <p:spPr>
          <a:xfrm>
            <a:off x="3640089" y="2896974"/>
            <a:ext cx="1" cy="471022"/>
          </a:xfrm>
          <a:prstGeom prst="line">
            <a:avLst/>
          </a:prstGeom>
          <a:ln>
            <a:solidFill>
              <a:srgbClr val="B32229"/>
            </a:solidFill>
          </a:ln>
        </p:spPr>
        <p:style>
          <a:lnRef idx="1">
            <a:schemeClr val="accent1"/>
          </a:lnRef>
          <a:fillRef idx="0">
            <a:schemeClr val="accent1"/>
          </a:fillRef>
          <a:effectRef idx="0">
            <a:schemeClr val="accent1"/>
          </a:effectRef>
          <a:fontRef idx="minor">
            <a:schemeClr val="tx1"/>
          </a:fontRef>
        </p:style>
      </p:cxnSp>
      <p:cxnSp>
        <p:nvCxnSpPr>
          <p:cNvPr id="85" name="直接连接符 84"/>
          <p:cNvCxnSpPr/>
          <p:nvPr/>
        </p:nvCxnSpPr>
        <p:spPr>
          <a:xfrm>
            <a:off x="5483582" y="2891301"/>
            <a:ext cx="1" cy="471022"/>
          </a:xfrm>
          <a:prstGeom prst="line">
            <a:avLst/>
          </a:prstGeom>
          <a:ln>
            <a:solidFill>
              <a:srgbClr val="B32229"/>
            </a:solidFill>
          </a:ln>
        </p:spPr>
        <p:style>
          <a:lnRef idx="1">
            <a:schemeClr val="accent1"/>
          </a:lnRef>
          <a:fillRef idx="0">
            <a:schemeClr val="accent1"/>
          </a:fillRef>
          <a:effectRef idx="0">
            <a:schemeClr val="accent1"/>
          </a:effectRef>
          <a:fontRef idx="minor">
            <a:schemeClr val="tx1"/>
          </a:fontRef>
        </p:style>
      </p:cxnSp>
      <p:cxnSp>
        <p:nvCxnSpPr>
          <p:cNvPr id="86" name="直接连接符 85"/>
          <p:cNvCxnSpPr/>
          <p:nvPr/>
        </p:nvCxnSpPr>
        <p:spPr>
          <a:xfrm>
            <a:off x="7350598" y="2896269"/>
            <a:ext cx="1" cy="471022"/>
          </a:xfrm>
          <a:prstGeom prst="line">
            <a:avLst/>
          </a:prstGeom>
          <a:ln>
            <a:solidFill>
              <a:srgbClr val="B32229"/>
            </a:solidFill>
          </a:ln>
        </p:spPr>
        <p:style>
          <a:lnRef idx="1">
            <a:schemeClr val="accent1"/>
          </a:lnRef>
          <a:fillRef idx="0">
            <a:schemeClr val="accent1"/>
          </a:fillRef>
          <a:effectRef idx="0">
            <a:schemeClr val="accent1"/>
          </a:effectRef>
          <a:fontRef idx="minor">
            <a:schemeClr val="tx1"/>
          </a:fontRef>
        </p:style>
      </p:cxnSp>
      <p:sp>
        <p:nvSpPr>
          <p:cNvPr id="87" name="矩形 86"/>
          <p:cNvSpPr/>
          <p:nvPr/>
        </p:nvSpPr>
        <p:spPr>
          <a:xfrm>
            <a:off x="3337862" y="1875402"/>
            <a:ext cx="1814949" cy="369330"/>
          </a:xfrm>
          <a:prstGeom prst="rect">
            <a:avLst/>
          </a:prstGeom>
        </p:spPr>
        <p:txBody>
          <a:bodyPr wrap="square" lIns="91438" tIns="45719" rIns="91438" bIns="45719">
            <a:spAutoFit/>
          </a:bodyPr>
          <a:lstStyle/>
          <a:p>
            <a:r>
              <a:rPr lang="en-US" altLang="zh-CN" b="1" dirty="0">
                <a:solidFill>
                  <a:schemeClr val="tx1">
                    <a:lumMod val="75000"/>
                    <a:lumOff val="25000"/>
                  </a:schemeClr>
                </a:solidFill>
                <a:latin typeface="微软雅黑" panose="020B0503020204020204" pitchFamily="34" charset="-122"/>
                <a:ea typeface="微软雅黑" panose="020B0503020204020204" pitchFamily="34" charset="-122"/>
              </a:rPr>
              <a:t>12 TEAMS</a:t>
            </a:r>
          </a:p>
        </p:txBody>
      </p:sp>
      <p:sp>
        <p:nvSpPr>
          <p:cNvPr id="88" name="矩形 87"/>
          <p:cNvSpPr/>
          <p:nvPr/>
        </p:nvSpPr>
        <p:spPr>
          <a:xfrm>
            <a:off x="3357279" y="2149459"/>
            <a:ext cx="5152972" cy="553998"/>
          </a:xfrm>
          <a:prstGeom prst="rect">
            <a:avLst/>
          </a:prstGeom>
        </p:spPr>
        <p:txBody>
          <a:bodyPr wrap="square" lIns="91438" tIns="45719" rIns="91438" bIns="45719">
            <a:spAutoFit/>
          </a:bodyPr>
          <a:lstStyle/>
          <a:p>
            <a:r>
              <a:rPr lang="en-US" altLang="zh-CN" sz="1000" dirty="0">
                <a:solidFill>
                  <a:schemeClr val="tx1">
                    <a:lumMod val="75000"/>
                    <a:lumOff val="25000"/>
                  </a:schemeClr>
                </a:solidFill>
              </a:rPr>
              <a:t>Applications are now open for the 2017-18 and 2019-20 edition the World Yacht Race. Clipper Round the World Yacht Race is the only event of its type. Anyone, even if they have never stepped on a boat before, can join the adventure. </a:t>
            </a:r>
            <a:endParaRPr lang="zh-CN" altLang="en-US" sz="1000" dirty="0">
              <a:solidFill>
                <a:schemeClr val="tx1">
                  <a:lumMod val="75000"/>
                  <a:lumOff val="25000"/>
                </a:schemeClr>
              </a:solidFill>
            </a:endParaRPr>
          </a:p>
        </p:txBody>
      </p:sp>
      <p:cxnSp>
        <p:nvCxnSpPr>
          <p:cNvPr id="89" name="直接连接符 88"/>
          <p:cNvCxnSpPr/>
          <p:nvPr/>
        </p:nvCxnSpPr>
        <p:spPr>
          <a:xfrm flipV="1">
            <a:off x="3287022" y="2891304"/>
            <a:ext cx="5876900" cy="5671"/>
          </a:xfrm>
          <a:prstGeom prst="line">
            <a:avLst/>
          </a:prstGeom>
          <a:ln>
            <a:solidFill>
              <a:srgbClr val="B32229"/>
            </a:solidFill>
          </a:ln>
        </p:spPr>
        <p:style>
          <a:lnRef idx="1">
            <a:schemeClr val="accent1"/>
          </a:lnRef>
          <a:fillRef idx="0">
            <a:schemeClr val="accent1"/>
          </a:fillRef>
          <a:effectRef idx="0">
            <a:schemeClr val="accent1"/>
          </a:effectRef>
          <a:fontRef idx="minor">
            <a:schemeClr val="tx1"/>
          </a:fontRef>
        </p:style>
      </p:cxnSp>
      <p:sp>
        <p:nvSpPr>
          <p:cNvPr id="90" name="矩形 89"/>
          <p:cNvSpPr/>
          <p:nvPr/>
        </p:nvSpPr>
        <p:spPr>
          <a:xfrm>
            <a:off x="3762158" y="3546811"/>
            <a:ext cx="761073" cy="276997"/>
          </a:xfrm>
          <a:prstGeom prst="rect">
            <a:avLst/>
          </a:prstGeom>
        </p:spPr>
        <p:txBody>
          <a:bodyPr wrap="square" lIns="91438" tIns="45719" rIns="91438" bIns="45719">
            <a:spAutoFit/>
          </a:bodyPr>
          <a:lstStyle/>
          <a:p>
            <a:r>
              <a:rPr lang="en-US" altLang="zh-CN" sz="1200" b="1" dirty="0">
                <a:solidFill>
                  <a:schemeClr val="bg1"/>
                </a:solidFill>
                <a:latin typeface="微软雅黑" panose="020B0503020204020204" pitchFamily="34" charset="-122"/>
                <a:ea typeface="微软雅黑" panose="020B0503020204020204" pitchFamily="34" charset="-122"/>
              </a:rPr>
              <a:t>8 LEGS</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sp>
        <p:nvSpPr>
          <p:cNvPr id="91" name="矩形 90"/>
          <p:cNvSpPr/>
          <p:nvPr/>
        </p:nvSpPr>
        <p:spPr>
          <a:xfrm>
            <a:off x="5483582" y="3540734"/>
            <a:ext cx="1008000" cy="276997"/>
          </a:xfrm>
          <a:prstGeom prst="rect">
            <a:avLst/>
          </a:prstGeom>
        </p:spPr>
        <p:txBody>
          <a:bodyPr wrap="square" lIns="91438" tIns="45719" rIns="91438" bIns="45719">
            <a:spAutoFit/>
          </a:bodyPr>
          <a:lstStyle/>
          <a:p>
            <a:r>
              <a:rPr lang="en-US" altLang="zh-CN" sz="1200" b="1" dirty="0">
                <a:solidFill>
                  <a:schemeClr val="bg1"/>
                </a:solidFill>
                <a:latin typeface="微软雅黑" panose="020B0503020204020204" pitchFamily="34" charset="-122"/>
                <a:ea typeface="微软雅黑" panose="020B0503020204020204" pitchFamily="34" charset="-122"/>
              </a:rPr>
              <a:t>16  RACES</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sp>
        <p:nvSpPr>
          <p:cNvPr id="92" name="矩形 91"/>
          <p:cNvSpPr/>
          <p:nvPr/>
        </p:nvSpPr>
        <p:spPr>
          <a:xfrm>
            <a:off x="7430272" y="3290200"/>
            <a:ext cx="1007999" cy="830995"/>
          </a:xfrm>
          <a:prstGeom prst="rect">
            <a:avLst/>
          </a:prstGeom>
        </p:spPr>
        <p:txBody>
          <a:bodyPr wrap="square" lIns="91438" tIns="45719" rIns="91438" bIns="45719">
            <a:spAutoFit/>
          </a:bodyPr>
          <a:lstStyle/>
          <a:p>
            <a:r>
              <a:rPr lang="en-US" altLang="zh-CN" sz="1200" b="1" dirty="0">
                <a:solidFill>
                  <a:schemeClr val="bg1"/>
                </a:solidFill>
                <a:latin typeface="微软雅黑" panose="020B0503020204020204" pitchFamily="34" charset="-122"/>
                <a:ea typeface="微软雅黑" panose="020B0503020204020204" pitchFamily="34" charset="-122"/>
              </a:rPr>
              <a:t>OVER 4,000 NAUTICAL MILES</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51415"/>
          <a:stretch>
            <a:fillRect/>
          </a:stretch>
        </p:blipFill>
        <p:spPr bwMode="auto">
          <a:xfrm>
            <a:off x="539723" y="1531374"/>
            <a:ext cx="2748872" cy="3190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31697"/>
          <a:stretch>
            <a:fillRect/>
          </a:stretch>
        </p:blipFill>
        <p:spPr bwMode="auto">
          <a:xfrm>
            <a:off x="0" y="-1"/>
            <a:ext cx="9144000" cy="5143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937692" y="144686"/>
            <a:ext cx="3024335" cy="400110"/>
          </a:xfrm>
          <a:prstGeom prst="rect">
            <a:avLst/>
          </a:prstGeom>
          <a:noFill/>
        </p:spPr>
        <p:txBody>
          <a:bodyPr wrap="square" rtlCol="0">
            <a:spAutoFit/>
          </a:bodyPr>
          <a:lstStyle/>
          <a:p>
            <a:r>
              <a:rPr lang="en-US" altLang="zh-CN" sz="2000" b="1" dirty="0">
                <a:solidFill>
                  <a:srgbClr val="2D221B"/>
                </a:solidFill>
                <a:latin typeface="微软雅黑" panose="020B0503020204020204" pitchFamily="34" charset="-122"/>
                <a:ea typeface="微软雅黑" panose="020B0503020204020204" pitchFamily="34" charset="-122"/>
                <a:cs typeface="Vrinda" panose="020B0502040204020203" pitchFamily="34" charset="0"/>
              </a:rPr>
              <a:t>CREATIVE  STRATEGY</a:t>
            </a:r>
          </a:p>
        </p:txBody>
      </p:sp>
      <p:sp>
        <p:nvSpPr>
          <p:cNvPr id="15" name="TextBox 14"/>
          <p:cNvSpPr txBox="1"/>
          <p:nvPr/>
        </p:nvSpPr>
        <p:spPr>
          <a:xfrm>
            <a:off x="959654" y="432718"/>
            <a:ext cx="7716802" cy="267124"/>
          </a:xfrm>
          <a:prstGeom prst="rect">
            <a:avLst/>
          </a:prstGeom>
          <a:noFill/>
        </p:spPr>
        <p:txBody>
          <a:bodyPr wrap="square" rtlCol="0">
            <a:spAutoFit/>
          </a:bodyPr>
          <a:lstStyle/>
          <a:p>
            <a:pPr>
              <a:lnSpc>
                <a:spcPts val="1500"/>
              </a:lnSpc>
            </a:pP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Sed</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ut</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perspiciatis</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undSed</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ut</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perspiciatis</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unde</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omnis</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iste</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natus</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error sit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voluptatem</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accusantiuSed</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ut</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perspiciatis</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unde</a:t>
            </a:r>
            <a:endPar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endParaRPr>
          </a:p>
        </p:txBody>
      </p:sp>
      <p:grpSp>
        <p:nvGrpSpPr>
          <p:cNvPr id="6" name="Group 3"/>
          <p:cNvGrpSpPr/>
          <p:nvPr/>
        </p:nvGrpSpPr>
        <p:grpSpPr>
          <a:xfrm rot="21388552" flipH="1">
            <a:off x="242579" y="27865"/>
            <a:ext cx="689534" cy="625672"/>
            <a:chOff x="7930034" y="1635267"/>
            <a:chExt cx="3330788" cy="3022303"/>
          </a:xfrm>
          <a:solidFill>
            <a:srgbClr val="01A89E"/>
          </a:solidFill>
        </p:grpSpPr>
        <p:sp>
          <p:nvSpPr>
            <p:cNvPr id="7" name="Isosceles Triangle 7"/>
            <p:cNvSpPr/>
            <p:nvPr/>
          </p:nvSpPr>
          <p:spPr>
            <a:xfrm rot="2881072" flipV="1">
              <a:off x="8019596" y="3910238"/>
              <a:ext cx="657770" cy="836894"/>
            </a:xfrm>
            <a:prstGeom prst="triangl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9" name="Isosceles Triangle 8"/>
            <p:cNvSpPr/>
            <p:nvPr/>
          </p:nvSpPr>
          <p:spPr>
            <a:xfrm rot="2881072" flipV="1">
              <a:off x="8030238" y="4326992"/>
              <a:ext cx="265230" cy="337457"/>
            </a:xfrm>
            <a:prstGeom prst="triangl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10" name="Oval 9"/>
            <p:cNvSpPr/>
            <p:nvPr/>
          </p:nvSpPr>
          <p:spPr>
            <a:xfrm rot="2881072">
              <a:off x="8580663" y="3515722"/>
              <a:ext cx="170121" cy="170121"/>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11" name="Oval 10"/>
            <p:cNvSpPr/>
            <p:nvPr/>
          </p:nvSpPr>
          <p:spPr>
            <a:xfrm rot="2881072">
              <a:off x="8794981" y="3751961"/>
              <a:ext cx="95276" cy="95276"/>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12" name="Oval 11"/>
            <p:cNvSpPr/>
            <p:nvPr/>
          </p:nvSpPr>
          <p:spPr>
            <a:xfrm rot="2881072">
              <a:off x="9017027" y="4000657"/>
              <a:ext cx="170121" cy="170121"/>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13" name="Oval 12"/>
            <p:cNvSpPr/>
            <p:nvPr/>
          </p:nvSpPr>
          <p:spPr>
            <a:xfrm rot="2881072">
              <a:off x="8917084" y="3212998"/>
              <a:ext cx="170121" cy="170121"/>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14" name="Oval 13"/>
            <p:cNvSpPr/>
            <p:nvPr/>
          </p:nvSpPr>
          <p:spPr>
            <a:xfrm rot="2881072">
              <a:off x="9276075" y="2947576"/>
              <a:ext cx="105312" cy="105312"/>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16" name="Oval 14"/>
            <p:cNvSpPr/>
            <p:nvPr/>
          </p:nvSpPr>
          <p:spPr>
            <a:xfrm rot="2881072">
              <a:off x="9632596" y="2569151"/>
              <a:ext cx="170121" cy="170121"/>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17" name="Oval 15"/>
            <p:cNvSpPr/>
            <p:nvPr/>
          </p:nvSpPr>
          <p:spPr>
            <a:xfrm rot="2881072">
              <a:off x="10670430" y="1635267"/>
              <a:ext cx="170121" cy="170121"/>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18" name="Oval 16"/>
            <p:cNvSpPr/>
            <p:nvPr/>
          </p:nvSpPr>
          <p:spPr>
            <a:xfrm rot="2881072">
              <a:off x="10354311" y="1919723"/>
              <a:ext cx="170121" cy="170121"/>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19" name="Oval 17"/>
            <p:cNvSpPr/>
            <p:nvPr/>
          </p:nvSpPr>
          <p:spPr>
            <a:xfrm rot="2881072">
              <a:off x="10038597" y="2253810"/>
              <a:ext cx="105312" cy="105312"/>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20" name="Oval 18"/>
            <p:cNvSpPr/>
            <p:nvPr/>
          </p:nvSpPr>
          <p:spPr>
            <a:xfrm rot="2881072">
              <a:off x="11090701" y="2102318"/>
              <a:ext cx="170121" cy="170121"/>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21" name="Oval 19"/>
            <p:cNvSpPr/>
            <p:nvPr/>
          </p:nvSpPr>
          <p:spPr>
            <a:xfrm rot="2881072">
              <a:off x="10927069" y="1888511"/>
              <a:ext cx="105312" cy="105312"/>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22" name="Oval 20"/>
            <p:cNvSpPr/>
            <p:nvPr/>
          </p:nvSpPr>
          <p:spPr>
            <a:xfrm rot="2881072">
              <a:off x="10521112" y="2708784"/>
              <a:ext cx="105312" cy="105312"/>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23" name="Oval 21"/>
            <p:cNvSpPr/>
            <p:nvPr/>
          </p:nvSpPr>
          <p:spPr>
            <a:xfrm rot="2881072">
              <a:off x="10773401" y="2395452"/>
              <a:ext cx="170121" cy="170121"/>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24" name="Oval 22"/>
            <p:cNvSpPr/>
            <p:nvPr/>
          </p:nvSpPr>
          <p:spPr>
            <a:xfrm rot="2881072">
              <a:off x="10296370" y="2849452"/>
              <a:ext cx="170121" cy="170121"/>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25" name="Oval 23"/>
            <p:cNvSpPr/>
            <p:nvPr/>
          </p:nvSpPr>
          <p:spPr>
            <a:xfrm rot="2881072">
              <a:off x="9902669" y="3265284"/>
              <a:ext cx="105312" cy="105312"/>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26" name="Oval 24"/>
            <p:cNvSpPr/>
            <p:nvPr/>
          </p:nvSpPr>
          <p:spPr>
            <a:xfrm rot="2881072">
              <a:off x="9632463" y="3446861"/>
              <a:ext cx="170121" cy="170121"/>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27" name="Oval 25"/>
            <p:cNvSpPr/>
            <p:nvPr/>
          </p:nvSpPr>
          <p:spPr>
            <a:xfrm rot="2881072">
              <a:off x="9314753" y="3794314"/>
              <a:ext cx="105312" cy="105312"/>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28" name="Oval 26"/>
            <p:cNvSpPr/>
            <p:nvPr/>
          </p:nvSpPr>
          <p:spPr>
            <a:xfrm rot="2881072">
              <a:off x="10112396" y="2598419"/>
              <a:ext cx="105312" cy="105312"/>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29" name="Oval 27"/>
            <p:cNvSpPr/>
            <p:nvPr/>
          </p:nvSpPr>
          <p:spPr>
            <a:xfrm rot="2881072">
              <a:off x="9877954" y="2841818"/>
              <a:ext cx="170121" cy="170121"/>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30" name="Oval 28"/>
            <p:cNvSpPr/>
            <p:nvPr/>
          </p:nvSpPr>
          <p:spPr>
            <a:xfrm rot="2881072">
              <a:off x="9254321" y="3121514"/>
              <a:ext cx="247155" cy="247155"/>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31" name="Oval 29"/>
            <p:cNvSpPr/>
            <p:nvPr/>
          </p:nvSpPr>
          <p:spPr>
            <a:xfrm rot="2881072">
              <a:off x="10591845" y="2011825"/>
              <a:ext cx="247155" cy="247155"/>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32" name="Oval 30"/>
            <p:cNvSpPr/>
            <p:nvPr/>
          </p:nvSpPr>
          <p:spPr>
            <a:xfrm rot="2881072">
              <a:off x="10473364" y="2438442"/>
              <a:ext cx="105312" cy="105312"/>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33" name="Oval 31"/>
            <p:cNvSpPr/>
            <p:nvPr/>
          </p:nvSpPr>
          <p:spPr>
            <a:xfrm rot="2881072">
              <a:off x="9067241" y="3634743"/>
              <a:ext cx="170121" cy="170121"/>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34" name="Oval 32"/>
            <p:cNvSpPr/>
            <p:nvPr/>
          </p:nvSpPr>
          <p:spPr>
            <a:xfrm rot="2881072">
              <a:off x="9610135" y="2931868"/>
              <a:ext cx="105312" cy="105312"/>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cxnSp>
          <p:nvCxnSpPr>
            <p:cNvPr id="35" name="Straight Connector 33"/>
            <p:cNvCxnSpPr>
              <a:stCxn id="10" idx="6"/>
              <a:endCxn id="11" idx="2"/>
            </p:cNvCxnSpPr>
            <p:nvPr/>
          </p:nvCxnSpPr>
          <p:spPr>
            <a:xfrm rot="2881072">
              <a:off x="8699978" y="3713354"/>
              <a:ext cx="133418" cy="1492"/>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36" name="Straight Connector 34"/>
            <p:cNvCxnSpPr>
              <a:stCxn id="11" idx="6"/>
              <a:endCxn id="12" idx="2"/>
            </p:cNvCxnSpPr>
            <p:nvPr/>
          </p:nvCxnSpPr>
          <p:spPr>
            <a:xfrm rot="2881072" flipV="1">
              <a:off x="8833064" y="3928003"/>
              <a:ext cx="253546" cy="1492"/>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37" name="Straight Connector 35"/>
            <p:cNvCxnSpPr>
              <a:stCxn id="12" idx="0"/>
              <a:endCxn id="27" idx="4"/>
            </p:cNvCxnSpPr>
            <p:nvPr/>
          </p:nvCxnSpPr>
          <p:spPr>
            <a:xfrm rot="2881072" flipH="1" flipV="1">
              <a:off x="9246792" y="3845901"/>
              <a:ext cx="1" cy="219209"/>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38" name="Straight Connector 36"/>
            <p:cNvCxnSpPr>
              <a:stCxn id="27" idx="0"/>
              <a:endCxn id="26" idx="4"/>
            </p:cNvCxnSpPr>
            <p:nvPr/>
          </p:nvCxnSpPr>
          <p:spPr>
            <a:xfrm rot="2881072" flipV="1">
              <a:off x="9530423" y="3533644"/>
              <a:ext cx="0" cy="333279"/>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39" name="Straight Connector 37"/>
            <p:cNvCxnSpPr>
              <a:stCxn id="26" idx="0"/>
              <a:endCxn id="25" idx="4"/>
            </p:cNvCxnSpPr>
            <p:nvPr/>
          </p:nvCxnSpPr>
          <p:spPr>
            <a:xfrm rot="2881072" flipV="1">
              <a:off x="9848469" y="3323000"/>
              <a:ext cx="0" cy="182185"/>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40" name="Straight Connector 38"/>
            <p:cNvCxnSpPr>
              <a:stCxn id="25" idx="0"/>
              <a:endCxn id="24" idx="4"/>
            </p:cNvCxnSpPr>
            <p:nvPr/>
          </p:nvCxnSpPr>
          <p:spPr>
            <a:xfrm rot="2881072" flipV="1">
              <a:off x="10156334" y="2919312"/>
              <a:ext cx="1" cy="435505"/>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41" name="Straight Connector 39"/>
            <p:cNvCxnSpPr>
              <a:stCxn id="24" idx="0"/>
              <a:endCxn id="22" idx="4"/>
            </p:cNvCxnSpPr>
            <p:nvPr/>
          </p:nvCxnSpPr>
          <p:spPr>
            <a:xfrm rot="2881072" flipH="1" flipV="1">
              <a:off x="10489643" y="2776626"/>
              <a:ext cx="1" cy="121026"/>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42" name="Straight Connector 40"/>
            <p:cNvCxnSpPr>
              <a:stCxn id="22" idx="0"/>
              <a:endCxn id="23" idx="4"/>
            </p:cNvCxnSpPr>
            <p:nvPr/>
          </p:nvCxnSpPr>
          <p:spPr>
            <a:xfrm rot="2881072" flipH="1" flipV="1">
              <a:off x="10694872" y="2500903"/>
              <a:ext cx="18397" cy="261823"/>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43" name="Straight Connector 41"/>
            <p:cNvCxnSpPr>
              <a:stCxn id="23" idx="0"/>
              <a:endCxn id="20" idx="4"/>
            </p:cNvCxnSpPr>
            <p:nvPr/>
          </p:nvCxnSpPr>
          <p:spPr>
            <a:xfrm rot="2881072" flipH="1" flipV="1">
              <a:off x="11014282" y="2203035"/>
              <a:ext cx="5660" cy="261822"/>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44" name="Straight Connector 42"/>
            <p:cNvCxnSpPr>
              <a:stCxn id="20" idx="2"/>
              <a:endCxn id="21" idx="6"/>
            </p:cNvCxnSpPr>
            <p:nvPr/>
          </p:nvCxnSpPr>
          <p:spPr>
            <a:xfrm rot="2881072" flipH="1" flipV="1">
              <a:off x="10978688" y="2042746"/>
              <a:ext cx="176435" cy="18967"/>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45" name="Straight Connector 43"/>
            <p:cNvCxnSpPr>
              <a:stCxn id="21" idx="2"/>
              <a:endCxn id="17" idx="6"/>
            </p:cNvCxnSpPr>
            <p:nvPr/>
          </p:nvCxnSpPr>
          <p:spPr>
            <a:xfrm rot="2881072" flipH="1">
              <a:off x="10790228" y="1833308"/>
              <a:ext cx="176435" cy="18967"/>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46" name="Straight Connector 44"/>
            <p:cNvCxnSpPr>
              <a:stCxn id="17" idx="4"/>
              <a:endCxn id="18" idx="0"/>
            </p:cNvCxnSpPr>
            <p:nvPr/>
          </p:nvCxnSpPr>
          <p:spPr>
            <a:xfrm rot="2881072">
              <a:off x="10597431" y="1734987"/>
              <a:ext cx="0" cy="255139"/>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47" name="Straight Connector 45"/>
            <p:cNvCxnSpPr>
              <a:stCxn id="18" idx="4"/>
              <a:endCxn id="19" idx="0"/>
            </p:cNvCxnSpPr>
            <p:nvPr/>
          </p:nvCxnSpPr>
          <p:spPr>
            <a:xfrm rot="2881072" flipH="1">
              <a:off x="10248969" y="2005036"/>
              <a:ext cx="8600" cy="322854"/>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48" name="Straight Connector 46"/>
            <p:cNvCxnSpPr>
              <a:stCxn id="19" idx="4"/>
              <a:endCxn id="16" idx="0"/>
            </p:cNvCxnSpPr>
            <p:nvPr/>
          </p:nvCxnSpPr>
          <p:spPr>
            <a:xfrm rot="2881072">
              <a:off x="9912199" y="2283199"/>
              <a:ext cx="8600" cy="372604"/>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49" name="Straight Connector 47"/>
            <p:cNvCxnSpPr>
              <a:stCxn id="16" idx="4"/>
              <a:endCxn id="14" idx="0"/>
            </p:cNvCxnSpPr>
            <p:nvPr/>
          </p:nvCxnSpPr>
          <p:spPr>
            <a:xfrm rot="2881072" flipH="1">
              <a:off x="9509682" y="2646637"/>
              <a:ext cx="2937" cy="382845"/>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50" name="Straight Connector 48"/>
            <p:cNvCxnSpPr>
              <a:stCxn id="14" idx="4"/>
              <a:endCxn id="13" idx="0"/>
            </p:cNvCxnSpPr>
            <p:nvPr/>
          </p:nvCxnSpPr>
          <p:spPr>
            <a:xfrm rot="2881072">
              <a:off x="9176013" y="2986173"/>
              <a:ext cx="2937" cy="304269"/>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51" name="Straight Connector 49"/>
            <p:cNvCxnSpPr>
              <a:stCxn id="13" idx="4"/>
              <a:endCxn id="10" idx="0"/>
            </p:cNvCxnSpPr>
            <p:nvPr/>
          </p:nvCxnSpPr>
          <p:spPr>
            <a:xfrm rot="2881072">
              <a:off x="8833934" y="3308196"/>
              <a:ext cx="0" cy="282450"/>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52" name="Straight Connector 50"/>
            <p:cNvCxnSpPr>
              <a:stCxn id="10" idx="7"/>
              <a:endCxn id="33" idx="2"/>
            </p:cNvCxnSpPr>
            <p:nvPr/>
          </p:nvCxnSpPr>
          <p:spPr>
            <a:xfrm rot="2881072" flipV="1">
              <a:off x="8788666" y="3519948"/>
              <a:ext cx="268739" cy="221939"/>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53" name="Straight Connector 51"/>
            <p:cNvCxnSpPr>
              <a:stCxn id="33" idx="6"/>
              <a:endCxn id="12" idx="1"/>
            </p:cNvCxnSpPr>
            <p:nvPr/>
          </p:nvCxnSpPr>
          <p:spPr>
            <a:xfrm rot="2881072">
              <a:off x="9111278" y="3780935"/>
              <a:ext cx="93208" cy="221939"/>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54" name="Straight Connector 52"/>
            <p:cNvCxnSpPr>
              <a:stCxn id="33" idx="4"/>
              <a:endCxn id="11" idx="7"/>
            </p:cNvCxnSpPr>
            <p:nvPr/>
          </p:nvCxnSpPr>
          <p:spPr>
            <a:xfrm rot="2881072" flipH="1">
              <a:off x="8932559" y="3706988"/>
              <a:ext cx="114145" cy="164833"/>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55" name="Straight Connector 53"/>
            <p:cNvCxnSpPr>
              <a:stCxn id="33" idx="1"/>
              <a:endCxn id="13" idx="6"/>
            </p:cNvCxnSpPr>
            <p:nvPr/>
          </p:nvCxnSpPr>
          <p:spPr>
            <a:xfrm rot="2881072" flipH="1" flipV="1">
              <a:off x="8973541" y="3442906"/>
              <a:ext cx="268739" cy="110338"/>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56" name="Straight Connector 54"/>
            <p:cNvCxnSpPr>
              <a:stCxn id="13" idx="7"/>
              <a:endCxn id="30" idx="3"/>
            </p:cNvCxnSpPr>
            <p:nvPr/>
          </p:nvCxnSpPr>
          <p:spPr>
            <a:xfrm rot="2881072" flipV="1">
              <a:off x="9138569" y="3186951"/>
              <a:ext cx="64440" cy="167219"/>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57" name="Straight Connector 55"/>
            <p:cNvCxnSpPr>
              <a:stCxn id="30" idx="6"/>
              <a:endCxn id="26" idx="2"/>
            </p:cNvCxnSpPr>
            <p:nvPr/>
          </p:nvCxnSpPr>
          <p:spPr>
            <a:xfrm rot="2881072" flipV="1">
              <a:off x="9444717" y="3372521"/>
              <a:ext cx="231753" cy="60602"/>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58" name="Straight Connector 56"/>
            <p:cNvCxnSpPr>
              <a:stCxn id="27" idx="1"/>
              <a:endCxn id="30" idx="5"/>
            </p:cNvCxnSpPr>
            <p:nvPr/>
          </p:nvCxnSpPr>
          <p:spPr>
            <a:xfrm rot="2881072" flipH="1" flipV="1">
              <a:off x="9212899" y="3438553"/>
              <a:ext cx="315776" cy="285778"/>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59" name="Straight Connector 57"/>
            <p:cNvCxnSpPr>
              <a:stCxn id="33" idx="0"/>
              <a:endCxn id="26" idx="3"/>
            </p:cNvCxnSpPr>
            <p:nvPr/>
          </p:nvCxnSpPr>
          <p:spPr>
            <a:xfrm rot="2881072" flipV="1">
              <a:off x="9334924" y="3394861"/>
              <a:ext cx="178267" cy="400628"/>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60" name="Straight Connector 58"/>
            <p:cNvCxnSpPr>
              <a:stCxn id="26" idx="1"/>
              <a:endCxn id="34" idx="5"/>
            </p:cNvCxnSpPr>
            <p:nvPr/>
          </p:nvCxnSpPr>
          <p:spPr>
            <a:xfrm rot="2881072" flipH="1" flipV="1">
              <a:off x="9517940" y="3127999"/>
              <a:ext cx="346141" cy="228087"/>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61" name="Straight Connector 59"/>
            <p:cNvCxnSpPr>
              <a:stCxn id="14" idx="7"/>
              <a:endCxn id="34" idx="3"/>
            </p:cNvCxnSpPr>
            <p:nvPr/>
          </p:nvCxnSpPr>
          <p:spPr>
            <a:xfrm rot="2881072" flipV="1">
              <a:off x="9427106" y="2900196"/>
              <a:ext cx="137310" cy="184365"/>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62" name="Straight Connector 60"/>
            <p:cNvCxnSpPr>
              <a:stCxn id="34" idx="7"/>
              <a:endCxn id="29" idx="3"/>
            </p:cNvCxnSpPr>
            <p:nvPr/>
          </p:nvCxnSpPr>
          <p:spPr>
            <a:xfrm rot="2881072" flipV="1">
              <a:off x="9766429" y="2872672"/>
              <a:ext cx="60588" cy="164352"/>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63" name="Straight Connector 61"/>
            <p:cNvCxnSpPr>
              <a:stCxn id="25" idx="1"/>
              <a:endCxn id="29" idx="5"/>
            </p:cNvCxnSpPr>
            <p:nvPr/>
          </p:nvCxnSpPr>
          <p:spPr>
            <a:xfrm rot="2881072" flipH="1" flipV="1">
              <a:off x="9864230" y="3053630"/>
              <a:ext cx="188174" cy="169917"/>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64" name="Straight Connector 62"/>
            <p:cNvCxnSpPr>
              <a:stCxn id="30" idx="0"/>
              <a:endCxn id="34" idx="4"/>
            </p:cNvCxnSpPr>
            <p:nvPr/>
          </p:nvCxnSpPr>
          <p:spPr>
            <a:xfrm rot="2881072" flipH="1" flipV="1">
              <a:off x="9545140" y="2986171"/>
              <a:ext cx="3130" cy="209835"/>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65" name="Straight Connector 63"/>
            <p:cNvCxnSpPr>
              <a:stCxn id="34" idx="0"/>
              <a:endCxn id="16" idx="5"/>
            </p:cNvCxnSpPr>
            <p:nvPr/>
          </p:nvCxnSpPr>
          <p:spPr>
            <a:xfrm rot="2881072" flipH="1" flipV="1">
              <a:off x="9633209" y="2769764"/>
              <a:ext cx="148693" cy="148928"/>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66" name="Straight Connector 64"/>
            <p:cNvCxnSpPr>
              <a:stCxn id="16" idx="7"/>
              <a:endCxn id="28" idx="3"/>
            </p:cNvCxnSpPr>
            <p:nvPr/>
          </p:nvCxnSpPr>
          <p:spPr>
            <a:xfrm rot="2881072" flipV="1">
              <a:off x="9857759" y="2534851"/>
              <a:ext cx="199551" cy="237291"/>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67" name="Straight Connector 65"/>
            <p:cNvCxnSpPr>
              <a:stCxn id="28" idx="1"/>
              <a:endCxn id="19" idx="6"/>
            </p:cNvCxnSpPr>
            <p:nvPr/>
          </p:nvCxnSpPr>
          <p:spPr>
            <a:xfrm rot="2881072" flipH="1" flipV="1">
              <a:off x="10039329" y="2402842"/>
              <a:ext cx="215641" cy="138417"/>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68" name="Straight Connector 66"/>
            <p:cNvCxnSpPr>
              <a:stCxn id="19" idx="7"/>
              <a:endCxn id="32" idx="2"/>
            </p:cNvCxnSpPr>
            <p:nvPr/>
          </p:nvCxnSpPr>
          <p:spPr>
            <a:xfrm rot="2881072" flipV="1">
              <a:off x="10148231" y="2299371"/>
              <a:ext cx="338173" cy="162453"/>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69" name="Straight Connector 67"/>
            <p:cNvCxnSpPr>
              <a:stCxn id="28" idx="0"/>
              <a:endCxn id="32" idx="4"/>
            </p:cNvCxnSpPr>
            <p:nvPr/>
          </p:nvCxnSpPr>
          <p:spPr>
            <a:xfrm rot="2881072" flipV="1">
              <a:off x="10284270" y="2436075"/>
              <a:ext cx="122532" cy="270024"/>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70" name="Straight Connector 68"/>
            <p:cNvCxnSpPr>
              <a:stCxn id="29" idx="0"/>
              <a:endCxn id="28" idx="5"/>
            </p:cNvCxnSpPr>
            <p:nvPr/>
          </p:nvCxnSpPr>
          <p:spPr>
            <a:xfrm rot="2881072" flipH="1" flipV="1">
              <a:off x="10077940" y="2680632"/>
              <a:ext cx="32644" cy="212376"/>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71" name="Straight Connector 69"/>
            <p:cNvCxnSpPr>
              <a:stCxn id="28" idx="7"/>
              <a:endCxn id="22" idx="2"/>
            </p:cNvCxnSpPr>
            <p:nvPr/>
          </p:nvCxnSpPr>
          <p:spPr>
            <a:xfrm rot="2881072" flipV="1">
              <a:off x="10245320" y="2591690"/>
              <a:ext cx="265541" cy="192765"/>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72" name="Straight Connector 70"/>
            <p:cNvCxnSpPr>
              <a:stCxn id="22" idx="1"/>
              <a:endCxn id="32" idx="6"/>
            </p:cNvCxnSpPr>
            <p:nvPr/>
          </p:nvCxnSpPr>
          <p:spPr>
            <a:xfrm rot="2881072" flipH="1" flipV="1">
              <a:off x="10497387" y="2565496"/>
              <a:ext cx="143009" cy="108105"/>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73" name="Straight Connector 71"/>
            <p:cNvCxnSpPr>
              <a:stCxn id="32" idx="7"/>
              <a:endCxn id="23" idx="3"/>
            </p:cNvCxnSpPr>
            <p:nvPr/>
          </p:nvCxnSpPr>
          <p:spPr>
            <a:xfrm rot="2881072" flipV="1">
              <a:off x="10617501" y="2406541"/>
              <a:ext cx="117121" cy="156822"/>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74" name="Straight Connector 72"/>
            <p:cNvCxnSpPr>
              <a:stCxn id="32" idx="1"/>
              <a:endCxn id="31" idx="4"/>
            </p:cNvCxnSpPr>
            <p:nvPr/>
          </p:nvCxnSpPr>
          <p:spPr>
            <a:xfrm rot="2881072" flipH="1" flipV="1">
              <a:off x="10525935" y="2219337"/>
              <a:ext cx="100483" cy="217906"/>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75" name="Straight Connector 73"/>
            <p:cNvCxnSpPr>
              <a:stCxn id="18" idx="7"/>
              <a:endCxn id="31" idx="2"/>
            </p:cNvCxnSpPr>
            <p:nvPr/>
          </p:nvCxnSpPr>
          <p:spPr>
            <a:xfrm rot="2881072" flipV="1">
              <a:off x="10529527" y="1997559"/>
              <a:ext cx="98022" cy="57685"/>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76" name="Straight Connector 74"/>
            <p:cNvCxnSpPr>
              <a:stCxn id="31" idx="1"/>
              <a:endCxn id="17" idx="5"/>
            </p:cNvCxnSpPr>
            <p:nvPr/>
          </p:nvCxnSpPr>
          <p:spPr>
            <a:xfrm rot="2881072" flipH="1" flipV="1">
              <a:off x="10669362" y="1828684"/>
              <a:ext cx="134217" cy="159899"/>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77" name="Straight Connector 75"/>
            <p:cNvCxnSpPr>
              <a:stCxn id="31" idx="0"/>
              <a:endCxn id="21" idx="4"/>
            </p:cNvCxnSpPr>
            <p:nvPr/>
          </p:nvCxnSpPr>
          <p:spPr>
            <a:xfrm rot="2881072" flipV="1">
              <a:off x="10857731" y="1939485"/>
              <a:ext cx="32405" cy="150161"/>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78" name="Straight Connector 76"/>
            <p:cNvCxnSpPr>
              <a:stCxn id="31" idx="7"/>
              <a:endCxn id="20" idx="3"/>
            </p:cNvCxnSpPr>
            <p:nvPr/>
          </p:nvCxnSpPr>
          <p:spPr>
            <a:xfrm rot="2881072" flipV="1">
              <a:off x="10865310" y="2082455"/>
              <a:ext cx="199028" cy="159899"/>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79" name="Straight Connector 77"/>
            <p:cNvCxnSpPr>
              <a:stCxn id="31" idx="6"/>
              <a:endCxn id="23" idx="1"/>
            </p:cNvCxnSpPr>
            <p:nvPr/>
          </p:nvCxnSpPr>
          <p:spPr>
            <a:xfrm rot="2881072">
              <a:off x="10746265" y="2279234"/>
              <a:ext cx="168493" cy="64368"/>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sp>
          <p:nvSpPr>
            <p:cNvPr id="80" name="Oval 78"/>
            <p:cNvSpPr/>
            <p:nvPr/>
          </p:nvSpPr>
          <p:spPr>
            <a:xfrm rot="2881072">
              <a:off x="8158138" y="4339718"/>
              <a:ext cx="260282" cy="86280"/>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grpSp>
      <p:sp>
        <p:nvSpPr>
          <p:cNvPr id="81" name="矩形 80"/>
          <p:cNvSpPr/>
          <p:nvPr/>
        </p:nvSpPr>
        <p:spPr>
          <a:xfrm>
            <a:off x="960110" y="3238642"/>
            <a:ext cx="1008000" cy="1007887"/>
          </a:xfrm>
          <a:prstGeom prst="rect">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spcCol="0" rtlCol="0" anchor="ctr"/>
          <a:lstStyle/>
          <a:p>
            <a:pPr algn="ctr"/>
            <a:endParaRPr lang="zh-CN" altLang="en-US">
              <a:solidFill>
                <a:schemeClr val="tx1">
                  <a:lumMod val="85000"/>
                  <a:lumOff val="15000"/>
                </a:schemeClr>
              </a:solidFill>
              <a:effectLst>
                <a:outerShdw blurRad="38100" dist="38100" dir="2700000" algn="tl">
                  <a:srgbClr val="000000">
                    <a:alpha val="43137"/>
                  </a:srgbClr>
                </a:outerShdw>
              </a:effectLst>
            </a:endParaRPr>
          </a:p>
        </p:txBody>
      </p:sp>
      <p:sp>
        <p:nvSpPr>
          <p:cNvPr id="82" name="矩形 81"/>
          <p:cNvSpPr/>
          <p:nvPr/>
        </p:nvSpPr>
        <p:spPr>
          <a:xfrm>
            <a:off x="2808121" y="3238642"/>
            <a:ext cx="1008000" cy="1007887"/>
          </a:xfrm>
          <a:prstGeom prst="rect">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spcCol="0" rtlCol="0" anchor="ctr"/>
          <a:lstStyle/>
          <a:p>
            <a:pPr algn="ctr"/>
            <a:endParaRPr lang="zh-CN" altLang="en-US">
              <a:solidFill>
                <a:schemeClr val="tx1">
                  <a:lumMod val="85000"/>
                  <a:lumOff val="15000"/>
                </a:schemeClr>
              </a:solidFill>
              <a:effectLst>
                <a:outerShdw blurRad="38100" dist="38100" dir="2700000" algn="tl">
                  <a:srgbClr val="000000">
                    <a:alpha val="43137"/>
                  </a:srgbClr>
                </a:outerShdw>
              </a:effectLst>
            </a:endParaRPr>
          </a:p>
        </p:txBody>
      </p:sp>
      <p:sp>
        <p:nvSpPr>
          <p:cNvPr id="83" name="矩形 82"/>
          <p:cNvSpPr/>
          <p:nvPr/>
        </p:nvSpPr>
        <p:spPr>
          <a:xfrm>
            <a:off x="4674490" y="3239779"/>
            <a:ext cx="1008000" cy="1007887"/>
          </a:xfrm>
          <a:prstGeom prst="rect">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spcCol="0" rtlCol="0" anchor="ctr"/>
          <a:lstStyle/>
          <a:p>
            <a:pPr algn="ctr"/>
            <a:endParaRPr lang="zh-CN" altLang="en-US">
              <a:solidFill>
                <a:schemeClr val="tx1">
                  <a:lumMod val="85000"/>
                  <a:lumOff val="15000"/>
                </a:schemeClr>
              </a:solidFill>
              <a:effectLst>
                <a:outerShdw blurRad="38100" dist="38100" dir="2700000" algn="tl">
                  <a:srgbClr val="000000">
                    <a:alpha val="43137"/>
                  </a:srgbClr>
                </a:outerShdw>
              </a:effectLst>
            </a:endParaRPr>
          </a:p>
        </p:txBody>
      </p:sp>
      <p:cxnSp>
        <p:nvCxnSpPr>
          <p:cNvPr id="84" name="直接连接符 83"/>
          <p:cNvCxnSpPr/>
          <p:nvPr/>
        </p:nvCxnSpPr>
        <p:spPr>
          <a:xfrm>
            <a:off x="964628" y="2930427"/>
            <a:ext cx="1" cy="471022"/>
          </a:xfrm>
          <a:prstGeom prst="line">
            <a:avLst/>
          </a:prstGeom>
          <a:ln>
            <a:solidFill>
              <a:srgbClr val="B32229"/>
            </a:solidFill>
          </a:ln>
        </p:spPr>
        <p:style>
          <a:lnRef idx="1">
            <a:schemeClr val="accent1"/>
          </a:lnRef>
          <a:fillRef idx="0">
            <a:schemeClr val="accent1"/>
          </a:fillRef>
          <a:effectRef idx="0">
            <a:schemeClr val="accent1"/>
          </a:effectRef>
          <a:fontRef idx="minor">
            <a:schemeClr val="tx1"/>
          </a:fontRef>
        </p:style>
      </p:cxnSp>
      <p:cxnSp>
        <p:nvCxnSpPr>
          <p:cNvPr id="85" name="直接连接符 84"/>
          <p:cNvCxnSpPr/>
          <p:nvPr/>
        </p:nvCxnSpPr>
        <p:spPr>
          <a:xfrm>
            <a:off x="2808121" y="2924754"/>
            <a:ext cx="1" cy="471022"/>
          </a:xfrm>
          <a:prstGeom prst="line">
            <a:avLst/>
          </a:prstGeom>
          <a:ln>
            <a:solidFill>
              <a:srgbClr val="B32229"/>
            </a:solidFill>
          </a:ln>
        </p:spPr>
        <p:style>
          <a:lnRef idx="1">
            <a:schemeClr val="accent1"/>
          </a:lnRef>
          <a:fillRef idx="0">
            <a:schemeClr val="accent1"/>
          </a:fillRef>
          <a:effectRef idx="0">
            <a:schemeClr val="accent1"/>
          </a:effectRef>
          <a:fontRef idx="minor">
            <a:schemeClr val="tx1"/>
          </a:fontRef>
        </p:style>
      </p:cxnSp>
      <p:cxnSp>
        <p:nvCxnSpPr>
          <p:cNvPr id="86" name="直接连接符 85"/>
          <p:cNvCxnSpPr/>
          <p:nvPr/>
        </p:nvCxnSpPr>
        <p:spPr>
          <a:xfrm>
            <a:off x="4675137" y="2929722"/>
            <a:ext cx="1" cy="471022"/>
          </a:xfrm>
          <a:prstGeom prst="line">
            <a:avLst/>
          </a:prstGeom>
          <a:ln>
            <a:solidFill>
              <a:srgbClr val="B32229"/>
            </a:solidFill>
          </a:ln>
        </p:spPr>
        <p:style>
          <a:lnRef idx="1">
            <a:schemeClr val="accent1"/>
          </a:lnRef>
          <a:fillRef idx="0">
            <a:schemeClr val="accent1"/>
          </a:fillRef>
          <a:effectRef idx="0">
            <a:schemeClr val="accent1"/>
          </a:effectRef>
          <a:fontRef idx="minor">
            <a:schemeClr val="tx1"/>
          </a:fontRef>
        </p:style>
      </p:cxnSp>
      <p:grpSp>
        <p:nvGrpSpPr>
          <p:cNvPr id="87" name="组合 86"/>
          <p:cNvGrpSpPr/>
          <p:nvPr/>
        </p:nvGrpSpPr>
        <p:grpSpPr>
          <a:xfrm rot="10800000">
            <a:off x="5861596" y="2906462"/>
            <a:ext cx="2412000" cy="36000"/>
            <a:chOff x="2839616" y="-36514"/>
            <a:chExt cx="3456384" cy="2464248"/>
          </a:xfrm>
          <a:solidFill>
            <a:srgbClr val="B32229"/>
          </a:solidFill>
        </p:grpSpPr>
        <p:sp>
          <p:nvSpPr>
            <p:cNvPr id="88" name="矩形 87"/>
            <p:cNvSpPr/>
            <p:nvPr/>
          </p:nvSpPr>
          <p:spPr>
            <a:xfrm>
              <a:off x="2839616" y="-36513"/>
              <a:ext cx="864096" cy="2464247"/>
            </a:xfrm>
            <a:prstGeom prst="rect">
              <a:avLst/>
            </a:prstGeom>
            <a:grpFill/>
            <a:ln>
              <a:solidFill>
                <a:srgbClr val="B322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endParaRPr>
            </a:p>
          </p:txBody>
        </p:sp>
        <p:sp>
          <p:nvSpPr>
            <p:cNvPr id="89" name="矩形 88"/>
            <p:cNvSpPr/>
            <p:nvPr/>
          </p:nvSpPr>
          <p:spPr>
            <a:xfrm>
              <a:off x="3703712" y="-36513"/>
              <a:ext cx="864096" cy="2464247"/>
            </a:xfrm>
            <a:prstGeom prst="rect">
              <a:avLst/>
            </a:prstGeom>
            <a:grpFill/>
            <a:ln>
              <a:solidFill>
                <a:srgbClr val="B322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endParaRPr>
            </a:p>
          </p:txBody>
        </p:sp>
        <p:sp>
          <p:nvSpPr>
            <p:cNvPr id="90" name="矩形 89"/>
            <p:cNvSpPr/>
            <p:nvPr/>
          </p:nvSpPr>
          <p:spPr>
            <a:xfrm>
              <a:off x="4567808" y="-36514"/>
              <a:ext cx="864096" cy="2464247"/>
            </a:xfrm>
            <a:prstGeom prst="rect">
              <a:avLst/>
            </a:prstGeom>
            <a:grpFill/>
            <a:ln>
              <a:solidFill>
                <a:srgbClr val="B322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endParaRPr>
            </a:p>
          </p:txBody>
        </p:sp>
        <p:sp>
          <p:nvSpPr>
            <p:cNvPr id="91" name="矩形 90"/>
            <p:cNvSpPr/>
            <p:nvPr/>
          </p:nvSpPr>
          <p:spPr>
            <a:xfrm>
              <a:off x="5431904" y="-36513"/>
              <a:ext cx="864096" cy="2464247"/>
            </a:xfrm>
            <a:prstGeom prst="rect">
              <a:avLst/>
            </a:prstGeom>
            <a:grpFill/>
            <a:ln>
              <a:solidFill>
                <a:srgbClr val="B322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endParaRPr>
            </a:p>
          </p:txBody>
        </p:sp>
      </p:grpSp>
      <p:cxnSp>
        <p:nvCxnSpPr>
          <p:cNvPr id="92" name="直接连接符 91"/>
          <p:cNvCxnSpPr/>
          <p:nvPr/>
        </p:nvCxnSpPr>
        <p:spPr>
          <a:xfrm flipV="1">
            <a:off x="-15303" y="2923811"/>
            <a:ext cx="5876900" cy="5673"/>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
        <p:nvSpPr>
          <p:cNvPr id="93" name="矩形 92"/>
          <p:cNvSpPr/>
          <p:nvPr/>
        </p:nvSpPr>
        <p:spPr>
          <a:xfrm>
            <a:off x="6552428" y="1637074"/>
            <a:ext cx="1814949" cy="646329"/>
          </a:xfrm>
          <a:prstGeom prst="rect">
            <a:avLst/>
          </a:prstGeom>
        </p:spPr>
        <p:txBody>
          <a:bodyPr wrap="square" lIns="91438" tIns="45719" rIns="91438" bIns="45719">
            <a:spAutoFit/>
          </a:bodyPr>
          <a:lstStyle/>
          <a:p>
            <a:pPr algn="r"/>
            <a:r>
              <a:rPr lang="en-US" altLang="zh-CN" b="1" dirty="0">
                <a:solidFill>
                  <a:schemeClr val="tx1">
                    <a:lumMod val="85000"/>
                    <a:lumOff val="15000"/>
                  </a:schemeClr>
                </a:solidFill>
                <a:latin typeface="微软雅黑" panose="020B0503020204020204" pitchFamily="34" charset="-122"/>
                <a:ea typeface="微软雅黑" panose="020B0503020204020204" pitchFamily="34" charset="-122"/>
              </a:rPr>
              <a:t>THE RACE OF YOUR LIFE</a:t>
            </a:r>
          </a:p>
        </p:txBody>
      </p:sp>
      <p:sp>
        <p:nvSpPr>
          <p:cNvPr id="94" name="矩形 93"/>
          <p:cNvSpPr/>
          <p:nvPr/>
        </p:nvSpPr>
        <p:spPr>
          <a:xfrm>
            <a:off x="3214404" y="2181968"/>
            <a:ext cx="5152972" cy="553998"/>
          </a:xfrm>
          <a:prstGeom prst="rect">
            <a:avLst/>
          </a:prstGeom>
        </p:spPr>
        <p:txBody>
          <a:bodyPr wrap="square" lIns="91438" tIns="45719" rIns="91438" bIns="45719">
            <a:spAutoFit/>
          </a:bodyPr>
          <a:lstStyle/>
          <a:p>
            <a:pPr algn="r"/>
            <a:r>
              <a:rPr lang="en-US" altLang="zh-CN" sz="1000" dirty="0">
                <a:solidFill>
                  <a:schemeClr val="tx1">
                    <a:lumMod val="85000"/>
                    <a:lumOff val="15000"/>
                  </a:schemeClr>
                </a:solidFill>
              </a:rPr>
              <a:t>Applications are now open for the 2017-18 and 2019-20 edition the World Yacht Race. Clipper Round the World Yacht Race is the only event of its type. Anyone, even if they have never stepped on a boat before, can join the adventure. </a:t>
            </a:r>
            <a:endParaRPr lang="zh-CN" altLang="en-US" sz="1000" dirty="0">
              <a:solidFill>
                <a:schemeClr val="tx1">
                  <a:lumMod val="85000"/>
                  <a:lumOff val="15000"/>
                </a:schemeClr>
              </a:solidFill>
            </a:endParaRPr>
          </a:p>
        </p:txBody>
      </p:sp>
      <p:cxnSp>
        <p:nvCxnSpPr>
          <p:cNvPr id="95" name="直接连接符 94"/>
          <p:cNvCxnSpPr/>
          <p:nvPr/>
        </p:nvCxnSpPr>
        <p:spPr>
          <a:xfrm flipV="1">
            <a:off x="611560" y="2924757"/>
            <a:ext cx="5876900" cy="5671"/>
          </a:xfrm>
          <a:prstGeom prst="line">
            <a:avLst/>
          </a:prstGeom>
          <a:ln>
            <a:solidFill>
              <a:srgbClr val="B32229"/>
            </a:solidFill>
          </a:ln>
        </p:spPr>
        <p:style>
          <a:lnRef idx="1">
            <a:schemeClr val="accent1"/>
          </a:lnRef>
          <a:fillRef idx="0">
            <a:schemeClr val="accent1"/>
          </a:fillRef>
          <a:effectRef idx="0">
            <a:schemeClr val="accent1"/>
          </a:effectRef>
          <a:fontRef idx="minor">
            <a:schemeClr val="tx1"/>
          </a:fontRef>
        </p:style>
      </p:cxnSp>
      <p:sp>
        <p:nvSpPr>
          <p:cNvPr id="96" name="矩形 95"/>
          <p:cNvSpPr/>
          <p:nvPr/>
        </p:nvSpPr>
        <p:spPr>
          <a:xfrm>
            <a:off x="1125410" y="3604086"/>
            <a:ext cx="708844" cy="276997"/>
          </a:xfrm>
          <a:prstGeom prst="rect">
            <a:avLst/>
          </a:prstGeom>
        </p:spPr>
        <p:txBody>
          <a:bodyPr wrap="none" lIns="91438" tIns="45719" rIns="91438" bIns="45719">
            <a:spAutoFit/>
          </a:bodyPr>
          <a:lstStyle/>
          <a:p>
            <a:r>
              <a:rPr lang="en-US" altLang="zh-CN" sz="1200" b="1" dirty="0">
                <a:solidFill>
                  <a:schemeClr val="bg1"/>
                </a:solidFill>
                <a:latin typeface="微软雅黑" panose="020B0503020204020204" pitchFamily="34" charset="-122"/>
                <a:ea typeface="微软雅黑" panose="020B0503020204020204" pitchFamily="34" charset="-122"/>
              </a:rPr>
              <a:t>8 LEGS</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sp>
        <p:nvSpPr>
          <p:cNvPr id="97" name="矩形 96"/>
          <p:cNvSpPr/>
          <p:nvPr/>
        </p:nvSpPr>
        <p:spPr>
          <a:xfrm>
            <a:off x="2843265" y="3600923"/>
            <a:ext cx="921021" cy="276997"/>
          </a:xfrm>
          <a:prstGeom prst="rect">
            <a:avLst/>
          </a:prstGeom>
        </p:spPr>
        <p:txBody>
          <a:bodyPr wrap="square" lIns="91438" tIns="45719" rIns="91438" bIns="45719">
            <a:spAutoFit/>
          </a:bodyPr>
          <a:lstStyle/>
          <a:p>
            <a:r>
              <a:rPr lang="en-US" altLang="zh-CN" sz="1200" b="1" dirty="0">
                <a:solidFill>
                  <a:schemeClr val="bg1"/>
                </a:solidFill>
                <a:latin typeface="微软雅黑" panose="020B0503020204020204" pitchFamily="34" charset="-122"/>
                <a:ea typeface="微软雅黑" panose="020B0503020204020204" pitchFamily="34" charset="-122"/>
              </a:rPr>
              <a:t>16 RACES</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sp>
        <p:nvSpPr>
          <p:cNvPr id="98" name="矩形 97"/>
          <p:cNvSpPr/>
          <p:nvPr/>
        </p:nvSpPr>
        <p:spPr>
          <a:xfrm>
            <a:off x="4677461" y="3328224"/>
            <a:ext cx="1033399" cy="830995"/>
          </a:xfrm>
          <a:prstGeom prst="rect">
            <a:avLst/>
          </a:prstGeom>
        </p:spPr>
        <p:txBody>
          <a:bodyPr wrap="square" lIns="91438" tIns="45719" rIns="91438" bIns="45719">
            <a:spAutoFit/>
          </a:bodyPr>
          <a:lstStyle/>
          <a:p>
            <a:r>
              <a:rPr lang="en-US" altLang="zh-CN" sz="1200" b="1" dirty="0">
                <a:solidFill>
                  <a:schemeClr val="bg1"/>
                </a:solidFill>
                <a:latin typeface="微软雅黑" panose="020B0503020204020204" pitchFamily="34" charset="-122"/>
                <a:ea typeface="微软雅黑" panose="020B0503020204020204" pitchFamily="34" charset="-122"/>
              </a:rPr>
              <a:t>OVER 4,000 NAUTICAL MILES</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31697"/>
          <a:stretch>
            <a:fillRect/>
          </a:stretch>
        </p:blipFill>
        <p:spPr bwMode="auto">
          <a:xfrm>
            <a:off x="0" y="-1"/>
            <a:ext cx="9144000" cy="5143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937692" y="144686"/>
            <a:ext cx="3024335" cy="400110"/>
          </a:xfrm>
          <a:prstGeom prst="rect">
            <a:avLst/>
          </a:prstGeom>
          <a:noFill/>
        </p:spPr>
        <p:txBody>
          <a:bodyPr wrap="square" rtlCol="0">
            <a:spAutoFit/>
          </a:bodyPr>
          <a:lstStyle/>
          <a:p>
            <a:r>
              <a:rPr lang="en-US" altLang="zh-CN" sz="2000" b="1" dirty="0">
                <a:solidFill>
                  <a:srgbClr val="2D221B"/>
                </a:solidFill>
                <a:latin typeface="微软雅黑" panose="020B0503020204020204" pitchFamily="34" charset="-122"/>
                <a:ea typeface="微软雅黑" panose="020B0503020204020204" pitchFamily="34" charset="-122"/>
                <a:cs typeface="Vrinda" panose="020B0502040204020203" pitchFamily="34" charset="0"/>
              </a:rPr>
              <a:t>CREATIVE  STRATEGY</a:t>
            </a:r>
          </a:p>
        </p:txBody>
      </p:sp>
      <p:sp>
        <p:nvSpPr>
          <p:cNvPr id="15" name="TextBox 14"/>
          <p:cNvSpPr txBox="1"/>
          <p:nvPr/>
        </p:nvSpPr>
        <p:spPr>
          <a:xfrm>
            <a:off x="959654" y="432718"/>
            <a:ext cx="7716802" cy="267124"/>
          </a:xfrm>
          <a:prstGeom prst="rect">
            <a:avLst/>
          </a:prstGeom>
          <a:noFill/>
        </p:spPr>
        <p:txBody>
          <a:bodyPr wrap="square" rtlCol="0">
            <a:spAutoFit/>
          </a:bodyPr>
          <a:lstStyle/>
          <a:p>
            <a:pPr>
              <a:lnSpc>
                <a:spcPts val="1500"/>
              </a:lnSpc>
            </a:pP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Sed</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ut</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perspiciatis</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undSed</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ut</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perspiciatis</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unde</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omnis</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iste</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natus</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error sit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voluptatem</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accusantiuSed</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ut</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perspiciatis</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unde</a:t>
            </a:r>
            <a:endPar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endParaRPr>
          </a:p>
        </p:txBody>
      </p:sp>
      <p:grpSp>
        <p:nvGrpSpPr>
          <p:cNvPr id="6" name="Group 3"/>
          <p:cNvGrpSpPr/>
          <p:nvPr/>
        </p:nvGrpSpPr>
        <p:grpSpPr>
          <a:xfrm rot="21388552" flipH="1">
            <a:off x="242579" y="27865"/>
            <a:ext cx="689534" cy="625672"/>
            <a:chOff x="7930034" y="1635267"/>
            <a:chExt cx="3330788" cy="3022303"/>
          </a:xfrm>
          <a:solidFill>
            <a:srgbClr val="01A89E"/>
          </a:solidFill>
        </p:grpSpPr>
        <p:sp>
          <p:nvSpPr>
            <p:cNvPr id="7" name="Isosceles Triangle 7"/>
            <p:cNvSpPr/>
            <p:nvPr/>
          </p:nvSpPr>
          <p:spPr>
            <a:xfrm rot="2881072" flipV="1">
              <a:off x="8019596" y="3910238"/>
              <a:ext cx="657770" cy="836894"/>
            </a:xfrm>
            <a:prstGeom prst="triangl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9" name="Isosceles Triangle 8"/>
            <p:cNvSpPr/>
            <p:nvPr/>
          </p:nvSpPr>
          <p:spPr>
            <a:xfrm rot="2881072" flipV="1">
              <a:off x="8030238" y="4326992"/>
              <a:ext cx="265230" cy="337457"/>
            </a:xfrm>
            <a:prstGeom prst="triangl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10" name="Oval 9"/>
            <p:cNvSpPr/>
            <p:nvPr/>
          </p:nvSpPr>
          <p:spPr>
            <a:xfrm rot="2881072">
              <a:off x="8580663" y="3515722"/>
              <a:ext cx="170121" cy="170121"/>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11" name="Oval 10"/>
            <p:cNvSpPr/>
            <p:nvPr/>
          </p:nvSpPr>
          <p:spPr>
            <a:xfrm rot="2881072">
              <a:off x="8794981" y="3751961"/>
              <a:ext cx="95276" cy="95276"/>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12" name="Oval 11"/>
            <p:cNvSpPr/>
            <p:nvPr/>
          </p:nvSpPr>
          <p:spPr>
            <a:xfrm rot="2881072">
              <a:off x="9017027" y="4000657"/>
              <a:ext cx="170121" cy="170121"/>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13" name="Oval 12"/>
            <p:cNvSpPr/>
            <p:nvPr/>
          </p:nvSpPr>
          <p:spPr>
            <a:xfrm rot="2881072">
              <a:off x="8917084" y="3212998"/>
              <a:ext cx="170121" cy="170121"/>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14" name="Oval 13"/>
            <p:cNvSpPr/>
            <p:nvPr/>
          </p:nvSpPr>
          <p:spPr>
            <a:xfrm rot="2881072">
              <a:off x="9276075" y="2947576"/>
              <a:ext cx="105312" cy="105312"/>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16" name="Oval 14"/>
            <p:cNvSpPr/>
            <p:nvPr/>
          </p:nvSpPr>
          <p:spPr>
            <a:xfrm rot="2881072">
              <a:off x="9632596" y="2569151"/>
              <a:ext cx="170121" cy="170121"/>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17" name="Oval 15"/>
            <p:cNvSpPr/>
            <p:nvPr/>
          </p:nvSpPr>
          <p:spPr>
            <a:xfrm rot="2881072">
              <a:off x="10670430" y="1635267"/>
              <a:ext cx="170121" cy="170121"/>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18" name="Oval 16"/>
            <p:cNvSpPr/>
            <p:nvPr/>
          </p:nvSpPr>
          <p:spPr>
            <a:xfrm rot="2881072">
              <a:off x="10354311" y="1919723"/>
              <a:ext cx="170121" cy="170121"/>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19" name="Oval 17"/>
            <p:cNvSpPr/>
            <p:nvPr/>
          </p:nvSpPr>
          <p:spPr>
            <a:xfrm rot="2881072">
              <a:off x="10038597" y="2253810"/>
              <a:ext cx="105312" cy="105312"/>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20" name="Oval 18"/>
            <p:cNvSpPr/>
            <p:nvPr/>
          </p:nvSpPr>
          <p:spPr>
            <a:xfrm rot="2881072">
              <a:off x="11090701" y="2102318"/>
              <a:ext cx="170121" cy="170121"/>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21" name="Oval 19"/>
            <p:cNvSpPr/>
            <p:nvPr/>
          </p:nvSpPr>
          <p:spPr>
            <a:xfrm rot="2881072">
              <a:off x="10927069" y="1888511"/>
              <a:ext cx="105312" cy="105312"/>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22" name="Oval 20"/>
            <p:cNvSpPr/>
            <p:nvPr/>
          </p:nvSpPr>
          <p:spPr>
            <a:xfrm rot="2881072">
              <a:off x="10521112" y="2708784"/>
              <a:ext cx="105312" cy="105312"/>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23" name="Oval 21"/>
            <p:cNvSpPr/>
            <p:nvPr/>
          </p:nvSpPr>
          <p:spPr>
            <a:xfrm rot="2881072">
              <a:off x="10773401" y="2395452"/>
              <a:ext cx="170121" cy="170121"/>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24" name="Oval 22"/>
            <p:cNvSpPr/>
            <p:nvPr/>
          </p:nvSpPr>
          <p:spPr>
            <a:xfrm rot="2881072">
              <a:off x="10296370" y="2849452"/>
              <a:ext cx="170121" cy="170121"/>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25" name="Oval 23"/>
            <p:cNvSpPr/>
            <p:nvPr/>
          </p:nvSpPr>
          <p:spPr>
            <a:xfrm rot="2881072">
              <a:off x="9902669" y="3265284"/>
              <a:ext cx="105312" cy="105312"/>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26" name="Oval 24"/>
            <p:cNvSpPr/>
            <p:nvPr/>
          </p:nvSpPr>
          <p:spPr>
            <a:xfrm rot="2881072">
              <a:off x="9632463" y="3446861"/>
              <a:ext cx="170121" cy="170121"/>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27" name="Oval 25"/>
            <p:cNvSpPr/>
            <p:nvPr/>
          </p:nvSpPr>
          <p:spPr>
            <a:xfrm rot="2881072">
              <a:off x="9314753" y="3794314"/>
              <a:ext cx="105312" cy="105312"/>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28" name="Oval 26"/>
            <p:cNvSpPr/>
            <p:nvPr/>
          </p:nvSpPr>
          <p:spPr>
            <a:xfrm rot="2881072">
              <a:off x="10112396" y="2598419"/>
              <a:ext cx="105312" cy="105312"/>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29" name="Oval 27"/>
            <p:cNvSpPr/>
            <p:nvPr/>
          </p:nvSpPr>
          <p:spPr>
            <a:xfrm rot="2881072">
              <a:off x="9877954" y="2841818"/>
              <a:ext cx="170121" cy="170121"/>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30" name="Oval 28"/>
            <p:cNvSpPr/>
            <p:nvPr/>
          </p:nvSpPr>
          <p:spPr>
            <a:xfrm rot="2881072">
              <a:off x="9254321" y="3121514"/>
              <a:ext cx="247155" cy="247155"/>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31" name="Oval 29"/>
            <p:cNvSpPr/>
            <p:nvPr/>
          </p:nvSpPr>
          <p:spPr>
            <a:xfrm rot="2881072">
              <a:off x="10591845" y="2011825"/>
              <a:ext cx="247155" cy="247155"/>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32" name="Oval 30"/>
            <p:cNvSpPr/>
            <p:nvPr/>
          </p:nvSpPr>
          <p:spPr>
            <a:xfrm rot="2881072">
              <a:off x="10473364" y="2438442"/>
              <a:ext cx="105312" cy="105312"/>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33" name="Oval 31"/>
            <p:cNvSpPr/>
            <p:nvPr/>
          </p:nvSpPr>
          <p:spPr>
            <a:xfrm rot="2881072">
              <a:off x="9067241" y="3634743"/>
              <a:ext cx="170121" cy="170121"/>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34" name="Oval 32"/>
            <p:cNvSpPr/>
            <p:nvPr/>
          </p:nvSpPr>
          <p:spPr>
            <a:xfrm rot="2881072">
              <a:off x="9610135" y="2931868"/>
              <a:ext cx="105312" cy="105312"/>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cxnSp>
          <p:nvCxnSpPr>
            <p:cNvPr id="35" name="Straight Connector 33"/>
            <p:cNvCxnSpPr>
              <a:stCxn id="10" idx="6"/>
              <a:endCxn id="11" idx="2"/>
            </p:cNvCxnSpPr>
            <p:nvPr/>
          </p:nvCxnSpPr>
          <p:spPr>
            <a:xfrm rot="2881072">
              <a:off x="8699978" y="3713354"/>
              <a:ext cx="133418" cy="1492"/>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36" name="Straight Connector 34"/>
            <p:cNvCxnSpPr>
              <a:stCxn id="11" idx="6"/>
              <a:endCxn id="12" idx="2"/>
            </p:cNvCxnSpPr>
            <p:nvPr/>
          </p:nvCxnSpPr>
          <p:spPr>
            <a:xfrm rot="2881072" flipV="1">
              <a:off x="8833064" y="3928003"/>
              <a:ext cx="253546" cy="1492"/>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37" name="Straight Connector 35"/>
            <p:cNvCxnSpPr>
              <a:stCxn id="12" idx="0"/>
              <a:endCxn id="27" idx="4"/>
            </p:cNvCxnSpPr>
            <p:nvPr/>
          </p:nvCxnSpPr>
          <p:spPr>
            <a:xfrm rot="2881072" flipH="1" flipV="1">
              <a:off x="9246792" y="3845901"/>
              <a:ext cx="1" cy="219209"/>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38" name="Straight Connector 36"/>
            <p:cNvCxnSpPr>
              <a:stCxn id="27" idx="0"/>
              <a:endCxn id="26" idx="4"/>
            </p:cNvCxnSpPr>
            <p:nvPr/>
          </p:nvCxnSpPr>
          <p:spPr>
            <a:xfrm rot="2881072" flipV="1">
              <a:off x="9530423" y="3533644"/>
              <a:ext cx="0" cy="333279"/>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39" name="Straight Connector 37"/>
            <p:cNvCxnSpPr>
              <a:stCxn id="26" idx="0"/>
              <a:endCxn id="25" idx="4"/>
            </p:cNvCxnSpPr>
            <p:nvPr/>
          </p:nvCxnSpPr>
          <p:spPr>
            <a:xfrm rot="2881072" flipV="1">
              <a:off x="9848469" y="3323000"/>
              <a:ext cx="0" cy="182185"/>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40" name="Straight Connector 38"/>
            <p:cNvCxnSpPr>
              <a:stCxn id="25" idx="0"/>
              <a:endCxn id="24" idx="4"/>
            </p:cNvCxnSpPr>
            <p:nvPr/>
          </p:nvCxnSpPr>
          <p:spPr>
            <a:xfrm rot="2881072" flipV="1">
              <a:off x="10156334" y="2919312"/>
              <a:ext cx="1" cy="435505"/>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41" name="Straight Connector 39"/>
            <p:cNvCxnSpPr>
              <a:stCxn id="24" idx="0"/>
              <a:endCxn id="22" idx="4"/>
            </p:cNvCxnSpPr>
            <p:nvPr/>
          </p:nvCxnSpPr>
          <p:spPr>
            <a:xfrm rot="2881072" flipH="1" flipV="1">
              <a:off x="10489643" y="2776626"/>
              <a:ext cx="1" cy="121026"/>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42" name="Straight Connector 40"/>
            <p:cNvCxnSpPr>
              <a:stCxn id="22" idx="0"/>
              <a:endCxn id="23" idx="4"/>
            </p:cNvCxnSpPr>
            <p:nvPr/>
          </p:nvCxnSpPr>
          <p:spPr>
            <a:xfrm rot="2881072" flipH="1" flipV="1">
              <a:off x="10694872" y="2500903"/>
              <a:ext cx="18397" cy="261823"/>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43" name="Straight Connector 41"/>
            <p:cNvCxnSpPr>
              <a:stCxn id="23" idx="0"/>
              <a:endCxn id="20" idx="4"/>
            </p:cNvCxnSpPr>
            <p:nvPr/>
          </p:nvCxnSpPr>
          <p:spPr>
            <a:xfrm rot="2881072" flipH="1" flipV="1">
              <a:off x="11014282" y="2203035"/>
              <a:ext cx="5660" cy="261822"/>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44" name="Straight Connector 42"/>
            <p:cNvCxnSpPr>
              <a:stCxn id="20" idx="2"/>
              <a:endCxn id="21" idx="6"/>
            </p:cNvCxnSpPr>
            <p:nvPr/>
          </p:nvCxnSpPr>
          <p:spPr>
            <a:xfrm rot="2881072" flipH="1" flipV="1">
              <a:off x="10978688" y="2042746"/>
              <a:ext cx="176435" cy="18967"/>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45" name="Straight Connector 43"/>
            <p:cNvCxnSpPr>
              <a:stCxn id="21" idx="2"/>
              <a:endCxn id="17" idx="6"/>
            </p:cNvCxnSpPr>
            <p:nvPr/>
          </p:nvCxnSpPr>
          <p:spPr>
            <a:xfrm rot="2881072" flipH="1">
              <a:off x="10790228" y="1833308"/>
              <a:ext cx="176435" cy="18967"/>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46" name="Straight Connector 44"/>
            <p:cNvCxnSpPr>
              <a:stCxn id="17" idx="4"/>
              <a:endCxn id="18" idx="0"/>
            </p:cNvCxnSpPr>
            <p:nvPr/>
          </p:nvCxnSpPr>
          <p:spPr>
            <a:xfrm rot="2881072">
              <a:off x="10597431" y="1734987"/>
              <a:ext cx="0" cy="255139"/>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47" name="Straight Connector 45"/>
            <p:cNvCxnSpPr>
              <a:stCxn id="18" idx="4"/>
              <a:endCxn id="19" idx="0"/>
            </p:cNvCxnSpPr>
            <p:nvPr/>
          </p:nvCxnSpPr>
          <p:spPr>
            <a:xfrm rot="2881072" flipH="1">
              <a:off x="10248969" y="2005036"/>
              <a:ext cx="8600" cy="322854"/>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48" name="Straight Connector 46"/>
            <p:cNvCxnSpPr>
              <a:stCxn id="19" idx="4"/>
              <a:endCxn id="16" idx="0"/>
            </p:cNvCxnSpPr>
            <p:nvPr/>
          </p:nvCxnSpPr>
          <p:spPr>
            <a:xfrm rot="2881072">
              <a:off x="9912199" y="2283199"/>
              <a:ext cx="8600" cy="372604"/>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49" name="Straight Connector 47"/>
            <p:cNvCxnSpPr>
              <a:stCxn id="16" idx="4"/>
              <a:endCxn id="14" idx="0"/>
            </p:cNvCxnSpPr>
            <p:nvPr/>
          </p:nvCxnSpPr>
          <p:spPr>
            <a:xfrm rot="2881072" flipH="1">
              <a:off x="9509682" y="2646637"/>
              <a:ext cx="2937" cy="382845"/>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50" name="Straight Connector 48"/>
            <p:cNvCxnSpPr>
              <a:stCxn id="14" idx="4"/>
              <a:endCxn id="13" idx="0"/>
            </p:cNvCxnSpPr>
            <p:nvPr/>
          </p:nvCxnSpPr>
          <p:spPr>
            <a:xfrm rot="2881072">
              <a:off x="9176013" y="2986173"/>
              <a:ext cx="2937" cy="304269"/>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51" name="Straight Connector 49"/>
            <p:cNvCxnSpPr>
              <a:stCxn id="13" idx="4"/>
              <a:endCxn id="10" idx="0"/>
            </p:cNvCxnSpPr>
            <p:nvPr/>
          </p:nvCxnSpPr>
          <p:spPr>
            <a:xfrm rot="2881072">
              <a:off x="8833934" y="3308196"/>
              <a:ext cx="0" cy="282450"/>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52" name="Straight Connector 50"/>
            <p:cNvCxnSpPr>
              <a:stCxn id="10" idx="7"/>
              <a:endCxn id="33" idx="2"/>
            </p:cNvCxnSpPr>
            <p:nvPr/>
          </p:nvCxnSpPr>
          <p:spPr>
            <a:xfrm rot="2881072" flipV="1">
              <a:off x="8788666" y="3519948"/>
              <a:ext cx="268739" cy="221939"/>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53" name="Straight Connector 51"/>
            <p:cNvCxnSpPr>
              <a:stCxn id="33" idx="6"/>
              <a:endCxn id="12" idx="1"/>
            </p:cNvCxnSpPr>
            <p:nvPr/>
          </p:nvCxnSpPr>
          <p:spPr>
            <a:xfrm rot="2881072">
              <a:off x="9111278" y="3780935"/>
              <a:ext cx="93208" cy="221939"/>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54" name="Straight Connector 52"/>
            <p:cNvCxnSpPr>
              <a:stCxn id="33" idx="4"/>
              <a:endCxn id="11" idx="7"/>
            </p:cNvCxnSpPr>
            <p:nvPr/>
          </p:nvCxnSpPr>
          <p:spPr>
            <a:xfrm rot="2881072" flipH="1">
              <a:off x="8932559" y="3706988"/>
              <a:ext cx="114145" cy="164833"/>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55" name="Straight Connector 53"/>
            <p:cNvCxnSpPr>
              <a:stCxn id="33" idx="1"/>
              <a:endCxn id="13" idx="6"/>
            </p:cNvCxnSpPr>
            <p:nvPr/>
          </p:nvCxnSpPr>
          <p:spPr>
            <a:xfrm rot="2881072" flipH="1" flipV="1">
              <a:off x="8973541" y="3442906"/>
              <a:ext cx="268739" cy="110338"/>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56" name="Straight Connector 54"/>
            <p:cNvCxnSpPr>
              <a:stCxn id="13" idx="7"/>
              <a:endCxn id="30" idx="3"/>
            </p:cNvCxnSpPr>
            <p:nvPr/>
          </p:nvCxnSpPr>
          <p:spPr>
            <a:xfrm rot="2881072" flipV="1">
              <a:off x="9138569" y="3186951"/>
              <a:ext cx="64440" cy="167219"/>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57" name="Straight Connector 55"/>
            <p:cNvCxnSpPr>
              <a:stCxn id="30" idx="6"/>
              <a:endCxn id="26" idx="2"/>
            </p:cNvCxnSpPr>
            <p:nvPr/>
          </p:nvCxnSpPr>
          <p:spPr>
            <a:xfrm rot="2881072" flipV="1">
              <a:off x="9444717" y="3372521"/>
              <a:ext cx="231753" cy="60602"/>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58" name="Straight Connector 56"/>
            <p:cNvCxnSpPr>
              <a:stCxn id="27" idx="1"/>
              <a:endCxn id="30" idx="5"/>
            </p:cNvCxnSpPr>
            <p:nvPr/>
          </p:nvCxnSpPr>
          <p:spPr>
            <a:xfrm rot="2881072" flipH="1" flipV="1">
              <a:off x="9212899" y="3438553"/>
              <a:ext cx="315776" cy="285778"/>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59" name="Straight Connector 57"/>
            <p:cNvCxnSpPr>
              <a:stCxn id="33" idx="0"/>
              <a:endCxn id="26" idx="3"/>
            </p:cNvCxnSpPr>
            <p:nvPr/>
          </p:nvCxnSpPr>
          <p:spPr>
            <a:xfrm rot="2881072" flipV="1">
              <a:off x="9334924" y="3394861"/>
              <a:ext cx="178267" cy="400628"/>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60" name="Straight Connector 58"/>
            <p:cNvCxnSpPr>
              <a:stCxn id="26" idx="1"/>
              <a:endCxn id="34" idx="5"/>
            </p:cNvCxnSpPr>
            <p:nvPr/>
          </p:nvCxnSpPr>
          <p:spPr>
            <a:xfrm rot="2881072" flipH="1" flipV="1">
              <a:off x="9517940" y="3127999"/>
              <a:ext cx="346141" cy="228087"/>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61" name="Straight Connector 59"/>
            <p:cNvCxnSpPr>
              <a:stCxn id="14" idx="7"/>
              <a:endCxn id="34" idx="3"/>
            </p:cNvCxnSpPr>
            <p:nvPr/>
          </p:nvCxnSpPr>
          <p:spPr>
            <a:xfrm rot="2881072" flipV="1">
              <a:off x="9427106" y="2900196"/>
              <a:ext cx="137310" cy="184365"/>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62" name="Straight Connector 60"/>
            <p:cNvCxnSpPr>
              <a:stCxn id="34" idx="7"/>
              <a:endCxn id="29" idx="3"/>
            </p:cNvCxnSpPr>
            <p:nvPr/>
          </p:nvCxnSpPr>
          <p:spPr>
            <a:xfrm rot="2881072" flipV="1">
              <a:off x="9766429" y="2872672"/>
              <a:ext cx="60588" cy="164352"/>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63" name="Straight Connector 61"/>
            <p:cNvCxnSpPr>
              <a:stCxn id="25" idx="1"/>
              <a:endCxn id="29" idx="5"/>
            </p:cNvCxnSpPr>
            <p:nvPr/>
          </p:nvCxnSpPr>
          <p:spPr>
            <a:xfrm rot="2881072" flipH="1" flipV="1">
              <a:off x="9864230" y="3053630"/>
              <a:ext cx="188174" cy="169917"/>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64" name="Straight Connector 62"/>
            <p:cNvCxnSpPr>
              <a:stCxn id="30" idx="0"/>
              <a:endCxn id="34" idx="4"/>
            </p:cNvCxnSpPr>
            <p:nvPr/>
          </p:nvCxnSpPr>
          <p:spPr>
            <a:xfrm rot="2881072" flipH="1" flipV="1">
              <a:off x="9545140" y="2986171"/>
              <a:ext cx="3130" cy="209835"/>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65" name="Straight Connector 63"/>
            <p:cNvCxnSpPr>
              <a:stCxn id="34" idx="0"/>
              <a:endCxn id="16" idx="5"/>
            </p:cNvCxnSpPr>
            <p:nvPr/>
          </p:nvCxnSpPr>
          <p:spPr>
            <a:xfrm rot="2881072" flipH="1" flipV="1">
              <a:off x="9633209" y="2769764"/>
              <a:ext cx="148693" cy="148928"/>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66" name="Straight Connector 64"/>
            <p:cNvCxnSpPr>
              <a:stCxn id="16" idx="7"/>
              <a:endCxn id="28" idx="3"/>
            </p:cNvCxnSpPr>
            <p:nvPr/>
          </p:nvCxnSpPr>
          <p:spPr>
            <a:xfrm rot="2881072" flipV="1">
              <a:off x="9857759" y="2534851"/>
              <a:ext cx="199551" cy="237291"/>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67" name="Straight Connector 65"/>
            <p:cNvCxnSpPr>
              <a:stCxn id="28" idx="1"/>
              <a:endCxn id="19" idx="6"/>
            </p:cNvCxnSpPr>
            <p:nvPr/>
          </p:nvCxnSpPr>
          <p:spPr>
            <a:xfrm rot="2881072" flipH="1" flipV="1">
              <a:off x="10039329" y="2402842"/>
              <a:ext cx="215641" cy="138417"/>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68" name="Straight Connector 66"/>
            <p:cNvCxnSpPr>
              <a:stCxn id="19" idx="7"/>
              <a:endCxn id="32" idx="2"/>
            </p:cNvCxnSpPr>
            <p:nvPr/>
          </p:nvCxnSpPr>
          <p:spPr>
            <a:xfrm rot="2881072" flipV="1">
              <a:off x="10148231" y="2299371"/>
              <a:ext cx="338173" cy="162453"/>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69" name="Straight Connector 67"/>
            <p:cNvCxnSpPr>
              <a:stCxn id="28" idx="0"/>
              <a:endCxn id="32" idx="4"/>
            </p:cNvCxnSpPr>
            <p:nvPr/>
          </p:nvCxnSpPr>
          <p:spPr>
            <a:xfrm rot="2881072" flipV="1">
              <a:off x="10284270" y="2436075"/>
              <a:ext cx="122532" cy="270024"/>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70" name="Straight Connector 68"/>
            <p:cNvCxnSpPr>
              <a:stCxn id="29" idx="0"/>
              <a:endCxn id="28" idx="5"/>
            </p:cNvCxnSpPr>
            <p:nvPr/>
          </p:nvCxnSpPr>
          <p:spPr>
            <a:xfrm rot="2881072" flipH="1" flipV="1">
              <a:off x="10077940" y="2680632"/>
              <a:ext cx="32644" cy="212376"/>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71" name="Straight Connector 69"/>
            <p:cNvCxnSpPr>
              <a:stCxn id="28" idx="7"/>
              <a:endCxn id="22" idx="2"/>
            </p:cNvCxnSpPr>
            <p:nvPr/>
          </p:nvCxnSpPr>
          <p:spPr>
            <a:xfrm rot="2881072" flipV="1">
              <a:off x="10245320" y="2591690"/>
              <a:ext cx="265541" cy="192765"/>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72" name="Straight Connector 70"/>
            <p:cNvCxnSpPr>
              <a:stCxn id="22" idx="1"/>
              <a:endCxn id="32" idx="6"/>
            </p:cNvCxnSpPr>
            <p:nvPr/>
          </p:nvCxnSpPr>
          <p:spPr>
            <a:xfrm rot="2881072" flipH="1" flipV="1">
              <a:off x="10497387" y="2565496"/>
              <a:ext cx="143009" cy="108105"/>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73" name="Straight Connector 71"/>
            <p:cNvCxnSpPr>
              <a:stCxn id="32" idx="7"/>
              <a:endCxn id="23" idx="3"/>
            </p:cNvCxnSpPr>
            <p:nvPr/>
          </p:nvCxnSpPr>
          <p:spPr>
            <a:xfrm rot="2881072" flipV="1">
              <a:off x="10617501" y="2406541"/>
              <a:ext cx="117121" cy="156822"/>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74" name="Straight Connector 72"/>
            <p:cNvCxnSpPr>
              <a:stCxn id="32" idx="1"/>
              <a:endCxn id="31" idx="4"/>
            </p:cNvCxnSpPr>
            <p:nvPr/>
          </p:nvCxnSpPr>
          <p:spPr>
            <a:xfrm rot="2881072" flipH="1" flipV="1">
              <a:off x="10525935" y="2219337"/>
              <a:ext cx="100483" cy="217906"/>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75" name="Straight Connector 73"/>
            <p:cNvCxnSpPr>
              <a:stCxn id="18" idx="7"/>
              <a:endCxn id="31" idx="2"/>
            </p:cNvCxnSpPr>
            <p:nvPr/>
          </p:nvCxnSpPr>
          <p:spPr>
            <a:xfrm rot="2881072" flipV="1">
              <a:off x="10529527" y="1997559"/>
              <a:ext cx="98022" cy="57685"/>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76" name="Straight Connector 74"/>
            <p:cNvCxnSpPr>
              <a:stCxn id="31" idx="1"/>
              <a:endCxn id="17" idx="5"/>
            </p:cNvCxnSpPr>
            <p:nvPr/>
          </p:nvCxnSpPr>
          <p:spPr>
            <a:xfrm rot="2881072" flipH="1" flipV="1">
              <a:off x="10669362" y="1828684"/>
              <a:ext cx="134217" cy="159899"/>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77" name="Straight Connector 75"/>
            <p:cNvCxnSpPr>
              <a:stCxn id="31" idx="0"/>
              <a:endCxn id="21" idx="4"/>
            </p:cNvCxnSpPr>
            <p:nvPr/>
          </p:nvCxnSpPr>
          <p:spPr>
            <a:xfrm rot="2881072" flipV="1">
              <a:off x="10857731" y="1939485"/>
              <a:ext cx="32405" cy="150161"/>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78" name="Straight Connector 76"/>
            <p:cNvCxnSpPr>
              <a:stCxn id="31" idx="7"/>
              <a:endCxn id="20" idx="3"/>
            </p:cNvCxnSpPr>
            <p:nvPr/>
          </p:nvCxnSpPr>
          <p:spPr>
            <a:xfrm rot="2881072" flipV="1">
              <a:off x="10865310" y="2082455"/>
              <a:ext cx="199028" cy="159899"/>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79" name="Straight Connector 77"/>
            <p:cNvCxnSpPr>
              <a:stCxn id="31" idx="6"/>
              <a:endCxn id="23" idx="1"/>
            </p:cNvCxnSpPr>
            <p:nvPr/>
          </p:nvCxnSpPr>
          <p:spPr>
            <a:xfrm rot="2881072">
              <a:off x="10746265" y="2279234"/>
              <a:ext cx="168493" cy="64368"/>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sp>
          <p:nvSpPr>
            <p:cNvPr id="80" name="Oval 78"/>
            <p:cNvSpPr/>
            <p:nvPr/>
          </p:nvSpPr>
          <p:spPr>
            <a:xfrm rot="2881072">
              <a:off x="8158138" y="4339718"/>
              <a:ext cx="260282" cy="86280"/>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grpSp>
      <p:sp>
        <p:nvSpPr>
          <p:cNvPr id="81" name="矩形 80"/>
          <p:cNvSpPr/>
          <p:nvPr/>
        </p:nvSpPr>
        <p:spPr>
          <a:xfrm>
            <a:off x="706218" y="2413314"/>
            <a:ext cx="1550014" cy="1549840"/>
          </a:xfrm>
          <a:prstGeom prst="rect">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spcCol="0" rtlCol="0" anchor="ctr"/>
          <a:lstStyle/>
          <a:p>
            <a:pPr algn="ctr"/>
            <a:endParaRPr lang="zh-CN" altLang="en-US">
              <a:solidFill>
                <a:schemeClr val="tx1">
                  <a:lumMod val="85000"/>
                  <a:lumOff val="15000"/>
                </a:schemeClr>
              </a:solidFill>
              <a:effectLst>
                <a:outerShdw blurRad="38100" dist="38100" dir="2700000" algn="tl">
                  <a:srgbClr val="000000">
                    <a:alpha val="43137"/>
                  </a:srgbClr>
                </a:outerShdw>
              </a:effectLst>
            </a:endParaRPr>
          </a:p>
        </p:txBody>
      </p:sp>
      <p:sp>
        <p:nvSpPr>
          <p:cNvPr id="82" name="TextBox 81"/>
          <p:cNvSpPr txBox="1"/>
          <p:nvPr/>
        </p:nvSpPr>
        <p:spPr>
          <a:xfrm>
            <a:off x="828644" y="3034346"/>
            <a:ext cx="1305161" cy="369330"/>
          </a:xfrm>
          <a:prstGeom prst="rect">
            <a:avLst/>
          </a:prstGeom>
          <a:noFill/>
        </p:spPr>
        <p:txBody>
          <a:bodyPr wrap="none" lIns="91438" tIns="45719" rIns="91438" bIns="45719" rtlCol="0">
            <a:spAutoFit/>
          </a:bodyPr>
          <a:lstStyle/>
          <a:p>
            <a:r>
              <a:rPr lang="en-US" altLang="zh-CN" b="1" dirty="0">
                <a:solidFill>
                  <a:schemeClr val="bg1"/>
                </a:solidFill>
                <a:latin typeface="微软雅黑" panose="020B0503020204020204" pitchFamily="34" charset="-122"/>
                <a:ea typeface="微软雅黑" panose="020B0503020204020204" pitchFamily="34" charset="-122"/>
              </a:rPr>
              <a:t>TIMELINE</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83" name="TextBox 82"/>
          <p:cNvSpPr txBox="1"/>
          <p:nvPr/>
        </p:nvSpPr>
        <p:spPr>
          <a:xfrm>
            <a:off x="2417486" y="3259217"/>
            <a:ext cx="819451" cy="400108"/>
          </a:xfrm>
          <a:prstGeom prst="rect">
            <a:avLst/>
          </a:prstGeom>
          <a:noFill/>
        </p:spPr>
        <p:txBody>
          <a:bodyPr wrap="none" lIns="91438" tIns="45719" rIns="91438" bIns="45719" rtlCol="0">
            <a:spAutoFit/>
          </a:bodyPr>
          <a:lstStyle/>
          <a:p>
            <a:r>
              <a:rPr lang="en-US" altLang="zh-CN" sz="2000" b="1" dirty="0">
                <a:solidFill>
                  <a:schemeClr val="tx1">
                    <a:lumMod val="85000"/>
                    <a:lumOff val="15000"/>
                  </a:schemeClr>
                </a:solidFill>
                <a:latin typeface="微软雅黑" panose="020B0503020204020204" pitchFamily="34" charset="-122"/>
                <a:ea typeface="微软雅黑" panose="020B0503020204020204" pitchFamily="34" charset="-122"/>
              </a:rPr>
              <a:t>2014</a:t>
            </a:r>
            <a:endPar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cxnSp>
        <p:nvCxnSpPr>
          <p:cNvPr id="84" name="直接连接符 83"/>
          <p:cNvCxnSpPr/>
          <p:nvPr/>
        </p:nvCxnSpPr>
        <p:spPr>
          <a:xfrm flipV="1">
            <a:off x="4098382" y="3495724"/>
            <a:ext cx="5154138" cy="1"/>
          </a:xfrm>
          <a:prstGeom prst="line">
            <a:avLst/>
          </a:prstGeom>
          <a:ln>
            <a:solidFill>
              <a:srgbClr val="B32229"/>
            </a:solidFill>
          </a:ln>
        </p:spPr>
        <p:style>
          <a:lnRef idx="1">
            <a:schemeClr val="accent1"/>
          </a:lnRef>
          <a:fillRef idx="0">
            <a:schemeClr val="accent1"/>
          </a:fillRef>
          <a:effectRef idx="0">
            <a:schemeClr val="accent1"/>
          </a:effectRef>
          <a:fontRef idx="minor">
            <a:schemeClr val="tx1"/>
          </a:fontRef>
        </p:style>
      </p:cxnSp>
      <p:sp>
        <p:nvSpPr>
          <p:cNvPr id="85" name="矩形 84"/>
          <p:cNvSpPr/>
          <p:nvPr/>
        </p:nvSpPr>
        <p:spPr>
          <a:xfrm flipH="1" flipV="1">
            <a:off x="3290543" y="3477722"/>
            <a:ext cx="936000" cy="36000"/>
          </a:xfrm>
          <a:prstGeom prst="rect">
            <a:avLst/>
          </a:prstGeom>
          <a:solidFill>
            <a:srgbClr val="B32229"/>
          </a:solidFill>
          <a:ln>
            <a:solidFill>
              <a:srgbClr val="B32229"/>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solidFill>
                <a:schemeClr val="tx1">
                  <a:lumMod val="85000"/>
                  <a:lumOff val="15000"/>
                </a:schemeClr>
              </a:solidFill>
            </a:endParaRPr>
          </a:p>
        </p:txBody>
      </p:sp>
      <p:sp>
        <p:nvSpPr>
          <p:cNvPr id="86" name="矩形 85"/>
          <p:cNvSpPr/>
          <p:nvPr/>
        </p:nvSpPr>
        <p:spPr>
          <a:xfrm>
            <a:off x="2417202" y="3637384"/>
            <a:ext cx="4572000" cy="400110"/>
          </a:xfrm>
          <a:prstGeom prst="rect">
            <a:avLst/>
          </a:prstGeom>
        </p:spPr>
        <p:txBody>
          <a:bodyPr lIns="91438" tIns="45719" rIns="91438" bIns="45719">
            <a:spAutoFit/>
          </a:bodyPr>
          <a:lstStyle/>
          <a:p>
            <a:r>
              <a:rPr lang="en-US" altLang="zh-CN" sz="1000" dirty="0">
                <a:solidFill>
                  <a:schemeClr val="tx1">
                    <a:lumMod val="85000"/>
                    <a:lumOff val="15000"/>
                  </a:schemeClr>
                </a:solidFill>
              </a:rPr>
              <a:t>1530: Race Start of Leg 3 across the Southern Ocean to Albany, Western Australia</a:t>
            </a:r>
          </a:p>
          <a:p>
            <a:r>
              <a:rPr lang="en-US" altLang="zh-CN" sz="1000" dirty="0">
                <a:solidFill>
                  <a:schemeClr val="tx1">
                    <a:lumMod val="85000"/>
                    <a:lumOff val="15000"/>
                  </a:schemeClr>
                </a:solidFill>
              </a:rPr>
              <a:t>1545-1930: Watch the Rugby World Cup Final at the Amphitheatre.</a:t>
            </a:r>
            <a:endParaRPr lang="zh-CN" altLang="en-US" sz="1000" dirty="0">
              <a:solidFill>
                <a:schemeClr val="tx1">
                  <a:lumMod val="85000"/>
                  <a:lumOff val="15000"/>
                </a:schemeClr>
              </a:solidFill>
            </a:endParaRPr>
          </a:p>
        </p:txBody>
      </p:sp>
      <p:sp>
        <p:nvSpPr>
          <p:cNvPr id="87" name="TextBox 86"/>
          <p:cNvSpPr txBox="1"/>
          <p:nvPr/>
        </p:nvSpPr>
        <p:spPr>
          <a:xfrm>
            <a:off x="3448479" y="2608292"/>
            <a:ext cx="819451" cy="400108"/>
          </a:xfrm>
          <a:prstGeom prst="rect">
            <a:avLst/>
          </a:prstGeom>
          <a:noFill/>
        </p:spPr>
        <p:txBody>
          <a:bodyPr wrap="none" lIns="91438" tIns="45719" rIns="91438" bIns="45719" rtlCol="0">
            <a:spAutoFit/>
          </a:bodyPr>
          <a:lstStyle/>
          <a:p>
            <a:r>
              <a:rPr lang="en-US" altLang="zh-CN" sz="2000" b="1" dirty="0">
                <a:solidFill>
                  <a:schemeClr val="tx1">
                    <a:lumMod val="85000"/>
                    <a:lumOff val="15000"/>
                  </a:schemeClr>
                </a:solidFill>
                <a:latin typeface="微软雅黑" panose="020B0503020204020204" pitchFamily="34" charset="-122"/>
                <a:ea typeface="微软雅黑" panose="020B0503020204020204" pitchFamily="34" charset="-122"/>
              </a:rPr>
              <a:t>2015</a:t>
            </a:r>
            <a:endPar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cxnSp>
        <p:nvCxnSpPr>
          <p:cNvPr id="88" name="直接连接符 87"/>
          <p:cNvCxnSpPr/>
          <p:nvPr/>
        </p:nvCxnSpPr>
        <p:spPr>
          <a:xfrm flipV="1">
            <a:off x="5129376" y="2844799"/>
            <a:ext cx="4123145" cy="1"/>
          </a:xfrm>
          <a:prstGeom prst="line">
            <a:avLst/>
          </a:prstGeom>
          <a:ln>
            <a:solidFill>
              <a:srgbClr val="B32229"/>
            </a:solidFill>
          </a:ln>
        </p:spPr>
        <p:style>
          <a:lnRef idx="1">
            <a:schemeClr val="accent1"/>
          </a:lnRef>
          <a:fillRef idx="0">
            <a:schemeClr val="accent1"/>
          </a:fillRef>
          <a:effectRef idx="0">
            <a:schemeClr val="accent1"/>
          </a:effectRef>
          <a:fontRef idx="minor">
            <a:schemeClr val="tx1"/>
          </a:fontRef>
        </p:style>
      </p:cxnSp>
      <p:sp>
        <p:nvSpPr>
          <p:cNvPr id="89" name="矩形 88"/>
          <p:cNvSpPr/>
          <p:nvPr/>
        </p:nvSpPr>
        <p:spPr>
          <a:xfrm flipH="1" flipV="1">
            <a:off x="4321536" y="2826797"/>
            <a:ext cx="936000" cy="36000"/>
          </a:xfrm>
          <a:prstGeom prst="rect">
            <a:avLst/>
          </a:prstGeom>
          <a:solidFill>
            <a:srgbClr val="B32229"/>
          </a:solidFill>
          <a:ln>
            <a:solidFill>
              <a:srgbClr val="B32229"/>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solidFill>
                <a:schemeClr val="tx1">
                  <a:lumMod val="85000"/>
                  <a:lumOff val="15000"/>
                </a:schemeClr>
              </a:solidFill>
            </a:endParaRPr>
          </a:p>
        </p:txBody>
      </p:sp>
      <p:sp>
        <p:nvSpPr>
          <p:cNvPr id="90" name="矩形 89"/>
          <p:cNvSpPr/>
          <p:nvPr/>
        </p:nvSpPr>
        <p:spPr>
          <a:xfrm>
            <a:off x="3448195" y="2986459"/>
            <a:ext cx="4572000" cy="400110"/>
          </a:xfrm>
          <a:prstGeom prst="rect">
            <a:avLst/>
          </a:prstGeom>
        </p:spPr>
        <p:txBody>
          <a:bodyPr lIns="91438" tIns="45719" rIns="91438" bIns="45719">
            <a:spAutoFit/>
          </a:bodyPr>
          <a:lstStyle/>
          <a:p>
            <a:r>
              <a:rPr lang="en-US" altLang="zh-CN" sz="1000" dirty="0">
                <a:solidFill>
                  <a:schemeClr val="tx1">
                    <a:lumMod val="85000"/>
                    <a:lumOff val="15000"/>
                  </a:schemeClr>
                </a:solidFill>
              </a:rPr>
              <a:t>0900 – 1600: South African Ocean Festival – </a:t>
            </a:r>
            <a:r>
              <a:rPr lang="en-US" altLang="zh-CN" sz="1000" dirty="0" err="1">
                <a:solidFill>
                  <a:schemeClr val="tx1">
                    <a:lumMod val="85000"/>
                    <a:lumOff val="15000"/>
                  </a:schemeClr>
                </a:solidFill>
              </a:rPr>
              <a:t>Xtreame</a:t>
            </a:r>
            <a:r>
              <a:rPr lang="en-US" altLang="zh-CN" sz="1000" dirty="0">
                <a:solidFill>
                  <a:schemeClr val="tx1">
                    <a:lumMod val="85000"/>
                    <a:lumOff val="15000"/>
                  </a:schemeClr>
                </a:solidFill>
              </a:rPr>
              <a:t> Water Polo</a:t>
            </a:r>
          </a:p>
          <a:p>
            <a:r>
              <a:rPr lang="en-US" altLang="zh-CN" sz="1000" dirty="0">
                <a:solidFill>
                  <a:schemeClr val="tx1">
                    <a:lumMod val="85000"/>
                    <a:lumOff val="15000"/>
                  </a:schemeClr>
                </a:solidFill>
              </a:rPr>
              <a:t>1000 – 1100: South African Ocean Festival – Dragon Boat Parade</a:t>
            </a:r>
            <a:endParaRPr lang="zh-CN" altLang="en-US" sz="1000" dirty="0">
              <a:solidFill>
                <a:schemeClr val="tx1">
                  <a:lumMod val="85000"/>
                  <a:lumOff val="15000"/>
                </a:schemeClr>
              </a:solidFill>
            </a:endParaRPr>
          </a:p>
        </p:txBody>
      </p:sp>
      <p:sp>
        <p:nvSpPr>
          <p:cNvPr id="91" name="TextBox 90"/>
          <p:cNvSpPr txBox="1"/>
          <p:nvPr/>
        </p:nvSpPr>
        <p:spPr>
          <a:xfrm>
            <a:off x="4389069" y="1982147"/>
            <a:ext cx="819451" cy="400108"/>
          </a:xfrm>
          <a:prstGeom prst="rect">
            <a:avLst/>
          </a:prstGeom>
          <a:noFill/>
        </p:spPr>
        <p:txBody>
          <a:bodyPr wrap="none" lIns="91438" tIns="45719" rIns="91438" bIns="45719" rtlCol="0">
            <a:spAutoFit/>
          </a:bodyPr>
          <a:lstStyle/>
          <a:p>
            <a:r>
              <a:rPr lang="en-US" altLang="zh-CN" sz="2000" b="1" dirty="0">
                <a:solidFill>
                  <a:schemeClr val="tx1">
                    <a:lumMod val="85000"/>
                    <a:lumOff val="15000"/>
                  </a:schemeClr>
                </a:solidFill>
                <a:latin typeface="微软雅黑" panose="020B0503020204020204" pitchFamily="34" charset="-122"/>
                <a:ea typeface="微软雅黑" panose="020B0503020204020204" pitchFamily="34" charset="-122"/>
              </a:rPr>
              <a:t>2016</a:t>
            </a:r>
            <a:endPar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cxnSp>
        <p:nvCxnSpPr>
          <p:cNvPr id="92" name="直接连接符 91"/>
          <p:cNvCxnSpPr/>
          <p:nvPr/>
        </p:nvCxnSpPr>
        <p:spPr>
          <a:xfrm flipV="1">
            <a:off x="6069966" y="2218654"/>
            <a:ext cx="3096607" cy="1"/>
          </a:xfrm>
          <a:prstGeom prst="line">
            <a:avLst/>
          </a:prstGeom>
          <a:ln>
            <a:solidFill>
              <a:srgbClr val="B32229"/>
            </a:solidFill>
          </a:ln>
        </p:spPr>
        <p:style>
          <a:lnRef idx="1">
            <a:schemeClr val="accent1"/>
          </a:lnRef>
          <a:fillRef idx="0">
            <a:schemeClr val="accent1"/>
          </a:fillRef>
          <a:effectRef idx="0">
            <a:schemeClr val="accent1"/>
          </a:effectRef>
          <a:fontRef idx="minor">
            <a:schemeClr val="tx1"/>
          </a:fontRef>
        </p:style>
      </p:cxnSp>
      <p:sp>
        <p:nvSpPr>
          <p:cNvPr id="93" name="矩形 92"/>
          <p:cNvSpPr/>
          <p:nvPr/>
        </p:nvSpPr>
        <p:spPr>
          <a:xfrm flipH="1" flipV="1">
            <a:off x="5262126" y="2200652"/>
            <a:ext cx="936000" cy="36000"/>
          </a:xfrm>
          <a:prstGeom prst="rect">
            <a:avLst/>
          </a:prstGeom>
          <a:solidFill>
            <a:srgbClr val="B32229"/>
          </a:solidFill>
          <a:ln>
            <a:solidFill>
              <a:srgbClr val="B32229"/>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solidFill>
                <a:schemeClr val="tx1">
                  <a:lumMod val="85000"/>
                  <a:lumOff val="15000"/>
                </a:schemeClr>
              </a:solidFill>
            </a:endParaRPr>
          </a:p>
        </p:txBody>
      </p:sp>
      <p:sp>
        <p:nvSpPr>
          <p:cNvPr id="94" name="矩形 93"/>
          <p:cNvSpPr/>
          <p:nvPr/>
        </p:nvSpPr>
        <p:spPr>
          <a:xfrm>
            <a:off x="4388785" y="2360314"/>
            <a:ext cx="4572000" cy="400110"/>
          </a:xfrm>
          <a:prstGeom prst="rect">
            <a:avLst/>
          </a:prstGeom>
        </p:spPr>
        <p:txBody>
          <a:bodyPr lIns="91438" tIns="45719" rIns="91438" bIns="45719">
            <a:spAutoFit/>
          </a:bodyPr>
          <a:lstStyle/>
          <a:p>
            <a:r>
              <a:rPr lang="en-US" altLang="zh-CN" sz="1000" dirty="0">
                <a:solidFill>
                  <a:schemeClr val="tx1">
                    <a:lumMod val="85000"/>
                    <a:lumOff val="15000"/>
                  </a:schemeClr>
                </a:solidFill>
              </a:rPr>
              <a:t>1600 – 1800:South African Ocean Festival - Schools </a:t>
            </a:r>
            <a:r>
              <a:rPr lang="en-US" altLang="zh-CN" sz="1000" dirty="0" err="1">
                <a:solidFill>
                  <a:schemeClr val="tx1">
                    <a:lumMod val="85000"/>
                    <a:lumOff val="15000"/>
                  </a:schemeClr>
                </a:solidFill>
              </a:rPr>
              <a:t>Xtreame</a:t>
            </a:r>
            <a:r>
              <a:rPr lang="en-US" altLang="zh-CN" sz="1000" dirty="0">
                <a:solidFill>
                  <a:schemeClr val="tx1">
                    <a:lumMod val="85000"/>
                    <a:lumOff val="15000"/>
                  </a:schemeClr>
                </a:solidFill>
              </a:rPr>
              <a:t> water at Jetty 2</a:t>
            </a:r>
          </a:p>
          <a:p>
            <a:r>
              <a:rPr lang="en-US" altLang="zh-CN" sz="1000" dirty="0">
                <a:solidFill>
                  <a:schemeClr val="tx1">
                    <a:lumMod val="85000"/>
                    <a:lumOff val="15000"/>
                  </a:schemeClr>
                </a:solidFill>
              </a:rPr>
              <a:t>1630 – 1815: South African Ocean Festival – SUP/ Surf Ski Classic</a:t>
            </a:r>
            <a:endParaRPr lang="zh-CN" altLang="en-US" sz="1000" dirty="0">
              <a:solidFill>
                <a:schemeClr val="tx1">
                  <a:lumMod val="85000"/>
                  <a:lumOff val="15000"/>
                </a:schemeClr>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31697"/>
          <a:stretch>
            <a:fillRect/>
          </a:stretch>
        </p:blipFill>
        <p:spPr bwMode="auto">
          <a:xfrm>
            <a:off x="0" y="-1"/>
            <a:ext cx="9144000" cy="5143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937692" y="144686"/>
            <a:ext cx="3024335" cy="400110"/>
          </a:xfrm>
          <a:prstGeom prst="rect">
            <a:avLst/>
          </a:prstGeom>
          <a:noFill/>
        </p:spPr>
        <p:txBody>
          <a:bodyPr wrap="square" rtlCol="0">
            <a:spAutoFit/>
          </a:bodyPr>
          <a:lstStyle/>
          <a:p>
            <a:r>
              <a:rPr lang="en-US" altLang="zh-CN" sz="2000" b="1" dirty="0">
                <a:solidFill>
                  <a:srgbClr val="2D221B"/>
                </a:solidFill>
                <a:latin typeface="微软雅黑" panose="020B0503020204020204" pitchFamily="34" charset="-122"/>
                <a:ea typeface="微软雅黑" panose="020B0503020204020204" pitchFamily="34" charset="-122"/>
                <a:cs typeface="Vrinda" panose="020B0502040204020203" pitchFamily="34" charset="0"/>
              </a:rPr>
              <a:t>CREATIVE  STRATEGY</a:t>
            </a:r>
          </a:p>
        </p:txBody>
      </p:sp>
      <p:sp>
        <p:nvSpPr>
          <p:cNvPr id="15" name="TextBox 14"/>
          <p:cNvSpPr txBox="1"/>
          <p:nvPr/>
        </p:nvSpPr>
        <p:spPr>
          <a:xfrm>
            <a:off x="959654" y="432718"/>
            <a:ext cx="7716802" cy="267124"/>
          </a:xfrm>
          <a:prstGeom prst="rect">
            <a:avLst/>
          </a:prstGeom>
          <a:noFill/>
        </p:spPr>
        <p:txBody>
          <a:bodyPr wrap="square" rtlCol="0">
            <a:spAutoFit/>
          </a:bodyPr>
          <a:lstStyle/>
          <a:p>
            <a:pPr>
              <a:lnSpc>
                <a:spcPts val="1500"/>
              </a:lnSpc>
            </a:pP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Sed</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ut</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perspiciatis</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undSed</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ut</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perspiciatis</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unde</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omnis</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iste</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natus</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error sit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voluptatem</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accusantiuSed</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ut</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perspiciatis</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 </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rPr>
              <a:t>unde</a:t>
            </a:r>
            <a:endPar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Vrinda" panose="020B0502040204020203" pitchFamily="34" charset="0"/>
            </a:endParaRPr>
          </a:p>
        </p:txBody>
      </p:sp>
      <p:grpSp>
        <p:nvGrpSpPr>
          <p:cNvPr id="6" name="Group 3"/>
          <p:cNvGrpSpPr/>
          <p:nvPr/>
        </p:nvGrpSpPr>
        <p:grpSpPr>
          <a:xfrm rot="21388552" flipH="1">
            <a:off x="242579" y="27865"/>
            <a:ext cx="689534" cy="625672"/>
            <a:chOff x="7930034" y="1635267"/>
            <a:chExt cx="3330788" cy="3022303"/>
          </a:xfrm>
          <a:solidFill>
            <a:srgbClr val="01A89E"/>
          </a:solidFill>
        </p:grpSpPr>
        <p:sp>
          <p:nvSpPr>
            <p:cNvPr id="7" name="Isosceles Triangle 7"/>
            <p:cNvSpPr/>
            <p:nvPr/>
          </p:nvSpPr>
          <p:spPr>
            <a:xfrm rot="2881072" flipV="1">
              <a:off x="8019596" y="3910238"/>
              <a:ext cx="657770" cy="836894"/>
            </a:xfrm>
            <a:prstGeom prst="triangl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9" name="Isosceles Triangle 8"/>
            <p:cNvSpPr/>
            <p:nvPr/>
          </p:nvSpPr>
          <p:spPr>
            <a:xfrm rot="2881072" flipV="1">
              <a:off x="8030238" y="4326992"/>
              <a:ext cx="265230" cy="337457"/>
            </a:xfrm>
            <a:prstGeom prst="triangl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10" name="Oval 9"/>
            <p:cNvSpPr/>
            <p:nvPr/>
          </p:nvSpPr>
          <p:spPr>
            <a:xfrm rot="2881072">
              <a:off x="8580663" y="3515722"/>
              <a:ext cx="170121" cy="170121"/>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11" name="Oval 10"/>
            <p:cNvSpPr/>
            <p:nvPr/>
          </p:nvSpPr>
          <p:spPr>
            <a:xfrm rot="2881072">
              <a:off x="8794981" y="3751961"/>
              <a:ext cx="95276" cy="95276"/>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12" name="Oval 11"/>
            <p:cNvSpPr/>
            <p:nvPr/>
          </p:nvSpPr>
          <p:spPr>
            <a:xfrm rot="2881072">
              <a:off x="9017027" y="4000657"/>
              <a:ext cx="170121" cy="170121"/>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13" name="Oval 12"/>
            <p:cNvSpPr/>
            <p:nvPr/>
          </p:nvSpPr>
          <p:spPr>
            <a:xfrm rot="2881072">
              <a:off x="8917084" y="3212998"/>
              <a:ext cx="170121" cy="170121"/>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14" name="Oval 13"/>
            <p:cNvSpPr/>
            <p:nvPr/>
          </p:nvSpPr>
          <p:spPr>
            <a:xfrm rot="2881072">
              <a:off x="9276075" y="2947576"/>
              <a:ext cx="105312" cy="105312"/>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16" name="Oval 14"/>
            <p:cNvSpPr/>
            <p:nvPr/>
          </p:nvSpPr>
          <p:spPr>
            <a:xfrm rot="2881072">
              <a:off x="9632596" y="2569151"/>
              <a:ext cx="170121" cy="170121"/>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17" name="Oval 15"/>
            <p:cNvSpPr/>
            <p:nvPr/>
          </p:nvSpPr>
          <p:spPr>
            <a:xfrm rot="2881072">
              <a:off x="10670430" y="1635267"/>
              <a:ext cx="170121" cy="170121"/>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18" name="Oval 16"/>
            <p:cNvSpPr/>
            <p:nvPr/>
          </p:nvSpPr>
          <p:spPr>
            <a:xfrm rot="2881072">
              <a:off x="10354311" y="1919723"/>
              <a:ext cx="170121" cy="170121"/>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19" name="Oval 17"/>
            <p:cNvSpPr/>
            <p:nvPr/>
          </p:nvSpPr>
          <p:spPr>
            <a:xfrm rot="2881072">
              <a:off x="10038597" y="2253810"/>
              <a:ext cx="105312" cy="105312"/>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20" name="Oval 18"/>
            <p:cNvSpPr/>
            <p:nvPr/>
          </p:nvSpPr>
          <p:spPr>
            <a:xfrm rot="2881072">
              <a:off x="11090701" y="2102318"/>
              <a:ext cx="170121" cy="170121"/>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21" name="Oval 19"/>
            <p:cNvSpPr/>
            <p:nvPr/>
          </p:nvSpPr>
          <p:spPr>
            <a:xfrm rot="2881072">
              <a:off x="10927069" y="1888511"/>
              <a:ext cx="105312" cy="105312"/>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22" name="Oval 20"/>
            <p:cNvSpPr/>
            <p:nvPr/>
          </p:nvSpPr>
          <p:spPr>
            <a:xfrm rot="2881072">
              <a:off x="10521112" y="2708784"/>
              <a:ext cx="105312" cy="105312"/>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23" name="Oval 21"/>
            <p:cNvSpPr/>
            <p:nvPr/>
          </p:nvSpPr>
          <p:spPr>
            <a:xfrm rot="2881072">
              <a:off x="10773401" y="2395452"/>
              <a:ext cx="170121" cy="170121"/>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24" name="Oval 22"/>
            <p:cNvSpPr/>
            <p:nvPr/>
          </p:nvSpPr>
          <p:spPr>
            <a:xfrm rot="2881072">
              <a:off x="10296370" y="2849452"/>
              <a:ext cx="170121" cy="170121"/>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25" name="Oval 23"/>
            <p:cNvSpPr/>
            <p:nvPr/>
          </p:nvSpPr>
          <p:spPr>
            <a:xfrm rot="2881072">
              <a:off x="9902669" y="3265284"/>
              <a:ext cx="105312" cy="105312"/>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26" name="Oval 24"/>
            <p:cNvSpPr/>
            <p:nvPr/>
          </p:nvSpPr>
          <p:spPr>
            <a:xfrm rot="2881072">
              <a:off x="9632463" y="3446861"/>
              <a:ext cx="170121" cy="170121"/>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27" name="Oval 25"/>
            <p:cNvSpPr/>
            <p:nvPr/>
          </p:nvSpPr>
          <p:spPr>
            <a:xfrm rot="2881072">
              <a:off x="9314753" y="3794314"/>
              <a:ext cx="105312" cy="105312"/>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28" name="Oval 26"/>
            <p:cNvSpPr/>
            <p:nvPr/>
          </p:nvSpPr>
          <p:spPr>
            <a:xfrm rot="2881072">
              <a:off x="10112396" y="2598419"/>
              <a:ext cx="105312" cy="105312"/>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29" name="Oval 27"/>
            <p:cNvSpPr/>
            <p:nvPr/>
          </p:nvSpPr>
          <p:spPr>
            <a:xfrm rot="2881072">
              <a:off x="9877954" y="2841818"/>
              <a:ext cx="170121" cy="170121"/>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30" name="Oval 28"/>
            <p:cNvSpPr/>
            <p:nvPr/>
          </p:nvSpPr>
          <p:spPr>
            <a:xfrm rot="2881072">
              <a:off x="9254321" y="3121514"/>
              <a:ext cx="247155" cy="247155"/>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31" name="Oval 29"/>
            <p:cNvSpPr/>
            <p:nvPr/>
          </p:nvSpPr>
          <p:spPr>
            <a:xfrm rot="2881072">
              <a:off x="10591845" y="2011825"/>
              <a:ext cx="247155" cy="247155"/>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32" name="Oval 30"/>
            <p:cNvSpPr/>
            <p:nvPr/>
          </p:nvSpPr>
          <p:spPr>
            <a:xfrm rot="2881072">
              <a:off x="10473364" y="2438442"/>
              <a:ext cx="105312" cy="105312"/>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33" name="Oval 31"/>
            <p:cNvSpPr/>
            <p:nvPr/>
          </p:nvSpPr>
          <p:spPr>
            <a:xfrm rot="2881072">
              <a:off x="9067241" y="3634743"/>
              <a:ext cx="170121" cy="170121"/>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sp>
          <p:nvSpPr>
            <p:cNvPr id="34" name="Oval 32"/>
            <p:cNvSpPr/>
            <p:nvPr/>
          </p:nvSpPr>
          <p:spPr>
            <a:xfrm rot="2881072">
              <a:off x="9610135" y="2931868"/>
              <a:ext cx="105312" cy="105312"/>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cxnSp>
          <p:nvCxnSpPr>
            <p:cNvPr id="35" name="Straight Connector 33"/>
            <p:cNvCxnSpPr>
              <a:stCxn id="10" idx="6"/>
              <a:endCxn id="11" idx="2"/>
            </p:cNvCxnSpPr>
            <p:nvPr/>
          </p:nvCxnSpPr>
          <p:spPr>
            <a:xfrm rot="2881072">
              <a:off x="8699978" y="3713354"/>
              <a:ext cx="133418" cy="1492"/>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36" name="Straight Connector 34"/>
            <p:cNvCxnSpPr>
              <a:stCxn id="11" idx="6"/>
              <a:endCxn id="12" idx="2"/>
            </p:cNvCxnSpPr>
            <p:nvPr/>
          </p:nvCxnSpPr>
          <p:spPr>
            <a:xfrm rot="2881072" flipV="1">
              <a:off x="8833064" y="3928003"/>
              <a:ext cx="253546" cy="1492"/>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37" name="Straight Connector 35"/>
            <p:cNvCxnSpPr>
              <a:stCxn id="12" idx="0"/>
              <a:endCxn id="27" idx="4"/>
            </p:cNvCxnSpPr>
            <p:nvPr/>
          </p:nvCxnSpPr>
          <p:spPr>
            <a:xfrm rot="2881072" flipH="1" flipV="1">
              <a:off x="9246792" y="3845901"/>
              <a:ext cx="1" cy="219209"/>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38" name="Straight Connector 36"/>
            <p:cNvCxnSpPr>
              <a:stCxn id="27" idx="0"/>
              <a:endCxn id="26" idx="4"/>
            </p:cNvCxnSpPr>
            <p:nvPr/>
          </p:nvCxnSpPr>
          <p:spPr>
            <a:xfrm rot="2881072" flipV="1">
              <a:off x="9530423" y="3533644"/>
              <a:ext cx="0" cy="333279"/>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39" name="Straight Connector 37"/>
            <p:cNvCxnSpPr>
              <a:stCxn id="26" idx="0"/>
              <a:endCxn id="25" idx="4"/>
            </p:cNvCxnSpPr>
            <p:nvPr/>
          </p:nvCxnSpPr>
          <p:spPr>
            <a:xfrm rot="2881072" flipV="1">
              <a:off x="9848469" y="3323000"/>
              <a:ext cx="0" cy="182185"/>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40" name="Straight Connector 38"/>
            <p:cNvCxnSpPr>
              <a:stCxn id="25" idx="0"/>
              <a:endCxn id="24" idx="4"/>
            </p:cNvCxnSpPr>
            <p:nvPr/>
          </p:nvCxnSpPr>
          <p:spPr>
            <a:xfrm rot="2881072" flipV="1">
              <a:off x="10156334" y="2919312"/>
              <a:ext cx="1" cy="435505"/>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41" name="Straight Connector 39"/>
            <p:cNvCxnSpPr>
              <a:stCxn id="24" idx="0"/>
              <a:endCxn id="22" idx="4"/>
            </p:cNvCxnSpPr>
            <p:nvPr/>
          </p:nvCxnSpPr>
          <p:spPr>
            <a:xfrm rot="2881072" flipH="1" flipV="1">
              <a:off x="10489643" y="2776626"/>
              <a:ext cx="1" cy="121026"/>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42" name="Straight Connector 40"/>
            <p:cNvCxnSpPr>
              <a:stCxn id="22" idx="0"/>
              <a:endCxn id="23" idx="4"/>
            </p:cNvCxnSpPr>
            <p:nvPr/>
          </p:nvCxnSpPr>
          <p:spPr>
            <a:xfrm rot="2881072" flipH="1" flipV="1">
              <a:off x="10694872" y="2500903"/>
              <a:ext cx="18397" cy="261823"/>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43" name="Straight Connector 41"/>
            <p:cNvCxnSpPr>
              <a:stCxn id="23" idx="0"/>
              <a:endCxn id="20" idx="4"/>
            </p:cNvCxnSpPr>
            <p:nvPr/>
          </p:nvCxnSpPr>
          <p:spPr>
            <a:xfrm rot="2881072" flipH="1" flipV="1">
              <a:off x="11014282" y="2203035"/>
              <a:ext cx="5660" cy="261822"/>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44" name="Straight Connector 42"/>
            <p:cNvCxnSpPr>
              <a:stCxn id="20" idx="2"/>
              <a:endCxn id="21" idx="6"/>
            </p:cNvCxnSpPr>
            <p:nvPr/>
          </p:nvCxnSpPr>
          <p:spPr>
            <a:xfrm rot="2881072" flipH="1" flipV="1">
              <a:off x="10978688" y="2042746"/>
              <a:ext cx="176435" cy="18967"/>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45" name="Straight Connector 43"/>
            <p:cNvCxnSpPr>
              <a:stCxn id="21" idx="2"/>
              <a:endCxn id="17" idx="6"/>
            </p:cNvCxnSpPr>
            <p:nvPr/>
          </p:nvCxnSpPr>
          <p:spPr>
            <a:xfrm rot="2881072" flipH="1">
              <a:off x="10790228" y="1833308"/>
              <a:ext cx="176435" cy="18967"/>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46" name="Straight Connector 44"/>
            <p:cNvCxnSpPr>
              <a:stCxn id="17" idx="4"/>
              <a:endCxn id="18" idx="0"/>
            </p:cNvCxnSpPr>
            <p:nvPr/>
          </p:nvCxnSpPr>
          <p:spPr>
            <a:xfrm rot="2881072">
              <a:off x="10597431" y="1734987"/>
              <a:ext cx="0" cy="255139"/>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47" name="Straight Connector 45"/>
            <p:cNvCxnSpPr>
              <a:stCxn id="18" idx="4"/>
              <a:endCxn id="19" idx="0"/>
            </p:cNvCxnSpPr>
            <p:nvPr/>
          </p:nvCxnSpPr>
          <p:spPr>
            <a:xfrm rot="2881072" flipH="1">
              <a:off x="10248969" y="2005036"/>
              <a:ext cx="8600" cy="322854"/>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48" name="Straight Connector 46"/>
            <p:cNvCxnSpPr>
              <a:stCxn id="19" idx="4"/>
              <a:endCxn id="16" idx="0"/>
            </p:cNvCxnSpPr>
            <p:nvPr/>
          </p:nvCxnSpPr>
          <p:spPr>
            <a:xfrm rot="2881072">
              <a:off x="9912199" y="2283199"/>
              <a:ext cx="8600" cy="372604"/>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49" name="Straight Connector 47"/>
            <p:cNvCxnSpPr>
              <a:stCxn id="16" idx="4"/>
              <a:endCxn id="14" idx="0"/>
            </p:cNvCxnSpPr>
            <p:nvPr/>
          </p:nvCxnSpPr>
          <p:spPr>
            <a:xfrm rot="2881072" flipH="1">
              <a:off x="9509682" y="2646637"/>
              <a:ext cx="2937" cy="382845"/>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50" name="Straight Connector 48"/>
            <p:cNvCxnSpPr>
              <a:stCxn id="14" idx="4"/>
              <a:endCxn id="13" idx="0"/>
            </p:cNvCxnSpPr>
            <p:nvPr/>
          </p:nvCxnSpPr>
          <p:spPr>
            <a:xfrm rot="2881072">
              <a:off x="9176013" y="2986173"/>
              <a:ext cx="2937" cy="304269"/>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51" name="Straight Connector 49"/>
            <p:cNvCxnSpPr>
              <a:stCxn id="13" idx="4"/>
              <a:endCxn id="10" idx="0"/>
            </p:cNvCxnSpPr>
            <p:nvPr/>
          </p:nvCxnSpPr>
          <p:spPr>
            <a:xfrm rot="2881072">
              <a:off x="8833934" y="3308196"/>
              <a:ext cx="0" cy="282450"/>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52" name="Straight Connector 50"/>
            <p:cNvCxnSpPr>
              <a:stCxn id="10" idx="7"/>
              <a:endCxn id="33" idx="2"/>
            </p:cNvCxnSpPr>
            <p:nvPr/>
          </p:nvCxnSpPr>
          <p:spPr>
            <a:xfrm rot="2881072" flipV="1">
              <a:off x="8788666" y="3519948"/>
              <a:ext cx="268739" cy="221939"/>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53" name="Straight Connector 51"/>
            <p:cNvCxnSpPr>
              <a:stCxn id="33" idx="6"/>
              <a:endCxn id="12" idx="1"/>
            </p:cNvCxnSpPr>
            <p:nvPr/>
          </p:nvCxnSpPr>
          <p:spPr>
            <a:xfrm rot="2881072">
              <a:off x="9111278" y="3780935"/>
              <a:ext cx="93208" cy="221939"/>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54" name="Straight Connector 52"/>
            <p:cNvCxnSpPr>
              <a:stCxn id="33" idx="4"/>
              <a:endCxn id="11" idx="7"/>
            </p:cNvCxnSpPr>
            <p:nvPr/>
          </p:nvCxnSpPr>
          <p:spPr>
            <a:xfrm rot="2881072" flipH="1">
              <a:off x="8932559" y="3706988"/>
              <a:ext cx="114145" cy="164833"/>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55" name="Straight Connector 53"/>
            <p:cNvCxnSpPr>
              <a:stCxn id="33" idx="1"/>
              <a:endCxn id="13" idx="6"/>
            </p:cNvCxnSpPr>
            <p:nvPr/>
          </p:nvCxnSpPr>
          <p:spPr>
            <a:xfrm rot="2881072" flipH="1" flipV="1">
              <a:off x="8973541" y="3442906"/>
              <a:ext cx="268739" cy="110338"/>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56" name="Straight Connector 54"/>
            <p:cNvCxnSpPr>
              <a:stCxn id="13" idx="7"/>
              <a:endCxn id="30" idx="3"/>
            </p:cNvCxnSpPr>
            <p:nvPr/>
          </p:nvCxnSpPr>
          <p:spPr>
            <a:xfrm rot="2881072" flipV="1">
              <a:off x="9138569" y="3186951"/>
              <a:ext cx="64440" cy="167219"/>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57" name="Straight Connector 55"/>
            <p:cNvCxnSpPr>
              <a:stCxn id="30" idx="6"/>
              <a:endCxn id="26" idx="2"/>
            </p:cNvCxnSpPr>
            <p:nvPr/>
          </p:nvCxnSpPr>
          <p:spPr>
            <a:xfrm rot="2881072" flipV="1">
              <a:off x="9444717" y="3372521"/>
              <a:ext cx="231753" cy="60602"/>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58" name="Straight Connector 56"/>
            <p:cNvCxnSpPr>
              <a:stCxn id="27" idx="1"/>
              <a:endCxn id="30" idx="5"/>
            </p:cNvCxnSpPr>
            <p:nvPr/>
          </p:nvCxnSpPr>
          <p:spPr>
            <a:xfrm rot="2881072" flipH="1" flipV="1">
              <a:off x="9212899" y="3438553"/>
              <a:ext cx="315776" cy="285778"/>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59" name="Straight Connector 57"/>
            <p:cNvCxnSpPr>
              <a:stCxn id="33" idx="0"/>
              <a:endCxn id="26" idx="3"/>
            </p:cNvCxnSpPr>
            <p:nvPr/>
          </p:nvCxnSpPr>
          <p:spPr>
            <a:xfrm rot="2881072" flipV="1">
              <a:off x="9334924" y="3394861"/>
              <a:ext cx="178267" cy="400628"/>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60" name="Straight Connector 58"/>
            <p:cNvCxnSpPr>
              <a:stCxn id="26" idx="1"/>
              <a:endCxn id="34" idx="5"/>
            </p:cNvCxnSpPr>
            <p:nvPr/>
          </p:nvCxnSpPr>
          <p:spPr>
            <a:xfrm rot="2881072" flipH="1" flipV="1">
              <a:off x="9517940" y="3127999"/>
              <a:ext cx="346141" cy="228087"/>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61" name="Straight Connector 59"/>
            <p:cNvCxnSpPr>
              <a:stCxn id="14" idx="7"/>
              <a:endCxn id="34" idx="3"/>
            </p:cNvCxnSpPr>
            <p:nvPr/>
          </p:nvCxnSpPr>
          <p:spPr>
            <a:xfrm rot="2881072" flipV="1">
              <a:off x="9427106" y="2900196"/>
              <a:ext cx="137310" cy="184365"/>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62" name="Straight Connector 60"/>
            <p:cNvCxnSpPr>
              <a:stCxn id="34" idx="7"/>
              <a:endCxn id="29" idx="3"/>
            </p:cNvCxnSpPr>
            <p:nvPr/>
          </p:nvCxnSpPr>
          <p:spPr>
            <a:xfrm rot="2881072" flipV="1">
              <a:off x="9766429" y="2872672"/>
              <a:ext cx="60588" cy="164352"/>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63" name="Straight Connector 61"/>
            <p:cNvCxnSpPr>
              <a:stCxn id="25" idx="1"/>
              <a:endCxn id="29" idx="5"/>
            </p:cNvCxnSpPr>
            <p:nvPr/>
          </p:nvCxnSpPr>
          <p:spPr>
            <a:xfrm rot="2881072" flipH="1" flipV="1">
              <a:off x="9864230" y="3053630"/>
              <a:ext cx="188174" cy="169917"/>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64" name="Straight Connector 62"/>
            <p:cNvCxnSpPr>
              <a:stCxn id="30" idx="0"/>
              <a:endCxn id="34" idx="4"/>
            </p:cNvCxnSpPr>
            <p:nvPr/>
          </p:nvCxnSpPr>
          <p:spPr>
            <a:xfrm rot="2881072" flipH="1" flipV="1">
              <a:off x="9545140" y="2986171"/>
              <a:ext cx="3130" cy="209835"/>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65" name="Straight Connector 63"/>
            <p:cNvCxnSpPr>
              <a:stCxn id="34" idx="0"/>
              <a:endCxn id="16" idx="5"/>
            </p:cNvCxnSpPr>
            <p:nvPr/>
          </p:nvCxnSpPr>
          <p:spPr>
            <a:xfrm rot="2881072" flipH="1" flipV="1">
              <a:off x="9633209" y="2769764"/>
              <a:ext cx="148693" cy="148928"/>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66" name="Straight Connector 64"/>
            <p:cNvCxnSpPr>
              <a:stCxn id="16" idx="7"/>
              <a:endCxn id="28" idx="3"/>
            </p:cNvCxnSpPr>
            <p:nvPr/>
          </p:nvCxnSpPr>
          <p:spPr>
            <a:xfrm rot="2881072" flipV="1">
              <a:off x="9857759" y="2534851"/>
              <a:ext cx="199551" cy="237291"/>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67" name="Straight Connector 65"/>
            <p:cNvCxnSpPr>
              <a:stCxn id="28" idx="1"/>
              <a:endCxn id="19" idx="6"/>
            </p:cNvCxnSpPr>
            <p:nvPr/>
          </p:nvCxnSpPr>
          <p:spPr>
            <a:xfrm rot="2881072" flipH="1" flipV="1">
              <a:off x="10039329" y="2402842"/>
              <a:ext cx="215641" cy="138417"/>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68" name="Straight Connector 66"/>
            <p:cNvCxnSpPr>
              <a:stCxn id="19" idx="7"/>
              <a:endCxn id="32" idx="2"/>
            </p:cNvCxnSpPr>
            <p:nvPr/>
          </p:nvCxnSpPr>
          <p:spPr>
            <a:xfrm rot="2881072" flipV="1">
              <a:off x="10148231" y="2299371"/>
              <a:ext cx="338173" cy="162453"/>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69" name="Straight Connector 67"/>
            <p:cNvCxnSpPr>
              <a:stCxn id="28" idx="0"/>
              <a:endCxn id="32" idx="4"/>
            </p:cNvCxnSpPr>
            <p:nvPr/>
          </p:nvCxnSpPr>
          <p:spPr>
            <a:xfrm rot="2881072" flipV="1">
              <a:off x="10284270" y="2436075"/>
              <a:ext cx="122532" cy="270024"/>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70" name="Straight Connector 68"/>
            <p:cNvCxnSpPr>
              <a:stCxn id="29" idx="0"/>
              <a:endCxn id="28" idx="5"/>
            </p:cNvCxnSpPr>
            <p:nvPr/>
          </p:nvCxnSpPr>
          <p:spPr>
            <a:xfrm rot="2881072" flipH="1" flipV="1">
              <a:off x="10077940" y="2680632"/>
              <a:ext cx="32644" cy="212376"/>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71" name="Straight Connector 69"/>
            <p:cNvCxnSpPr>
              <a:stCxn id="28" idx="7"/>
              <a:endCxn id="22" idx="2"/>
            </p:cNvCxnSpPr>
            <p:nvPr/>
          </p:nvCxnSpPr>
          <p:spPr>
            <a:xfrm rot="2881072" flipV="1">
              <a:off x="10245320" y="2591690"/>
              <a:ext cx="265541" cy="192765"/>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72" name="Straight Connector 70"/>
            <p:cNvCxnSpPr>
              <a:stCxn id="22" idx="1"/>
              <a:endCxn id="32" idx="6"/>
            </p:cNvCxnSpPr>
            <p:nvPr/>
          </p:nvCxnSpPr>
          <p:spPr>
            <a:xfrm rot="2881072" flipH="1" flipV="1">
              <a:off x="10497387" y="2565496"/>
              <a:ext cx="143009" cy="108105"/>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73" name="Straight Connector 71"/>
            <p:cNvCxnSpPr>
              <a:stCxn id="32" idx="7"/>
              <a:endCxn id="23" idx="3"/>
            </p:cNvCxnSpPr>
            <p:nvPr/>
          </p:nvCxnSpPr>
          <p:spPr>
            <a:xfrm rot="2881072" flipV="1">
              <a:off x="10617501" y="2406541"/>
              <a:ext cx="117121" cy="156822"/>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74" name="Straight Connector 72"/>
            <p:cNvCxnSpPr>
              <a:stCxn id="32" idx="1"/>
              <a:endCxn id="31" idx="4"/>
            </p:cNvCxnSpPr>
            <p:nvPr/>
          </p:nvCxnSpPr>
          <p:spPr>
            <a:xfrm rot="2881072" flipH="1" flipV="1">
              <a:off x="10525935" y="2219337"/>
              <a:ext cx="100483" cy="217906"/>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75" name="Straight Connector 73"/>
            <p:cNvCxnSpPr>
              <a:stCxn id="18" idx="7"/>
              <a:endCxn id="31" idx="2"/>
            </p:cNvCxnSpPr>
            <p:nvPr/>
          </p:nvCxnSpPr>
          <p:spPr>
            <a:xfrm rot="2881072" flipV="1">
              <a:off x="10529527" y="1997559"/>
              <a:ext cx="98022" cy="57685"/>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76" name="Straight Connector 74"/>
            <p:cNvCxnSpPr>
              <a:stCxn id="31" idx="1"/>
              <a:endCxn id="17" idx="5"/>
            </p:cNvCxnSpPr>
            <p:nvPr/>
          </p:nvCxnSpPr>
          <p:spPr>
            <a:xfrm rot="2881072" flipH="1" flipV="1">
              <a:off x="10669362" y="1828684"/>
              <a:ext cx="134217" cy="159899"/>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77" name="Straight Connector 75"/>
            <p:cNvCxnSpPr>
              <a:stCxn id="31" idx="0"/>
              <a:endCxn id="21" idx="4"/>
            </p:cNvCxnSpPr>
            <p:nvPr/>
          </p:nvCxnSpPr>
          <p:spPr>
            <a:xfrm rot="2881072" flipV="1">
              <a:off x="10857731" y="1939485"/>
              <a:ext cx="32405" cy="150161"/>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78" name="Straight Connector 76"/>
            <p:cNvCxnSpPr>
              <a:stCxn id="31" idx="7"/>
              <a:endCxn id="20" idx="3"/>
            </p:cNvCxnSpPr>
            <p:nvPr/>
          </p:nvCxnSpPr>
          <p:spPr>
            <a:xfrm rot="2881072" flipV="1">
              <a:off x="10865310" y="2082455"/>
              <a:ext cx="199028" cy="159899"/>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cxnSp>
          <p:nvCxnSpPr>
            <p:cNvPr id="79" name="Straight Connector 77"/>
            <p:cNvCxnSpPr>
              <a:stCxn id="31" idx="6"/>
              <a:endCxn id="23" idx="1"/>
            </p:cNvCxnSpPr>
            <p:nvPr/>
          </p:nvCxnSpPr>
          <p:spPr>
            <a:xfrm rot="2881072">
              <a:off x="10746265" y="2279234"/>
              <a:ext cx="168493" cy="64368"/>
            </a:xfrm>
            <a:prstGeom prst="line">
              <a:avLst/>
            </a:prstGeom>
            <a:grpFill/>
            <a:ln w="3175">
              <a:solidFill>
                <a:srgbClr val="B32229"/>
              </a:solidFill>
              <a:prstDash val="dashDot"/>
            </a:ln>
          </p:spPr>
          <p:style>
            <a:lnRef idx="1">
              <a:schemeClr val="accent1"/>
            </a:lnRef>
            <a:fillRef idx="0">
              <a:schemeClr val="accent1"/>
            </a:fillRef>
            <a:effectRef idx="0">
              <a:schemeClr val="accent1"/>
            </a:effectRef>
            <a:fontRef idx="minor">
              <a:schemeClr val="tx1"/>
            </a:fontRef>
          </p:style>
        </p:cxnSp>
        <p:sp>
          <p:nvSpPr>
            <p:cNvPr id="80" name="Oval 78"/>
            <p:cNvSpPr/>
            <p:nvPr/>
          </p:nvSpPr>
          <p:spPr>
            <a:xfrm rot="2881072">
              <a:off x="8158138" y="4339718"/>
              <a:ext cx="260282" cy="86280"/>
            </a:xfrm>
            <a:prstGeom prst="ellipse">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chemeClr val="tx1">
                    <a:lumMod val="95000"/>
                    <a:lumOff val="5000"/>
                  </a:schemeClr>
                </a:solidFill>
              </a:endParaRPr>
            </a:p>
          </p:txBody>
        </p:sp>
      </p:grpSp>
      <p:sp>
        <p:nvSpPr>
          <p:cNvPr id="81" name="矩形 80"/>
          <p:cNvSpPr/>
          <p:nvPr/>
        </p:nvSpPr>
        <p:spPr>
          <a:xfrm>
            <a:off x="3534531" y="1882756"/>
            <a:ext cx="1008000" cy="1007887"/>
          </a:xfrm>
          <a:prstGeom prst="rect">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spcCol="0" rtlCol="0" anchor="ctr"/>
          <a:lstStyle/>
          <a:p>
            <a:pPr algn="ctr"/>
            <a:endParaRPr lang="zh-CN" altLang="en-US">
              <a:solidFill>
                <a:schemeClr val="tx1">
                  <a:lumMod val="85000"/>
                  <a:lumOff val="15000"/>
                </a:schemeClr>
              </a:solidFill>
              <a:effectLst>
                <a:outerShdw blurRad="38100" dist="38100" dir="2700000" algn="tl">
                  <a:srgbClr val="000000">
                    <a:alpha val="43137"/>
                  </a:srgbClr>
                </a:outerShdw>
              </a:effectLst>
            </a:endParaRPr>
          </a:p>
        </p:txBody>
      </p:sp>
      <p:sp>
        <p:nvSpPr>
          <p:cNvPr id="82" name="矩形 81"/>
          <p:cNvSpPr/>
          <p:nvPr/>
        </p:nvSpPr>
        <p:spPr>
          <a:xfrm>
            <a:off x="4608839" y="1882756"/>
            <a:ext cx="1008000" cy="1007887"/>
          </a:xfrm>
          <a:prstGeom prst="rect">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spcCol="0" rtlCol="0" anchor="ctr"/>
          <a:lstStyle/>
          <a:p>
            <a:pPr algn="ctr"/>
            <a:endParaRPr lang="zh-CN" altLang="en-US">
              <a:solidFill>
                <a:schemeClr val="tx1">
                  <a:lumMod val="85000"/>
                  <a:lumOff val="15000"/>
                </a:schemeClr>
              </a:solidFill>
              <a:effectLst>
                <a:outerShdw blurRad="38100" dist="38100" dir="2700000" algn="tl">
                  <a:srgbClr val="000000">
                    <a:alpha val="43137"/>
                  </a:srgbClr>
                </a:outerShdw>
              </a:effectLst>
            </a:endParaRPr>
          </a:p>
        </p:txBody>
      </p:sp>
      <p:sp>
        <p:nvSpPr>
          <p:cNvPr id="83" name="矩形 82"/>
          <p:cNvSpPr/>
          <p:nvPr/>
        </p:nvSpPr>
        <p:spPr>
          <a:xfrm>
            <a:off x="3534531" y="2951645"/>
            <a:ext cx="1008000" cy="1007887"/>
          </a:xfrm>
          <a:prstGeom prst="rect">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spcCol="0" rtlCol="0" anchor="ctr"/>
          <a:lstStyle/>
          <a:p>
            <a:pPr algn="ctr"/>
            <a:endParaRPr lang="zh-CN" altLang="en-US">
              <a:solidFill>
                <a:schemeClr val="tx1">
                  <a:lumMod val="85000"/>
                  <a:lumOff val="15000"/>
                </a:schemeClr>
              </a:solidFill>
              <a:effectLst>
                <a:outerShdw blurRad="38100" dist="38100" dir="2700000" algn="tl">
                  <a:srgbClr val="000000">
                    <a:alpha val="43137"/>
                  </a:srgbClr>
                </a:outerShdw>
              </a:effectLst>
            </a:endParaRPr>
          </a:p>
        </p:txBody>
      </p:sp>
      <p:sp>
        <p:nvSpPr>
          <p:cNvPr id="84" name="矩形 83"/>
          <p:cNvSpPr/>
          <p:nvPr/>
        </p:nvSpPr>
        <p:spPr>
          <a:xfrm>
            <a:off x="4608839" y="2951645"/>
            <a:ext cx="1008000" cy="1007887"/>
          </a:xfrm>
          <a:prstGeom prst="rect">
            <a:avLst/>
          </a:prstGeom>
          <a:solidFill>
            <a:srgbClr val="B32229"/>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spcCol="0" rtlCol="0" anchor="ctr"/>
          <a:lstStyle/>
          <a:p>
            <a:pPr algn="ctr"/>
            <a:endParaRPr lang="zh-CN" altLang="en-US">
              <a:solidFill>
                <a:schemeClr val="tx1">
                  <a:lumMod val="85000"/>
                  <a:lumOff val="15000"/>
                </a:schemeClr>
              </a:solidFill>
              <a:effectLst>
                <a:outerShdw blurRad="38100" dist="38100" dir="2700000" algn="tl">
                  <a:srgbClr val="000000">
                    <a:alpha val="43137"/>
                  </a:srgbClr>
                </a:outerShdw>
              </a:effectLst>
            </a:endParaRPr>
          </a:p>
        </p:txBody>
      </p:sp>
      <p:grpSp>
        <p:nvGrpSpPr>
          <p:cNvPr id="85" name="组合 84"/>
          <p:cNvGrpSpPr/>
          <p:nvPr/>
        </p:nvGrpSpPr>
        <p:grpSpPr>
          <a:xfrm>
            <a:off x="3884569" y="2232860"/>
            <a:ext cx="310524" cy="307679"/>
            <a:chOff x="8185151" y="600075"/>
            <a:chExt cx="1212850" cy="1201738"/>
          </a:xfrm>
          <a:solidFill>
            <a:schemeClr val="bg1"/>
          </a:solidFill>
        </p:grpSpPr>
        <p:sp>
          <p:nvSpPr>
            <p:cNvPr id="86" name="Freeform 13"/>
            <p:cNvSpPr/>
            <p:nvPr/>
          </p:nvSpPr>
          <p:spPr bwMode="auto">
            <a:xfrm>
              <a:off x="8320088" y="828675"/>
              <a:ext cx="919163" cy="973138"/>
            </a:xfrm>
            <a:custGeom>
              <a:avLst/>
              <a:gdLst>
                <a:gd name="T0" fmla="*/ 123 w 245"/>
                <a:gd name="T1" fmla="*/ 0 h 259"/>
                <a:gd name="T2" fmla="*/ 0 w 245"/>
                <a:gd name="T3" fmla="*/ 155 h 259"/>
                <a:gd name="T4" fmla="*/ 0 w 245"/>
                <a:gd name="T5" fmla="*/ 246 h 259"/>
                <a:gd name="T6" fmla="*/ 16 w 245"/>
                <a:gd name="T7" fmla="*/ 259 h 259"/>
                <a:gd name="T8" fmla="*/ 96 w 245"/>
                <a:gd name="T9" fmla="*/ 259 h 259"/>
                <a:gd name="T10" fmla="*/ 96 w 245"/>
                <a:gd name="T11" fmla="*/ 167 h 259"/>
                <a:gd name="T12" fmla="*/ 151 w 245"/>
                <a:gd name="T13" fmla="*/ 167 h 259"/>
                <a:gd name="T14" fmla="*/ 151 w 245"/>
                <a:gd name="T15" fmla="*/ 259 h 259"/>
                <a:gd name="T16" fmla="*/ 230 w 245"/>
                <a:gd name="T17" fmla="*/ 259 h 259"/>
                <a:gd name="T18" fmla="*/ 245 w 245"/>
                <a:gd name="T19" fmla="*/ 246 h 259"/>
                <a:gd name="T20" fmla="*/ 245 w 245"/>
                <a:gd name="T21" fmla="*/ 144 h 259"/>
                <a:gd name="T22" fmla="*/ 123 w 245"/>
                <a:gd name="T23" fmla="*/ 0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5" h="259">
                  <a:moveTo>
                    <a:pt x="123" y="0"/>
                  </a:moveTo>
                  <a:cubicBezTo>
                    <a:pt x="0" y="155"/>
                    <a:pt x="0" y="155"/>
                    <a:pt x="0" y="155"/>
                  </a:cubicBezTo>
                  <a:cubicBezTo>
                    <a:pt x="0" y="246"/>
                    <a:pt x="0" y="246"/>
                    <a:pt x="0" y="246"/>
                  </a:cubicBezTo>
                  <a:cubicBezTo>
                    <a:pt x="0" y="253"/>
                    <a:pt x="7" y="259"/>
                    <a:pt x="16" y="259"/>
                  </a:cubicBezTo>
                  <a:cubicBezTo>
                    <a:pt x="96" y="259"/>
                    <a:pt x="96" y="259"/>
                    <a:pt x="96" y="259"/>
                  </a:cubicBezTo>
                  <a:cubicBezTo>
                    <a:pt x="96" y="167"/>
                    <a:pt x="96" y="167"/>
                    <a:pt x="96" y="167"/>
                  </a:cubicBezTo>
                  <a:cubicBezTo>
                    <a:pt x="151" y="167"/>
                    <a:pt x="151" y="167"/>
                    <a:pt x="151" y="167"/>
                  </a:cubicBezTo>
                  <a:cubicBezTo>
                    <a:pt x="151" y="259"/>
                    <a:pt x="151" y="259"/>
                    <a:pt x="151" y="259"/>
                  </a:cubicBezTo>
                  <a:cubicBezTo>
                    <a:pt x="230" y="259"/>
                    <a:pt x="230" y="259"/>
                    <a:pt x="230" y="259"/>
                  </a:cubicBezTo>
                  <a:cubicBezTo>
                    <a:pt x="238" y="259"/>
                    <a:pt x="245" y="253"/>
                    <a:pt x="245" y="246"/>
                  </a:cubicBezTo>
                  <a:cubicBezTo>
                    <a:pt x="245" y="144"/>
                    <a:pt x="245" y="144"/>
                    <a:pt x="245" y="144"/>
                  </a:cubicBezTo>
                  <a:cubicBezTo>
                    <a:pt x="245" y="137"/>
                    <a:pt x="123" y="0"/>
                    <a:pt x="12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solidFill>
                  <a:schemeClr val="tx1">
                    <a:lumMod val="85000"/>
                    <a:lumOff val="15000"/>
                  </a:schemeClr>
                </a:solidFill>
              </a:endParaRPr>
            </a:p>
          </p:txBody>
        </p:sp>
        <p:sp>
          <p:nvSpPr>
            <p:cNvPr id="87" name="Freeform 14"/>
            <p:cNvSpPr/>
            <p:nvPr/>
          </p:nvSpPr>
          <p:spPr bwMode="auto">
            <a:xfrm>
              <a:off x="8185151" y="600075"/>
              <a:ext cx="1212850" cy="811213"/>
            </a:xfrm>
            <a:custGeom>
              <a:avLst/>
              <a:gdLst>
                <a:gd name="T0" fmla="*/ 319 w 323"/>
                <a:gd name="T1" fmla="*/ 184 h 216"/>
                <a:gd name="T2" fmla="*/ 169 w 323"/>
                <a:gd name="T3" fmla="*/ 5 h 216"/>
                <a:gd name="T4" fmla="*/ 158 w 323"/>
                <a:gd name="T5" fmla="*/ 0 h 216"/>
                <a:gd name="T6" fmla="*/ 147 w 323"/>
                <a:gd name="T7" fmla="*/ 5 h 216"/>
                <a:gd name="T8" fmla="*/ 4 w 323"/>
                <a:gd name="T9" fmla="*/ 188 h 216"/>
                <a:gd name="T10" fmla="*/ 6 w 323"/>
                <a:gd name="T11" fmla="*/ 209 h 216"/>
                <a:gd name="T12" fmla="*/ 24 w 323"/>
                <a:gd name="T13" fmla="*/ 211 h 216"/>
                <a:gd name="T14" fmla="*/ 159 w 323"/>
                <a:gd name="T15" fmla="*/ 42 h 216"/>
                <a:gd name="T16" fmla="*/ 299 w 323"/>
                <a:gd name="T17" fmla="*/ 207 h 216"/>
                <a:gd name="T18" fmla="*/ 317 w 323"/>
                <a:gd name="T19" fmla="*/ 205 h 216"/>
                <a:gd name="T20" fmla="*/ 319 w 323"/>
                <a:gd name="T21" fmla="*/ 184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3" h="216">
                  <a:moveTo>
                    <a:pt x="319" y="184"/>
                  </a:moveTo>
                  <a:cubicBezTo>
                    <a:pt x="319" y="184"/>
                    <a:pt x="171" y="7"/>
                    <a:pt x="169" y="5"/>
                  </a:cubicBezTo>
                  <a:cubicBezTo>
                    <a:pt x="166" y="1"/>
                    <a:pt x="162" y="0"/>
                    <a:pt x="158" y="0"/>
                  </a:cubicBezTo>
                  <a:cubicBezTo>
                    <a:pt x="154" y="0"/>
                    <a:pt x="150" y="1"/>
                    <a:pt x="147" y="5"/>
                  </a:cubicBezTo>
                  <a:cubicBezTo>
                    <a:pt x="145" y="8"/>
                    <a:pt x="4" y="188"/>
                    <a:pt x="4" y="188"/>
                  </a:cubicBezTo>
                  <a:cubicBezTo>
                    <a:pt x="0" y="194"/>
                    <a:pt x="1" y="203"/>
                    <a:pt x="6" y="209"/>
                  </a:cubicBezTo>
                  <a:cubicBezTo>
                    <a:pt x="12" y="215"/>
                    <a:pt x="20" y="216"/>
                    <a:pt x="24" y="211"/>
                  </a:cubicBezTo>
                  <a:cubicBezTo>
                    <a:pt x="159" y="42"/>
                    <a:pt x="159" y="42"/>
                    <a:pt x="159" y="42"/>
                  </a:cubicBezTo>
                  <a:cubicBezTo>
                    <a:pt x="299" y="207"/>
                    <a:pt x="299" y="207"/>
                    <a:pt x="299" y="207"/>
                  </a:cubicBezTo>
                  <a:cubicBezTo>
                    <a:pt x="304" y="213"/>
                    <a:pt x="312" y="212"/>
                    <a:pt x="317" y="205"/>
                  </a:cubicBezTo>
                  <a:cubicBezTo>
                    <a:pt x="323" y="199"/>
                    <a:pt x="323" y="189"/>
                    <a:pt x="319" y="1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solidFill>
                  <a:schemeClr val="tx1">
                    <a:lumMod val="85000"/>
                    <a:lumOff val="15000"/>
                  </a:schemeClr>
                </a:solidFill>
              </a:endParaRPr>
            </a:p>
          </p:txBody>
        </p:sp>
      </p:grpSp>
      <p:grpSp>
        <p:nvGrpSpPr>
          <p:cNvPr id="88" name="组合 87"/>
          <p:cNvGrpSpPr/>
          <p:nvPr/>
        </p:nvGrpSpPr>
        <p:grpSpPr>
          <a:xfrm>
            <a:off x="4924248" y="2229404"/>
            <a:ext cx="377182" cy="314589"/>
            <a:chOff x="2760663" y="5032375"/>
            <a:chExt cx="1473200" cy="1228726"/>
          </a:xfrm>
          <a:solidFill>
            <a:schemeClr val="bg1"/>
          </a:solidFill>
        </p:grpSpPr>
        <p:sp>
          <p:nvSpPr>
            <p:cNvPr id="89" name="Freeform 15"/>
            <p:cNvSpPr/>
            <p:nvPr/>
          </p:nvSpPr>
          <p:spPr bwMode="auto">
            <a:xfrm>
              <a:off x="3005138" y="5856288"/>
              <a:ext cx="285750" cy="404813"/>
            </a:xfrm>
            <a:custGeom>
              <a:avLst/>
              <a:gdLst>
                <a:gd name="T0" fmla="*/ 76 w 76"/>
                <a:gd name="T1" fmla="*/ 103 h 108"/>
                <a:gd name="T2" fmla="*/ 62 w 76"/>
                <a:gd name="T3" fmla="*/ 108 h 108"/>
                <a:gd name="T4" fmla="*/ 13 w 76"/>
                <a:gd name="T5" fmla="*/ 108 h 108"/>
                <a:gd name="T6" fmla="*/ 0 w 76"/>
                <a:gd name="T7" fmla="*/ 103 h 108"/>
                <a:gd name="T8" fmla="*/ 0 w 76"/>
                <a:gd name="T9" fmla="*/ 5 h 108"/>
                <a:gd name="T10" fmla="*/ 13 w 76"/>
                <a:gd name="T11" fmla="*/ 0 h 108"/>
                <a:gd name="T12" fmla="*/ 62 w 76"/>
                <a:gd name="T13" fmla="*/ 0 h 108"/>
                <a:gd name="T14" fmla="*/ 76 w 76"/>
                <a:gd name="T15" fmla="*/ 5 h 108"/>
                <a:gd name="T16" fmla="*/ 76 w 76"/>
                <a:gd name="T17" fmla="*/ 103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108">
                  <a:moveTo>
                    <a:pt x="76" y="103"/>
                  </a:moveTo>
                  <a:cubicBezTo>
                    <a:pt x="76" y="106"/>
                    <a:pt x="70" y="108"/>
                    <a:pt x="62" y="108"/>
                  </a:cubicBezTo>
                  <a:cubicBezTo>
                    <a:pt x="13" y="108"/>
                    <a:pt x="13" y="108"/>
                    <a:pt x="13" y="108"/>
                  </a:cubicBezTo>
                  <a:cubicBezTo>
                    <a:pt x="6" y="108"/>
                    <a:pt x="0" y="106"/>
                    <a:pt x="0" y="103"/>
                  </a:cubicBezTo>
                  <a:cubicBezTo>
                    <a:pt x="0" y="5"/>
                    <a:pt x="0" y="5"/>
                    <a:pt x="0" y="5"/>
                  </a:cubicBezTo>
                  <a:cubicBezTo>
                    <a:pt x="0" y="2"/>
                    <a:pt x="6" y="0"/>
                    <a:pt x="13" y="0"/>
                  </a:cubicBezTo>
                  <a:cubicBezTo>
                    <a:pt x="62" y="0"/>
                    <a:pt x="62" y="0"/>
                    <a:pt x="62" y="0"/>
                  </a:cubicBezTo>
                  <a:cubicBezTo>
                    <a:pt x="70" y="0"/>
                    <a:pt x="76" y="2"/>
                    <a:pt x="76" y="5"/>
                  </a:cubicBezTo>
                  <a:lnTo>
                    <a:pt x="76" y="10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solidFill>
                  <a:schemeClr val="tx1">
                    <a:lumMod val="85000"/>
                    <a:lumOff val="15000"/>
                  </a:schemeClr>
                </a:solidFill>
              </a:endParaRPr>
            </a:p>
          </p:txBody>
        </p:sp>
        <p:sp>
          <p:nvSpPr>
            <p:cNvPr id="90" name="Freeform 16"/>
            <p:cNvSpPr/>
            <p:nvPr/>
          </p:nvSpPr>
          <p:spPr bwMode="auto">
            <a:xfrm>
              <a:off x="3321051" y="5645150"/>
              <a:ext cx="284163" cy="615950"/>
            </a:xfrm>
            <a:custGeom>
              <a:avLst/>
              <a:gdLst>
                <a:gd name="T0" fmla="*/ 76 w 76"/>
                <a:gd name="T1" fmla="*/ 156 h 164"/>
                <a:gd name="T2" fmla="*/ 62 w 76"/>
                <a:gd name="T3" fmla="*/ 164 h 164"/>
                <a:gd name="T4" fmla="*/ 13 w 76"/>
                <a:gd name="T5" fmla="*/ 164 h 164"/>
                <a:gd name="T6" fmla="*/ 0 w 76"/>
                <a:gd name="T7" fmla="*/ 156 h 164"/>
                <a:gd name="T8" fmla="*/ 0 w 76"/>
                <a:gd name="T9" fmla="*/ 7 h 164"/>
                <a:gd name="T10" fmla="*/ 13 w 76"/>
                <a:gd name="T11" fmla="*/ 0 h 164"/>
                <a:gd name="T12" fmla="*/ 62 w 76"/>
                <a:gd name="T13" fmla="*/ 0 h 164"/>
                <a:gd name="T14" fmla="*/ 76 w 76"/>
                <a:gd name="T15" fmla="*/ 7 h 164"/>
                <a:gd name="T16" fmla="*/ 76 w 76"/>
                <a:gd name="T17" fmla="*/ 156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164">
                  <a:moveTo>
                    <a:pt x="76" y="156"/>
                  </a:moveTo>
                  <a:cubicBezTo>
                    <a:pt x="76" y="160"/>
                    <a:pt x="70" y="164"/>
                    <a:pt x="62" y="164"/>
                  </a:cubicBezTo>
                  <a:cubicBezTo>
                    <a:pt x="13" y="164"/>
                    <a:pt x="13" y="164"/>
                    <a:pt x="13" y="164"/>
                  </a:cubicBezTo>
                  <a:cubicBezTo>
                    <a:pt x="6" y="164"/>
                    <a:pt x="0" y="160"/>
                    <a:pt x="0" y="156"/>
                  </a:cubicBezTo>
                  <a:cubicBezTo>
                    <a:pt x="0" y="7"/>
                    <a:pt x="0" y="7"/>
                    <a:pt x="0" y="7"/>
                  </a:cubicBezTo>
                  <a:cubicBezTo>
                    <a:pt x="0" y="3"/>
                    <a:pt x="6" y="0"/>
                    <a:pt x="13" y="0"/>
                  </a:cubicBezTo>
                  <a:cubicBezTo>
                    <a:pt x="62" y="0"/>
                    <a:pt x="62" y="0"/>
                    <a:pt x="62" y="0"/>
                  </a:cubicBezTo>
                  <a:cubicBezTo>
                    <a:pt x="70" y="0"/>
                    <a:pt x="76" y="3"/>
                    <a:pt x="76" y="7"/>
                  </a:cubicBezTo>
                  <a:lnTo>
                    <a:pt x="76" y="15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solidFill>
                  <a:schemeClr val="tx1">
                    <a:lumMod val="85000"/>
                    <a:lumOff val="15000"/>
                  </a:schemeClr>
                </a:solidFill>
              </a:endParaRPr>
            </a:p>
          </p:txBody>
        </p:sp>
        <p:sp>
          <p:nvSpPr>
            <p:cNvPr id="91" name="Freeform 17"/>
            <p:cNvSpPr/>
            <p:nvPr/>
          </p:nvSpPr>
          <p:spPr bwMode="auto">
            <a:xfrm>
              <a:off x="3635376" y="5397500"/>
              <a:ext cx="282575" cy="863600"/>
            </a:xfrm>
            <a:custGeom>
              <a:avLst/>
              <a:gdLst>
                <a:gd name="T0" fmla="*/ 75 w 75"/>
                <a:gd name="T1" fmla="*/ 219 h 230"/>
                <a:gd name="T2" fmla="*/ 62 w 75"/>
                <a:gd name="T3" fmla="*/ 230 h 230"/>
                <a:gd name="T4" fmla="*/ 13 w 75"/>
                <a:gd name="T5" fmla="*/ 230 h 230"/>
                <a:gd name="T6" fmla="*/ 0 w 75"/>
                <a:gd name="T7" fmla="*/ 219 h 230"/>
                <a:gd name="T8" fmla="*/ 0 w 75"/>
                <a:gd name="T9" fmla="*/ 10 h 230"/>
                <a:gd name="T10" fmla="*/ 13 w 75"/>
                <a:gd name="T11" fmla="*/ 0 h 230"/>
                <a:gd name="T12" fmla="*/ 62 w 75"/>
                <a:gd name="T13" fmla="*/ 0 h 230"/>
                <a:gd name="T14" fmla="*/ 75 w 75"/>
                <a:gd name="T15" fmla="*/ 10 h 230"/>
                <a:gd name="T16" fmla="*/ 75 w 75"/>
                <a:gd name="T17" fmla="*/ 219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230">
                  <a:moveTo>
                    <a:pt x="75" y="219"/>
                  </a:moveTo>
                  <a:cubicBezTo>
                    <a:pt x="75" y="225"/>
                    <a:pt x="70" y="230"/>
                    <a:pt x="62" y="230"/>
                  </a:cubicBezTo>
                  <a:cubicBezTo>
                    <a:pt x="13" y="230"/>
                    <a:pt x="13" y="230"/>
                    <a:pt x="13" y="230"/>
                  </a:cubicBezTo>
                  <a:cubicBezTo>
                    <a:pt x="6" y="230"/>
                    <a:pt x="0" y="225"/>
                    <a:pt x="0" y="219"/>
                  </a:cubicBezTo>
                  <a:cubicBezTo>
                    <a:pt x="0" y="10"/>
                    <a:pt x="0" y="10"/>
                    <a:pt x="0" y="10"/>
                  </a:cubicBezTo>
                  <a:cubicBezTo>
                    <a:pt x="0" y="4"/>
                    <a:pt x="6" y="0"/>
                    <a:pt x="13" y="0"/>
                  </a:cubicBezTo>
                  <a:cubicBezTo>
                    <a:pt x="62" y="0"/>
                    <a:pt x="62" y="0"/>
                    <a:pt x="62" y="0"/>
                  </a:cubicBezTo>
                  <a:cubicBezTo>
                    <a:pt x="70" y="0"/>
                    <a:pt x="75" y="4"/>
                    <a:pt x="75" y="10"/>
                  </a:cubicBezTo>
                  <a:lnTo>
                    <a:pt x="75" y="21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solidFill>
                  <a:schemeClr val="tx1">
                    <a:lumMod val="85000"/>
                    <a:lumOff val="15000"/>
                  </a:schemeClr>
                </a:solidFill>
              </a:endParaRPr>
            </a:p>
          </p:txBody>
        </p:sp>
        <p:sp>
          <p:nvSpPr>
            <p:cNvPr id="92" name="Freeform 18"/>
            <p:cNvSpPr/>
            <p:nvPr/>
          </p:nvSpPr>
          <p:spPr bwMode="auto">
            <a:xfrm>
              <a:off x="3951288" y="5205413"/>
              <a:ext cx="282575" cy="1055688"/>
            </a:xfrm>
            <a:custGeom>
              <a:avLst/>
              <a:gdLst>
                <a:gd name="T0" fmla="*/ 75 w 75"/>
                <a:gd name="T1" fmla="*/ 268 h 281"/>
                <a:gd name="T2" fmla="*/ 62 w 75"/>
                <a:gd name="T3" fmla="*/ 281 h 281"/>
                <a:gd name="T4" fmla="*/ 13 w 75"/>
                <a:gd name="T5" fmla="*/ 281 h 281"/>
                <a:gd name="T6" fmla="*/ 0 w 75"/>
                <a:gd name="T7" fmla="*/ 268 h 281"/>
                <a:gd name="T8" fmla="*/ 0 w 75"/>
                <a:gd name="T9" fmla="*/ 13 h 281"/>
                <a:gd name="T10" fmla="*/ 13 w 75"/>
                <a:gd name="T11" fmla="*/ 0 h 281"/>
                <a:gd name="T12" fmla="*/ 62 w 75"/>
                <a:gd name="T13" fmla="*/ 0 h 281"/>
                <a:gd name="T14" fmla="*/ 75 w 75"/>
                <a:gd name="T15" fmla="*/ 13 h 281"/>
                <a:gd name="T16" fmla="*/ 75 w 75"/>
                <a:gd name="T17" fmla="*/ 268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281">
                  <a:moveTo>
                    <a:pt x="75" y="268"/>
                  </a:moveTo>
                  <a:cubicBezTo>
                    <a:pt x="75" y="275"/>
                    <a:pt x="69" y="281"/>
                    <a:pt x="62" y="281"/>
                  </a:cubicBezTo>
                  <a:cubicBezTo>
                    <a:pt x="13" y="281"/>
                    <a:pt x="13" y="281"/>
                    <a:pt x="13" y="281"/>
                  </a:cubicBezTo>
                  <a:cubicBezTo>
                    <a:pt x="6" y="281"/>
                    <a:pt x="0" y="275"/>
                    <a:pt x="0" y="268"/>
                  </a:cubicBezTo>
                  <a:cubicBezTo>
                    <a:pt x="0" y="13"/>
                    <a:pt x="0" y="13"/>
                    <a:pt x="0" y="13"/>
                  </a:cubicBezTo>
                  <a:cubicBezTo>
                    <a:pt x="0" y="6"/>
                    <a:pt x="6" y="0"/>
                    <a:pt x="13" y="0"/>
                  </a:cubicBezTo>
                  <a:cubicBezTo>
                    <a:pt x="62" y="0"/>
                    <a:pt x="62" y="0"/>
                    <a:pt x="62" y="0"/>
                  </a:cubicBezTo>
                  <a:cubicBezTo>
                    <a:pt x="69" y="0"/>
                    <a:pt x="75" y="6"/>
                    <a:pt x="75" y="13"/>
                  </a:cubicBezTo>
                  <a:lnTo>
                    <a:pt x="75" y="26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solidFill>
                  <a:schemeClr val="tx1">
                    <a:lumMod val="85000"/>
                    <a:lumOff val="15000"/>
                  </a:schemeClr>
                </a:solidFill>
              </a:endParaRPr>
            </a:p>
          </p:txBody>
        </p:sp>
        <p:sp>
          <p:nvSpPr>
            <p:cNvPr id="93" name="Freeform 19"/>
            <p:cNvSpPr/>
            <p:nvPr/>
          </p:nvSpPr>
          <p:spPr bwMode="auto">
            <a:xfrm>
              <a:off x="2760663" y="5116513"/>
              <a:ext cx="1063625" cy="682625"/>
            </a:xfrm>
            <a:custGeom>
              <a:avLst/>
              <a:gdLst>
                <a:gd name="T0" fmla="*/ 14 w 283"/>
                <a:gd name="T1" fmla="*/ 182 h 182"/>
                <a:gd name="T2" fmla="*/ 5 w 283"/>
                <a:gd name="T3" fmla="*/ 179 h 182"/>
                <a:gd name="T4" fmla="*/ 5 w 283"/>
                <a:gd name="T5" fmla="*/ 163 h 182"/>
                <a:gd name="T6" fmla="*/ 140 w 283"/>
                <a:gd name="T7" fmla="*/ 46 h 182"/>
                <a:gd name="T8" fmla="*/ 154 w 283"/>
                <a:gd name="T9" fmla="*/ 44 h 182"/>
                <a:gd name="T10" fmla="*/ 162 w 283"/>
                <a:gd name="T11" fmla="*/ 54 h 182"/>
                <a:gd name="T12" fmla="*/ 162 w 283"/>
                <a:gd name="T13" fmla="*/ 88 h 182"/>
                <a:gd name="T14" fmla="*/ 259 w 283"/>
                <a:gd name="T15" fmla="*/ 5 h 182"/>
                <a:gd name="T16" fmla="*/ 278 w 283"/>
                <a:gd name="T17" fmla="*/ 5 h 182"/>
                <a:gd name="T18" fmla="*/ 278 w 283"/>
                <a:gd name="T19" fmla="*/ 20 h 182"/>
                <a:gd name="T20" fmla="*/ 158 w 283"/>
                <a:gd name="T21" fmla="*/ 123 h 182"/>
                <a:gd name="T22" fmla="*/ 144 w 283"/>
                <a:gd name="T23" fmla="*/ 125 h 182"/>
                <a:gd name="T24" fmla="*/ 136 w 283"/>
                <a:gd name="T25" fmla="*/ 115 h 182"/>
                <a:gd name="T26" fmla="*/ 136 w 283"/>
                <a:gd name="T27" fmla="*/ 82 h 182"/>
                <a:gd name="T28" fmla="*/ 23 w 283"/>
                <a:gd name="T29" fmla="*/ 179 h 182"/>
                <a:gd name="T30" fmla="*/ 14 w 283"/>
                <a:gd name="T31" fmla="*/ 182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3" h="182">
                  <a:moveTo>
                    <a:pt x="14" y="182"/>
                  </a:moveTo>
                  <a:cubicBezTo>
                    <a:pt x="11" y="182"/>
                    <a:pt x="7" y="181"/>
                    <a:pt x="5" y="179"/>
                  </a:cubicBezTo>
                  <a:cubicBezTo>
                    <a:pt x="0" y="174"/>
                    <a:pt x="0" y="167"/>
                    <a:pt x="5" y="163"/>
                  </a:cubicBezTo>
                  <a:cubicBezTo>
                    <a:pt x="140" y="46"/>
                    <a:pt x="140" y="46"/>
                    <a:pt x="140" y="46"/>
                  </a:cubicBezTo>
                  <a:cubicBezTo>
                    <a:pt x="143" y="43"/>
                    <a:pt x="149" y="42"/>
                    <a:pt x="154" y="44"/>
                  </a:cubicBezTo>
                  <a:cubicBezTo>
                    <a:pt x="159" y="46"/>
                    <a:pt x="162" y="50"/>
                    <a:pt x="162" y="54"/>
                  </a:cubicBezTo>
                  <a:cubicBezTo>
                    <a:pt x="162" y="88"/>
                    <a:pt x="162" y="88"/>
                    <a:pt x="162" y="88"/>
                  </a:cubicBezTo>
                  <a:cubicBezTo>
                    <a:pt x="259" y="5"/>
                    <a:pt x="259" y="5"/>
                    <a:pt x="259" y="5"/>
                  </a:cubicBezTo>
                  <a:cubicBezTo>
                    <a:pt x="264" y="0"/>
                    <a:pt x="273" y="0"/>
                    <a:pt x="278" y="5"/>
                  </a:cubicBezTo>
                  <a:cubicBezTo>
                    <a:pt x="283" y="9"/>
                    <a:pt x="283" y="16"/>
                    <a:pt x="278" y="20"/>
                  </a:cubicBezTo>
                  <a:cubicBezTo>
                    <a:pt x="158" y="123"/>
                    <a:pt x="158" y="123"/>
                    <a:pt x="158" y="123"/>
                  </a:cubicBezTo>
                  <a:cubicBezTo>
                    <a:pt x="154" y="126"/>
                    <a:pt x="149" y="127"/>
                    <a:pt x="144" y="125"/>
                  </a:cubicBezTo>
                  <a:cubicBezTo>
                    <a:pt x="139" y="124"/>
                    <a:pt x="136" y="120"/>
                    <a:pt x="136" y="115"/>
                  </a:cubicBezTo>
                  <a:cubicBezTo>
                    <a:pt x="136" y="82"/>
                    <a:pt x="136" y="82"/>
                    <a:pt x="136" y="82"/>
                  </a:cubicBezTo>
                  <a:cubicBezTo>
                    <a:pt x="23" y="179"/>
                    <a:pt x="23" y="179"/>
                    <a:pt x="23" y="179"/>
                  </a:cubicBezTo>
                  <a:cubicBezTo>
                    <a:pt x="21" y="181"/>
                    <a:pt x="17" y="182"/>
                    <a:pt x="14" y="18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solidFill>
                  <a:schemeClr val="tx1">
                    <a:lumMod val="85000"/>
                    <a:lumOff val="15000"/>
                  </a:schemeClr>
                </a:solidFill>
              </a:endParaRPr>
            </a:p>
          </p:txBody>
        </p:sp>
        <p:sp>
          <p:nvSpPr>
            <p:cNvPr id="94" name="Freeform 20"/>
            <p:cNvSpPr/>
            <p:nvPr/>
          </p:nvSpPr>
          <p:spPr bwMode="auto">
            <a:xfrm>
              <a:off x="3635376" y="5032375"/>
              <a:ext cx="282575" cy="244475"/>
            </a:xfrm>
            <a:custGeom>
              <a:avLst/>
              <a:gdLst>
                <a:gd name="T0" fmla="*/ 131 w 178"/>
                <a:gd name="T1" fmla="*/ 154 h 154"/>
                <a:gd name="T2" fmla="*/ 178 w 178"/>
                <a:gd name="T3" fmla="*/ 0 h 154"/>
                <a:gd name="T4" fmla="*/ 0 w 178"/>
                <a:gd name="T5" fmla="*/ 43 h 154"/>
                <a:gd name="T6" fmla="*/ 131 w 178"/>
                <a:gd name="T7" fmla="*/ 154 h 154"/>
              </a:gdLst>
              <a:ahLst/>
              <a:cxnLst>
                <a:cxn ang="0">
                  <a:pos x="T0" y="T1"/>
                </a:cxn>
                <a:cxn ang="0">
                  <a:pos x="T2" y="T3"/>
                </a:cxn>
                <a:cxn ang="0">
                  <a:pos x="T4" y="T5"/>
                </a:cxn>
                <a:cxn ang="0">
                  <a:pos x="T6" y="T7"/>
                </a:cxn>
              </a:cxnLst>
              <a:rect l="0" t="0" r="r" b="b"/>
              <a:pathLst>
                <a:path w="178" h="154">
                  <a:moveTo>
                    <a:pt x="131" y="154"/>
                  </a:moveTo>
                  <a:lnTo>
                    <a:pt x="178" y="0"/>
                  </a:lnTo>
                  <a:lnTo>
                    <a:pt x="0" y="43"/>
                  </a:lnTo>
                  <a:lnTo>
                    <a:pt x="131" y="15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solidFill>
                  <a:schemeClr val="tx1">
                    <a:lumMod val="85000"/>
                    <a:lumOff val="15000"/>
                  </a:schemeClr>
                </a:solidFill>
              </a:endParaRPr>
            </a:p>
          </p:txBody>
        </p:sp>
      </p:grpSp>
      <p:grpSp>
        <p:nvGrpSpPr>
          <p:cNvPr id="95" name="组合 94"/>
          <p:cNvGrpSpPr/>
          <p:nvPr/>
        </p:nvGrpSpPr>
        <p:grpSpPr>
          <a:xfrm>
            <a:off x="4940711" y="3287320"/>
            <a:ext cx="336537" cy="348324"/>
            <a:chOff x="8116888" y="4364038"/>
            <a:chExt cx="1314450" cy="1360488"/>
          </a:xfrm>
          <a:solidFill>
            <a:schemeClr val="bg1"/>
          </a:solidFill>
        </p:grpSpPr>
        <p:sp>
          <p:nvSpPr>
            <p:cNvPr id="96" name="Freeform 21"/>
            <p:cNvSpPr/>
            <p:nvPr/>
          </p:nvSpPr>
          <p:spPr bwMode="auto">
            <a:xfrm>
              <a:off x="8451851" y="4691063"/>
              <a:ext cx="652463" cy="728663"/>
            </a:xfrm>
            <a:custGeom>
              <a:avLst/>
              <a:gdLst>
                <a:gd name="T0" fmla="*/ 174 w 174"/>
                <a:gd name="T1" fmla="*/ 87 h 194"/>
                <a:gd name="T2" fmla="*/ 87 w 174"/>
                <a:gd name="T3" fmla="*/ 0 h 194"/>
                <a:gd name="T4" fmla="*/ 0 w 174"/>
                <a:gd name="T5" fmla="*/ 87 h 194"/>
                <a:gd name="T6" fmla="*/ 47 w 174"/>
                <a:gd name="T7" fmla="*/ 165 h 194"/>
                <a:gd name="T8" fmla="*/ 47 w 174"/>
                <a:gd name="T9" fmla="*/ 194 h 194"/>
                <a:gd name="T10" fmla="*/ 127 w 174"/>
                <a:gd name="T11" fmla="*/ 194 h 194"/>
                <a:gd name="T12" fmla="*/ 127 w 174"/>
                <a:gd name="T13" fmla="*/ 165 h 194"/>
                <a:gd name="T14" fmla="*/ 174 w 174"/>
                <a:gd name="T15" fmla="*/ 87 h 1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4" h="194">
                  <a:moveTo>
                    <a:pt x="174" y="87"/>
                  </a:moveTo>
                  <a:cubicBezTo>
                    <a:pt x="174" y="39"/>
                    <a:pt x="135" y="0"/>
                    <a:pt x="87" y="0"/>
                  </a:cubicBezTo>
                  <a:cubicBezTo>
                    <a:pt x="39" y="0"/>
                    <a:pt x="0" y="39"/>
                    <a:pt x="0" y="87"/>
                  </a:cubicBezTo>
                  <a:cubicBezTo>
                    <a:pt x="0" y="121"/>
                    <a:pt x="19" y="150"/>
                    <a:pt x="47" y="165"/>
                  </a:cubicBezTo>
                  <a:cubicBezTo>
                    <a:pt x="47" y="194"/>
                    <a:pt x="47" y="194"/>
                    <a:pt x="47" y="194"/>
                  </a:cubicBezTo>
                  <a:cubicBezTo>
                    <a:pt x="127" y="194"/>
                    <a:pt x="127" y="194"/>
                    <a:pt x="127" y="194"/>
                  </a:cubicBezTo>
                  <a:cubicBezTo>
                    <a:pt x="127" y="165"/>
                    <a:pt x="127" y="165"/>
                    <a:pt x="127" y="165"/>
                  </a:cubicBezTo>
                  <a:cubicBezTo>
                    <a:pt x="155" y="150"/>
                    <a:pt x="174" y="121"/>
                    <a:pt x="174" y="8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85000"/>
                    <a:lumOff val="15000"/>
                  </a:schemeClr>
                </a:solidFill>
              </a:endParaRPr>
            </a:p>
          </p:txBody>
        </p:sp>
        <p:sp>
          <p:nvSpPr>
            <p:cNvPr id="97" name="Freeform 22"/>
            <p:cNvSpPr/>
            <p:nvPr/>
          </p:nvSpPr>
          <p:spPr bwMode="auto">
            <a:xfrm>
              <a:off x="8628063" y="5454650"/>
              <a:ext cx="300038" cy="52388"/>
            </a:xfrm>
            <a:custGeom>
              <a:avLst/>
              <a:gdLst>
                <a:gd name="T0" fmla="*/ 80 w 80"/>
                <a:gd name="T1" fmla="*/ 7 h 14"/>
                <a:gd name="T2" fmla="*/ 73 w 80"/>
                <a:gd name="T3" fmla="*/ 14 h 14"/>
                <a:gd name="T4" fmla="*/ 7 w 80"/>
                <a:gd name="T5" fmla="*/ 14 h 14"/>
                <a:gd name="T6" fmla="*/ 0 w 80"/>
                <a:gd name="T7" fmla="*/ 7 h 14"/>
                <a:gd name="T8" fmla="*/ 0 w 80"/>
                <a:gd name="T9" fmla="*/ 7 h 14"/>
                <a:gd name="T10" fmla="*/ 7 w 80"/>
                <a:gd name="T11" fmla="*/ 0 h 14"/>
                <a:gd name="T12" fmla="*/ 73 w 80"/>
                <a:gd name="T13" fmla="*/ 0 h 14"/>
                <a:gd name="T14" fmla="*/ 80 w 80"/>
                <a:gd name="T15" fmla="*/ 7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0" h="14">
                  <a:moveTo>
                    <a:pt x="80" y="7"/>
                  </a:moveTo>
                  <a:cubicBezTo>
                    <a:pt x="80" y="11"/>
                    <a:pt x="77" y="14"/>
                    <a:pt x="73" y="14"/>
                  </a:cubicBezTo>
                  <a:cubicBezTo>
                    <a:pt x="7" y="14"/>
                    <a:pt x="7" y="14"/>
                    <a:pt x="7" y="14"/>
                  </a:cubicBezTo>
                  <a:cubicBezTo>
                    <a:pt x="3" y="14"/>
                    <a:pt x="0" y="11"/>
                    <a:pt x="0" y="7"/>
                  </a:cubicBezTo>
                  <a:cubicBezTo>
                    <a:pt x="0" y="7"/>
                    <a:pt x="0" y="7"/>
                    <a:pt x="0" y="7"/>
                  </a:cubicBezTo>
                  <a:cubicBezTo>
                    <a:pt x="0" y="3"/>
                    <a:pt x="3" y="0"/>
                    <a:pt x="7" y="0"/>
                  </a:cubicBezTo>
                  <a:cubicBezTo>
                    <a:pt x="73" y="0"/>
                    <a:pt x="73" y="0"/>
                    <a:pt x="73" y="0"/>
                  </a:cubicBezTo>
                  <a:cubicBezTo>
                    <a:pt x="77" y="0"/>
                    <a:pt x="80" y="3"/>
                    <a:pt x="80"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85000"/>
                    <a:lumOff val="15000"/>
                  </a:schemeClr>
                </a:solidFill>
              </a:endParaRPr>
            </a:p>
          </p:txBody>
        </p:sp>
        <p:sp>
          <p:nvSpPr>
            <p:cNvPr id="98" name="Freeform 23"/>
            <p:cNvSpPr/>
            <p:nvPr/>
          </p:nvSpPr>
          <p:spPr bwMode="auto">
            <a:xfrm>
              <a:off x="8628063" y="5524500"/>
              <a:ext cx="300038" cy="53975"/>
            </a:xfrm>
            <a:custGeom>
              <a:avLst/>
              <a:gdLst>
                <a:gd name="T0" fmla="*/ 80 w 80"/>
                <a:gd name="T1" fmla="*/ 7 h 14"/>
                <a:gd name="T2" fmla="*/ 73 w 80"/>
                <a:gd name="T3" fmla="*/ 14 h 14"/>
                <a:gd name="T4" fmla="*/ 7 w 80"/>
                <a:gd name="T5" fmla="*/ 14 h 14"/>
                <a:gd name="T6" fmla="*/ 0 w 80"/>
                <a:gd name="T7" fmla="*/ 7 h 14"/>
                <a:gd name="T8" fmla="*/ 0 w 80"/>
                <a:gd name="T9" fmla="*/ 7 h 14"/>
                <a:gd name="T10" fmla="*/ 7 w 80"/>
                <a:gd name="T11" fmla="*/ 0 h 14"/>
                <a:gd name="T12" fmla="*/ 73 w 80"/>
                <a:gd name="T13" fmla="*/ 0 h 14"/>
                <a:gd name="T14" fmla="*/ 80 w 80"/>
                <a:gd name="T15" fmla="*/ 7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0" h="14">
                  <a:moveTo>
                    <a:pt x="80" y="7"/>
                  </a:moveTo>
                  <a:cubicBezTo>
                    <a:pt x="80" y="11"/>
                    <a:pt x="77" y="14"/>
                    <a:pt x="73" y="14"/>
                  </a:cubicBezTo>
                  <a:cubicBezTo>
                    <a:pt x="7" y="14"/>
                    <a:pt x="7" y="14"/>
                    <a:pt x="7" y="14"/>
                  </a:cubicBezTo>
                  <a:cubicBezTo>
                    <a:pt x="3" y="14"/>
                    <a:pt x="0" y="11"/>
                    <a:pt x="0" y="7"/>
                  </a:cubicBezTo>
                  <a:cubicBezTo>
                    <a:pt x="0" y="7"/>
                    <a:pt x="0" y="7"/>
                    <a:pt x="0" y="7"/>
                  </a:cubicBezTo>
                  <a:cubicBezTo>
                    <a:pt x="0" y="3"/>
                    <a:pt x="3" y="0"/>
                    <a:pt x="7" y="0"/>
                  </a:cubicBezTo>
                  <a:cubicBezTo>
                    <a:pt x="73" y="0"/>
                    <a:pt x="73" y="0"/>
                    <a:pt x="73" y="0"/>
                  </a:cubicBezTo>
                  <a:cubicBezTo>
                    <a:pt x="77" y="0"/>
                    <a:pt x="80" y="3"/>
                    <a:pt x="80"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85000"/>
                    <a:lumOff val="15000"/>
                  </a:schemeClr>
                </a:solidFill>
              </a:endParaRPr>
            </a:p>
          </p:txBody>
        </p:sp>
        <p:sp>
          <p:nvSpPr>
            <p:cNvPr id="99" name="Freeform 24"/>
            <p:cNvSpPr/>
            <p:nvPr/>
          </p:nvSpPr>
          <p:spPr bwMode="auto">
            <a:xfrm>
              <a:off x="8661401" y="5595938"/>
              <a:ext cx="228600" cy="53975"/>
            </a:xfrm>
            <a:custGeom>
              <a:avLst/>
              <a:gdLst>
                <a:gd name="T0" fmla="*/ 61 w 61"/>
                <a:gd name="T1" fmla="*/ 7 h 14"/>
                <a:gd name="T2" fmla="*/ 56 w 61"/>
                <a:gd name="T3" fmla="*/ 14 h 14"/>
                <a:gd name="T4" fmla="*/ 5 w 61"/>
                <a:gd name="T5" fmla="*/ 14 h 14"/>
                <a:gd name="T6" fmla="*/ 0 w 61"/>
                <a:gd name="T7" fmla="*/ 7 h 14"/>
                <a:gd name="T8" fmla="*/ 0 w 61"/>
                <a:gd name="T9" fmla="*/ 7 h 14"/>
                <a:gd name="T10" fmla="*/ 5 w 61"/>
                <a:gd name="T11" fmla="*/ 0 h 14"/>
                <a:gd name="T12" fmla="*/ 56 w 61"/>
                <a:gd name="T13" fmla="*/ 0 h 14"/>
                <a:gd name="T14" fmla="*/ 61 w 61"/>
                <a:gd name="T15" fmla="*/ 7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14">
                  <a:moveTo>
                    <a:pt x="61" y="7"/>
                  </a:moveTo>
                  <a:cubicBezTo>
                    <a:pt x="61" y="11"/>
                    <a:pt x="59" y="14"/>
                    <a:pt x="56" y="14"/>
                  </a:cubicBezTo>
                  <a:cubicBezTo>
                    <a:pt x="5" y="14"/>
                    <a:pt x="5" y="14"/>
                    <a:pt x="5" y="14"/>
                  </a:cubicBezTo>
                  <a:cubicBezTo>
                    <a:pt x="2" y="14"/>
                    <a:pt x="0" y="11"/>
                    <a:pt x="0" y="7"/>
                  </a:cubicBezTo>
                  <a:cubicBezTo>
                    <a:pt x="0" y="7"/>
                    <a:pt x="0" y="7"/>
                    <a:pt x="0" y="7"/>
                  </a:cubicBezTo>
                  <a:cubicBezTo>
                    <a:pt x="0" y="3"/>
                    <a:pt x="2" y="0"/>
                    <a:pt x="5" y="0"/>
                  </a:cubicBezTo>
                  <a:cubicBezTo>
                    <a:pt x="56" y="0"/>
                    <a:pt x="56" y="0"/>
                    <a:pt x="56" y="0"/>
                  </a:cubicBezTo>
                  <a:cubicBezTo>
                    <a:pt x="59" y="0"/>
                    <a:pt x="61" y="3"/>
                    <a:pt x="61"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85000"/>
                    <a:lumOff val="15000"/>
                  </a:schemeClr>
                </a:solidFill>
              </a:endParaRPr>
            </a:p>
          </p:txBody>
        </p:sp>
        <p:sp>
          <p:nvSpPr>
            <p:cNvPr id="100" name="Freeform 25"/>
            <p:cNvSpPr/>
            <p:nvPr/>
          </p:nvSpPr>
          <p:spPr bwMode="auto">
            <a:xfrm>
              <a:off x="8713788" y="5672138"/>
              <a:ext cx="120650" cy="52388"/>
            </a:xfrm>
            <a:custGeom>
              <a:avLst/>
              <a:gdLst>
                <a:gd name="T0" fmla="*/ 32 w 32"/>
                <a:gd name="T1" fmla="*/ 7 h 14"/>
                <a:gd name="T2" fmla="*/ 30 w 32"/>
                <a:gd name="T3" fmla="*/ 14 h 14"/>
                <a:gd name="T4" fmla="*/ 3 w 32"/>
                <a:gd name="T5" fmla="*/ 14 h 14"/>
                <a:gd name="T6" fmla="*/ 0 w 32"/>
                <a:gd name="T7" fmla="*/ 7 h 14"/>
                <a:gd name="T8" fmla="*/ 0 w 32"/>
                <a:gd name="T9" fmla="*/ 7 h 14"/>
                <a:gd name="T10" fmla="*/ 3 w 32"/>
                <a:gd name="T11" fmla="*/ 0 h 14"/>
                <a:gd name="T12" fmla="*/ 30 w 32"/>
                <a:gd name="T13" fmla="*/ 0 h 14"/>
                <a:gd name="T14" fmla="*/ 32 w 32"/>
                <a:gd name="T15" fmla="*/ 7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4">
                  <a:moveTo>
                    <a:pt x="32" y="7"/>
                  </a:moveTo>
                  <a:cubicBezTo>
                    <a:pt x="32" y="10"/>
                    <a:pt x="31" y="14"/>
                    <a:pt x="30" y="14"/>
                  </a:cubicBezTo>
                  <a:cubicBezTo>
                    <a:pt x="3" y="14"/>
                    <a:pt x="3" y="14"/>
                    <a:pt x="3" y="14"/>
                  </a:cubicBezTo>
                  <a:cubicBezTo>
                    <a:pt x="2" y="14"/>
                    <a:pt x="0" y="10"/>
                    <a:pt x="0" y="7"/>
                  </a:cubicBezTo>
                  <a:cubicBezTo>
                    <a:pt x="0" y="7"/>
                    <a:pt x="0" y="7"/>
                    <a:pt x="0" y="7"/>
                  </a:cubicBezTo>
                  <a:cubicBezTo>
                    <a:pt x="0" y="3"/>
                    <a:pt x="2" y="0"/>
                    <a:pt x="3" y="0"/>
                  </a:cubicBezTo>
                  <a:cubicBezTo>
                    <a:pt x="30" y="0"/>
                    <a:pt x="30" y="0"/>
                    <a:pt x="30" y="0"/>
                  </a:cubicBezTo>
                  <a:cubicBezTo>
                    <a:pt x="31" y="0"/>
                    <a:pt x="32" y="3"/>
                    <a:pt x="3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85000"/>
                    <a:lumOff val="15000"/>
                  </a:schemeClr>
                </a:solidFill>
              </a:endParaRPr>
            </a:p>
          </p:txBody>
        </p:sp>
        <p:sp>
          <p:nvSpPr>
            <p:cNvPr id="101" name="Freeform 26"/>
            <p:cNvSpPr/>
            <p:nvPr/>
          </p:nvSpPr>
          <p:spPr bwMode="auto">
            <a:xfrm>
              <a:off x="8740776" y="4364038"/>
              <a:ext cx="71438" cy="266700"/>
            </a:xfrm>
            <a:custGeom>
              <a:avLst/>
              <a:gdLst>
                <a:gd name="T0" fmla="*/ 19 w 19"/>
                <a:gd name="T1" fmla="*/ 63 h 71"/>
                <a:gd name="T2" fmla="*/ 9 w 19"/>
                <a:gd name="T3" fmla="*/ 71 h 71"/>
                <a:gd name="T4" fmla="*/ 9 w 19"/>
                <a:gd name="T5" fmla="*/ 71 h 71"/>
                <a:gd name="T6" fmla="*/ 0 w 19"/>
                <a:gd name="T7" fmla="*/ 63 h 71"/>
                <a:gd name="T8" fmla="*/ 0 w 19"/>
                <a:gd name="T9" fmla="*/ 8 h 71"/>
                <a:gd name="T10" fmla="*/ 9 w 19"/>
                <a:gd name="T11" fmla="*/ 0 h 71"/>
                <a:gd name="T12" fmla="*/ 9 w 19"/>
                <a:gd name="T13" fmla="*/ 0 h 71"/>
                <a:gd name="T14" fmla="*/ 19 w 19"/>
                <a:gd name="T15" fmla="*/ 8 h 71"/>
                <a:gd name="T16" fmla="*/ 19 w 19"/>
                <a:gd name="T17" fmla="*/ 63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71">
                  <a:moveTo>
                    <a:pt x="19" y="63"/>
                  </a:moveTo>
                  <a:cubicBezTo>
                    <a:pt x="19" y="67"/>
                    <a:pt x="15" y="71"/>
                    <a:pt x="9" y="71"/>
                  </a:cubicBezTo>
                  <a:cubicBezTo>
                    <a:pt x="9" y="71"/>
                    <a:pt x="9" y="71"/>
                    <a:pt x="9" y="71"/>
                  </a:cubicBezTo>
                  <a:cubicBezTo>
                    <a:pt x="4" y="71"/>
                    <a:pt x="0" y="67"/>
                    <a:pt x="0" y="63"/>
                  </a:cubicBezTo>
                  <a:cubicBezTo>
                    <a:pt x="0" y="8"/>
                    <a:pt x="0" y="8"/>
                    <a:pt x="0" y="8"/>
                  </a:cubicBezTo>
                  <a:cubicBezTo>
                    <a:pt x="0" y="4"/>
                    <a:pt x="4" y="0"/>
                    <a:pt x="9" y="0"/>
                  </a:cubicBezTo>
                  <a:cubicBezTo>
                    <a:pt x="9" y="0"/>
                    <a:pt x="9" y="0"/>
                    <a:pt x="9" y="0"/>
                  </a:cubicBezTo>
                  <a:cubicBezTo>
                    <a:pt x="15" y="0"/>
                    <a:pt x="19" y="4"/>
                    <a:pt x="19" y="8"/>
                  </a:cubicBezTo>
                  <a:lnTo>
                    <a:pt x="19" y="6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85000"/>
                    <a:lumOff val="15000"/>
                  </a:schemeClr>
                </a:solidFill>
              </a:endParaRPr>
            </a:p>
          </p:txBody>
        </p:sp>
        <p:sp>
          <p:nvSpPr>
            <p:cNvPr id="102" name="Freeform 27"/>
            <p:cNvSpPr/>
            <p:nvPr/>
          </p:nvSpPr>
          <p:spPr bwMode="auto">
            <a:xfrm>
              <a:off x="8281988" y="4556125"/>
              <a:ext cx="217488" cy="217488"/>
            </a:xfrm>
            <a:custGeom>
              <a:avLst/>
              <a:gdLst>
                <a:gd name="T0" fmla="*/ 55 w 58"/>
                <a:gd name="T1" fmla="*/ 42 h 58"/>
                <a:gd name="T2" fmla="*/ 54 w 58"/>
                <a:gd name="T3" fmla="*/ 54 h 58"/>
                <a:gd name="T4" fmla="*/ 54 w 58"/>
                <a:gd name="T5" fmla="*/ 54 h 58"/>
                <a:gd name="T6" fmla="*/ 42 w 58"/>
                <a:gd name="T7" fmla="*/ 55 h 58"/>
                <a:gd name="T8" fmla="*/ 3 w 58"/>
                <a:gd name="T9" fmla="*/ 16 h 58"/>
                <a:gd name="T10" fmla="*/ 4 w 58"/>
                <a:gd name="T11" fmla="*/ 4 h 58"/>
                <a:gd name="T12" fmla="*/ 4 w 58"/>
                <a:gd name="T13" fmla="*/ 4 h 58"/>
                <a:gd name="T14" fmla="*/ 16 w 58"/>
                <a:gd name="T15" fmla="*/ 3 h 58"/>
                <a:gd name="T16" fmla="*/ 55 w 58"/>
                <a:gd name="T17" fmla="*/ 4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58">
                  <a:moveTo>
                    <a:pt x="55" y="42"/>
                  </a:moveTo>
                  <a:cubicBezTo>
                    <a:pt x="58" y="45"/>
                    <a:pt x="58" y="50"/>
                    <a:pt x="54" y="54"/>
                  </a:cubicBezTo>
                  <a:cubicBezTo>
                    <a:pt x="54" y="54"/>
                    <a:pt x="54" y="54"/>
                    <a:pt x="54" y="54"/>
                  </a:cubicBezTo>
                  <a:cubicBezTo>
                    <a:pt x="50" y="57"/>
                    <a:pt x="45" y="58"/>
                    <a:pt x="42" y="55"/>
                  </a:cubicBezTo>
                  <a:cubicBezTo>
                    <a:pt x="3" y="16"/>
                    <a:pt x="3" y="16"/>
                    <a:pt x="3" y="16"/>
                  </a:cubicBezTo>
                  <a:cubicBezTo>
                    <a:pt x="0" y="13"/>
                    <a:pt x="0" y="7"/>
                    <a:pt x="4" y="4"/>
                  </a:cubicBezTo>
                  <a:cubicBezTo>
                    <a:pt x="4" y="4"/>
                    <a:pt x="4" y="4"/>
                    <a:pt x="4" y="4"/>
                  </a:cubicBezTo>
                  <a:cubicBezTo>
                    <a:pt x="7" y="0"/>
                    <a:pt x="13" y="0"/>
                    <a:pt x="16" y="3"/>
                  </a:cubicBezTo>
                  <a:lnTo>
                    <a:pt x="55" y="4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85000"/>
                    <a:lumOff val="15000"/>
                  </a:schemeClr>
                </a:solidFill>
              </a:endParaRPr>
            </a:p>
          </p:txBody>
        </p:sp>
        <p:sp>
          <p:nvSpPr>
            <p:cNvPr id="103" name="Freeform 28"/>
            <p:cNvSpPr/>
            <p:nvPr/>
          </p:nvSpPr>
          <p:spPr bwMode="auto">
            <a:xfrm>
              <a:off x="9059863" y="4556125"/>
              <a:ext cx="217488" cy="217488"/>
            </a:xfrm>
            <a:custGeom>
              <a:avLst/>
              <a:gdLst>
                <a:gd name="T0" fmla="*/ 16 w 58"/>
                <a:gd name="T1" fmla="*/ 55 h 58"/>
                <a:gd name="T2" fmla="*/ 4 w 58"/>
                <a:gd name="T3" fmla="*/ 54 h 58"/>
                <a:gd name="T4" fmla="*/ 4 w 58"/>
                <a:gd name="T5" fmla="*/ 54 h 58"/>
                <a:gd name="T6" fmla="*/ 3 w 58"/>
                <a:gd name="T7" fmla="*/ 42 h 58"/>
                <a:gd name="T8" fmla="*/ 42 w 58"/>
                <a:gd name="T9" fmla="*/ 3 h 58"/>
                <a:gd name="T10" fmla="*/ 54 w 58"/>
                <a:gd name="T11" fmla="*/ 4 h 58"/>
                <a:gd name="T12" fmla="*/ 54 w 58"/>
                <a:gd name="T13" fmla="*/ 4 h 58"/>
                <a:gd name="T14" fmla="*/ 55 w 58"/>
                <a:gd name="T15" fmla="*/ 16 h 58"/>
                <a:gd name="T16" fmla="*/ 16 w 58"/>
                <a:gd name="T17" fmla="*/ 55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58">
                  <a:moveTo>
                    <a:pt x="16" y="55"/>
                  </a:moveTo>
                  <a:cubicBezTo>
                    <a:pt x="13" y="58"/>
                    <a:pt x="7" y="57"/>
                    <a:pt x="4" y="54"/>
                  </a:cubicBezTo>
                  <a:cubicBezTo>
                    <a:pt x="4" y="54"/>
                    <a:pt x="4" y="54"/>
                    <a:pt x="4" y="54"/>
                  </a:cubicBezTo>
                  <a:cubicBezTo>
                    <a:pt x="0" y="50"/>
                    <a:pt x="0" y="45"/>
                    <a:pt x="3" y="42"/>
                  </a:cubicBezTo>
                  <a:cubicBezTo>
                    <a:pt x="42" y="3"/>
                    <a:pt x="42" y="3"/>
                    <a:pt x="42" y="3"/>
                  </a:cubicBezTo>
                  <a:cubicBezTo>
                    <a:pt x="45" y="0"/>
                    <a:pt x="50" y="0"/>
                    <a:pt x="54" y="4"/>
                  </a:cubicBezTo>
                  <a:cubicBezTo>
                    <a:pt x="54" y="4"/>
                    <a:pt x="54" y="4"/>
                    <a:pt x="54" y="4"/>
                  </a:cubicBezTo>
                  <a:cubicBezTo>
                    <a:pt x="57" y="7"/>
                    <a:pt x="58" y="13"/>
                    <a:pt x="55" y="16"/>
                  </a:cubicBezTo>
                  <a:lnTo>
                    <a:pt x="16" y="5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85000"/>
                    <a:lumOff val="15000"/>
                  </a:schemeClr>
                </a:solidFill>
              </a:endParaRPr>
            </a:p>
          </p:txBody>
        </p:sp>
        <p:sp>
          <p:nvSpPr>
            <p:cNvPr id="104" name="Freeform 29"/>
            <p:cNvSpPr/>
            <p:nvPr/>
          </p:nvSpPr>
          <p:spPr bwMode="auto">
            <a:xfrm>
              <a:off x="9164638" y="5021263"/>
              <a:ext cx="266700" cy="68263"/>
            </a:xfrm>
            <a:custGeom>
              <a:avLst/>
              <a:gdLst>
                <a:gd name="T0" fmla="*/ 8 w 71"/>
                <a:gd name="T1" fmla="*/ 18 h 18"/>
                <a:gd name="T2" fmla="*/ 0 w 71"/>
                <a:gd name="T3" fmla="*/ 9 h 18"/>
                <a:gd name="T4" fmla="*/ 0 w 71"/>
                <a:gd name="T5" fmla="*/ 9 h 18"/>
                <a:gd name="T6" fmla="*/ 8 w 71"/>
                <a:gd name="T7" fmla="*/ 0 h 18"/>
                <a:gd name="T8" fmla="*/ 63 w 71"/>
                <a:gd name="T9" fmla="*/ 0 h 18"/>
                <a:gd name="T10" fmla="*/ 71 w 71"/>
                <a:gd name="T11" fmla="*/ 9 h 18"/>
                <a:gd name="T12" fmla="*/ 71 w 71"/>
                <a:gd name="T13" fmla="*/ 9 h 18"/>
                <a:gd name="T14" fmla="*/ 63 w 71"/>
                <a:gd name="T15" fmla="*/ 18 h 18"/>
                <a:gd name="T16" fmla="*/ 8 w 71"/>
                <a:gd name="T1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 h="18">
                  <a:moveTo>
                    <a:pt x="8" y="18"/>
                  </a:moveTo>
                  <a:cubicBezTo>
                    <a:pt x="4" y="18"/>
                    <a:pt x="0" y="14"/>
                    <a:pt x="0" y="9"/>
                  </a:cubicBezTo>
                  <a:cubicBezTo>
                    <a:pt x="0" y="9"/>
                    <a:pt x="0" y="9"/>
                    <a:pt x="0" y="9"/>
                  </a:cubicBezTo>
                  <a:cubicBezTo>
                    <a:pt x="0" y="4"/>
                    <a:pt x="4" y="0"/>
                    <a:pt x="8" y="0"/>
                  </a:cubicBezTo>
                  <a:cubicBezTo>
                    <a:pt x="63" y="0"/>
                    <a:pt x="63" y="0"/>
                    <a:pt x="63" y="0"/>
                  </a:cubicBezTo>
                  <a:cubicBezTo>
                    <a:pt x="68" y="0"/>
                    <a:pt x="71" y="4"/>
                    <a:pt x="71" y="9"/>
                  </a:cubicBezTo>
                  <a:cubicBezTo>
                    <a:pt x="71" y="9"/>
                    <a:pt x="71" y="9"/>
                    <a:pt x="71" y="9"/>
                  </a:cubicBezTo>
                  <a:cubicBezTo>
                    <a:pt x="71" y="14"/>
                    <a:pt x="68" y="18"/>
                    <a:pt x="63" y="18"/>
                  </a:cubicBezTo>
                  <a:lnTo>
                    <a:pt x="8"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85000"/>
                    <a:lumOff val="15000"/>
                  </a:schemeClr>
                </a:solidFill>
              </a:endParaRPr>
            </a:p>
          </p:txBody>
        </p:sp>
        <p:sp>
          <p:nvSpPr>
            <p:cNvPr id="105" name="Freeform 30"/>
            <p:cNvSpPr/>
            <p:nvPr/>
          </p:nvSpPr>
          <p:spPr bwMode="auto">
            <a:xfrm>
              <a:off x="8116888" y="5021263"/>
              <a:ext cx="266700" cy="68263"/>
            </a:xfrm>
            <a:custGeom>
              <a:avLst/>
              <a:gdLst>
                <a:gd name="T0" fmla="*/ 63 w 71"/>
                <a:gd name="T1" fmla="*/ 0 h 18"/>
                <a:gd name="T2" fmla="*/ 71 w 71"/>
                <a:gd name="T3" fmla="*/ 9 h 18"/>
                <a:gd name="T4" fmla="*/ 71 w 71"/>
                <a:gd name="T5" fmla="*/ 9 h 18"/>
                <a:gd name="T6" fmla="*/ 63 w 71"/>
                <a:gd name="T7" fmla="*/ 18 h 18"/>
                <a:gd name="T8" fmla="*/ 8 w 71"/>
                <a:gd name="T9" fmla="*/ 18 h 18"/>
                <a:gd name="T10" fmla="*/ 0 w 71"/>
                <a:gd name="T11" fmla="*/ 9 h 18"/>
                <a:gd name="T12" fmla="*/ 0 w 71"/>
                <a:gd name="T13" fmla="*/ 9 h 18"/>
                <a:gd name="T14" fmla="*/ 8 w 71"/>
                <a:gd name="T15" fmla="*/ 0 h 18"/>
                <a:gd name="T16" fmla="*/ 63 w 71"/>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 h="18">
                  <a:moveTo>
                    <a:pt x="63" y="0"/>
                  </a:moveTo>
                  <a:cubicBezTo>
                    <a:pt x="68" y="0"/>
                    <a:pt x="71" y="4"/>
                    <a:pt x="71" y="9"/>
                  </a:cubicBezTo>
                  <a:cubicBezTo>
                    <a:pt x="71" y="9"/>
                    <a:pt x="71" y="9"/>
                    <a:pt x="71" y="9"/>
                  </a:cubicBezTo>
                  <a:cubicBezTo>
                    <a:pt x="71" y="14"/>
                    <a:pt x="68" y="18"/>
                    <a:pt x="63" y="18"/>
                  </a:cubicBezTo>
                  <a:cubicBezTo>
                    <a:pt x="8" y="18"/>
                    <a:pt x="8" y="18"/>
                    <a:pt x="8" y="18"/>
                  </a:cubicBezTo>
                  <a:cubicBezTo>
                    <a:pt x="4" y="18"/>
                    <a:pt x="0" y="14"/>
                    <a:pt x="0" y="9"/>
                  </a:cubicBezTo>
                  <a:cubicBezTo>
                    <a:pt x="0" y="9"/>
                    <a:pt x="0" y="9"/>
                    <a:pt x="0" y="9"/>
                  </a:cubicBezTo>
                  <a:cubicBezTo>
                    <a:pt x="0" y="4"/>
                    <a:pt x="4" y="0"/>
                    <a:pt x="8" y="0"/>
                  </a:cubicBezTo>
                  <a:lnTo>
                    <a:pt x="6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85000"/>
                    <a:lumOff val="15000"/>
                  </a:schemeClr>
                </a:solidFill>
              </a:endParaRPr>
            </a:p>
          </p:txBody>
        </p:sp>
        <p:sp>
          <p:nvSpPr>
            <p:cNvPr id="106" name="Freeform 31"/>
            <p:cNvSpPr/>
            <p:nvPr/>
          </p:nvSpPr>
          <p:spPr bwMode="auto">
            <a:xfrm>
              <a:off x="9013826" y="5281613"/>
              <a:ext cx="211138" cy="220663"/>
            </a:xfrm>
            <a:custGeom>
              <a:avLst/>
              <a:gdLst>
                <a:gd name="T0" fmla="*/ 53 w 56"/>
                <a:gd name="T1" fmla="*/ 43 h 59"/>
                <a:gd name="T2" fmla="*/ 52 w 56"/>
                <a:gd name="T3" fmla="*/ 56 h 59"/>
                <a:gd name="T4" fmla="*/ 52 w 56"/>
                <a:gd name="T5" fmla="*/ 56 h 59"/>
                <a:gd name="T6" fmla="*/ 40 w 56"/>
                <a:gd name="T7" fmla="*/ 56 h 59"/>
                <a:gd name="T8" fmla="*/ 3 w 56"/>
                <a:gd name="T9" fmla="*/ 15 h 59"/>
                <a:gd name="T10" fmla="*/ 4 w 56"/>
                <a:gd name="T11" fmla="*/ 3 h 59"/>
                <a:gd name="T12" fmla="*/ 4 w 56"/>
                <a:gd name="T13" fmla="*/ 3 h 59"/>
                <a:gd name="T14" fmla="*/ 16 w 56"/>
                <a:gd name="T15" fmla="*/ 3 h 59"/>
                <a:gd name="T16" fmla="*/ 53 w 56"/>
                <a:gd name="T17" fmla="*/ 43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59">
                  <a:moveTo>
                    <a:pt x="53" y="43"/>
                  </a:moveTo>
                  <a:cubicBezTo>
                    <a:pt x="56" y="47"/>
                    <a:pt x="56" y="52"/>
                    <a:pt x="52" y="56"/>
                  </a:cubicBezTo>
                  <a:cubicBezTo>
                    <a:pt x="52" y="56"/>
                    <a:pt x="52" y="56"/>
                    <a:pt x="52" y="56"/>
                  </a:cubicBezTo>
                  <a:cubicBezTo>
                    <a:pt x="48" y="59"/>
                    <a:pt x="43" y="59"/>
                    <a:pt x="40" y="56"/>
                  </a:cubicBezTo>
                  <a:cubicBezTo>
                    <a:pt x="3" y="15"/>
                    <a:pt x="3" y="15"/>
                    <a:pt x="3" y="15"/>
                  </a:cubicBezTo>
                  <a:cubicBezTo>
                    <a:pt x="0" y="12"/>
                    <a:pt x="0" y="7"/>
                    <a:pt x="4" y="3"/>
                  </a:cubicBezTo>
                  <a:cubicBezTo>
                    <a:pt x="4" y="3"/>
                    <a:pt x="4" y="3"/>
                    <a:pt x="4" y="3"/>
                  </a:cubicBezTo>
                  <a:cubicBezTo>
                    <a:pt x="8" y="0"/>
                    <a:pt x="13" y="0"/>
                    <a:pt x="16" y="3"/>
                  </a:cubicBezTo>
                  <a:lnTo>
                    <a:pt x="53" y="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85000"/>
                    <a:lumOff val="15000"/>
                  </a:schemeClr>
                </a:solidFill>
              </a:endParaRPr>
            </a:p>
          </p:txBody>
        </p:sp>
        <p:sp>
          <p:nvSpPr>
            <p:cNvPr id="107" name="Freeform 32"/>
            <p:cNvSpPr/>
            <p:nvPr/>
          </p:nvSpPr>
          <p:spPr bwMode="auto">
            <a:xfrm>
              <a:off x="8320088" y="5281613"/>
              <a:ext cx="214313" cy="220663"/>
            </a:xfrm>
            <a:custGeom>
              <a:avLst/>
              <a:gdLst>
                <a:gd name="T0" fmla="*/ 16 w 57"/>
                <a:gd name="T1" fmla="*/ 56 h 59"/>
                <a:gd name="T2" fmla="*/ 4 w 57"/>
                <a:gd name="T3" fmla="*/ 55 h 59"/>
                <a:gd name="T4" fmla="*/ 4 w 57"/>
                <a:gd name="T5" fmla="*/ 55 h 59"/>
                <a:gd name="T6" fmla="*/ 3 w 57"/>
                <a:gd name="T7" fmla="*/ 43 h 59"/>
                <a:gd name="T8" fmla="*/ 40 w 57"/>
                <a:gd name="T9" fmla="*/ 3 h 59"/>
                <a:gd name="T10" fmla="*/ 52 w 57"/>
                <a:gd name="T11" fmla="*/ 4 h 59"/>
                <a:gd name="T12" fmla="*/ 52 w 57"/>
                <a:gd name="T13" fmla="*/ 4 h 59"/>
                <a:gd name="T14" fmla="*/ 54 w 57"/>
                <a:gd name="T15" fmla="*/ 16 h 59"/>
                <a:gd name="T16" fmla="*/ 16 w 57"/>
                <a:gd name="T17" fmla="*/ 56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9">
                  <a:moveTo>
                    <a:pt x="16" y="56"/>
                  </a:moveTo>
                  <a:cubicBezTo>
                    <a:pt x="13" y="59"/>
                    <a:pt x="7" y="59"/>
                    <a:pt x="4" y="55"/>
                  </a:cubicBezTo>
                  <a:cubicBezTo>
                    <a:pt x="4" y="55"/>
                    <a:pt x="4" y="55"/>
                    <a:pt x="4" y="55"/>
                  </a:cubicBezTo>
                  <a:cubicBezTo>
                    <a:pt x="0" y="52"/>
                    <a:pt x="0" y="46"/>
                    <a:pt x="3" y="43"/>
                  </a:cubicBezTo>
                  <a:cubicBezTo>
                    <a:pt x="40" y="3"/>
                    <a:pt x="40" y="3"/>
                    <a:pt x="40" y="3"/>
                  </a:cubicBezTo>
                  <a:cubicBezTo>
                    <a:pt x="43" y="0"/>
                    <a:pt x="49" y="0"/>
                    <a:pt x="52" y="4"/>
                  </a:cubicBezTo>
                  <a:cubicBezTo>
                    <a:pt x="52" y="4"/>
                    <a:pt x="52" y="4"/>
                    <a:pt x="52" y="4"/>
                  </a:cubicBezTo>
                  <a:cubicBezTo>
                    <a:pt x="56" y="7"/>
                    <a:pt x="57" y="12"/>
                    <a:pt x="54" y="16"/>
                  </a:cubicBezTo>
                  <a:lnTo>
                    <a:pt x="16" y="5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85000"/>
                    <a:lumOff val="15000"/>
                  </a:schemeClr>
                </a:solidFill>
              </a:endParaRPr>
            </a:p>
          </p:txBody>
        </p:sp>
      </p:grpSp>
      <p:sp>
        <p:nvSpPr>
          <p:cNvPr id="108" name="矩形 107"/>
          <p:cNvSpPr/>
          <p:nvPr/>
        </p:nvSpPr>
        <p:spPr>
          <a:xfrm>
            <a:off x="869573" y="2017018"/>
            <a:ext cx="1457002" cy="276999"/>
          </a:xfrm>
          <a:prstGeom prst="rect">
            <a:avLst/>
          </a:prstGeom>
        </p:spPr>
        <p:txBody>
          <a:bodyPr wrap="none" lIns="91438" tIns="45719" rIns="91438" bIns="45719">
            <a:spAutoFit/>
          </a:bodyPr>
          <a:lstStyle/>
          <a:p>
            <a:r>
              <a:rPr lang="en-US" altLang="zh-CN" sz="1200" b="1" dirty="0">
                <a:solidFill>
                  <a:schemeClr val="tx1">
                    <a:lumMod val="85000"/>
                    <a:lumOff val="15000"/>
                  </a:schemeClr>
                </a:solidFill>
                <a:latin typeface="微软雅黑" panose="020B0503020204020204" pitchFamily="34" charset="-122"/>
                <a:ea typeface="微软雅黑" panose="020B0503020204020204" pitchFamily="34" charset="-122"/>
              </a:rPr>
              <a:t>SCORING GUIDE</a:t>
            </a:r>
            <a:endParaRPr lang="zh-CN" altLang="en-US" sz="12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09" name="矩形 108"/>
          <p:cNvSpPr/>
          <p:nvPr/>
        </p:nvSpPr>
        <p:spPr>
          <a:xfrm>
            <a:off x="877453" y="2233585"/>
            <a:ext cx="2419781" cy="400110"/>
          </a:xfrm>
          <a:prstGeom prst="rect">
            <a:avLst/>
          </a:prstGeom>
        </p:spPr>
        <p:txBody>
          <a:bodyPr wrap="square" lIns="91438" tIns="45719" rIns="91438" bIns="45719">
            <a:spAutoFit/>
          </a:bodyPr>
          <a:lstStyle/>
          <a:p>
            <a:r>
              <a:rPr lang="en-US" altLang="zh-CN" sz="1000" dirty="0">
                <a:solidFill>
                  <a:schemeClr val="tx1">
                    <a:lumMod val="85000"/>
                    <a:lumOff val="15000"/>
                  </a:schemeClr>
                </a:solidFill>
              </a:rPr>
              <a:t>Applications are now open for the 2017-18 and 2019-20 edition the World Yacht Race. </a:t>
            </a:r>
            <a:endParaRPr lang="zh-CN" altLang="en-US" sz="1000" dirty="0">
              <a:solidFill>
                <a:schemeClr val="tx1">
                  <a:lumMod val="85000"/>
                  <a:lumOff val="15000"/>
                </a:schemeClr>
              </a:solidFill>
            </a:endParaRPr>
          </a:p>
        </p:txBody>
      </p:sp>
      <p:sp>
        <p:nvSpPr>
          <p:cNvPr id="110" name="矩形 109"/>
          <p:cNvSpPr/>
          <p:nvPr/>
        </p:nvSpPr>
        <p:spPr>
          <a:xfrm>
            <a:off x="869572" y="3142934"/>
            <a:ext cx="2035044" cy="276999"/>
          </a:xfrm>
          <a:prstGeom prst="rect">
            <a:avLst/>
          </a:prstGeom>
        </p:spPr>
        <p:txBody>
          <a:bodyPr wrap="none" lIns="91438" tIns="45719" rIns="91438" bIns="45719">
            <a:spAutoFit/>
          </a:bodyPr>
          <a:lstStyle/>
          <a:p>
            <a:r>
              <a:rPr lang="en-US" altLang="zh-CN" sz="1200" b="1" dirty="0">
                <a:solidFill>
                  <a:schemeClr val="tx1">
                    <a:lumMod val="85000"/>
                    <a:lumOff val="15000"/>
                  </a:schemeClr>
                </a:solidFill>
                <a:latin typeface="微软雅黑" panose="020B0503020204020204" pitchFamily="34" charset="-122"/>
                <a:ea typeface="微软雅黑" panose="020B0503020204020204" pitchFamily="34" charset="-122"/>
              </a:rPr>
              <a:t>CLIPPER VENTURES PLC</a:t>
            </a:r>
            <a:endParaRPr lang="zh-CN" altLang="en-US" sz="12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11" name="矩形 110"/>
          <p:cNvSpPr/>
          <p:nvPr/>
        </p:nvSpPr>
        <p:spPr>
          <a:xfrm>
            <a:off x="877453" y="3359501"/>
            <a:ext cx="2419781" cy="400110"/>
          </a:xfrm>
          <a:prstGeom prst="rect">
            <a:avLst/>
          </a:prstGeom>
        </p:spPr>
        <p:txBody>
          <a:bodyPr wrap="square" lIns="91438" tIns="45719" rIns="91438" bIns="45719">
            <a:spAutoFit/>
          </a:bodyPr>
          <a:lstStyle/>
          <a:p>
            <a:r>
              <a:rPr lang="en-US" altLang="zh-CN" sz="1000" dirty="0">
                <a:solidFill>
                  <a:schemeClr val="tx1">
                    <a:lumMod val="85000"/>
                    <a:lumOff val="15000"/>
                  </a:schemeClr>
                </a:solidFill>
              </a:rPr>
              <a:t>Applications are now open for the 2017-18 and 2019-20 edition the World Yacht Race. </a:t>
            </a:r>
            <a:endParaRPr lang="zh-CN" altLang="en-US" sz="1000" dirty="0">
              <a:solidFill>
                <a:schemeClr val="tx1">
                  <a:lumMod val="85000"/>
                  <a:lumOff val="15000"/>
                </a:schemeClr>
              </a:solidFill>
            </a:endParaRPr>
          </a:p>
        </p:txBody>
      </p:sp>
      <p:sp>
        <p:nvSpPr>
          <p:cNvPr id="112" name="矩形 111"/>
          <p:cNvSpPr/>
          <p:nvPr/>
        </p:nvSpPr>
        <p:spPr>
          <a:xfrm>
            <a:off x="6314339" y="2017018"/>
            <a:ext cx="2022541" cy="276999"/>
          </a:xfrm>
          <a:prstGeom prst="rect">
            <a:avLst/>
          </a:prstGeom>
        </p:spPr>
        <p:txBody>
          <a:bodyPr wrap="none" lIns="91438" tIns="45719" rIns="91438" bIns="45719">
            <a:spAutoFit/>
          </a:bodyPr>
          <a:lstStyle/>
          <a:p>
            <a:r>
              <a:rPr lang="en-US" altLang="zh-CN" sz="1200" b="1" dirty="0">
                <a:solidFill>
                  <a:schemeClr val="tx1">
                    <a:lumMod val="85000"/>
                    <a:lumOff val="15000"/>
                  </a:schemeClr>
                </a:solidFill>
                <a:latin typeface="微软雅黑" panose="020B0503020204020204" pitchFamily="34" charset="-122"/>
                <a:ea typeface="微软雅黑" panose="020B0503020204020204" pitchFamily="34" charset="-122"/>
              </a:rPr>
              <a:t>RON KNOX-JOHNSTON</a:t>
            </a:r>
            <a:endParaRPr lang="zh-CN" altLang="en-US" sz="12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13" name="矩形 112"/>
          <p:cNvSpPr/>
          <p:nvPr/>
        </p:nvSpPr>
        <p:spPr>
          <a:xfrm>
            <a:off x="5884415" y="2233585"/>
            <a:ext cx="2419781" cy="400110"/>
          </a:xfrm>
          <a:prstGeom prst="rect">
            <a:avLst/>
          </a:prstGeom>
        </p:spPr>
        <p:txBody>
          <a:bodyPr wrap="square" lIns="91438" tIns="45719" rIns="91438" bIns="45719">
            <a:spAutoFit/>
          </a:bodyPr>
          <a:lstStyle/>
          <a:p>
            <a:r>
              <a:rPr lang="en-US" altLang="zh-CN" sz="1000" dirty="0">
                <a:solidFill>
                  <a:schemeClr val="tx1">
                    <a:lumMod val="85000"/>
                    <a:lumOff val="15000"/>
                  </a:schemeClr>
                </a:solidFill>
              </a:rPr>
              <a:t>Applications are now open for the 2017-18 and 2019-20 edition the World Yacht Race. </a:t>
            </a:r>
            <a:endParaRPr lang="zh-CN" altLang="en-US" sz="1000" dirty="0">
              <a:solidFill>
                <a:schemeClr val="tx1">
                  <a:lumMod val="85000"/>
                  <a:lumOff val="15000"/>
                </a:schemeClr>
              </a:solidFill>
            </a:endParaRPr>
          </a:p>
        </p:txBody>
      </p:sp>
      <p:sp>
        <p:nvSpPr>
          <p:cNvPr id="114" name="矩形 113"/>
          <p:cNvSpPr/>
          <p:nvPr/>
        </p:nvSpPr>
        <p:spPr>
          <a:xfrm>
            <a:off x="6671628" y="3142934"/>
            <a:ext cx="1565557" cy="276999"/>
          </a:xfrm>
          <a:prstGeom prst="rect">
            <a:avLst/>
          </a:prstGeom>
        </p:spPr>
        <p:txBody>
          <a:bodyPr wrap="none" lIns="91438" tIns="45719" rIns="91438" bIns="45719">
            <a:spAutoFit/>
          </a:bodyPr>
          <a:lstStyle/>
          <a:p>
            <a:pPr algn="r"/>
            <a:r>
              <a:rPr lang="en-US" altLang="zh-CN" sz="1200" b="1" dirty="0">
                <a:solidFill>
                  <a:schemeClr val="tx1">
                    <a:lumMod val="85000"/>
                    <a:lumOff val="15000"/>
                  </a:schemeClr>
                </a:solidFill>
                <a:latin typeface="微软雅黑" panose="020B0503020204020204" pitchFamily="34" charset="-122"/>
                <a:ea typeface="微软雅黑" panose="020B0503020204020204" pitchFamily="34" charset="-122"/>
              </a:rPr>
              <a:t>ABOUT THE RACE</a:t>
            </a:r>
            <a:endParaRPr lang="zh-CN" altLang="en-US" sz="12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15" name="矩形 114"/>
          <p:cNvSpPr/>
          <p:nvPr/>
        </p:nvSpPr>
        <p:spPr>
          <a:xfrm>
            <a:off x="5884415" y="3359501"/>
            <a:ext cx="2419781" cy="400110"/>
          </a:xfrm>
          <a:prstGeom prst="rect">
            <a:avLst/>
          </a:prstGeom>
        </p:spPr>
        <p:txBody>
          <a:bodyPr wrap="square" lIns="91438" tIns="45719" rIns="91438" bIns="45719">
            <a:spAutoFit/>
          </a:bodyPr>
          <a:lstStyle/>
          <a:p>
            <a:r>
              <a:rPr lang="en-US" altLang="zh-CN" sz="1000" dirty="0">
                <a:solidFill>
                  <a:schemeClr val="tx1">
                    <a:lumMod val="85000"/>
                    <a:lumOff val="15000"/>
                  </a:schemeClr>
                </a:solidFill>
              </a:rPr>
              <a:t>Applications are now open for the 2017-18 and 2019-20 edition the World Yacht Race. </a:t>
            </a:r>
            <a:endParaRPr lang="zh-CN" altLang="en-US" sz="1000" dirty="0">
              <a:solidFill>
                <a:schemeClr val="tx1">
                  <a:lumMod val="85000"/>
                  <a:lumOff val="15000"/>
                </a:schemeClr>
              </a:solidFill>
            </a:endParaRPr>
          </a:p>
        </p:txBody>
      </p:sp>
      <p:grpSp>
        <p:nvGrpSpPr>
          <p:cNvPr id="116" name="组合 115"/>
          <p:cNvGrpSpPr/>
          <p:nvPr/>
        </p:nvGrpSpPr>
        <p:grpSpPr>
          <a:xfrm>
            <a:off x="3860387" y="3293012"/>
            <a:ext cx="358891" cy="336943"/>
            <a:chOff x="5554663" y="4919663"/>
            <a:chExt cx="1401763" cy="1316037"/>
          </a:xfrm>
          <a:solidFill>
            <a:schemeClr val="bg1"/>
          </a:solidFill>
        </p:grpSpPr>
        <p:sp>
          <p:nvSpPr>
            <p:cNvPr id="117" name="Freeform 10"/>
            <p:cNvSpPr>
              <a:spLocks noEditPoints="1"/>
            </p:cNvSpPr>
            <p:nvPr/>
          </p:nvSpPr>
          <p:spPr bwMode="auto">
            <a:xfrm>
              <a:off x="5554663" y="5438775"/>
              <a:ext cx="796925" cy="796925"/>
            </a:xfrm>
            <a:custGeom>
              <a:avLst/>
              <a:gdLst>
                <a:gd name="T0" fmla="*/ 190 w 212"/>
                <a:gd name="T1" fmla="*/ 93 h 212"/>
                <a:gd name="T2" fmla="*/ 188 w 212"/>
                <a:gd name="T3" fmla="*/ 82 h 212"/>
                <a:gd name="T4" fmla="*/ 205 w 212"/>
                <a:gd name="T5" fmla="*/ 67 h 212"/>
                <a:gd name="T6" fmla="*/ 195 w 212"/>
                <a:gd name="T7" fmla="*/ 48 h 212"/>
                <a:gd name="T8" fmla="*/ 173 w 212"/>
                <a:gd name="T9" fmla="*/ 53 h 212"/>
                <a:gd name="T10" fmla="*/ 165 w 212"/>
                <a:gd name="T11" fmla="*/ 44 h 212"/>
                <a:gd name="T12" fmla="*/ 172 w 212"/>
                <a:gd name="T13" fmla="*/ 23 h 212"/>
                <a:gd name="T14" fmla="*/ 163 w 212"/>
                <a:gd name="T15" fmla="*/ 17 h 212"/>
                <a:gd name="T16" fmla="*/ 154 w 212"/>
                <a:gd name="T17" fmla="*/ 12 h 212"/>
                <a:gd name="T18" fmla="*/ 138 w 212"/>
                <a:gd name="T19" fmla="*/ 27 h 212"/>
                <a:gd name="T20" fmla="*/ 127 w 212"/>
                <a:gd name="T21" fmla="*/ 23 h 212"/>
                <a:gd name="T22" fmla="*/ 122 w 212"/>
                <a:gd name="T23" fmla="*/ 1 h 212"/>
                <a:gd name="T24" fmla="*/ 101 w 212"/>
                <a:gd name="T25" fmla="*/ 0 h 212"/>
                <a:gd name="T26" fmla="*/ 94 w 212"/>
                <a:gd name="T27" fmla="*/ 22 h 212"/>
                <a:gd name="T28" fmla="*/ 83 w 212"/>
                <a:gd name="T29" fmla="*/ 24 h 212"/>
                <a:gd name="T30" fmla="*/ 68 w 212"/>
                <a:gd name="T31" fmla="*/ 8 h 212"/>
                <a:gd name="T32" fmla="*/ 49 w 212"/>
                <a:gd name="T33" fmla="*/ 17 h 212"/>
                <a:gd name="T34" fmla="*/ 54 w 212"/>
                <a:gd name="T35" fmla="*/ 39 h 212"/>
                <a:gd name="T36" fmla="*/ 45 w 212"/>
                <a:gd name="T37" fmla="*/ 47 h 212"/>
                <a:gd name="T38" fmla="*/ 24 w 212"/>
                <a:gd name="T39" fmla="*/ 40 h 212"/>
                <a:gd name="T40" fmla="*/ 17 w 212"/>
                <a:gd name="T41" fmla="*/ 49 h 212"/>
                <a:gd name="T42" fmla="*/ 12 w 212"/>
                <a:gd name="T43" fmla="*/ 58 h 212"/>
                <a:gd name="T44" fmla="*/ 28 w 212"/>
                <a:gd name="T45" fmla="*/ 75 h 212"/>
                <a:gd name="T46" fmla="*/ 24 w 212"/>
                <a:gd name="T47" fmla="*/ 86 h 212"/>
                <a:gd name="T48" fmla="*/ 2 w 212"/>
                <a:gd name="T49" fmla="*/ 90 h 212"/>
                <a:gd name="T50" fmla="*/ 1 w 212"/>
                <a:gd name="T51" fmla="*/ 111 h 212"/>
                <a:gd name="T52" fmla="*/ 23 w 212"/>
                <a:gd name="T53" fmla="*/ 118 h 212"/>
                <a:gd name="T54" fmla="*/ 25 w 212"/>
                <a:gd name="T55" fmla="*/ 129 h 212"/>
                <a:gd name="T56" fmla="*/ 8 w 212"/>
                <a:gd name="T57" fmla="*/ 145 h 212"/>
                <a:gd name="T58" fmla="*/ 18 w 212"/>
                <a:gd name="T59" fmla="*/ 164 h 212"/>
                <a:gd name="T60" fmla="*/ 40 w 212"/>
                <a:gd name="T61" fmla="*/ 158 h 212"/>
                <a:gd name="T62" fmla="*/ 48 w 212"/>
                <a:gd name="T63" fmla="*/ 167 h 212"/>
                <a:gd name="T64" fmla="*/ 41 w 212"/>
                <a:gd name="T65" fmla="*/ 189 h 212"/>
                <a:gd name="T66" fmla="*/ 49 w 212"/>
                <a:gd name="T67" fmla="*/ 195 h 212"/>
                <a:gd name="T68" fmla="*/ 59 w 212"/>
                <a:gd name="T69" fmla="*/ 200 h 212"/>
                <a:gd name="T70" fmla="*/ 76 w 212"/>
                <a:gd name="T71" fmla="*/ 184 h 212"/>
                <a:gd name="T72" fmla="*/ 87 w 212"/>
                <a:gd name="T73" fmla="*/ 188 h 212"/>
                <a:gd name="T74" fmla="*/ 91 w 212"/>
                <a:gd name="T75" fmla="*/ 210 h 212"/>
                <a:gd name="T76" fmla="*/ 112 w 212"/>
                <a:gd name="T77" fmla="*/ 211 h 212"/>
                <a:gd name="T78" fmla="*/ 119 w 212"/>
                <a:gd name="T79" fmla="*/ 189 h 212"/>
                <a:gd name="T80" fmla="*/ 130 w 212"/>
                <a:gd name="T81" fmla="*/ 187 h 212"/>
                <a:gd name="T82" fmla="*/ 146 w 212"/>
                <a:gd name="T83" fmla="*/ 204 h 212"/>
                <a:gd name="T84" fmla="*/ 165 w 212"/>
                <a:gd name="T85" fmla="*/ 194 h 212"/>
                <a:gd name="T86" fmla="*/ 159 w 212"/>
                <a:gd name="T87" fmla="*/ 172 h 212"/>
                <a:gd name="T88" fmla="*/ 168 w 212"/>
                <a:gd name="T89" fmla="*/ 164 h 212"/>
                <a:gd name="T90" fmla="*/ 189 w 212"/>
                <a:gd name="T91" fmla="*/ 171 h 212"/>
                <a:gd name="T92" fmla="*/ 195 w 212"/>
                <a:gd name="T93" fmla="*/ 163 h 212"/>
                <a:gd name="T94" fmla="*/ 201 w 212"/>
                <a:gd name="T95" fmla="*/ 153 h 212"/>
                <a:gd name="T96" fmla="*/ 185 w 212"/>
                <a:gd name="T97" fmla="*/ 137 h 212"/>
                <a:gd name="T98" fmla="*/ 189 w 212"/>
                <a:gd name="T99" fmla="*/ 126 h 212"/>
                <a:gd name="T100" fmla="*/ 211 w 212"/>
                <a:gd name="T101" fmla="*/ 121 h 212"/>
                <a:gd name="T102" fmla="*/ 212 w 212"/>
                <a:gd name="T103" fmla="*/ 100 h 212"/>
                <a:gd name="T104" fmla="*/ 190 w 212"/>
                <a:gd name="T105" fmla="*/ 93 h 212"/>
                <a:gd name="T106" fmla="*/ 163 w 212"/>
                <a:gd name="T107" fmla="*/ 142 h 212"/>
                <a:gd name="T108" fmla="*/ 70 w 212"/>
                <a:gd name="T109" fmla="*/ 163 h 212"/>
                <a:gd name="T110" fmla="*/ 49 w 212"/>
                <a:gd name="T111" fmla="*/ 70 h 212"/>
                <a:gd name="T112" fmla="*/ 143 w 212"/>
                <a:gd name="T113" fmla="*/ 49 h 212"/>
                <a:gd name="T114" fmla="*/ 163 w 212"/>
                <a:gd name="T115" fmla="*/ 142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2" h="212">
                  <a:moveTo>
                    <a:pt x="190" y="93"/>
                  </a:moveTo>
                  <a:cubicBezTo>
                    <a:pt x="190" y="89"/>
                    <a:pt x="189" y="86"/>
                    <a:pt x="188" y="82"/>
                  </a:cubicBezTo>
                  <a:cubicBezTo>
                    <a:pt x="205" y="67"/>
                    <a:pt x="205" y="67"/>
                    <a:pt x="205" y="67"/>
                  </a:cubicBezTo>
                  <a:cubicBezTo>
                    <a:pt x="202" y="60"/>
                    <a:pt x="199" y="54"/>
                    <a:pt x="195" y="48"/>
                  </a:cubicBezTo>
                  <a:cubicBezTo>
                    <a:pt x="173" y="53"/>
                    <a:pt x="173" y="53"/>
                    <a:pt x="173" y="53"/>
                  </a:cubicBezTo>
                  <a:cubicBezTo>
                    <a:pt x="170" y="50"/>
                    <a:pt x="168" y="47"/>
                    <a:pt x="165" y="44"/>
                  </a:cubicBezTo>
                  <a:cubicBezTo>
                    <a:pt x="172" y="23"/>
                    <a:pt x="172" y="23"/>
                    <a:pt x="172" y="23"/>
                  </a:cubicBezTo>
                  <a:cubicBezTo>
                    <a:pt x="169" y="21"/>
                    <a:pt x="166" y="19"/>
                    <a:pt x="163" y="17"/>
                  </a:cubicBezTo>
                  <a:cubicBezTo>
                    <a:pt x="160" y="15"/>
                    <a:pt x="157" y="13"/>
                    <a:pt x="154" y="12"/>
                  </a:cubicBezTo>
                  <a:cubicBezTo>
                    <a:pt x="138" y="27"/>
                    <a:pt x="138" y="27"/>
                    <a:pt x="138" y="27"/>
                  </a:cubicBezTo>
                  <a:cubicBezTo>
                    <a:pt x="134" y="26"/>
                    <a:pt x="130" y="24"/>
                    <a:pt x="127" y="23"/>
                  </a:cubicBezTo>
                  <a:cubicBezTo>
                    <a:pt x="122" y="1"/>
                    <a:pt x="122" y="1"/>
                    <a:pt x="122" y="1"/>
                  </a:cubicBezTo>
                  <a:cubicBezTo>
                    <a:pt x="115" y="0"/>
                    <a:pt x="108" y="0"/>
                    <a:pt x="101" y="0"/>
                  </a:cubicBezTo>
                  <a:cubicBezTo>
                    <a:pt x="94" y="22"/>
                    <a:pt x="94" y="22"/>
                    <a:pt x="94" y="22"/>
                  </a:cubicBezTo>
                  <a:cubicBezTo>
                    <a:pt x="90" y="23"/>
                    <a:pt x="87" y="23"/>
                    <a:pt x="83" y="24"/>
                  </a:cubicBezTo>
                  <a:cubicBezTo>
                    <a:pt x="68" y="8"/>
                    <a:pt x="68" y="8"/>
                    <a:pt x="68" y="8"/>
                  </a:cubicBezTo>
                  <a:cubicBezTo>
                    <a:pt x="61" y="10"/>
                    <a:pt x="55" y="13"/>
                    <a:pt x="49" y="17"/>
                  </a:cubicBezTo>
                  <a:cubicBezTo>
                    <a:pt x="54" y="39"/>
                    <a:pt x="54" y="39"/>
                    <a:pt x="54" y="39"/>
                  </a:cubicBezTo>
                  <a:cubicBezTo>
                    <a:pt x="51" y="42"/>
                    <a:pt x="48" y="44"/>
                    <a:pt x="45" y="47"/>
                  </a:cubicBezTo>
                  <a:cubicBezTo>
                    <a:pt x="24" y="40"/>
                    <a:pt x="24" y="40"/>
                    <a:pt x="24" y="40"/>
                  </a:cubicBezTo>
                  <a:cubicBezTo>
                    <a:pt x="22" y="43"/>
                    <a:pt x="19" y="46"/>
                    <a:pt x="17" y="49"/>
                  </a:cubicBezTo>
                  <a:cubicBezTo>
                    <a:pt x="15" y="52"/>
                    <a:pt x="14" y="55"/>
                    <a:pt x="12" y="58"/>
                  </a:cubicBezTo>
                  <a:cubicBezTo>
                    <a:pt x="28" y="75"/>
                    <a:pt x="28" y="75"/>
                    <a:pt x="28" y="75"/>
                  </a:cubicBezTo>
                  <a:cubicBezTo>
                    <a:pt x="27" y="78"/>
                    <a:pt x="25" y="82"/>
                    <a:pt x="24" y="86"/>
                  </a:cubicBezTo>
                  <a:cubicBezTo>
                    <a:pt x="2" y="90"/>
                    <a:pt x="2" y="90"/>
                    <a:pt x="2" y="90"/>
                  </a:cubicBezTo>
                  <a:cubicBezTo>
                    <a:pt x="1" y="97"/>
                    <a:pt x="0" y="104"/>
                    <a:pt x="1" y="111"/>
                  </a:cubicBezTo>
                  <a:cubicBezTo>
                    <a:pt x="23" y="118"/>
                    <a:pt x="23" y="118"/>
                    <a:pt x="23" y="118"/>
                  </a:cubicBezTo>
                  <a:cubicBezTo>
                    <a:pt x="24" y="122"/>
                    <a:pt x="24" y="126"/>
                    <a:pt x="25" y="129"/>
                  </a:cubicBezTo>
                  <a:cubicBezTo>
                    <a:pt x="8" y="145"/>
                    <a:pt x="8" y="145"/>
                    <a:pt x="8" y="145"/>
                  </a:cubicBezTo>
                  <a:cubicBezTo>
                    <a:pt x="11" y="151"/>
                    <a:pt x="14" y="158"/>
                    <a:pt x="18" y="164"/>
                  </a:cubicBezTo>
                  <a:cubicBezTo>
                    <a:pt x="40" y="158"/>
                    <a:pt x="40" y="158"/>
                    <a:pt x="40" y="158"/>
                  </a:cubicBezTo>
                  <a:cubicBezTo>
                    <a:pt x="43" y="161"/>
                    <a:pt x="45" y="164"/>
                    <a:pt x="48" y="167"/>
                  </a:cubicBezTo>
                  <a:cubicBezTo>
                    <a:pt x="41" y="189"/>
                    <a:pt x="41" y="189"/>
                    <a:pt x="41" y="189"/>
                  </a:cubicBezTo>
                  <a:cubicBezTo>
                    <a:pt x="44" y="191"/>
                    <a:pt x="46" y="193"/>
                    <a:pt x="49" y="195"/>
                  </a:cubicBezTo>
                  <a:cubicBezTo>
                    <a:pt x="52" y="197"/>
                    <a:pt x="56" y="199"/>
                    <a:pt x="59" y="200"/>
                  </a:cubicBezTo>
                  <a:cubicBezTo>
                    <a:pt x="76" y="184"/>
                    <a:pt x="76" y="184"/>
                    <a:pt x="76" y="184"/>
                  </a:cubicBezTo>
                  <a:cubicBezTo>
                    <a:pt x="79" y="186"/>
                    <a:pt x="83" y="187"/>
                    <a:pt x="87" y="188"/>
                  </a:cubicBezTo>
                  <a:cubicBezTo>
                    <a:pt x="91" y="210"/>
                    <a:pt x="91" y="210"/>
                    <a:pt x="91" y="210"/>
                  </a:cubicBezTo>
                  <a:cubicBezTo>
                    <a:pt x="98" y="212"/>
                    <a:pt x="105" y="212"/>
                    <a:pt x="112" y="211"/>
                  </a:cubicBezTo>
                  <a:cubicBezTo>
                    <a:pt x="119" y="189"/>
                    <a:pt x="119" y="189"/>
                    <a:pt x="119" y="189"/>
                  </a:cubicBezTo>
                  <a:cubicBezTo>
                    <a:pt x="123" y="189"/>
                    <a:pt x="127" y="188"/>
                    <a:pt x="130" y="187"/>
                  </a:cubicBezTo>
                  <a:cubicBezTo>
                    <a:pt x="146" y="204"/>
                    <a:pt x="146" y="204"/>
                    <a:pt x="146" y="204"/>
                  </a:cubicBezTo>
                  <a:cubicBezTo>
                    <a:pt x="152" y="201"/>
                    <a:pt x="159" y="198"/>
                    <a:pt x="165" y="194"/>
                  </a:cubicBezTo>
                  <a:cubicBezTo>
                    <a:pt x="159" y="172"/>
                    <a:pt x="159" y="172"/>
                    <a:pt x="159" y="172"/>
                  </a:cubicBezTo>
                  <a:cubicBezTo>
                    <a:pt x="162" y="169"/>
                    <a:pt x="165" y="167"/>
                    <a:pt x="168" y="164"/>
                  </a:cubicBezTo>
                  <a:cubicBezTo>
                    <a:pt x="189" y="171"/>
                    <a:pt x="189" y="171"/>
                    <a:pt x="189" y="171"/>
                  </a:cubicBezTo>
                  <a:cubicBezTo>
                    <a:pt x="191" y="169"/>
                    <a:pt x="193" y="166"/>
                    <a:pt x="195" y="163"/>
                  </a:cubicBezTo>
                  <a:cubicBezTo>
                    <a:pt x="197" y="160"/>
                    <a:pt x="199" y="156"/>
                    <a:pt x="201" y="153"/>
                  </a:cubicBezTo>
                  <a:cubicBezTo>
                    <a:pt x="185" y="137"/>
                    <a:pt x="185" y="137"/>
                    <a:pt x="185" y="137"/>
                  </a:cubicBezTo>
                  <a:cubicBezTo>
                    <a:pt x="187" y="133"/>
                    <a:pt x="188" y="129"/>
                    <a:pt x="189" y="126"/>
                  </a:cubicBezTo>
                  <a:cubicBezTo>
                    <a:pt x="211" y="121"/>
                    <a:pt x="211" y="121"/>
                    <a:pt x="211" y="121"/>
                  </a:cubicBezTo>
                  <a:cubicBezTo>
                    <a:pt x="212" y="114"/>
                    <a:pt x="212" y="107"/>
                    <a:pt x="212" y="100"/>
                  </a:cubicBezTo>
                  <a:lnTo>
                    <a:pt x="190" y="93"/>
                  </a:lnTo>
                  <a:close/>
                  <a:moveTo>
                    <a:pt x="163" y="142"/>
                  </a:moveTo>
                  <a:cubicBezTo>
                    <a:pt x="143" y="174"/>
                    <a:pt x="101" y="183"/>
                    <a:pt x="70" y="163"/>
                  </a:cubicBezTo>
                  <a:cubicBezTo>
                    <a:pt x="38" y="143"/>
                    <a:pt x="29" y="101"/>
                    <a:pt x="49" y="70"/>
                  </a:cubicBezTo>
                  <a:cubicBezTo>
                    <a:pt x="70" y="38"/>
                    <a:pt x="111" y="29"/>
                    <a:pt x="143" y="49"/>
                  </a:cubicBezTo>
                  <a:cubicBezTo>
                    <a:pt x="174" y="69"/>
                    <a:pt x="183" y="111"/>
                    <a:pt x="163" y="1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85000"/>
                    <a:lumOff val="15000"/>
                  </a:schemeClr>
                </a:solidFill>
              </a:endParaRPr>
            </a:p>
          </p:txBody>
        </p:sp>
        <p:sp>
          <p:nvSpPr>
            <p:cNvPr id="118" name="Freeform 11"/>
            <p:cNvSpPr>
              <a:spLocks noEditPoints="1"/>
            </p:cNvSpPr>
            <p:nvPr/>
          </p:nvSpPr>
          <p:spPr bwMode="auto">
            <a:xfrm>
              <a:off x="6296026" y="5364163"/>
              <a:ext cx="660400" cy="660400"/>
            </a:xfrm>
            <a:custGeom>
              <a:avLst/>
              <a:gdLst>
                <a:gd name="T0" fmla="*/ 156 w 176"/>
                <a:gd name="T1" fmla="*/ 88 h 176"/>
                <a:gd name="T2" fmla="*/ 176 w 176"/>
                <a:gd name="T3" fmla="*/ 75 h 176"/>
                <a:gd name="T4" fmla="*/ 172 w 176"/>
                <a:gd name="T5" fmla="*/ 58 h 176"/>
                <a:gd name="T6" fmla="*/ 147 w 176"/>
                <a:gd name="T7" fmla="*/ 55 h 176"/>
                <a:gd name="T8" fmla="*/ 138 w 176"/>
                <a:gd name="T9" fmla="*/ 43 h 176"/>
                <a:gd name="T10" fmla="*/ 144 w 176"/>
                <a:gd name="T11" fmla="*/ 20 h 176"/>
                <a:gd name="T12" fmla="*/ 136 w 176"/>
                <a:gd name="T13" fmla="*/ 14 h 176"/>
                <a:gd name="T14" fmla="*/ 128 w 176"/>
                <a:gd name="T15" fmla="*/ 10 h 176"/>
                <a:gd name="T16" fmla="*/ 109 w 176"/>
                <a:gd name="T17" fmla="*/ 24 h 176"/>
                <a:gd name="T18" fmla="*/ 94 w 176"/>
                <a:gd name="T19" fmla="*/ 21 h 176"/>
                <a:gd name="T20" fmla="*/ 81 w 176"/>
                <a:gd name="T21" fmla="*/ 0 h 176"/>
                <a:gd name="T22" fmla="*/ 64 w 176"/>
                <a:gd name="T23" fmla="*/ 4 h 176"/>
                <a:gd name="T24" fmla="*/ 61 w 176"/>
                <a:gd name="T25" fmla="*/ 27 h 176"/>
                <a:gd name="T26" fmla="*/ 45 w 176"/>
                <a:gd name="T27" fmla="*/ 37 h 176"/>
                <a:gd name="T28" fmla="*/ 21 w 176"/>
                <a:gd name="T29" fmla="*/ 31 h 176"/>
                <a:gd name="T30" fmla="*/ 14 w 176"/>
                <a:gd name="T31" fmla="*/ 41 h 176"/>
                <a:gd name="T32" fmla="*/ 12 w 176"/>
                <a:gd name="T33" fmla="*/ 44 h 176"/>
                <a:gd name="T34" fmla="*/ 26 w 176"/>
                <a:gd name="T35" fmla="*/ 62 h 176"/>
                <a:gd name="T36" fmla="*/ 21 w 176"/>
                <a:gd name="T37" fmla="*/ 85 h 176"/>
                <a:gd name="T38" fmla="*/ 0 w 176"/>
                <a:gd name="T39" fmla="*/ 98 h 176"/>
                <a:gd name="T40" fmla="*/ 3 w 176"/>
                <a:gd name="T41" fmla="*/ 111 h 176"/>
                <a:gd name="T42" fmla="*/ 26 w 176"/>
                <a:gd name="T43" fmla="*/ 114 h 176"/>
                <a:gd name="T44" fmla="*/ 41 w 176"/>
                <a:gd name="T45" fmla="*/ 137 h 176"/>
                <a:gd name="T46" fmla="*/ 36 w 176"/>
                <a:gd name="T47" fmla="*/ 160 h 176"/>
                <a:gd name="T48" fmla="*/ 41 w 176"/>
                <a:gd name="T49" fmla="*/ 164 h 176"/>
                <a:gd name="T50" fmla="*/ 46 w 176"/>
                <a:gd name="T51" fmla="*/ 167 h 176"/>
                <a:gd name="T52" fmla="*/ 65 w 176"/>
                <a:gd name="T53" fmla="*/ 152 h 176"/>
                <a:gd name="T54" fmla="*/ 92 w 176"/>
                <a:gd name="T55" fmla="*/ 156 h 176"/>
                <a:gd name="T56" fmla="*/ 104 w 176"/>
                <a:gd name="T57" fmla="*/ 176 h 176"/>
                <a:gd name="T58" fmla="*/ 117 w 176"/>
                <a:gd name="T59" fmla="*/ 173 h 176"/>
                <a:gd name="T60" fmla="*/ 120 w 176"/>
                <a:gd name="T61" fmla="*/ 149 h 176"/>
                <a:gd name="T62" fmla="*/ 139 w 176"/>
                <a:gd name="T63" fmla="*/ 134 h 176"/>
                <a:gd name="T64" fmla="*/ 162 w 176"/>
                <a:gd name="T65" fmla="*/ 139 h 176"/>
                <a:gd name="T66" fmla="*/ 163 w 176"/>
                <a:gd name="T67" fmla="*/ 137 h 176"/>
                <a:gd name="T68" fmla="*/ 169 w 176"/>
                <a:gd name="T69" fmla="*/ 126 h 176"/>
                <a:gd name="T70" fmla="*/ 154 w 176"/>
                <a:gd name="T71" fmla="*/ 106 h 176"/>
                <a:gd name="T72" fmla="*/ 156 w 176"/>
                <a:gd name="T73" fmla="*/ 88 h 176"/>
                <a:gd name="T74" fmla="*/ 131 w 176"/>
                <a:gd name="T75" fmla="*/ 116 h 176"/>
                <a:gd name="T76" fmla="*/ 61 w 176"/>
                <a:gd name="T77" fmla="*/ 131 h 176"/>
                <a:gd name="T78" fmla="*/ 46 w 176"/>
                <a:gd name="T79" fmla="*/ 61 h 176"/>
                <a:gd name="T80" fmla="*/ 116 w 176"/>
                <a:gd name="T81" fmla="*/ 46 h 176"/>
                <a:gd name="T82" fmla="*/ 131 w 176"/>
                <a:gd name="T83" fmla="*/ 11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 h="176">
                  <a:moveTo>
                    <a:pt x="156" y="88"/>
                  </a:moveTo>
                  <a:cubicBezTo>
                    <a:pt x="176" y="75"/>
                    <a:pt x="176" y="75"/>
                    <a:pt x="176" y="75"/>
                  </a:cubicBezTo>
                  <a:cubicBezTo>
                    <a:pt x="175" y="69"/>
                    <a:pt x="174" y="64"/>
                    <a:pt x="172" y="58"/>
                  </a:cubicBezTo>
                  <a:cubicBezTo>
                    <a:pt x="147" y="55"/>
                    <a:pt x="147" y="55"/>
                    <a:pt x="147" y="55"/>
                  </a:cubicBezTo>
                  <a:cubicBezTo>
                    <a:pt x="145" y="51"/>
                    <a:pt x="142" y="47"/>
                    <a:pt x="138" y="43"/>
                  </a:cubicBezTo>
                  <a:cubicBezTo>
                    <a:pt x="144" y="20"/>
                    <a:pt x="144" y="20"/>
                    <a:pt x="144" y="20"/>
                  </a:cubicBezTo>
                  <a:cubicBezTo>
                    <a:pt x="141" y="18"/>
                    <a:pt x="139" y="16"/>
                    <a:pt x="136" y="14"/>
                  </a:cubicBezTo>
                  <a:cubicBezTo>
                    <a:pt x="134" y="12"/>
                    <a:pt x="131" y="11"/>
                    <a:pt x="128" y="10"/>
                  </a:cubicBezTo>
                  <a:cubicBezTo>
                    <a:pt x="109" y="24"/>
                    <a:pt x="109" y="24"/>
                    <a:pt x="109" y="24"/>
                  </a:cubicBezTo>
                  <a:cubicBezTo>
                    <a:pt x="104" y="23"/>
                    <a:pt x="99" y="22"/>
                    <a:pt x="94" y="21"/>
                  </a:cubicBezTo>
                  <a:cubicBezTo>
                    <a:pt x="81" y="0"/>
                    <a:pt x="81" y="0"/>
                    <a:pt x="81" y="0"/>
                  </a:cubicBezTo>
                  <a:cubicBezTo>
                    <a:pt x="76" y="1"/>
                    <a:pt x="70" y="2"/>
                    <a:pt x="64" y="4"/>
                  </a:cubicBezTo>
                  <a:cubicBezTo>
                    <a:pt x="61" y="27"/>
                    <a:pt x="61" y="27"/>
                    <a:pt x="61" y="27"/>
                  </a:cubicBezTo>
                  <a:cubicBezTo>
                    <a:pt x="55" y="29"/>
                    <a:pt x="50" y="33"/>
                    <a:pt x="45" y="37"/>
                  </a:cubicBezTo>
                  <a:cubicBezTo>
                    <a:pt x="21" y="31"/>
                    <a:pt x="21" y="31"/>
                    <a:pt x="21" y="31"/>
                  </a:cubicBezTo>
                  <a:cubicBezTo>
                    <a:pt x="18" y="34"/>
                    <a:pt x="16" y="38"/>
                    <a:pt x="14" y="41"/>
                  </a:cubicBezTo>
                  <a:cubicBezTo>
                    <a:pt x="13" y="42"/>
                    <a:pt x="13" y="43"/>
                    <a:pt x="12" y="44"/>
                  </a:cubicBezTo>
                  <a:cubicBezTo>
                    <a:pt x="26" y="62"/>
                    <a:pt x="26" y="62"/>
                    <a:pt x="26" y="62"/>
                  </a:cubicBezTo>
                  <a:cubicBezTo>
                    <a:pt x="23" y="70"/>
                    <a:pt x="22" y="77"/>
                    <a:pt x="21" y="85"/>
                  </a:cubicBezTo>
                  <a:cubicBezTo>
                    <a:pt x="0" y="98"/>
                    <a:pt x="0" y="98"/>
                    <a:pt x="0" y="98"/>
                  </a:cubicBezTo>
                  <a:cubicBezTo>
                    <a:pt x="1" y="103"/>
                    <a:pt x="1" y="107"/>
                    <a:pt x="3" y="111"/>
                  </a:cubicBezTo>
                  <a:cubicBezTo>
                    <a:pt x="26" y="114"/>
                    <a:pt x="26" y="114"/>
                    <a:pt x="26" y="114"/>
                  </a:cubicBezTo>
                  <a:cubicBezTo>
                    <a:pt x="29" y="122"/>
                    <a:pt x="34" y="130"/>
                    <a:pt x="41" y="137"/>
                  </a:cubicBezTo>
                  <a:cubicBezTo>
                    <a:pt x="36" y="160"/>
                    <a:pt x="36" y="160"/>
                    <a:pt x="36" y="160"/>
                  </a:cubicBezTo>
                  <a:cubicBezTo>
                    <a:pt x="37" y="161"/>
                    <a:pt x="39" y="163"/>
                    <a:pt x="41" y="164"/>
                  </a:cubicBezTo>
                  <a:cubicBezTo>
                    <a:pt x="42" y="165"/>
                    <a:pt x="44" y="166"/>
                    <a:pt x="46" y="167"/>
                  </a:cubicBezTo>
                  <a:cubicBezTo>
                    <a:pt x="65" y="152"/>
                    <a:pt x="65" y="152"/>
                    <a:pt x="65" y="152"/>
                  </a:cubicBezTo>
                  <a:cubicBezTo>
                    <a:pt x="74" y="155"/>
                    <a:pt x="83" y="157"/>
                    <a:pt x="92" y="156"/>
                  </a:cubicBezTo>
                  <a:cubicBezTo>
                    <a:pt x="104" y="176"/>
                    <a:pt x="104" y="176"/>
                    <a:pt x="104" y="176"/>
                  </a:cubicBezTo>
                  <a:cubicBezTo>
                    <a:pt x="109" y="175"/>
                    <a:pt x="113" y="174"/>
                    <a:pt x="117" y="173"/>
                  </a:cubicBezTo>
                  <a:cubicBezTo>
                    <a:pt x="120" y="149"/>
                    <a:pt x="120" y="149"/>
                    <a:pt x="120" y="149"/>
                  </a:cubicBezTo>
                  <a:cubicBezTo>
                    <a:pt x="127" y="145"/>
                    <a:pt x="133" y="140"/>
                    <a:pt x="139" y="134"/>
                  </a:cubicBezTo>
                  <a:cubicBezTo>
                    <a:pt x="162" y="139"/>
                    <a:pt x="162" y="139"/>
                    <a:pt x="162" y="139"/>
                  </a:cubicBezTo>
                  <a:cubicBezTo>
                    <a:pt x="162" y="138"/>
                    <a:pt x="163" y="138"/>
                    <a:pt x="163" y="137"/>
                  </a:cubicBezTo>
                  <a:cubicBezTo>
                    <a:pt x="165" y="133"/>
                    <a:pt x="167" y="130"/>
                    <a:pt x="169" y="126"/>
                  </a:cubicBezTo>
                  <a:cubicBezTo>
                    <a:pt x="154" y="106"/>
                    <a:pt x="154" y="106"/>
                    <a:pt x="154" y="106"/>
                  </a:cubicBezTo>
                  <a:cubicBezTo>
                    <a:pt x="156" y="100"/>
                    <a:pt x="156" y="94"/>
                    <a:pt x="156" y="88"/>
                  </a:cubicBezTo>
                  <a:close/>
                  <a:moveTo>
                    <a:pt x="131" y="116"/>
                  </a:moveTo>
                  <a:cubicBezTo>
                    <a:pt x="116" y="140"/>
                    <a:pt x="85" y="146"/>
                    <a:pt x="61" y="131"/>
                  </a:cubicBezTo>
                  <a:cubicBezTo>
                    <a:pt x="38" y="116"/>
                    <a:pt x="31" y="85"/>
                    <a:pt x="46" y="61"/>
                  </a:cubicBezTo>
                  <a:cubicBezTo>
                    <a:pt x="61" y="38"/>
                    <a:pt x="92" y="31"/>
                    <a:pt x="116" y="46"/>
                  </a:cubicBezTo>
                  <a:cubicBezTo>
                    <a:pt x="140" y="61"/>
                    <a:pt x="146" y="92"/>
                    <a:pt x="131" y="1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85000"/>
                    <a:lumOff val="15000"/>
                  </a:schemeClr>
                </a:solidFill>
              </a:endParaRPr>
            </a:p>
          </p:txBody>
        </p:sp>
        <p:sp>
          <p:nvSpPr>
            <p:cNvPr id="119" name="Freeform 12"/>
            <p:cNvSpPr>
              <a:spLocks noEditPoints="1"/>
            </p:cNvSpPr>
            <p:nvPr/>
          </p:nvSpPr>
          <p:spPr bwMode="auto">
            <a:xfrm>
              <a:off x="6265863" y="4919663"/>
              <a:ext cx="492125" cy="504825"/>
            </a:xfrm>
            <a:custGeom>
              <a:avLst/>
              <a:gdLst>
                <a:gd name="T0" fmla="*/ 14 w 131"/>
                <a:gd name="T1" fmla="*/ 79 h 134"/>
                <a:gd name="T2" fmla="*/ 2 w 131"/>
                <a:gd name="T3" fmla="*/ 94 h 134"/>
                <a:gd name="T4" fmla="*/ 7 w 131"/>
                <a:gd name="T5" fmla="*/ 104 h 134"/>
                <a:gd name="T6" fmla="*/ 27 w 131"/>
                <a:gd name="T7" fmla="*/ 102 h 134"/>
                <a:gd name="T8" fmla="*/ 34 w 131"/>
                <a:gd name="T9" fmla="*/ 108 h 134"/>
                <a:gd name="T10" fmla="*/ 42 w 131"/>
                <a:gd name="T11" fmla="*/ 113 h 134"/>
                <a:gd name="T12" fmla="*/ 46 w 131"/>
                <a:gd name="T13" fmla="*/ 132 h 134"/>
                <a:gd name="T14" fmla="*/ 58 w 131"/>
                <a:gd name="T15" fmla="*/ 134 h 134"/>
                <a:gd name="T16" fmla="*/ 68 w 131"/>
                <a:gd name="T17" fmla="*/ 117 h 134"/>
                <a:gd name="T18" fmla="*/ 87 w 131"/>
                <a:gd name="T19" fmla="*/ 112 h 134"/>
                <a:gd name="T20" fmla="*/ 104 w 131"/>
                <a:gd name="T21" fmla="*/ 121 h 134"/>
                <a:gd name="T22" fmla="*/ 113 w 131"/>
                <a:gd name="T23" fmla="*/ 113 h 134"/>
                <a:gd name="T24" fmla="*/ 107 w 131"/>
                <a:gd name="T25" fmla="*/ 94 h 134"/>
                <a:gd name="T26" fmla="*/ 113 w 131"/>
                <a:gd name="T27" fmla="*/ 76 h 134"/>
                <a:gd name="T28" fmla="*/ 131 w 131"/>
                <a:gd name="T29" fmla="*/ 68 h 134"/>
                <a:gd name="T30" fmla="*/ 130 w 131"/>
                <a:gd name="T31" fmla="*/ 55 h 134"/>
                <a:gd name="T32" fmla="*/ 111 w 131"/>
                <a:gd name="T33" fmla="*/ 48 h 134"/>
                <a:gd name="T34" fmla="*/ 104 w 131"/>
                <a:gd name="T35" fmla="*/ 36 h 134"/>
                <a:gd name="T36" fmla="*/ 109 w 131"/>
                <a:gd name="T37" fmla="*/ 17 h 134"/>
                <a:gd name="T38" fmla="*/ 103 w 131"/>
                <a:gd name="T39" fmla="*/ 12 h 134"/>
                <a:gd name="T40" fmla="*/ 97 w 131"/>
                <a:gd name="T41" fmla="*/ 8 h 134"/>
                <a:gd name="T42" fmla="*/ 80 w 131"/>
                <a:gd name="T43" fmla="*/ 19 h 134"/>
                <a:gd name="T44" fmla="*/ 66 w 131"/>
                <a:gd name="T45" fmla="*/ 16 h 134"/>
                <a:gd name="T46" fmla="*/ 54 w 131"/>
                <a:gd name="T47" fmla="*/ 0 h 134"/>
                <a:gd name="T48" fmla="*/ 41 w 131"/>
                <a:gd name="T49" fmla="*/ 3 h 134"/>
                <a:gd name="T50" fmla="*/ 39 w 131"/>
                <a:gd name="T51" fmla="*/ 23 h 134"/>
                <a:gd name="T52" fmla="*/ 25 w 131"/>
                <a:gd name="T53" fmla="*/ 34 h 134"/>
                <a:gd name="T54" fmla="*/ 4 w 131"/>
                <a:gd name="T55" fmla="*/ 34 h 134"/>
                <a:gd name="T56" fmla="*/ 0 w 131"/>
                <a:gd name="T57" fmla="*/ 45 h 134"/>
                <a:gd name="T58" fmla="*/ 14 w 131"/>
                <a:gd name="T59" fmla="*/ 59 h 134"/>
                <a:gd name="T60" fmla="*/ 14 w 131"/>
                <a:gd name="T61" fmla="*/ 79 h 134"/>
                <a:gd name="T62" fmla="*/ 32 w 131"/>
                <a:gd name="T63" fmla="*/ 45 h 134"/>
                <a:gd name="T64" fmla="*/ 86 w 131"/>
                <a:gd name="T65" fmla="*/ 36 h 134"/>
                <a:gd name="T66" fmla="*/ 94 w 131"/>
                <a:gd name="T67" fmla="*/ 89 h 134"/>
                <a:gd name="T68" fmla="*/ 41 w 131"/>
                <a:gd name="T69" fmla="*/ 98 h 134"/>
                <a:gd name="T70" fmla="*/ 32 w 131"/>
                <a:gd name="T71" fmla="*/ 45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1" h="134">
                  <a:moveTo>
                    <a:pt x="14" y="79"/>
                  </a:moveTo>
                  <a:cubicBezTo>
                    <a:pt x="2" y="94"/>
                    <a:pt x="2" y="94"/>
                    <a:pt x="2" y="94"/>
                  </a:cubicBezTo>
                  <a:cubicBezTo>
                    <a:pt x="3" y="97"/>
                    <a:pt x="5" y="101"/>
                    <a:pt x="7" y="104"/>
                  </a:cubicBezTo>
                  <a:cubicBezTo>
                    <a:pt x="27" y="102"/>
                    <a:pt x="27" y="102"/>
                    <a:pt x="27" y="102"/>
                  </a:cubicBezTo>
                  <a:cubicBezTo>
                    <a:pt x="29" y="104"/>
                    <a:pt x="31" y="106"/>
                    <a:pt x="34" y="108"/>
                  </a:cubicBezTo>
                  <a:cubicBezTo>
                    <a:pt x="37" y="110"/>
                    <a:pt x="39" y="111"/>
                    <a:pt x="42" y="113"/>
                  </a:cubicBezTo>
                  <a:cubicBezTo>
                    <a:pt x="46" y="132"/>
                    <a:pt x="46" y="132"/>
                    <a:pt x="46" y="132"/>
                  </a:cubicBezTo>
                  <a:cubicBezTo>
                    <a:pt x="50" y="133"/>
                    <a:pt x="54" y="134"/>
                    <a:pt x="58" y="134"/>
                  </a:cubicBezTo>
                  <a:cubicBezTo>
                    <a:pt x="68" y="117"/>
                    <a:pt x="68" y="117"/>
                    <a:pt x="68" y="117"/>
                  </a:cubicBezTo>
                  <a:cubicBezTo>
                    <a:pt x="75" y="117"/>
                    <a:pt x="81" y="115"/>
                    <a:pt x="87" y="112"/>
                  </a:cubicBezTo>
                  <a:cubicBezTo>
                    <a:pt x="104" y="121"/>
                    <a:pt x="104" y="121"/>
                    <a:pt x="104" y="121"/>
                  </a:cubicBezTo>
                  <a:cubicBezTo>
                    <a:pt x="108" y="118"/>
                    <a:pt x="111" y="116"/>
                    <a:pt x="113" y="113"/>
                  </a:cubicBezTo>
                  <a:cubicBezTo>
                    <a:pt x="107" y="94"/>
                    <a:pt x="107" y="94"/>
                    <a:pt x="107" y="94"/>
                  </a:cubicBezTo>
                  <a:cubicBezTo>
                    <a:pt x="110" y="88"/>
                    <a:pt x="112" y="82"/>
                    <a:pt x="113" y="76"/>
                  </a:cubicBezTo>
                  <a:cubicBezTo>
                    <a:pt x="131" y="68"/>
                    <a:pt x="131" y="68"/>
                    <a:pt x="131" y="68"/>
                  </a:cubicBezTo>
                  <a:cubicBezTo>
                    <a:pt x="131" y="64"/>
                    <a:pt x="131" y="59"/>
                    <a:pt x="130" y="55"/>
                  </a:cubicBezTo>
                  <a:cubicBezTo>
                    <a:pt x="111" y="48"/>
                    <a:pt x="111" y="48"/>
                    <a:pt x="111" y="48"/>
                  </a:cubicBezTo>
                  <a:cubicBezTo>
                    <a:pt x="109" y="44"/>
                    <a:pt x="107" y="40"/>
                    <a:pt x="104" y="36"/>
                  </a:cubicBezTo>
                  <a:cubicBezTo>
                    <a:pt x="109" y="17"/>
                    <a:pt x="109" y="17"/>
                    <a:pt x="109" y="17"/>
                  </a:cubicBezTo>
                  <a:cubicBezTo>
                    <a:pt x="107" y="15"/>
                    <a:pt x="105" y="13"/>
                    <a:pt x="103" y="12"/>
                  </a:cubicBezTo>
                  <a:cubicBezTo>
                    <a:pt x="101" y="11"/>
                    <a:pt x="99" y="9"/>
                    <a:pt x="97" y="8"/>
                  </a:cubicBezTo>
                  <a:cubicBezTo>
                    <a:pt x="80" y="19"/>
                    <a:pt x="80" y="19"/>
                    <a:pt x="80" y="19"/>
                  </a:cubicBezTo>
                  <a:cubicBezTo>
                    <a:pt x="76" y="17"/>
                    <a:pt x="71" y="16"/>
                    <a:pt x="66" y="16"/>
                  </a:cubicBezTo>
                  <a:cubicBezTo>
                    <a:pt x="54" y="0"/>
                    <a:pt x="54" y="0"/>
                    <a:pt x="54" y="0"/>
                  </a:cubicBezTo>
                  <a:cubicBezTo>
                    <a:pt x="50" y="1"/>
                    <a:pt x="45" y="2"/>
                    <a:pt x="41" y="3"/>
                  </a:cubicBezTo>
                  <a:cubicBezTo>
                    <a:pt x="39" y="23"/>
                    <a:pt x="39" y="23"/>
                    <a:pt x="39" y="23"/>
                  </a:cubicBezTo>
                  <a:cubicBezTo>
                    <a:pt x="33" y="26"/>
                    <a:pt x="29" y="30"/>
                    <a:pt x="25" y="34"/>
                  </a:cubicBezTo>
                  <a:cubicBezTo>
                    <a:pt x="4" y="34"/>
                    <a:pt x="4" y="34"/>
                    <a:pt x="4" y="34"/>
                  </a:cubicBezTo>
                  <a:cubicBezTo>
                    <a:pt x="2" y="38"/>
                    <a:pt x="1" y="41"/>
                    <a:pt x="0" y="45"/>
                  </a:cubicBezTo>
                  <a:cubicBezTo>
                    <a:pt x="14" y="59"/>
                    <a:pt x="14" y="59"/>
                    <a:pt x="14" y="59"/>
                  </a:cubicBezTo>
                  <a:cubicBezTo>
                    <a:pt x="13" y="65"/>
                    <a:pt x="13" y="72"/>
                    <a:pt x="14" y="79"/>
                  </a:cubicBezTo>
                  <a:close/>
                  <a:moveTo>
                    <a:pt x="32" y="45"/>
                  </a:moveTo>
                  <a:cubicBezTo>
                    <a:pt x="45" y="28"/>
                    <a:pt x="69" y="24"/>
                    <a:pt x="86" y="36"/>
                  </a:cubicBezTo>
                  <a:cubicBezTo>
                    <a:pt x="103" y="49"/>
                    <a:pt x="106" y="72"/>
                    <a:pt x="94" y="89"/>
                  </a:cubicBezTo>
                  <a:cubicBezTo>
                    <a:pt x="82" y="106"/>
                    <a:pt x="58" y="110"/>
                    <a:pt x="41" y="98"/>
                  </a:cubicBezTo>
                  <a:cubicBezTo>
                    <a:pt x="24" y="86"/>
                    <a:pt x="20" y="62"/>
                    <a:pt x="32"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85000"/>
                    <a:lumOff val="15000"/>
                  </a:schemeClr>
                </a:solidFill>
              </a:endParaRPr>
            </a:p>
          </p:txBody>
        </p:sp>
      </p:grpSp>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1979</Words>
  <Application>Microsoft Office PowerPoint</Application>
  <PresentationFormat>全屏显示(16:9)</PresentationFormat>
  <Paragraphs>321</Paragraphs>
  <Slides>30</Slides>
  <Notes>0</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30</vt:i4>
      </vt:variant>
    </vt:vector>
  </HeadingPairs>
  <TitlesOfParts>
    <vt:vector size="36" baseType="lpstr">
      <vt:lpstr>Gill Sans</vt:lpstr>
      <vt:lpstr>Lato Light</vt:lpstr>
      <vt:lpstr>微软雅黑</vt:lpstr>
      <vt:lpstr>Arial</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http://www.ypppt.com/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keywords>http://www.ypppt.com/</cp:keywords>
  <dc:description>http://www.ypppt.com/</dc:description>
  <cp:lastModifiedBy>天 下</cp:lastModifiedBy>
  <cp:revision>19</cp:revision>
  <dcterms:created xsi:type="dcterms:W3CDTF">2016-07-13T03:16:00Z</dcterms:created>
  <dcterms:modified xsi:type="dcterms:W3CDTF">2021-01-05T05:06:14Z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