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3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4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5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9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0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1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3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4.xml" ContentType="application/vnd.openxmlformats-officedocument.presentationml.notesSlide+xml"/>
  <Override PartName="/ppt/tags/tag32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8" r:id="rId6"/>
    <p:sldId id="279" r:id="rId7"/>
    <p:sldId id="280" r:id="rId8"/>
    <p:sldId id="285" r:id="rId9"/>
    <p:sldId id="287" r:id="rId10"/>
    <p:sldId id="299" r:id="rId11"/>
    <p:sldId id="286" r:id="rId12"/>
    <p:sldId id="284" r:id="rId13"/>
    <p:sldId id="281" r:id="rId14"/>
    <p:sldId id="278" r:id="rId15"/>
    <p:sldId id="301" r:id="rId16"/>
    <p:sldId id="283" r:id="rId17"/>
    <p:sldId id="289" r:id="rId18"/>
    <p:sldId id="293" r:id="rId19"/>
    <p:sldId id="295" r:id="rId20"/>
    <p:sldId id="300" r:id="rId21"/>
    <p:sldId id="290" r:id="rId22"/>
    <p:sldId id="277" r:id="rId23"/>
    <p:sldId id="282" r:id="rId24"/>
    <p:sldId id="288" r:id="rId25"/>
    <p:sldId id="302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90">
          <p15:clr>
            <a:srgbClr val="A4A3A4"/>
          </p15:clr>
        </p15:guide>
        <p15:guide id="3" pos="5670">
          <p15:clr>
            <a:srgbClr val="A4A3A4"/>
          </p15:clr>
        </p15:guide>
        <p15:guide id="4" pos="2857">
          <p15:clr>
            <a:srgbClr val="A4A3A4"/>
          </p15:clr>
        </p15:guide>
        <p15:guide id="5" orient="horz" pos="3140">
          <p15:clr>
            <a:srgbClr val="A4A3A4"/>
          </p15:clr>
        </p15:guide>
        <p15:guide id="6" orient="horz" pos="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21"/>
    <a:srgbClr val="754C24"/>
    <a:srgbClr val="A86300"/>
    <a:srgbClr val="FEBD12"/>
    <a:srgbClr val="853F36"/>
    <a:srgbClr val="A67262"/>
    <a:srgbClr val="FDF2C2"/>
    <a:srgbClr val="E9DFB5"/>
    <a:srgbClr val="A86206"/>
    <a:srgbClr val="FFF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744" y="126"/>
      </p:cViewPr>
      <p:guideLst>
        <p:guide orient="horz" pos="1643"/>
        <p:guide pos="90"/>
        <p:guide pos="5670"/>
        <p:guide pos="2857"/>
        <p:guide orient="horz" pos="3140"/>
        <p:guide orient="horz" pos="1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21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5.png"/><Relationship Id="rId2" Type="http://schemas.openxmlformats.org/officeDocument/2006/relationships/tags" Target="../tags/tag105.xml"/><Relationship Id="rId16" Type="http://schemas.openxmlformats.org/officeDocument/2006/relationships/image" Target="../media/image7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13.xml"/><Relationship Id="rId19" Type="http://schemas.openxmlformats.org/officeDocument/2006/relationships/image" Target="../media/image22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7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1.xml"/><Relationship Id="rId15" Type="http://schemas.openxmlformats.org/officeDocument/2006/relationships/image" Target="../media/image21.png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9.xml"/><Relationship Id="rId21" Type="http://schemas.openxmlformats.org/officeDocument/2006/relationships/image" Target="../media/image21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image" Target="../media/image5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19" Type="http://schemas.openxmlformats.org/officeDocument/2006/relationships/image" Target="../media/image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7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7.xml"/><Relationship Id="rId15" Type="http://schemas.openxmlformats.org/officeDocument/2006/relationships/image" Target="../media/image11.png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23.png"/><Relationship Id="rId10" Type="http://schemas.openxmlformats.org/officeDocument/2006/relationships/tags" Target="../tags/tag16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5.png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7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5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7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99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7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image" Target="../media/image24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notesSlide" Target="../notesSlides/notesSlide19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11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image" Target="../media/image26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image" Target="../media/image25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notesSlide" Target="../notesSlides/notesSlide2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image" Target="../media/image24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5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image" Target="../media/image7.png"/><Relationship Id="rId35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60.xml"/><Relationship Id="rId16" Type="http://schemas.openxmlformats.org/officeDocument/2006/relationships/image" Target="../media/image24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image" Target="../media/image5.png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image" Target="../media/image20.png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image" Target="../media/image5.png"/><Relationship Id="rId2" Type="http://schemas.openxmlformats.org/officeDocument/2006/relationships/tags" Target="../tags/tag271.xml"/><Relationship Id="rId16" Type="http://schemas.openxmlformats.org/officeDocument/2006/relationships/image" Target="../media/image7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notesSlide" Target="../notesSlides/notesSlide24.xml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34" Type="http://schemas.openxmlformats.org/officeDocument/2006/relationships/tags" Target="../tags/tag316.xml"/><Relationship Id="rId42" Type="http://schemas.openxmlformats.org/officeDocument/2006/relationships/image" Target="../media/image28.png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tags" Target="../tags/tag315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tags" Target="../tags/tag311.xml"/><Relationship Id="rId41" Type="http://schemas.openxmlformats.org/officeDocument/2006/relationships/image" Target="../media/image5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314.xml"/><Relationship Id="rId37" Type="http://schemas.openxmlformats.org/officeDocument/2006/relationships/tags" Target="../tags/tag319.xml"/><Relationship Id="rId40" Type="http://schemas.openxmlformats.org/officeDocument/2006/relationships/image" Target="../media/image7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318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tags" Target="../tags/tag313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tags" Target="../tags/tag312.xml"/><Relationship Id="rId35" Type="http://schemas.openxmlformats.org/officeDocument/2006/relationships/tags" Target="../tags/tag3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4.xml"/><Relationship Id="rId21" Type="http://schemas.openxmlformats.org/officeDocument/2006/relationships/image" Target="../media/image10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3.png"/><Relationship Id="rId1" Type="http://schemas.openxmlformats.org/officeDocument/2006/relationships/themeOverride" Target="../theme/themeOverride4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5.png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12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1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3.jpeg"/><Relationship Id="rId5" Type="http://schemas.openxmlformats.org/officeDocument/2006/relationships/tags" Target="../tags/tag60.xml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17.jpeg"/><Relationship Id="rId3" Type="http://schemas.openxmlformats.org/officeDocument/2006/relationships/tags" Target="../tags/tag6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6.jpe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5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7.png"/><Relationship Id="rId27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7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5.xml"/><Relationship Id="rId15" Type="http://schemas.openxmlformats.org/officeDocument/2006/relationships/image" Target="../media/image19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6" Type="http://schemas.openxmlformats.org/officeDocument/2006/relationships/image" Target="../media/image2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image" Target="../media/image5.png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5401" y="1719037"/>
            <a:ext cx="55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水彩向日花开</a:t>
            </a:r>
            <a:r>
              <a:rPr lang="en-US" altLang="zh-CN" sz="5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PPT</a:t>
            </a:r>
            <a:endParaRPr lang="zh-CN" altLang="en-US" sz="5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3026" y="2502599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BUSINESS POWERPOINT TEMPLATE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latin typeface="+mn-ea"/>
                <a:cs typeface="文泉驿微米黑" panose="020B0606030804020204" pitchFamily="34" charset="-122"/>
              </a:rPr>
              <a:t>Best Summary</a:t>
            </a:r>
            <a:endParaRPr lang="zh-CN" altLang="en-US" sz="7200" b="1" dirty="0">
              <a:solidFill>
                <a:srgbClr val="FDF2C2"/>
              </a:solidFill>
              <a:latin typeface="+mn-ea"/>
              <a:cs typeface="文泉驿微米黑" panose="020B06060308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2076" y="2852665"/>
            <a:ext cx="465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Work report 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Job summary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 Courseware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Teacher practice</a:t>
            </a:r>
            <a:endParaRPr lang="zh-CN" altLang="en-US" sz="1200" b="1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99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4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7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7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7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7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/>
          <p:cNvCxnSpPr/>
          <p:nvPr>
            <p:custDataLst>
              <p:tags r:id="rId3"/>
            </p:custDataLst>
          </p:nvPr>
        </p:nvCxnSpPr>
        <p:spPr>
          <a:xfrm>
            <a:off x="2779258" y="2771020"/>
            <a:ext cx="421539" cy="5394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MH_Other_2"/>
          <p:cNvCxnSpPr>
            <a:stCxn id="21" idx="3"/>
            <a:endCxn id="28" idx="2"/>
          </p:cNvCxnSpPr>
          <p:nvPr>
            <p:custDataLst>
              <p:tags r:id="rId4"/>
            </p:custDataLst>
          </p:nvPr>
        </p:nvCxnSpPr>
        <p:spPr>
          <a:xfrm flipV="1">
            <a:off x="5439172" y="2777686"/>
            <a:ext cx="413576" cy="3491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3200797" y="1757239"/>
            <a:ext cx="2238375" cy="46434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</a:p>
        </p:txBody>
      </p:sp>
      <p:sp>
        <p:nvSpPr>
          <p:cNvPr id="21" name="MH_Text_2"/>
          <p:cNvSpPr/>
          <p:nvPr>
            <p:custDataLst>
              <p:tags r:id="rId6"/>
            </p:custDataLst>
          </p:nvPr>
        </p:nvSpPr>
        <p:spPr>
          <a:xfrm>
            <a:off x="3200797" y="2549005"/>
            <a:ext cx="2238375" cy="46434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</a:p>
        </p:txBody>
      </p:sp>
      <p:sp>
        <p:nvSpPr>
          <p:cNvPr id="22" name="MH_Text_3"/>
          <p:cNvSpPr/>
          <p:nvPr>
            <p:custDataLst>
              <p:tags r:id="rId7"/>
            </p:custDataLst>
          </p:nvPr>
        </p:nvSpPr>
        <p:spPr>
          <a:xfrm>
            <a:off x="3200797" y="3388395"/>
            <a:ext cx="2238375" cy="46315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1C1C1C"/>
                </a:solidFill>
              </a:rPr>
              <a:t>点击此处添加文本</a:t>
            </a:r>
          </a:p>
        </p:txBody>
      </p:sp>
      <p:cxnSp>
        <p:nvCxnSpPr>
          <p:cNvPr id="23" name="MH_Other_3"/>
          <p:cNvCxnSpPr>
            <a:stCxn id="27" idx="6"/>
            <a:endCxn id="20" idx="1"/>
          </p:cNvCxnSpPr>
          <p:nvPr>
            <p:custDataLst>
              <p:tags r:id="rId8"/>
            </p:custDataLst>
          </p:nvPr>
        </p:nvCxnSpPr>
        <p:spPr>
          <a:xfrm flipV="1">
            <a:off x="2779258" y="1989411"/>
            <a:ext cx="421539" cy="786372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MH_Other_4"/>
          <p:cNvCxnSpPr>
            <a:stCxn id="27" idx="6"/>
            <a:endCxn id="22" idx="1"/>
          </p:cNvCxnSpPr>
          <p:nvPr>
            <p:custDataLst>
              <p:tags r:id="rId9"/>
            </p:custDataLst>
          </p:nvPr>
        </p:nvCxnSpPr>
        <p:spPr>
          <a:xfrm>
            <a:off x="2779258" y="2775783"/>
            <a:ext cx="421539" cy="844189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MH_Other_5"/>
          <p:cNvCxnSpPr>
            <a:stCxn id="20" idx="3"/>
            <a:endCxn id="28" idx="2"/>
          </p:cNvCxnSpPr>
          <p:nvPr>
            <p:custDataLst>
              <p:tags r:id="rId10"/>
            </p:custDataLst>
          </p:nvPr>
        </p:nvCxnSpPr>
        <p:spPr>
          <a:xfrm>
            <a:off x="5439172" y="1989411"/>
            <a:ext cx="413576" cy="788275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MH_Other_6"/>
          <p:cNvCxnSpPr>
            <a:stCxn id="22" idx="3"/>
            <a:endCxn id="28" idx="2"/>
          </p:cNvCxnSpPr>
          <p:nvPr>
            <p:custDataLst>
              <p:tags r:id="rId11"/>
            </p:custDataLst>
          </p:nvPr>
        </p:nvCxnSpPr>
        <p:spPr>
          <a:xfrm flipV="1">
            <a:off x="5439172" y="2777686"/>
            <a:ext cx="413576" cy="842286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9" cstate="screen"/>
          <a:srcRect l="7347" t="354" r="12553" b="-354"/>
          <a:stretch>
            <a:fillRect/>
          </a:stretch>
        </p:blipFill>
        <p:spPr>
          <a:xfrm>
            <a:off x="1545232" y="2090527"/>
            <a:ext cx="1355267" cy="1355267"/>
          </a:xfrm>
          <a:prstGeom prst="ellipse">
            <a:avLst/>
          </a:prstGeom>
        </p:spPr>
      </p:pic>
      <p:sp>
        <p:nvSpPr>
          <p:cNvPr id="27" name="MH_SubTitle_1"/>
          <p:cNvSpPr/>
          <p:nvPr>
            <p:custDataLst>
              <p:tags r:id="rId12"/>
            </p:custDataLst>
          </p:nvPr>
        </p:nvSpPr>
        <p:spPr bwMode="auto">
          <a:xfrm>
            <a:off x="1650545" y="2211426"/>
            <a:ext cx="1128713" cy="1128713"/>
          </a:xfrm>
          <a:prstGeom prst="ellipse">
            <a:avLst/>
          </a:prstGeom>
          <a:solidFill>
            <a:srgbClr val="FAAA2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</a:rPr>
              <a:t>NO!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9" cstate="screen"/>
          <a:srcRect l="7347" t="354" r="12553" b="-354"/>
          <a:stretch>
            <a:fillRect/>
          </a:stretch>
        </p:blipFill>
        <p:spPr>
          <a:xfrm>
            <a:off x="5739470" y="2090527"/>
            <a:ext cx="1355267" cy="1355267"/>
          </a:xfrm>
          <a:prstGeom prst="ellipse">
            <a:avLst/>
          </a:prstGeom>
        </p:spPr>
      </p:pic>
      <p:sp>
        <p:nvSpPr>
          <p:cNvPr id="28" name="MH_SubTitle_2"/>
          <p:cNvSpPr/>
          <p:nvPr>
            <p:custDataLst>
              <p:tags r:id="rId13"/>
            </p:custDataLst>
          </p:nvPr>
        </p:nvSpPr>
        <p:spPr bwMode="auto">
          <a:xfrm>
            <a:off x="5852748" y="2213329"/>
            <a:ext cx="1128713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</a:rPr>
              <a:t>YES!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11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11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11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11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4" name="Freeform 6"/>
          <p:cNvSpPr/>
          <p:nvPr>
            <p:custDataLst>
              <p:tags r:id="rId3"/>
            </p:custDataLst>
          </p:nvPr>
        </p:nvSpPr>
        <p:spPr bwMode="auto">
          <a:xfrm>
            <a:off x="676101" y="17204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7"/>
          <p:cNvSpPr/>
          <p:nvPr>
            <p:custDataLst>
              <p:tags r:id="rId4"/>
            </p:custDataLst>
          </p:nvPr>
        </p:nvSpPr>
        <p:spPr bwMode="auto">
          <a:xfrm>
            <a:off x="1602200" y="17204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6" name="Freeform 6"/>
          <p:cNvSpPr/>
          <p:nvPr>
            <p:custDataLst>
              <p:tags r:id="rId5"/>
            </p:custDataLst>
          </p:nvPr>
        </p:nvSpPr>
        <p:spPr bwMode="auto">
          <a:xfrm>
            <a:off x="676101" y="24121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Freeform 7"/>
          <p:cNvSpPr/>
          <p:nvPr>
            <p:custDataLst>
              <p:tags r:id="rId6"/>
            </p:custDataLst>
          </p:nvPr>
        </p:nvSpPr>
        <p:spPr bwMode="auto">
          <a:xfrm>
            <a:off x="1602200" y="24121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8" name="Freeform 6"/>
          <p:cNvSpPr/>
          <p:nvPr>
            <p:custDataLst>
              <p:tags r:id="rId7"/>
            </p:custDataLst>
          </p:nvPr>
        </p:nvSpPr>
        <p:spPr bwMode="auto">
          <a:xfrm>
            <a:off x="676101" y="31038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 7"/>
          <p:cNvSpPr/>
          <p:nvPr>
            <p:custDataLst>
              <p:tags r:id="rId8"/>
            </p:custDataLst>
          </p:nvPr>
        </p:nvSpPr>
        <p:spPr bwMode="auto">
          <a:xfrm>
            <a:off x="1602200" y="31038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30" name="Freeform 6"/>
          <p:cNvSpPr/>
          <p:nvPr>
            <p:custDataLst>
              <p:tags r:id="rId9"/>
            </p:custDataLst>
          </p:nvPr>
        </p:nvSpPr>
        <p:spPr bwMode="auto">
          <a:xfrm>
            <a:off x="676101" y="37955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ru-RU" sz="21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Freeform 7"/>
          <p:cNvSpPr/>
          <p:nvPr>
            <p:custDataLst>
              <p:tags r:id="rId10"/>
            </p:custDataLst>
          </p:nvPr>
        </p:nvSpPr>
        <p:spPr bwMode="auto">
          <a:xfrm>
            <a:off x="1602200" y="37955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点击此处添加文本</a:t>
            </a:r>
            <a:endParaRPr lang="en-US" altLang="zh-CN" sz="1400" kern="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98520" y="166034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698520" y="2354220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698520" y="3741972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4698520" y="3048096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11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/>
      <p:bldP spid="21" grpId="0"/>
      <p:bldP spid="22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0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0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0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0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矩形 1"/>
          <p:cNvSpPr/>
          <p:nvPr>
            <p:custDataLst>
              <p:tags r:id="rId3"/>
            </p:custDataLst>
          </p:nvPr>
        </p:nvSpPr>
        <p:spPr>
          <a:xfrm rot="19913209">
            <a:off x="3530768" y="3373113"/>
            <a:ext cx="1293710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9" name="矩形 1"/>
          <p:cNvSpPr/>
          <p:nvPr>
            <p:custDataLst>
              <p:tags r:id="rId4"/>
            </p:custDataLst>
          </p:nvPr>
        </p:nvSpPr>
        <p:spPr>
          <a:xfrm rot="708470">
            <a:off x="3277772" y="2850670"/>
            <a:ext cx="1603721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矩形 1"/>
          <p:cNvSpPr/>
          <p:nvPr>
            <p:custDataLst>
              <p:tags r:id="rId5"/>
            </p:custDataLst>
          </p:nvPr>
        </p:nvSpPr>
        <p:spPr>
          <a:xfrm rot="293950">
            <a:off x="3329374" y="1739993"/>
            <a:ext cx="2136662" cy="22109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2842751" y="1421777"/>
            <a:ext cx="521215" cy="521215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2" name="矩形 1"/>
          <p:cNvSpPr/>
          <p:nvPr>
            <p:custDataLst>
              <p:tags r:id="rId7"/>
            </p:custDataLst>
          </p:nvPr>
        </p:nvSpPr>
        <p:spPr>
          <a:xfrm rot="20453418">
            <a:off x="2875839" y="2297201"/>
            <a:ext cx="2563754" cy="28213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2513374" y="2456959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5337418" y="1519389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5" name="椭圆 24"/>
          <p:cNvSpPr/>
          <p:nvPr>
            <p:custDataLst>
              <p:tags r:id="rId10"/>
            </p:custDataLst>
          </p:nvPr>
        </p:nvSpPr>
        <p:spPr>
          <a:xfrm>
            <a:off x="4693216" y="2830793"/>
            <a:ext cx="505637" cy="505637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1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>
            <a:off x="3553003" y="3478354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7" name="KSO_GT1"/>
          <p:cNvSpPr txBox="1"/>
          <p:nvPr>
            <p:custDataLst>
              <p:tags r:id="rId12"/>
            </p:custDataLst>
          </p:nvPr>
        </p:nvSpPr>
        <p:spPr>
          <a:xfrm>
            <a:off x="2264002" y="1910637"/>
            <a:ext cx="1588218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28" name="KSO_GT3"/>
          <p:cNvSpPr txBox="1"/>
          <p:nvPr>
            <p:custDataLst>
              <p:tags r:id="rId13"/>
            </p:custDataLst>
          </p:nvPr>
        </p:nvSpPr>
        <p:spPr>
          <a:xfrm>
            <a:off x="1810840" y="3206781"/>
            <a:ext cx="1588217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29" name="KSO_GT2"/>
          <p:cNvSpPr txBox="1"/>
          <p:nvPr>
            <p:custDataLst>
              <p:tags r:id="rId14"/>
            </p:custDataLst>
          </p:nvPr>
        </p:nvSpPr>
        <p:spPr>
          <a:xfrm>
            <a:off x="4890094" y="2279773"/>
            <a:ext cx="1588218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30" name="KSO_GT4"/>
          <p:cNvSpPr txBox="1"/>
          <p:nvPr>
            <p:custDataLst>
              <p:tags r:id="rId15"/>
            </p:custDataLst>
          </p:nvPr>
        </p:nvSpPr>
        <p:spPr>
          <a:xfrm>
            <a:off x="5198854" y="2844668"/>
            <a:ext cx="1494226" cy="70544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31" name="KSO_GT5"/>
          <p:cNvSpPr txBox="1"/>
          <p:nvPr>
            <p:custDataLst>
              <p:tags r:id="rId16"/>
            </p:custDataLst>
          </p:nvPr>
        </p:nvSpPr>
        <p:spPr>
          <a:xfrm>
            <a:off x="3495405" y="4247323"/>
            <a:ext cx="1503521" cy="54614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5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点击此处添加文本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11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11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11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11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11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11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11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11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11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11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11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11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611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ext_1"/>
          <p:cNvSpPr/>
          <p:nvPr>
            <p:custDataLst>
              <p:tags r:id="rId3"/>
            </p:custDataLst>
          </p:nvPr>
        </p:nvSpPr>
        <p:spPr>
          <a:xfrm>
            <a:off x="1674296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754C24"/>
                </a:solidFill>
              </a:rPr>
              <a:t>70</a:t>
            </a:r>
            <a:r>
              <a:rPr lang="en-US" altLang="zh-CN" sz="2100" dirty="0">
                <a:solidFill>
                  <a:srgbClr val="754C24"/>
                </a:solidFill>
              </a:rPr>
              <a:t>W</a:t>
            </a:r>
            <a:endParaRPr lang="zh-CN" altLang="en-US" sz="1200" dirty="0">
              <a:solidFill>
                <a:srgbClr val="754C24"/>
              </a:solidFill>
            </a:endParaRPr>
          </a:p>
        </p:txBody>
      </p:sp>
      <p:sp>
        <p:nvSpPr>
          <p:cNvPr id="19" name="MH_Other_1"/>
          <p:cNvSpPr/>
          <p:nvPr>
            <p:custDataLst>
              <p:tags r:id="rId4"/>
            </p:custDataLst>
          </p:nvPr>
        </p:nvSpPr>
        <p:spPr>
          <a:xfrm>
            <a:off x="2462269" y="2584765"/>
            <a:ext cx="1427863" cy="142786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MH_Text_2"/>
          <p:cNvSpPr/>
          <p:nvPr>
            <p:custDataLst>
              <p:tags r:id="rId5"/>
            </p:custDataLst>
          </p:nvPr>
        </p:nvSpPr>
        <p:spPr>
          <a:xfrm>
            <a:off x="3372515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A86300"/>
                </a:solidFill>
              </a:rPr>
              <a:t>60</a:t>
            </a:r>
            <a:r>
              <a:rPr lang="en-US" altLang="zh-CN" sz="2100" dirty="0">
                <a:solidFill>
                  <a:srgbClr val="A86300"/>
                </a:solidFill>
              </a:rPr>
              <a:t>W</a:t>
            </a:r>
            <a:endParaRPr lang="zh-CN" altLang="en-US" sz="1200" dirty="0">
              <a:solidFill>
                <a:srgbClr val="A86300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6"/>
            </p:custDataLst>
          </p:nvPr>
        </p:nvSpPr>
        <p:spPr>
          <a:xfrm>
            <a:off x="4149620" y="1587569"/>
            <a:ext cx="1603120" cy="1603120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MH_Text_3"/>
          <p:cNvSpPr/>
          <p:nvPr>
            <p:custDataLst>
              <p:tags r:id="rId7"/>
            </p:custDataLst>
          </p:nvPr>
        </p:nvSpPr>
        <p:spPr>
          <a:xfrm>
            <a:off x="5072092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chemeClr val="accent1"/>
                </a:solidFill>
              </a:rPr>
              <a:t>80</a:t>
            </a:r>
            <a:r>
              <a:rPr lang="en-US" altLang="zh-CN" sz="21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23" name="MH_SubTitle_1"/>
          <p:cNvSpPr/>
          <p:nvPr>
            <p:custDataLst>
              <p:tags r:id="rId8"/>
            </p:custDataLst>
          </p:nvPr>
        </p:nvSpPr>
        <p:spPr>
          <a:xfrm>
            <a:off x="1835622" y="3190689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4" name="MH_SubTitle_2"/>
          <p:cNvSpPr/>
          <p:nvPr>
            <p:custDataLst>
              <p:tags r:id="rId9"/>
            </p:custDataLst>
          </p:nvPr>
        </p:nvSpPr>
        <p:spPr>
          <a:xfrm>
            <a:off x="3535199" y="2050844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5" name="MH_SubTitle_3"/>
          <p:cNvSpPr/>
          <p:nvPr>
            <p:custDataLst>
              <p:tags r:id="rId10"/>
            </p:custDataLst>
          </p:nvPr>
        </p:nvSpPr>
        <p:spPr>
          <a:xfrm>
            <a:off x="5234777" y="3183897"/>
            <a:ext cx="1067840" cy="408931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500" b="1" dirty="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3898934" y="368456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674296" y="1556969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83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83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4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2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2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2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2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5785506" y="2090532"/>
            <a:ext cx="121444" cy="110847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MH_Other_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6460591" y="2088151"/>
            <a:ext cx="238125" cy="1110853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MH_Other_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4368800" y="1990520"/>
            <a:ext cx="876162" cy="97393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6957081" y="1526176"/>
            <a:ext cx="32147" cy="255984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MH_Other_6"/>
          <p:cNvSpPr/>
          <p:nvPr>
            <p:custDataLst>
              <p:tags r:id="rId7"/>
            </p:custDataLst>
          </p:nvPr>
        </p:nvSpPr>
        <p:spPr>
          <a:xfrm>
            <a:off x="5487850" y="1529748"/>
            <a:ext cx="32147" cy="255985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4" name="MH_Other_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819910" y="1488076"/>
            <a:ext cx="4181215" cy="0"/>
          </a:xfrm>
          <a:prstGeom prst="line">
            <a:avLst/>
          </a:prstGeom>
          <a:noFill/>
          <a:ln w="76200" algn="ctr">
            <a:solidFill>
              <a:srgbClr val="BEBEB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6657043" y="1780970"/>
            <a:ext cx="625079" cy="625078"/>
            <a:chOff x="6657043" y="1780970"/>
            <a:chExt cx="625079" cy="625078"/>
          </a:xfrm>
        </p:grpSpPr>
        <p:sp>
          <p:nvSpPr>
            <p:cNvPr id="25" name="MH_Other_8"/>
            <p:cNvSpPr/>
            <p:nvPr>
              <p:custDataLst>
                <p:tags r:id="rId17"/>
              </p:custDataLst>
            </p:nvPr>
          </p:nvSpPr>
          <p:spPr>
            <a:xfrm>
              <a:off x="6657043" y="1780970"/>
              <a:ext cx="625079" cy="625078"/>
            </a:xfrm>
            <a:prstGeom prst="ellipse">
              <a:avLst/>
            </a:pr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18"/>
              </p:custDataLst>
            </p:nvPr>
          </p:nvSpPr>
          <p:spPr>
            <a:xfrm>
              <a:off x="6730863" y="1853598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添加</a:t>
              </a:r>
              <a:endParaRPr lang="en-US" altLang="zh-CN" sz="90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93766" y="1777397"/>
            <a:ext cx="625078" cy="625079"/>
            <a:chOff x="5193766" y="1777397"/>
            <a:chExt cx="625078" cy="625079"/>
          </a:xfrm>
        </p:grpSpPr>
        <p:sp>
          <p:nvSpPr>
            <p:cNvPr id="27" name="MH_Other_9"/>
            <p:cNvSpPr/>
            <p:nvPr>
              <p:custDataLst>
                <p:tags r:id="rId15"/>
              </p:custDataLst>
            </p:nvPr>
          </p:nvSpPr>
          <p:spPr>
            <a:xfrm>
              <a:off x="5193766" y="1777397"/>
              <a:ext cx="625078" cy="625079"/>
            </a:xfrm>
            <a:prstGeom prst="ellipse">
              <a:avLst/>
            </a:pr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MH_SubTitle_3"/>
            <p:cNvSpPr/>
            <p:nvPr>
              <p:custDataLst>
                <p:tags r:id="rId16"/>
              </p:custDataLst>
            </p:nvPr>
          </p:nvSpPr>
          <p:spPr>
            <a:xfrm>
              <a:off x="5259250" y="1847645"/>
              <a:ext cx="486966" cy="48696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050" kern="0" dirty="0">
                  <a:solidFill>
                    <a:srgbClr val="754C24"/>
                  </a:solidFill>
                </a:rPr>
                <a:t>添加</a:t>
              </a:r>
              <a:endParaRPr lang="en-US" altLang="zh-CN" sz="105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1050" kern="0" dirty="0">
                  <a:solidFill>
                    <a:srgbClr val="754C24"/>
                  </a:solidFill>
                </a:rPr>
                <a:t>文本</a:t>
              </a:r>
            </a:p>
          </p:txBody>
        </p:sp>
      </p:grpSp>
      <p:sp>
        <p:nvSpPr>
          <p:cNvPr id="29" name="MH_Other_10"/>
          <p:cNvSpPr/>
          <p:nvPr>
            <p:custDataLst>
              <p:tags r:id="rId9"/>
            </p:custDataLst>
          </p:nvPr>
        </p:nvSpPr>
        <p:spPr>
          <a:xfrm>
            <a:off x="6907075" y="1427354"/>
            <a:ext cx="132160" cy="13216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MH_Other_11"/>
          <p:cNvSpPr/>
          <p:nvPr>
            <p:custDataLst>
              <p:tags r:id="rId10"/>
            </p:custDataLst>
          </p:nvPr>
        </p:nvSpPr>
        <p:spPr>
          <a:xfrm>
            <a:off x="5437844" y="1429735"/>
            <a:ext cx="132160" cy="13335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67660" y="2887060"/>
            <a:ext cx="625078" cy="625079"/>
            <a:chOff x="5867660" y="2887060"/>
            <a:chExt cx="625078" cy="625079"/>
          </a:xfrm>
        </p:grpSpPr>
        <p:sp>
          <p:nvSpPr>
            <p:cNvPr id="21" name="MH_Other_4"/>
            <p:cNvSpPr/>
            <p:nvPr>
              <p:custDataLst>
                <p:tags r:id="rId13"/>
              </p:custDataLst>
            </p:nvPr>
          </p:nvSpPr>
          <p:spPr>
            <a:xfrm>
              <a:off x="5867660" y="2887060"/>
              <a:ext cx="625078" cy="625079"/>
            </a:xfrm>
            <a:custGeom>
              <a:avLst/>
              <a:gdLst>
                <a:gd name="connsiteX0" fmla="*/ 416654 w 833308"/>
                <a:gd name="connsiteY0" fmla="*/ 0 h 833308"/>
                <a:gd name="connsiteX1" fmla="*/ 833308 w 833308"/>
                <a:gd name="connsiteY1" fmla="*/ 416654 h 833308"/>
                <a:gd name="connsiteX2" fmla="*/ 416654 w 833308"/>
                <a:gd name="connsiteY2" fmla="*/ 833308 h 833308"/>
                <a:gd name="connsiteX3" fmla="*/ 0 w 833308"/>
                <a:gd name="connsiteY3" fmla="*/ 416654 h 833308"/>
                <a:gd name="connsiteX4" fmla="*/ 416654 w 833308"/>
                <a:gd name="connsiteY4" fmla="*/ 0 h 83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08" h="833308">
                  <a:moveTo>
                    <a:pt x="416654" y="0"/>
                  </a:moveTo>
                  <a:cubicBezTo>
                    <a:pt x="646766" y="0"/>
                    <a:pt x="833308" y="186542"/>
                    <a:pt x="833308" y="416654"/>
                  </a:cubicBezTo>
                  <a:cubicBezTo>
                    <a:pt x="833308" y="646766"/>
                    <a:pt x="646766" y="833308"/>
                    <a:pt x="416654" y="833308"/>
                  </a:cubicBezTo>
                  <a:cubicBezTo>
                    <a:pt x="186542" y="833308"/>
                    <a:pt x="0" y="646766"/>
                    <a:pt x="0" y="416654"/>
                  </a:cubicBezTo>
                  <a:cubicBezTo>
                    <a:pt x="0" y="186542"/>
                    <a:pt x="186542" y="0"/>
                    <a:pt x="416654" y="0"/>
                  </a:cubicBez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MH_SubTitle_2"/>
            <p:cNvSpPr/>
            <p:nvPr>
              <p:custDataLst>
                <p:tags r:id="rId14"/>
              </p:custDataLst>
            </p:nvPr>
          </p:nvSpPr>
          <p:spPr>
            <a:xfrm>
              <a:off x="5946241" y="2964452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添加</a:t>
              </a:r>
              <a:endParaRPr lang="en-US" altLang="zh-CN" sz="900" kern="0" dirty="0">
                <a:solidFill>
                  <a:srgbClr val="754C24"/>
                </a:solidFill>
              </a:endParaRPr>
            </a:p>
            <a:p>
              <a:pPr algn="ctr">
                <a:defRPr/>
              </a:pPr>
              <a:r>
                <a:rPr lang="zh-CN" altLang="en-US" sz="900" kern="0" dirty="0">
                  <a:solidFill>
                    <a:srgbClr val="754C24"/>
                  </a:solidFill>
                </a:rPr>
                <a:t>文本</a:t>
              </a:r>
            </a:p>
          </p:txBody>
        </p:sp>
      </p:grpSp>
      <p:cxnSp>
        <p:nvCxnSpPr>
          <p:cNvPr id="32" name="MH_Other_12"/>
          <p:cNvCxnSpPr/>
          <p:nvPr>
            <p:custDataLst>
              <p:tags r:id="rId11"/>
            </p:custDataLst>
          </p:nvPr>
        </p:nvCxnSpPr>
        <p:spPr>
          <a:xfrm>
            <a:off x="1180169" y="2947782"/>
            <a:ext cx="27917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Title_1"/>
          <p:cNvSpPr txBox="1"/>
          <p:nvPr>
            <p:custDataLst>
              <p:tags r:id="rId12"/>
            </p:custDataLst>
          </p:nvPr>
        </p:nvSpPr>
        <p:spPr>
          <a:xfrm>
            <a:off x="1195966" y="2508126"/>
            <a:ext cx="1930676" cy="522685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accent1">
                    <a:lumMod val="75000"/>
                  </a:schemeClr>
                </a:solidFill>
              </a:rPr>
              <a:t>点击此处添加文本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1180169" y="304660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180169" y="3558959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180169" y="4071314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11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11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11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11"/>
                            </p:stCondLst>
                            <p:childTnLst>
                              <p:par>
                                <p:cTn id="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11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11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11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611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9" grpId="0" animBg="1"/>
      <p:bldP spid="30" grpId="0" animBg="1"/>
      <p:bldP spid="33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6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6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6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6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63048" y="2169838"/>
            <a:ext cx="3426620" cy="2814638"/>
            <a:chOff x="3663048" y="2169838"/>
            <a:chExt cx="3426620" cy="2814638"/>
          </a:xfrm>
        </p:grpSpPr>
        <p:cxnSp>
          <p:nvCxnSpPr>
            <p:cNvPr id="18" name="MH_Other_1"/>
            <p:cNvCxnSpPr/>
            <p:nvPr>
              <p:custDataLst>
                <p:tags r:id="rId15"/>
              </p:custDataLst>
            </p:nvPr>
          </p:nvCxnSpPr>
          <p:spPr>
            <a:xfrm>
              <a:off x="6219321" y="2173409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2"/>
            <p:cNvCxnSpPr/>
            <p:nvPr>
              <p:custDataLst>
                <p:tags r:id="rId16"/>
              </p:custDataLst>
            </p:nvPr>
          </p:nvCxnSpPr>
          <p:spPr>
            <a:xfrm>
              <a:off x="6227655" y="2169838"/>
              <a:ext cx="0" cy="76795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3"/>
            <p:cNvCxnSpPr/>
            <p:nvPr>
              <p:custDataLst>
                <p:tags r:id="rId17"/>
              </p:custDataLst>
            </p:nvPr>
          </p:nvCxnSpPr>
          <p:spPr>
            <a:xfrm>
              <a:off x="5365643" y="2941363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4"/>
            <p:cNvCxnSpPr/>
            <p:nvPr>
              <p:custDataLst>
                <p:tags r:id="rId18"/>
              </p:custDataLst>
            </p:nvPr>
          </p:nvCxnSpPr>
          <p:spPr>
            <a:xfrm>
              <a:off x="5373977" y="2937790"/>
              <a:ext cx="0" cy="7679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_5"/>
            <p:cNvCxnSpPr/>
            <p:nvPr>
              <p:custDataLst>
                <p:tags r:id="rId19"/>
              </p:custDataLst>
            </p:nvPr>
          </p:nvCxnSpPr>
          <p:spPr>
            <a:xfrm>
              <a:off x="4514346" y="3705744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MH_Other_6"/>
            <p:cNvCxnSpPr/>
            <p:nvPr>
              <p:custDataLst>
                <p:tags r:id="rId20"/>
              </p:custDataLst>
            </p:nvPr>
          </p:nvCxnSpPr>
          <p:spPr>
            <a:xfrm>
              <a:off x="4522680" y="3705744"/>
              <a:ext cx="0" cy="7691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MH_Other_7"/>
            <p:cNvCxnSpPr/>
            <p:nvPr>
              <p:custDataLst>
                <p:tags r:id="rId21"/>
              </p:custDataLst>
            </p:nvPr>
          </p:nvCxnSpPr>
          <p:spPr>
            <a:xfrm>
              <a:off x="3663048" y="4474888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8"/>
            <p:cNvCxnSpPr/>
            <p:nvPr>
              <p:custDataLst>
                <p:tags r:id="rId22"/>
              </p:custDataLst>
            </p:nvPr>
          </p:nvCxnSpPr>
          <p:spPr>
            <a:xfrm>
              <a:off x="3674955" y="4471316"/>
              <a:ext cx="0" cy="5131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Other_9"/>
          <p:cNvSpPr/>
          <p:nvPr>
            <p:custDataLst>
              <p:tags r:id="rId3"/>
            </p:custDataLst>
          </p:nvPr>
        </p:nvSpPr>
        <p:spPr>
          <a:xfrm>
            <a:off x="6340765" y="1573334"/>
            <a:ext cx="569119" cy="567929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7" name="MH_Other_10"/>
          <p:cNvCxnSpPr/>
          <p:nvPr>
            <p:custDataLst>
              <p:tags r:id="rId4"/>
            </p:custDataLst>
          </p:nvPr>
        </p:nvCxnSpPr>
        <p:spPr>
          <a:xfrm>
            <a:off x="2143811" y="1978147"/>
            <a:ext cx="4196954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1"/>
          <p:cNvSpPr/>
          <p:nvPr>
            <p:custDataLst>
              <p:tags r:id="rId5"/>
            </p:custDataLst>
          </p:nvPr>
        </p:nvSpPr>
        <p:spPr>
          <a:xfrm>
            <a:off x="5516852" y="2341288"/>
            <a:ext cx="567928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9" name="MH_Other_12"/>
          <p:cNvCxnSpPr/>
          <p:nvPr>
            <p:custDataLst>
              <p:tags r:id="rId6"/>
            </p:custDataLst>
          </p:nvPr>
        </p:nvCxnSpPr>
        <p:spPr>
          <a:xfrm>
            <a:off x="2143811" y="2731813"/>
            <a:ext cx="3373041" cy="14288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Other_13"/>
          <p:cNvSpPr/>
          <p:nvPr>
            <p:custDataLst>
              <p:tags r:id="rId7"/>
            </p:custDataLst>
          </p:nvPr>
        </p:nvSpPr>
        <p:spPr>
          <a:xfrm>
            <a:off x="4659602" y="3103288"/>
            <a:ext cx="56911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1" name="MH_Other_14"/>
          <p:cNvCxnSpPr/>
          <p:nvPr>
            <p:custDataLst>
              <p:tags r:id="rId8"/>
            </p:custDataLst>
          </p:nvPr>
        </p:nvCxnSpPr>
        <p:spPr>
          <a:xfrm>
            <a:off x="2143811" y="3487859"/>
            <a:ext cx="2515791" cy="20241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15"/>
          <p:cNvSpPr/>
          <p:nvPr>
            <p:custDataLst>
              <p:tags r:id="rId9"/>
            </p:custDataLst>
          </p:nvPr>
        </p:nvSpPr>
        <p:spPr>
          <a:xfrm>
            <a:off x="3803542" y="3874813"/>
            <a:ext cx="56792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400" dirty="0">
              <a:solidFill>
                <a:srgbClr val="4F4F4F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3" name="MH_Other_16"/>
          <p:cNvCxnSpPr/>
          <p:nvPr>
            <p:custDataLst>
              <p:tags r:id="rId10"/>
            </p:custDataLst>
          </p:nvPr>
        </p:nvCxnSpPr>
        <p:spPr>
          <a:xfrm>
            <a:off x="2128333" y="4285578"/>
            <a:ext cx="1675209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43811" y="1635247"/>
            <a:ext cx="73223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添加文本</a:t>
            </a:r>
          </a:p>
        </p:txBody>
      </p:sp>
      <p:sp>
        <p:nvSpPr>
          <p:cNvPr id="36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28333" y="2405582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38" name="MH_SubTitle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8333" y="3140197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40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8333" y="3945060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2832031" y="1615140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点击此处添加文字描述，可根据需求进行更改。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832031" y="2389246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点击此处添加文字描述，可根据需求进行更改。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832031" y="3126040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</a:t>
            </a:r>
          </a:p>
        </p:txBody>
      </p:sp>
      <p:sp>
        <p:nvSpPr>
          <p:cNvPr id="45" name="矩形 44"/>
          <p:cNvSpPr/>
          <p:nvPr/>
        </p:nvSpPr>
        <p:spPr>
          <a:xfrm>
            <a:off x="2832031" y="3935369"/>
            <a:ext cx="34337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点击添加文字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3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83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83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3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itle_1"/>
          <p:cNvSpPr/>
          <p:nvPr>
            <p:custDataLst>
              <p:tags r:id="rId3"/>
            </p:custDataLst>
          </p:nvPr>
        </p:nvSpPr>
        <p:spPr>
          <a:xfrm>
            <a:off x="1836261" y="1441313"/>
            <a:ext cx="1547813" cy="2957513"/>
          </a:xfrm>
          <a:custGeom>
            <a:avLst/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-1" fmla="*/ 0 w 2751989"/>
              <a:gd name="connsiteY0-2" fmla="*/ 0 h 5256584"/>
              <a:gd name="connsiteX1-3" fmla="*/ 2751989 w 2751989"/>
              <a:gd name="connsiteY1-4" fmla="*/ 0 h 5256584"/>
              <a:gd name="connsiteX2-5" fmla="*/ 2751989 w 2751989"/>
              <a:gd name="connsiteY2-6" fmla="*/ 5256584 h 5256584"/>
              <a:gd name="connsiteX3-7" fmla="*/ 0 w 2751989"/>
              <a:gd name="connsiteY3-8" fmla="*/ 5256584 h 5256584"/>
              <a:gd name="connsiteX4-9" fmla="*/ 91440 w 2751989"/>
              <a:gd name="connsiteY4-10" fmla="*/ 91440 h 5256584"/>
              <a:gd name="connsiteX0-11" fmla="*/ 0 w 2751989"/>
              <a:gd name="connsiteY0-12" fmla="*/ 0 h 5256584"/>
              <a:gd name="connsiteX1-13" fmla="*/ 2751989 w 2751989"/>
              <a:gd name="connsiteY1-14" fmla="*/ 0 h 5256584"/>
              <a:gd name="connsiteX2-15" fmla="*/ 2751989 w 2751989"/>
              <a:gd name="connsiteY2-16" fmla="*/ 5256584 h 5256584"/>
              <a:gd name="connsiteX3-17" fmla="*/ 0 w 2751989"/>
              <a:gd name="connsiteY3-18" fmla="*/ 5256584 h 5256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754C24"/>
                </a:solidFill>
              </a:rPr>
              <a:t>点击添加文本</a:t>
            </a:r>
          </a:p>
        </p:txBody>
      </p:sp>
      <p:sp>
        <p:nvSpPr>
          <p:cNvPr id="19" name="MH_Text_2"/>
          <p:cNvSpPr/>
          <p:nvPr>
            <p:custDataLst>
              <p:tags r:id="rId4"/>
            </p:custDataLst>
          </p:nvPr>
        </p:nvSpPr>
        <p:spPr>
          <a:xfrm>
            <a:off x="3557905" y="3492760"/>
            <a:ext cx="2714625" cy="661988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2"/>
          <p:cNvSpPr/>
          <p:nvPr>
            <p:custDataLst>
              <p:tags r:id="rId5"/>
            </p:custDataLst>
          </p:nvPr>
        </p:nvSpPr>
        <p:spPr>
          <a:xfrm>
            <a:off x="3557905" y="3097473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-1" fmla="*/ 0 w 2808312"/>
              <a:gd name="connsiteY0-2" fmla="*/ 263236 h 800978"/>
              <a:gd name="connsiteX1-3" fmla="*/ 2808312 w 2808312"/>
              <a:gd name="connsiteY1-4" fmla="*/ 0 h 800978"/>
              <a:gd name="connsiteX2-5" fmla="*/ 2808312 w 2808312"/>
              <a:gd name="connsiteY2-6" fmla="*/ 800978 h 800978"/>
              <a:gd name="connsiteX3-7" fmla="*/ 0 w 2808312"/>
              <a:gd name="connsiteY3-8" fmla="*/ 800978 h 800978"/>
              <a:gd name="connsiteX4-9" fmla="*/ 0 w 2808312"/>
              <a:gd name="connsiteY4-10" fmla="*/ 263236 h 800978"/>
              <a:gd name="connsiteX0-11" fmla="*/ 0 w 3002276"/>
              <a:gd name="connsiteY0-12" fmla="*/ 429491 h 800978"/>
              <a:gd name="connsiteX1-13" fmla="*/ 3002276 w 3002276"/>
              <a:gd name="connsiteY1-14" fmla="*/ 0 h 800978"/>
              <a:gd name="connsiteX2-15" fmla="*/ 3002276 w 3002276"/>
              <a:gd name="connsiteY2-16" fmla="*/ 800978 h 800978"/>
              <a:gd name="connsiteX3-17" fmla="*/ 193964 w 3002276"/>
              <a:gd name="connsiteY3-18" fmla="*/ 800978 h 800978"/>
              <a:gd name="connsiteX4-19" fmla="*/ 0 w 3002276"/>
              <a:gd name="connsiteY4-20" fmla="*/ 429491 h 8009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zh-CN" altLang="en-US" sz="1500" dirty="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1" name="MH_Other_1"/>
          <p:cNvSpPr/>
          <p:nvPr>
            <p:custDataLst>
              <p:tags r:id="rId6"/>
            </p:custDataLst>
          </p:nvPr>
        </p:nvSpPr>
        <p:spPr>
          <a:xfrm>
            <a:off x="3161427" y="3255826"/>
            <a:ext cx="607219" cy="607219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</a:rPr>
              <a:t>02</a:t>
            </a:r>
            <a:endParaRPr lang="zh-CN" altLang="en-US" sz="2100" dirty="0">
              <a:solidFill>
                <a:srgbClr val="FFFFFF"/>
              </a:solidFill>
            </a:endParaRPr>
          </a:p>
        </p:txBody>
      </p:sp>
      <p:sp>
        <p:nvSpPr>
          <p:cNvPr id="22" name="MH_Text_1"/>
          <p:cNvSpPr/>
          <p:nvPr>
            <p:custDataLst>
              <p:tags r:id="rId7"/>
            </p:custDataLst>
          </p:nvPr>
        </p:nvSpPr>
        <p:spPr>
          <a:xfrm>
            <a:off x="3557905" y="2191407"/>
            <a:ext cx="2714625" cy="663179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MH_SubTitle_1"/>
          <p:cNvSpPr/>
          <p:nvPr>
            <p:custDataLst>
              <p:tags r:id="rId8"/>
            </p:custDataLst>
          </p:nvPr>
        </p:nvSpPr>
        <p:spPr>
          <a:xfrm>
            <a:off x="3557905" y="1797311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-1" fmla="*/ 0 w 2808312"/>
              <a:gd name="connsiteY0-2" fmla="*/ 263236 h 800978"/>
              <a:gd name="connsiteX1-3" fmla="*/ 2808312 w 2808312"/>
              <a:gd name="connsiteY1-4" fmla="*/ 0 h 800978"/>
              <a:gd name="connsiteX2-5" fmla="*/ 2808312 w 2808312"/>
              <a:gd name="connsiteY2-6" fmla="*/ 800978 h 800978"/>
              <a:gd name="connsiteX3-7" fmla="*/ 0 w 2808312"/>
              <a:gd name="connsiteY3-8" fmla="*/ 800978 h 800978"/>
              <a:gd name="connsiteX4-9" fmla="*/ 0 w 2808312"/>
              <a:gd name="connsiteY4-10" fmla="*/ 263236 h 800978"/>
              <a:gd name="connsiteX0-11" fmla="*/ 0 w 3002276"/>
              <a:gd name="connsiteY0-12" fmla="*/ 429491 h 800978"/>
              <a:gd name="connsiteX1-13" fmla="*/ 3002276 w 3002276"/>
              <a:gd name="connsiteY1-14" fmla="*/ 0 h 800978"/>
              <a:gd name="connsiteX2-15" fmla="*/ 3002276 w 3002276"/>
              <a:gd name="connsiteY2-16" fmla="*/ 800978 h 800978"/>
              <a:gd name="connsiteX3-17" fmla="*/ 193964 w 3002276"/>
              <a:gd name="connsiteY3-18" fmla="*/ 800978 h 800978"/>
              <a:gd name="connsiteX4-19" fmla="*/ 0 w 3002276"/>
              <a:gd name="connsiteY4-20" fmla="*/ 429491 h 8009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zh-CN" altLang="en-US" sz="1500" dirty="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4" name="MH_Other_2"/>
          <p:cNvSpPr/>
          <p:nvPr>
            <p:custDataLst>
              <p:tags r:id="rId9"/>
            </p:custDataLst>
          </p:nvPr>
        </p:nvSpPr>
        <p:spPr>
          <a:xfrm>
            <a:off x="3161427" y="1955663"/>
            <a:ext cx="607219" cy="606029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</a:rPr>
              <a:t>01</a:t>
            </a:r>
            <a:endParaRPr lang="zh-CN" altLang="en-US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11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11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0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0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0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0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9" name="MH_Other_2"/>
          <p:cNvSpPr/>
          <p:nvPr>
            <p:custDataLst>
              <p:tags r:id="rId3"/>
            </p:custDataLst>
          </p:nvPr>
        </p:nvSpPr>
        <p:spPr>
          <a:xfrm>
            <a:off x="1490157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0" name="MH_Other_3"/>
          <p:cNvSpPr/>
          <p:nvPr>
            <p:custDataLst>
              <p:tags r:id="rId4"/>
            </p:custDataLst>
          </p:nvPr>
        </p:nvSpPr>
        <p:spPr>
          <a:xfrm>
            <a:off x="1937831" y="2596453"/>
            <a:ext cx="1120379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MH_SubTitle_1"/>
          <p:cNvSpPr txBox="1"/>
          <p:nvPr>
            <p:custDataLst>
              <p:tags r:id="rId5"/>
            </p:custDataLst>
          </p:nvPr>
        </p:nvSpPr>
        <p:spPr>
          <a:xfrm flipH="1">
            <a:off x="1887826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59188" y="1952324"/>
            <a:ext cx="1753791" cy="1708547"/>
            <a:chOff x="1359188" y="1952324"/>
            <a:chExt cx="1753791" cy="1708547"/>
          </a:xfrm>
        </p:grpSpPr>
        <p:sp>
          <p:nvSpPr>
            <p:cNvPr id="18" name="MH_Other_1"/>
            <p:cNvSpPr/>
            <p:nvPr>
              <p:custDataLst>
                <p:tags r:id="rId23"/>
              </p:custDataLst>
            </p:nvPr>
          </p:nvSpPr>
          <p:spPr>
            <a:xfrm rot="9534581">
              <a:off x="1359188" y="1963040"/>
              <a:ext cx="175379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" name="MH_Other_4"/>
            <p:cNvSpPr/>
            <p:nvPr>
              <p:custDataLst>
                <p:tags r:id="rId24"/>
              </p:custDataLst>
            </p:nvPr>
          </p:nvSpPr>
          <p:spPr>
            <a:xfrm>
              <a:off x="2297401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25"/>
              </p:custDataLst>
            </p:nvPr>
          </p:nvSpPr>
          <p:spPr>
            <a:xfrm>
              <a:off x="240931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" name="MH_Other_6"/>
            <p:cNvSpPr/>
            <p:nvPr>
              <p:custDataLst>
                <p:tags r:id="rId26"/>
              </p:custDataLst>
            </p:nvPr>
          </p:nvSpPr>
          <p:spPr>
            <a:xfrm>
              <a:off x="2521238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MH_Other_8"/>
          <p:cNvSpPr/>
          <p:nvPr>
            <p:custDataLst>
              <p:tags r:id="rId6"/>
            </p:custDataLst>
          </p:nvPr>
        </p:nvSpPr>
        <p:spPr>
          <a:xfrm>
            <a:off x="3321338" y="2170209"/>
            <a:ext cx="402431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MH_Other_9"/>
          <p:cNvSpPr/>
          <p:nvPr>
            <p:custDataLst>
              <p:tags r:id="rId7"/>
            </p:custDataLst>
          </p:nvPr>
        </p:nvSpPr>
        <p:spPr>
          <a:xfrm>
            <a:off x="3769013" y="2596453"/>
            <a:ext cx="1120379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MH_SubTitle_2"/>
          <p:cNvSpPr txBox="1"/>
          <p:nvPr>
            <p:custDataLst>
              <p:tags r:id="rId8"/>
            </p:custDataLst>
          </p:nvPr>
        </p:nvSpPr>
        <p:spPr>
          <a:xfrm flipH="1">
            <a:off x="3717816" y="2347611"/>
            <a:ext cx="1032272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89179" y="1952324"/>
            <a:ext cx="1754981" cy="1708547"/>
            <a:chOff x="3189179" y="1952324"/>
            <a:chExt cx="1754981" cy="1708547"/>
          </a:xfrm>
        </p:grpSpPr>
        <p:sp>
          <p:nvSpPr>
            <p:cNvPr id="25" name="MH_Other_7"/>
            <p:cNvSpPr/>
            <p:nvPr>
              <p:custDataLst>
                <p:tags r:id="rId19"/>
              </p:custDataLst>
            </p:nvPr>
          </p:nvSpPr>
          <p:spPr>
            <a:xfrm rot="9534581">
              <a:off x="3189179" y="1963040"/>
              <a:ext cx="175498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9" name="MH_Other_10"/>
            <p:cNvSpPr/>
            <p:nvPr>
              <p:custDataLst>
                <p:tags r:id="rId20"/>
              </p:custDataLst>
            </p:nvPr>
          </p:nvSpPr>
          <p:spPr>
            <a:xfrm>
              <a:off x="41273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0" name="MH_Other_11"/>
            <p:cNvSpPr/>
            <p:nvPr>
              <p:custDataLst>
                <p:tags r:id="rId21"/>
              </p:custDataLst>
            </p:nvPr>
          </p:nvSpPr>
          <p:spPr>
            <a:xfrm>
              <a:off x="42393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1" name="MH_Other_12"/>
            <p:cNvSpPr/>
            <p:nvPr>
              <p:custDataLst>
                <p:tags r:id="rId22"/>
              </p:custDataLst>
            </p:nvPr>
          </p:nvSpPr>
          <p:spPr>
            <a:xfrm>
              <a:off x="435122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MH_Other_14"/>
          <p:cNvSpPr/>
          <p:nvPr>
            <p:custDataLst>
              <p:tags r:id="rId9"/>
            </p:custDataLst>
          </p:nvPr>
        </p:nvSpPr>
        <p:spPr>
          <a:xfrm>
            <a:off x="5151329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4" name="MH_Other_15"/>
          <p:cNvSpPr/>
          <p:nvPr>
            <p:custDataLst>
              <p:tags r:id="rId10"/>
            </p:custDataLst>
          </p:nvPr>
        </p:nvSpPr>
        <p:spPr>
          <a:xfrm>
            <a:off x="5600194" y="2596453"/>
            <a:ext cx="1119188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5" name="MH_SubTitle_3"/>
          <p:cNvSpPr txBox="1"/>
          <p:nvPr>
            <p:custDataLst>
              <p:tags r:id="rId11"/>
            </p:custDataLst>
          </p:nvPr>
        </p:nvSpPr>
        <p:spPr>
          <a:xfrm flipH="1">
            <a:off x="5548998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添加文本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020361" y="1952324"/>
            <a:ext cx="1753790" cy="1708547"/>
            <a:chOff x="5020361" y="1952324"/>
            <a:chExt cx="1753790" cy="1708547"/>
          </a:xfrm>
        </p:grpSpPr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>
            <a:xfrm rot="9534581">
              <a:off x="5020361" y="1963040"/>
              <a:ext cx="1753790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MH_Other_16"/>
            <p:cNvSpPr/>
            <p:nvPr>
              <p:custDataLst>
                <p:tags r:id="rId16"/>
              </p:custDataLst>
            </p:nvPr>
          </p:nvSpPr>
          <p:spPr>
            <a:xfrm>
              <a:off x="5958573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7" name="MH_Other_17"/>
            <p:cNvSpPr/>
            <p:nvPr>
              <p:custDataLst>
                <p:tags r:id="rId17"/>
              </p:custDataLst>
            </p:nvPr>
          </p:nvSpPr>
          <p:spPr>
            <a:xfrm>
              <a:off x="60704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8" name="MH_Other_18"/>
            <p:cNvSpPr/>
            <p:nvPr>
              <p:custDataLst>
                <p:tags r:id="rId18"/>
              </p:custDataLst>
            </p:nvPr>
          </p:nvSpPr>
          <p:spPr>
            <a:xfrm>
              <a:off x="61824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39023" y="2808384"/>
            <a:ext cx="101203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1000" dirty="0">
                <a:latin typeface="+mn-lt"/>
                <a:ea typeface="+mn-ea"/>
              </a:rPr>
              <a:t>点击此处添加文本描述</a:t>
            </a:r>
          </a:p>
        </p:txBody>
      </p:sp>
      <p:sp>
        <p:nvSpPr>
          <p:cNvPr id="40" name="MH_Text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69013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dirty="0"/>
              <a:t>点击此处添加文本描述</a:t>
            </a:r>
          </a:p>
        </p:txBody>
      </p:sp>
      <p:sp>
        <p:nvSpPr>
          <p:cNvPr id="41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00194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dirty="0"/>
              <a:t>点击此处添加文本描述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7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7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7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27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/>
      <p:bldP spid="26" grpId="0" animBg="1"/>
      <p:bldP spid="27" grpId="0" animBg="1"/>
      <p:bldP spid="28" grpId="0"/>
      <p:bldP spid="33" grpId="0" animBg="1"/>
      <p:bldP spid="34" grpId="0" animBg="1"/>
      <p:bldP spid="35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106206" y="177800"/>
            <a:ext cx="3804553" cy="4806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4806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3" cstate="screen"/>
          <a:srcRect l="69281" t="90522" b="680"/>
          <a:stretch>
            <a:fillRect/>
          </a:stretch>
        </p:blipFill>
        <p:spPr>
          <a:xfrm rot="5400000">
            <a:off x="5819827" y="-2916875"/>
            <a:ext cx="226606" cy="6152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3" cstate="screen"/>
          <a:srcRect l="69281" t="90522" b="680"/>
          <a:stretch>
            <a:fillRect/>
          </a:stretch>
        </p:blipFill>
        <p:spPr>
          <a:xfrm rot="5400000">
            <a:off x="5819966" y="1900769"/>
            <a:ext cx="226606" cy="61525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3472" y="498687"/>
            <a:ext cx="2054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目录</a:t>
            </a:r>
            <a:endParaRPr lang="en-US" altLang="zh-CN" sz="4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CONTENTS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9168" y="182769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28248" y="1890855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41" name="PA_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4534676" y="1874472"/>
            <a:ext cx="680514" cy="52136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119168" y="2446506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28248" y="2509670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52" name="PA_图片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4534676" y="2493287"/>
            <a:ext cx="680514" cy="52136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5119168" y="306532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728248" y="3128485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58" name="PA_图片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4534676" y="3112102"/>
            <a:ext cx="680514" cy="521361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5119168" y="3684137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endParaRPr lang="zh-CN" altLang="en-US" sz="12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728248" y="3747301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64" name="PA_图片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4534676" y="3730918"/>
            <a:ext cx="680514" cy="521361"/>
          </a:xfrm>
          <a:prstGeom prst="rect">
            <a:avLst/>
          </a:prstGeom>
        </p:spPr>
      </p:pic>
      <p:cxnSp>
        <p:nvCxnSpPr>
          <p:cNvPr id="44" name="PA_直接连接符 43"/>
          <p:cNvCxnSpPr/>
          <p:nvPr>
            <p:custDataLst>
              <p:tags r:id="rId6"/>
            </p:custDataLst>
          </p:nvPr>
        </p:nvCxnSpPr>
        <p:spPr>
          <a:xfrm>
            <a:off x="5205664" y="226239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3"/>
          <p:cNvCxnSpPr/>
          <p:nvPr>
            <p:custDataLst>
              <p:tags r:id="rId7"/>
            </p:custDataLst>
          </p:nvPr>
        </p:nvCxnSpPr>
        <p:spPr>
          <a:xfrm>
            <a:off x="5205664" y="2881205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43"/>
          <p:cNvCxnSpPr/>
          <p:nvPr>
            <p:custDataLst>
              <p:tags r:id="rId8"/>
            </p:custDataLst>
          </p:nvPr>
        </p:nvCxnSpPr>
        <p:spPr>
          <a:xfrm>
            <a:off x="5205664" y="350002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43"/>
          <p:cNvCxnSpPr/>
          <p:nvPr>
            <p:custDataLst>
              <p:tags r:id="rId9"/>
            </p:custDataLst>
          </p:nvPr>
        </p:nvCxnSpPr>
        <p:spPr>
          <a:xfrm>
            <a:off x="5205664" y="4118836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9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1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1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1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1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/>
          <p:nvPr>
            <p:custDataLst>
              <p:tags r:id="rId3"/>
            </p:custDataLst>
          </p:nvPr>
        </p:nvSpPr>
        <p:spPr bwMode="auto">
          <a:xfrm>
            <a:off x="2017643" y="2357412"/>
            <a:ext cx="3638550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9" name="MH_Other_2"/>
          <p:cNvSpPr/>
          <p:nvPr>
            <p:custDataLst>
              <p:tags r:id="rId4"/>
            </p:custDataLst>
          </p:nvPr>
        </p:nvSpPr>
        <p:spPr bwMode="auto">
          <a:xfrm>
            <a:off x="2860605" y="2507431"/>
            <a:ext cx="2795588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MH_Other_3"/>
          <p:cNvSpPr/>
          <p:nvPr>
            <p:custDataLst>
              <p:tags r:id="rId5"/>
            </p:custDataLst>
          </p:nvPr>
        </p:nvSpPr>
        <p:spPr bwMode="auto">
          <a:xfrm>
            <a:off x="3748812" y="250743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MH_Other_4"/>
          <p:cNvSpPr/>
          <p:nvPr>
            <p:custDataLst>
              <p:tags r:id="rId6"/>
            </p:custDataLst>
          </p:nvPr>
        </p:nvSpPr>
        <p:spPr bwMode="auto">
          <a:xfrm>
            <a:off x="4679881" y="2507431"/>
            <a:ext cx="1065610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4731" y="1470396"/>
            <a:ext cx="809625" cy="809625"/>
            <a:chOff x="1574731" y="1470396"/>
            <a:chExt cx="809625" cy="809625"/>
          </a:xfrm>
        </p:grpSpPr>
        <p:sp>
          <p:nvSpPr>
            <p:cNvPr id="22" name="MH_SubTitle_1"/>
            <p:cNvSpPr/>
            <p:nvPr>
              <p:custDataLst>
                <p:tags r:id="rId26"/>
              </p:custDataLst>
            </p:nvPr>
          </p:nvSpPr>
          <p:spPr>
            <a:xfrm>
              <a:off x="1574731" y="1470396"/>
              <a:ext cx="809625" cy="809625"/>
            </a:xfrm>
            <a:custGeom>
              <a:avLst/>
              <a:gdLst>
                <a:gd name="connsiteX0" fmla="*/ 604570 w 1209140"/>
                <a:gd name="connsiteY0" fmla="*/ 133006 h 1209140"/>
                <a:gd name="connsiteX1" fmla="*/ 133006 w 1209140"/>
                <a:gd name="connsiteY1" fmla="*/ 604570 h 1209140"/>
                <a:gd name="connsiteX2" fmla="*/ 604570 w 1209140"/>
                <a:gd name="connsiteY2" fmla="*/ 1076134 h 1209140"/>
                <a:gd name="connsiteX3" fmla="*/ 1076134 w 1209140"/>
                <a:gd name="connsiteY3" fmla="*/ 604570 h 1209140"/>
                <a:gd name="connsiteX4" fmla="*/ 604570 w 1209140"/>
                <a:gd name="connsiteY4" fmla="*/ 133006 h 1209140"/>
                <a:gd name="connsiteX5" fmla="*/ 604570 w 1209140"/>
                <a:gd name="connsiteY5" fmla="*/ 0 h 1209140"/>
                <a:gd name="connsiteX6" fmla="*/ 1209140 w 1209140"/>
                <a:gd name="connsiteY6" fmla="*/ 604570 h 1209140"/>
                <a:gd name="connsiteX7" fmla="*/ 604570 w 1209140"/>
                <a:gd name="connsiteY7" fmla="*/ 1209140 h 1209140"/>
                <a:gd name="connsiteX8" fmla="*/ 0 w 1209140"/>
                <a:gd name="connsiteY8" fmla="*/ 604570 h 1209140"/>
                <a:gd name="connsiteX9" fmla="*/ 604570 w 1209140"/>
                <a:gd name="connsiteY9" fmla="*/ 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33006"/>
                  </a:moveTo>
                  <a:cubicBezTo>
                    <a:pt x="344132" y="133006"/>
                    <a:pt x="133006" y="344132"/>
                    <a:pt x="133006" y="604570"/>
                  </a:cubicBezTo>
                  <a:cubicBezTo>
                    <a:pt x="133006" y="865008"/>
                    <a:pt x="344132" y="1076134"/>
                    <a:pt x="604570" y="1076134"/>
                  </a:cubicBezTo>
                  <a:cubicBezTo>
                    <a:pt x="865008" y="1076134"/>
                    <a:pt x="1076134" y="865008"/>
                    <a:pt x="1076134" y="604570"/>
                  </a:cubicBezTo>
                  <a:cubicBezTo>
                    <a:pt x="1076134" y="344132"/>
                    <a:pt x="865008" y="133006"/>
                    <a:pt x="604570" y="133006"/>
                  </a:cubicBezTo>
                  <a:close/>
                  <a:moveTo>
                    <a:pt x="604570" y="0"/>
                  </a:moveTo>
                  <a:cubicBezTo>
                    <a:pt x="938465" y="0"/>
                    <a:pt x="1209140" y="270675"/>
                    <a:pt x="1209140" y="604570"/>
                  </a:cubicBezTo>
                  <a:cubicBezTo>
                    <a:pt x="1209140" y="938465"/>
                    <a:pt x="938465" y="1209140"/>
                    <a:pt x="604570" y="1209140"/>
                  </a:cubicBezTo>
                  <a:cubicBezTo>
                    <a:pt x="270675" y="1209140"/>
                    <a:pt x="0" y="938465"/>
                    <a:pt x="0" y="604570"/>
                  </a:cubicBezTo>
                  <a:cubicBezTo>
                    <a:pt x="0" y="270675"/>
                    <a:pt x="270675" y="0"/>
                    <a:pt x="604570" y="0"/>
                  </a:cubicBez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243000" rIns="54000" bIns="135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754C24"/>
                  </a:solidFill>
                </a:rPr>
                <a:t>添加文本</a:t>
              </a:r>
            </a:p>
          </p:txBody>
        </p:sp>
        <p:sp>
          <p:nvSpPr>
            <p:cNvPr id="23" name="MH_Other_5"/>
            <p:cNvSpPr/>
            <p:nvPr>
              <p:custDataLst>
                <p:tags r:id="rId27"/>
              </p:custDataLst>
            </p:nvPr>
          </p:nvSpPr>
          <p:spPr>
            <a:xfrm>
              <a:off x="1680697" y="1559694"/>
              <a:ext cx="596503" cy="211931"/>
            </a:xfrm>
            <a:custGeom>
              <a:avLst/>
              <a:gdLst/>
              <a:ahLst/>
              <a:cxnLst/>
              <a:rect l="l" t="t" r="r" b="b"/>
              <a:pathLst>
                <a:path w="1538370" h="548701">
                  <a:moveTo>
                    <a:pt x="769185" y="0"/>
                  </a:moveTo>
                  <a:cubicBezTo>
                    <a:pt x="1125831" y="0"/>
                    <a:pt x="1428933" y="229248"/>
                    <a:pt x="1538370" y="548701"/>
                  </a:cubicBezTo>
                  <a:lnTo>
                    <a:pt x="0" y="548701"/>
                  </a:lnTo>
                  <a:cubicBezTo>
                    <a:pt x="109438" y="229248"/>
                    <a:pt x="412539" y="0"/>
                    <a:pt x="76918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01</a:t>
              </a:r>
            </a:p>
          </p:txBody>
        </p:sp>
      </p:grpSp>
      <p:sp>
        <p:nvSpPr>
          <p:cNvPr id="24" name="MH_Other_6"/>
          <p:cNvSpPr/>
          <p:nvPr>
            <p:custDataLst>
              <p:tags r:id="rId7"/>
            </p:custDataLst>
          </p:nvPr>
        </p:nvSpPr>
        <p:spPr>
          <a:xfrm>
            <a:off x="2743925" y="221334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5" name="MH_Other_7"/>
          <p:cNvSpPr/>
          <p:nvPr>
            <p:custDataLst>
              <p:tags r:id="rId8"/>
            </p:custDataLst>
          </p:nvPr>
        </p:nvSpPr>
        <p:spPr bwMode="auto">
          <a:xfrm flipV="1">
            <a:off x="2025978" y="2945581"/>
            <a:ext cx="3637359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6" name="MH_Other_8"/>
          <p:cNvSpPr/>
          <p:nvPr>
            <p:custDataLst>
              <p:tags r:id="rId9"/>
            </p:custDataLst>
          </p:nvPr>
        </p:nvSpPr>
        <p:spPr bwMode="auto">
          <a:xfrm flipV="1">
            <a:off x="2868940" y="2945581"/>
            <a:ext cx="2794397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7" name="MH_Other_9"/>
          <p:cNvSpPr/>
          <p:nvPr>
            <p:custDataLst>
              <p:tags r:id="rId10"/>
            </p:custDataLst>
          </p:nvPr>
        </p:nvSpPr>
        <p:spPr bwMode="auto">
          <a:xfrm flipV="1">
            <a:off x="3755956" y="294558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MH_Other_10"/>
          <p:cNvSpPr/>
          <p:nvPr>
            <p:custDataLst>
              <p:tags r:id="rId11"/>
            </p:custDataLst>
          </p:nvPr>
        </p:nvSpPr>
        <p:spPr bwMode="auto">
          <a:xfrm flipV="1">
            <a:off x="4688216" y="2945581"/>
            <a:ext cx="1064419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-1" fmla="*/ 6306410 w 6306410"/>
              <a:gd name="connsiteY0-2" fmla="*/ 0 h 720080"/>
              <a:gd name="connsiteX1-3" fmla="*/ 6306410 w 6306410"/>
              <a:gd name="connsiteY1-4" fmla="*/ 720080 h 720080"/>
              <a:gd name="connsiteX2-5" fmla="*/ 720080 w 6306410"/>
              <a:gd name="connsiteY2-6" fmla="*/ 720080 h 720080"/>
              <a:gd name="connsiteX3-7" fmla="*/ 0 w 6306410"/>
              <a:gd name="connsiteY3-8" fmla="*/ 0 h 720080"/>
              <a:gd name="connsiteX0-9" fmla="*/ 6306410 w 6306410"/>
              <a:gd name="connsiteY0-10" fmla="*/ 720080 h 720080"/>
              <a:gd name="connsiteX1-11" fmla="*/ 720080 w 6306410"/>
              <a:gd name="connsiteY1-12" fmla="*/ 720080 h 720080"/>
              <a:gd name="connsiteX2-13" fmla="*/ 0 w 6306410"/>
              <a:gd name="connsiteY2-14" fmla="*/ 0 h 720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43273" y="1702566"/>
            <a:ext cx="2121412" cy="2103124"/>
            <a:chOff x="5043273" y="1702566"/>
            <a:chExt cx="2121412" cy="21031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273" y="1702566"/>
              <a:ext cx="2121412" cy="2103124"/>
            </a:xfrm>
            <a:prstGeom prst="rect">
              <a:avLst/>
            </a:prstGeom>
          </p:spPr>
        </p:pic>
        <p:sp>
          <p:nvSpPr>
            <p:cNvPr id="30" name="MH_Title_1"/>
            <p:cNvSpPr/>
            <p:nvPr>
              <p:custDataLst>
                <p:tags r:id="rId25"/>
              </p:custDataLst>
            </p:nvPr>
          </p:nvSpPr>
          <p:spPr>
            <a:xfrm>
              <a:off x="5568087" y="2280021"/>
              <a:ext cx="1064419" cy="1065610"/>
            </a:xfrm>
            <a:prstGeom prst="ellipse">
              <a:avLst/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FFFFFF"/>
                  </a:solidFill>
                </a:rPr>
                <a:t>LOREM</a:t>
              </a:r>
              <a:endParaRPr lang="en-US" sz="15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MH_Other_11"/>
          <p:cNvSpPr/>
          <p:nvPr>
            <p:custDataLst>
              <p:tags r:id="rId12"/>
            </p:custDataLst>
          </p:nvPr>
        </p:nvSpPr>
        <p:spPr>
          <a:xfrm>
            <a:off x="3638085" y="221334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2" name="MH_Other_12"/>
          <p:cNvSpPr/>
          <p:nvPr>
            <p:custDataLst>
              <p:tags r:id="rId13"/>
            </p:custDataLst>
          </p:nvPr>
        </p:nvSpPr>
        <p:spPr>
          <a:xfrm>
            <a:off x="4533435" y="2213346"/>
            <a:ext cx="192881" cy="192881"/>
          </a:xfrm>
          <a:prstGeom prst="ellipse">
            <a:avLst/>
          </a:prstGeom>
          <a:blipFill>
            <a:blip r:embed="rId35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3" name="MH_Other_13"/>
          <p:cNvSpPr/>
          <p:nvPr>
            <p:custDataLst>
              <p:tags r:id="rId14"/>
            </p:custDataLst>
          </p:nvPr>
        </p:nvSpPr>
        <p:spPr>
          <a:xfrm>
            <a:off x="274392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4" name="MH_Other_14"/>
          <p:cNvSpPr/>
          <p:nvPr>
            <p:custDataLst>
              <p:tags r:id="rId15"/>
            </p:custDataLst>
          </p:nvPr>
        </p:nvSpPr>
        <p:spPr>
          <a:xfrm>
            <a:off x="363808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5" name="MH_Other_15"/>
          <p:cNvSpPr/>
          <p:nvPr>
            <p:custDataLst>
              <p:tags r:id="rId16"/>
            </p:custDataLst>
          </p:nvPr>
        </p:nvSpPr>
        <p:spPr>
          <a:xfrm>
            <a:off x="453343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21266" y="1728762"/>
            <a:ext cx="839390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dirty="0">
                <a:latin typeface="+mn-lt"/>
                <a:ea typeface="+mn-ea"/>
                <a:cs typeface="Times New Roman" panose="02020603050405020304" pitchFamily="18" charset="0"/>
              </a:rPr>
              <a:t>添加文本</a:t>
            </a:r>
          </a:p>
        </p:txBody>
      </p:sp>
      <p:sp>
        <p:nvSpPr>
          <p:cNvPr id="37" name="MH_Text_3"/>
          <p:cNvSpPr txBox="1"/>
          <p:nvPr>
            <p:custDataLst>
              <p:tags r:id="rId18"/>
            </p:custDataLst>
          </p:nvPr>
        </p:nvSpPr>
        <p:spPr>
          <a:xfrm>
            <a:off x="3315424" y="1728762"/>
            <a:ext cx="83820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</a:p>
        </p:txBody>
      </p:sp>
      <p:sp>
        <p:nvSpPr>
          <p:cNvPr id="38" name="MH_Text_5"/>
          <p:cNvSpPr txBox="1"/>
          <p:nvPr>
            <p:custDataLst>
              <p:tags r:id="rId19"/>
            </p:custDataLst>
          </p:nvPr>
        </p:nvSpPr>
        <p:spPr>
          <a:xfrm>
            <a:off x="4209585" y="1728762"/>
            <a:ext cx="83939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</a:p>
        </p:txBody>
      </p:sp>
      <p:sp>
        <p:nvSpPr>
          <p:cNvPr id="39" name="MH_Text_2"/>
          <p:cNvSpPr txBox="1"/>
          <p:nvPr>
            <p:custDataLst>
              <p:tags r:id="rId20"/>
            </p:custDataLst>
          </p:nvPr>
        </p:nvSpPr>
        <p:spPr>
          <a:xfrm>
            <a:off x="2421266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添加文本</a:t>
            </a:r>
          </a:p>
        </p:txBody>
      </p:sp>
      <p:sp>
        <p:nvSpPr>
          <p:cNvPr id="40" name="MH_Text_4"/>
          <p:cNvSpPr txBox="1"/>
          <p:nvPr>
            <p:custDataLst>
              <p:tags r:id="rId21"/>
            </p:custDataLst>
          </p:nvPr>
        </p:nvSpPr>
        <p:spPr>
          <a:xfrm>
            <a:off x="3315424" y="3656383"/>
            <a:ext cx="83820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</a:p>
        </p:txBody>
      </p:sp>
      <p:sp>
        <p:nvSpPr>
          <p:cNvPr id="41" name="MH_Text_6"/>
          <p:cNvSpPr txBox="1"/>
          <p:nvPr>
            <p:custDataLst>
              <p:tags r:id="rId22"/>
            </p:custDataLst>
          </p:nvPr>
        </p:nvSpPr>
        <p:spPr>
          <a:xfrm>
            <a:off x="4209585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zh-CN" altLang="en-US" sz="1200" b="0" dirty="0">
                <a:solidFill>
                  <a:schemeClr val="tx1"/>
                </a:solidFill>
                <a:cs typeface="Times New Roman" panose="02020603050405020304" pitchFamily="18" charset="0"/>
              </a:rPr>
              <a:t>添加文本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81874" y="3477790"/>
            <a:ext cx="809625" cy="809625"/>
            <a:chOff x="1581874" y="3477790"/>
            <a:chExt cx="809625" cy="809625"/>
          </a:xfrm>
        </p:grpSpPr>
        <p:sp>
          <p:nvSpPr>
            <p:cNvPr id="29" name="MH_SubTitle_2"/>
            <p:cNvSpPr/>
            <p:nvPr>
              <p:custDataLst>
                <p:tags r:id="rId23"/>
              </p:custDataLst>
            </p:nvPr>
          </p:nvSpPr>
          <p:spPr>
            <a:xfrm flipH="1">
              <a:off x="1581874" y="3477790"/>
              <a:ext cx="809625" cy="809625"/>
            </a:xfrm>
            <a:custGeom>
              <a:avLst/>
              <a:gdLst>
                <a:gd name="connsiteX0" fmla="*/ 604570 w 1209140"/>
                <a:gd name="connsiteY0" fmla="*/ 1076134 h 1209140"/>
                <a:gd name="connsiteX1" fmla="*/ 133006 w 1209140"/>
                <a:gd name="connsiteY1" fmla="*/ 604570 h 1209140"/>
                <a:gd name="connsiteX2" fmla="*/ 604570 w 1209140"/>
                <a:gd name="connsiteY2" fmla="*/ 133006 h 1209140"/>
                <a:gd name="connsiteX3" fmla="*/ 1076134 w 1209140"/>
                <a:gd name="connsiteY3" fmla="*/ 604570 h 1209140"/>
                <a:gd name="connsiteX4" fmla="*/ 604570 w 1209140"/>
                <a:gd name="connsiteY4" fmla="*/ 1076134 h 1209140"/>
                <a:gd name="connsiteX5" fmla="*/ 604570 w 1209140"/>
                <a:gd name="connsiteY5" fmla="*/ 1209140 h 1209140"/>
                <a:gd name="connsiteX6" fmla="*/ 1209140 w 1209140"/>
                <a:gd name="connsiteY6" fmla="*/ 604570 h 1209140"/>
                <a:gd name="connsiteX7" fmla="*/ 604570 w 1209140"/>
                <a:gd name="connsiteY7" fmla="*/ 0 h 1209140"/>
                <a:gd name="connsiteX8" fmla="*/ 0 w 1209140"/>
                <a:gd name="connsiteY8" fmla="*/ 604570 h 1209140"/>
                <a:gd name="connsiteX9" fmla="*/ 604570 w 1209140"/>
                <a:gd name="connsiteY9" fmla="*/ 120914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076134"/>
                  </a:moveTo>
                  <a:cubicBezTo>
                    <a:pt x="344132" y="1076134"/>
                    <a:pt x="133006" y="865008"/>
                    <a:pt x="133006" y="604570"/>
                  </a:cubicBezTo>
                  <a:cubicBezTo>
                    <a:pt x="133006" y="344132"/>
                    <a:pt x="344132" y="133006"/>
                    <a:pt x="604570" y="133006"/>
                  </a:cubicBezTo>
                  <a:cubicBezTo>
                    <a:pt x="865008" y="133006"/>
                    <a:pt x="1076134" y="344132"/>
                    <a:pt x="1076134" y="604570"/>
                  </a:cubicBezTo>
                  <a:cubicBezTo>
                    <a:pt x="1076134" y="865008"/>
                    <a:pt x="865008" y="1076134"/>
                    <a:pt x="604570" y="1076134"/>
                  </a:cubicBezTo>
                  <a:close/>
                  <a:moveTo>
                    <a:pt x="604570" y="1209140"/>
                  </a:moveTo>
                  <a:cubicBezTo>
                    <a:pt x="938465" y="1209140"/>
                    <a:pt x="1209140" y="938465"/>
                    <a:pt x="1209140" y="604570"/>
                  </a:cubicBezTo>
                  <a:cubicBezTo>
                    <a:pt x="1209140" y="270675"/>
                    <a:pt x="938465" y="0"/>
                    <a:pt x="604570" y="0"/>
                  </a:cubicBezTo>
                  <a:cubicBezTo>
                    <a:pt x="270675" y="0"/>
                    <a:pt x="0" y="270675"/>
                    <a:pt x="0" y="604570"/>
                  </a:cubicBezTo>
                  <a:cubicBezTo>
                    <a:pt x="0" y="938465"/>
                    <a:pt x="270675" y="1209140"/>
                    <a:pt x="604570" y="1209140"/>
                  </a:cubicBez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0" rIns="54000" bIns="216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754C24"/>
                  </a:solidFill>
                </a:rPr>
                <a:t>添加文本</a:t>
              </a:r>
            </a:p>
          </p:txBody>
        </p:sp>
        <p:sp>
          <p:nvSpPr>
            <p:cNvPr id="42" name="MH_Other_16"/>
            <p:cNvSpPr/>
            <p:nvPr>
              <p:custDataLst>
                <p:tags r:id="rId24"/>
              </p:custDataLst>
            </p:nvPr>
          </p:nvSpPr>
          <p:spPr>
            <a:xfrm>
              <a:off x="1687841" y="3986187"/>
              <a:ext cx="596503" cy="213122"/>
            </a:xfrm>
            <a:custGeom>
              <a:avLst/>
              <a:gdLst/>
              <a:ahLst/>
              <a:cxnLst/>
              <a:rect l="l" t="t" r="r" b="b"/>
              <a:pathLst>
                <a:path w="890755" h="317712">
                  <a:moveTo>
                    <a:pt x="0" y="0"/>
                  </a:moveTo>
                  <a:lnTo>
                    <a:pt x="890755" y="0"/>
                  </a:lnTo>
                  <a:cubicBezTo>
                    <a:pt x="827388" y="184972"/>
                    <a:pt x="651885" y="317712"/>
                    <a:pt x="445378" y="317712"/>
                  </a:cubicBezTo>
                  <a:cubicBezTo>
                    <a:pt x="238871" y="317712"/>
                    <a:pt x="63368" y="18497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54000" anchor="ctr"/>
            <a:lstStyle/>
            <a:p>
              <a:pPr algn="ctr">
                <a:defRPr/>
              </a:pPr>
              <a:r>
                <a:rPr lang="en-US" altLang="zh-CN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itchFamily="34" charset="0"/>
                  <a:ea typeface="微软雅黑" panose="020B0503020204020204" charset="-122"/>
                  <a:cs typeface="Times New Roman" panose="02020603050405020304" pitchFamily="18" charset="0"/>
                </a:rPr>
                <a:t>02</a:t>
              </a:r>
              <a:endParaRPr lang="zh-CN" altLang="en-US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3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83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83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83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83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83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83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83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83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5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5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5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5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SubTitle_2"/>
          <p:cNvSpPr/>
          <p:nvPr>
            <p:custDataLst>
              <p:tags r:id="rId3"/>
            </p:custDataLst>
          </p:nvPr>
        </p:nvSpPr>
        <p:spPr>
          <a:xfrm flipH="1">
            <a:off x="3529479" y="1315050"/>
            <a:ext cx="1533891" cy="15338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754C24"/>
                </a:solidFill>
              </a:rPr>
              <a:t>添加</a:t>
            </a:r>
            <a:endParaRPr lang="en-US" altLang="zh-CN" sz="14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400" dirty="0">
                <a:solidFill>
                  <a:srgbClr val="754C24"/>
                </a:solidFill>
              </a:rPr>
              <a:t>文本</a:t>
            </a:r>
          </a:p>
        </p:txBody>
      </p:sp>
      <p:sp>
        <p:nvSpPr>
          <p:cNvPr id="19" name="MH_SubTitle_1"/>
          <p:cNvSpPr/>
          <p:nvPr>
            <p:custDataLst>
              <p:tags r:id="rId4"/>
            </p:custDataLst>
          </p:nvPr>
        </p:nvSpPr>
        <p:spPr>
          <a:xfrm flipH="1">
            <a:off x="1801690" y="1661412"/>
            <a:ext cx="1188983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添加</a:t>
            </a:r>
            <a:endParaRPr lang="en-US" altLang="zh-CN" sz="12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文本</a:t>
            </a:r>
          </a:p>
        </p:txBody>
      </p:sp>
      <p:sp>
        <p:nvSpPr>
          <p:cNvPr id="20" name="MH_SubTitle_3"/>
          <p:cNvSpPr/>
          <p:nvPr>
            <p:custDataLst>
              <p:tags r:id="rId5"/>
            </p:custDataLst>
          </p:nvPr>
        </p:nvSpPr>
        <p:spPr>
          <a:xfrm flipH="1">
            <a:off x="5576550" y="1661412"/>
            <a:ext cx="1188984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添加</a:t>
            </a:r>
            <a:endParaRPr lang="en-US" altLang="zh-CN" sz="1200" dirty="0">
              <a:solidFill>
                <a:srgbClr val="754C24"/>
              </a:solidFill>
            </a:endParaRPr>
          </a:p>
          <a:p>
            <a:pPr algn="ctr">
              <a:defRPr/>
            </a:pPr>
            <a:r>
              <a:rPr lang="zh-CN" altLang="en-US" sz="1200" dirty="0">
                <a:solidFill>
                  <a:srgbClr val="754C24"/>
                </a:solidFill>
              </a:rPr>
              <a:t>文本</a:t>
            </a:r>
          </a:p>
        </p:txBody>
      </p:sp>
      <p:cxnSp>
        <p:nvCxnSpPr>
          <p:cNvPr id="21" name="MH_Other_1"/>
          <p:cNvCxnSpPr/>
          <p:nvPr>
            <p:custDataLst>
              <p:tags r:id="rId6"/>
            </p:custDataLst>
          </p:nvPr>
        </p:nvCxnSpPr>
        <p:spPr>
          <a:xfrm>
            <a:off x="2395453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2"/>
          <p:cNvCxnSpPr/>
          <p:nvPr>
            <p:custDataLst>
              <p:tags r:id="rId7"/>
            </p:custDataLst>
          </p:nvPr>
        </p:nvCxnSpPr>
        <p:spPr>
          <a:xfrm>
            <a:off x="4294969" y="2690313"/>
            <a:ext cx="0" cy="59521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3"/>
          <p:cNvCxnSpPr/>
          <p:nvPr>
            <p:custDataLst>
              <p:tags r:id="rId8"/>
            </p:custDataLst>
          </p:nvPr>
        </p:nvCxnSpPr>
        <p:spPr>
          <a:xfrm>
            <a:off x="6177591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41171" y="3399046"/>
            <a:ext cx="1519119" cy="13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MH_Text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328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MH_Text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900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1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11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 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7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7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7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7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7" name="MH_Other_1"/>
          <p:cNvSpPr/>
          <p:nvPr>
            <p:custDataLst>
              <p:tags r:id="rId3"/>
            </p:custDataLst>
          </p:nvPr>
        </p:nvSpPr>
        <p:spPr>
          <a:xfrm rot="20946086">
            <a:off x="2072667" y="3315553"/>
            <a:ext cx="1990725" cy="657225"/>
          </a:xfrm>
          <a:custGeom>
            <a:avLst/>
            <a:gdLst>
              <a:gd name="connsiteX0" fmla="*/ 0 w 2654300"/>
              <a:gd name="connsiteY0" fmla="*/ 0 h 876300"/>
              <a:gd name="connsiteX1" fmla="*/ 571500 w 2654300"/>
              <a:gd name="connsiteY1" fmla="*/ 482600 h 876300"/>
              <a:gd name="connsiteX2" fmla="*/ 1549400 w 2654300"/>
              <a:gd name="connsiteY2" fmla="*/ 520700 h 876300"/>
              <a:gd name="connsiteX3" fmla="*/ 2654300 w 265430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876300">
                <a:moveTo>
                  <a:pt x="0" y="0"/>
                </a:moveTo>
                <a:cubicBezTo>
                  <a:pt x="156633" y="197908"/>
                  <a:pt x="313267" y="395817"/>
                  <a:pt x="571500" y="482600"/>
                </a:cubicBezTo>
                <a:cubicBezTo>
                  <a:pt x="829733" y="569383"/>
                  <a:pt x="1202267" y="455083"/>
                  <a:pt x="1549400" y="520700"/>
                </a:cubicBezTo>
                <a:cubicBezTo>
                  <a:pt x="1896533" y="586317"/>
                  <a:pt x="2275416" y="731308"/>
                  <a:pt x="2654300" y="8763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MH_Other_2"/>
          <p:cNvSpPr/>
          <p:nvPr>
            <p:custDataLst>
              <p:tags r:id="rId4"/>
            </p:custDataLst>
          </p:nvPr>
        </p:nvSpPr>
        <p:spPr>
          <a:xfrm>
            <a:off x="2061951" y="1896328"/>
            <a:ext cx="2057400" cy="390525"/>
          </a:xfrm>
          <a:custGeom>
            <a:avLst/>
            <a:gdLst>
              <a:gd name="connsiteX0" fmla="*/ 0 w 2743200"/>
              <a:gd name="connsiteY0" fmla="*/ 520700 h 520700"/>
              <a:gd name="connsiteX1" fmla="*/ 787400 w 2743200"/>
              <a:gd name="connsiteY1" fmla="*/ 228600 h 520700"/>
              <a:gd name="connsiteX2" fmla="*/ 1930400 w 2743200"/>
              <a:gd name="connsiteY2" fmla="*/ 317500 h 520700"/>
              <a:gd name="connsiteX3" fmla="*/ 2743200 w 27432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207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MH_Other_3"/>
          <p:cNvSpPr/>
          <p:nvPr>
            <p:custDataLst>
              <p:tags r:id="rId5"/>
            </p:custDataLst>
          </p:nvPr>
        </p:nvSpPr>
        <p:spPr>
          <a:xfrm>
            <a:off x="2300076" y="2383294"/>
            <a:ext cx="1581150" cy="190500"/>
          </a:xfrm>
          <a:custGeom>
            <a:avLst/>
            <a:gdLst>
              <a:gd name="connsiteX0" fmla="*/ 0 w 2108200"/>
              <a:gd name="connsiteY0" fmla="*/ 112861 h 254890"/>
              <a:gd name="connsiteX1" fmla="*/ 685800 w 2108200"/>
              <a:gd name="connsiteY1" fmla="*/ 252561 h 254890"/>
              <a:gd name="connsiteX2" fmla="*/ 1600200 w 2108200"/>
              <a:gd name="connsiteY2" fmla="*/ 11261 h 254890"/>
              <a:gd name="connsiteX3" fmla="*/ 2108200 w 2108200"/>
              <a:gd name="connsiteY3" fmla="*/ 62061 h 25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54890">
                <a:moveTo>
                  <a:pt x="0" y="112861"/>
                </a:moveTo>
                <a:cubicBezTo>
                  <a:pt x="209550" y="191177"/>
                  <a:pt x="419100" y="269494"/>
                  <a:pt x="685800" y="252561"/>
                </a:cubicBezTo>
                <a:cubicBezTo>
                  <a:pt x="952500" y="235628"/>
                  <a:pt x="1363133" y="43011"/>
                  <a:pt x="1600200" y="11261"/>
                </a:cubicBezTo>
                <a:cubicBezTo>
                  <a:pt x="1837267" y="-20489"/>
                  <a:pt x="1972733" y="20786"/>
                  <a:pt x="2108200" y="62061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MH_Other_4"/>
          <p:cNvSpPr/>
          <p:nvPr>
            <p:custDataLst>
              <p:tags r:id="rId6"/>
            </p:custDataLst>
          </p:nvPr>
        </p:nvSpPr>
        <p:spPr>
          <a:xfrm>
            <a:off x="2289360" y="2772628"/>
            <a:ext cx="2172891" cy="191691"/>
          </a:xfrm>
          <a:custGeom>
            <a:avLst/>
            <a:gdLst>
              <a:gd name="connsiteX0" fmla="*/ 1629 w 2732129"/>
              <a:gd name="connsiteY0" fmla="*/ 0 h 266878"/>
              <a:gd name="connsiteX1" fmla="*/ 103229 w 2732129"/>
              <a:gd name="connsiteY1" fmla="*/ 50800 h 266878"/>
              <a:gd name="connsiteX2" fmla="*/ 662029 w 2732129"/>
              <a:gd name="connsiteY2" fmla="*/ 266700 h 266878"/>
              <a:gd name="connsiteX3" fmla="*/ 2033629 w 2732129"/>
              <a:gd name="connsiteY3" fmla="*/ 88900 h 266878"/>
              <a:gd name="connsiteX4" fmla="*/ 2732129 w 2732129"/>
              <a:gd name="connsiteY4" fmla="*/ 152400 h 2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129" h="266878">
                <a:moveTo>
                  <a:pt x="1629" y="0"/>
                </a:moveTo>
                <a:cubicBezTo>
                  <a:pt x="-2604" y="3175"/>
                  <a:pt x="-6837" y="6350"/>
                  <a:pt x="103229" y="50800"/>
                </a:cubicBezTo>
                <a:cubicBezTo>
                  <a:pt x="213295" y="95250"/>
                  <a:pt x="340296" y="260350"/>
                  <a:pt x="662029" y="266700"/>
                </a:cubicBezTo>
                <a:cubicBezTo>
                  <a:pt x="983762" y="273050"/>
                  <a:pt x="1688612" y="107950"/>
                  <a:pt x="2033629" y="88900"/>
                </a:cubicBezTo>
                <a:cubicBezTo>
                  <a:pt x="2378646" y="69850"/>
                  <a:pt x="2555387" y="111125"/>
                  <a:pt x="2732129" y="1524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1" name="MH_Other_5"/>
          <p:cNvSpPr/>
          <p:nvPr>
            <p:custDataLst>
              <p:tags r:id="rId7"/>
            </p:custDataLst>
          </p:nvPr>
        </p:nvSpPr>
        <p:spPr>
          <a:xfrm rot="20888126">
            <a:off x="2029804" y="3095288"/>
            <a:ext cx="1628775" cy="497681"/>
          </a:xfrm>
          <a:custGeom>
            <a:avLst/>
            <a:gdLst>
              <a:gd name="connsiteX0" fmla="*/ 0 w 2171700"/>
              <a:gd name="connsiteY0" fmla="*/ 0 h 662740"/>
              <a:gd name="connsiteX1" fmla="*/ 698500 w 2171700"/>
              <a:gd name="connsiteY1" fmla="*/ 190500 h 662740"/>
              <a:gd name="connsiteX2" fmla="*/ 1422400 w 2171700"/>
              <a:gd name="connsiteY2" fmla="*/ 647700 h 662740"/>
              <a:gd name="connsiteX3" fmla="*/ 2171700 w 2171700"/>
              <a:gd name="connsiteY3" fmla="*/ 508000 h 6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662740">
                <a:moveTo>
                  <a:pt x="0" y="0"/>
                </a:moveTo>
                <a:cubicBezTo>
                  <a:pt x="230716" y="41275"/>
                  <a:pt x="461433" y="82550"/>
                  <a:pt x="698500" y="190500"/>
                </a:cubicBezTo>
                <a:cubicBezTo>
                  <a:pt x="935567" y="298450"/>
                  <a:pt x="1176867" y="594783"/>
                  <a:pt x="1422400" y="647700"/>
                </a:cubicBezTo>
                <a:cubicBezTo>
                  <a:pt x="1667933" y="700617"/>
                  <a:pt x="1919816" y="604308"/>
                  <a:pt x="2171700" y="5080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2" name="MH_Other_6"/>
          <p:cNvSpPr/>
          <p:nvPr>
            <p:custDataLst>
              <p:tags r:id="rId8"/>
            </p:custDataLst>
          </p:nvPr>
        </p:nvSpPr>
        <p:spPr>
          <a:xfrm>
            <a:off x="818939" y="2066588"/>
            <a:ext cx="1585913" cy="1585913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4" name="MH_SubTitle_2"/>
          <p:cNvSpPr/>
          <p:nvPr>
            <p:custDataLst>
              <p:tags r:id="rId9"/>
            </p:custDataLst>
          </p:nvPr>
        </p:nvSpPr>
        <p:spPr>
          <a:xfrm>
            <a:off x="3834792" y="222136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MH_SubTitle_3"/>
          <p:cNvSpPr/>
          <p:nvPr>
            <p:custDataLst>
              <p:tags r:id="rId10"/>
            </p:custDataLst>
          </p:nvPr>
        </p:nvSpPr>
        <p:spPr>
          <a:xfrm>
            <a:off x="4462251" y="2688094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03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MH_SubTitle_4"/>
          <p:cNvSpPr/>
          <p:nvPr>
            <p:custDataLst>
              <p:tags r:id="rId11"/>
            </p:custDataLst>
          </p:nvPr>
        </p:nvSpPr>
        <p:spPr>
          <a:xfrm>
            <a:off x="3628814" y="3071475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04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MH_SubTitle_1"/>
          <p:cNvSpPr/>
          <p:nvPr>
            <p:custDataLst>
              <p:tags r:id="rId12"/>
            </p:custDataLst>
          </p:nvPr>
        </p:nvSpPr>
        <p:spPr>
          <a:xfrm>
            <a:off x="4124114" y="165105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MH_SubTitle_5"/>
          <p:cNvSpPr/>
          <p:nvPr>
            <p:custDataLst>
              <p:tags r:id="rId13"/>
            </p:custDataLst>
          </p:nvPr>
        </p:nvSpPr>
        <p:spPr>
          <a:xfrm>
            <a:off x="4124114" y="3582253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05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35488" y="1698081"/>
            <a:ext cx="37268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4328160" y="2256841"/>
            <a:ext cx="37179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4879423" y="2656167"/>
            <a:ext cx="27374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044342" y="3133285"/>
            <a:ext cx="38486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4559757" y="3582253"/>
            <a:ext cx="23123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06337" y="2160721"/>
            <a:ext cx="1431800" cy="1409978"/>
            <a:chOff x="906337" y="2160721"/>
            <a:chExt cx="1431800" cy="14099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37" y="2160721"/>
              <a:ext cx="1431800" cy="140997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67095" y="2603050"/>
              <a:ext cx="1091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点击此处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添加文本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3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3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83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83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83"/>
                            </p:stCondLst>
                            <p:childTnLst>
                              <p:par>
                                <p:cTn id="8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04</a:t>
            </a:r>
            <a:r>
              <a:rPr lang="zh-CN" altLang="en-US" sz="160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1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1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1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1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05099" y="1443355"/>
            <a:ext cx="2486025" cy="3144441"/>
            <a:chOff x="805099" y="1443355"/>
            <a:chExt cx="2486025" cy="3144441"/>
          </a:xfrm>
        </p:grpSpPr>
        <p:sp>
          <p:nvSpPr>
            <p:cNvPr id="17" name="MH_Other_1"/>
            <p:cNvSpPr/>
            <p:nvPr>
              <p:custDataLst>
                <p:tags r:id="rId4"/>
              </p:custDataLst>
            </p:nvPr>
          </p:nvSpPr>
          <p:spPr>
            <a:xfrm flipH="1">
              <a:off x="820577" y="1712436"/>
              <a:ext cx="2470547" cy="579835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5"/>
              </p:custDataLst>
            </p:nvPr>
          </p:nvSpPr>
          <p:spPr>
            <a:xfrm flipH="1">
              <a:off x="820577" y="2476817"/>
              <a:ext cx="2470547" cy="578644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MH_Other_3"/>
            <p:cNvSpPr/>
            <p:nvPr>
              <p:custDataLst>
                <p:tags r:id="rId6"/>
              </p:custDataLst>
            </p:nvPr>
          </p:nvSpPr>
          <p:spPr>
            <a:xfrm flipH="1">
              <a:off x="820577" y="3240008"/>
              <a:ext cx="2470547" cy="579834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MH_Other_4"/>
            <p:cNvSpPr/>
            <p:nvPr>
              <p:custDataLst>
                <p:tags r:id="rId7"/>
              </p:custDataLst>
            </p:nvPr>
          </p:nvSpPr>
          <p:spPr>
            <a:xfrm flipH="1">
              <a:off x="805099" y="4007961"/>
              <a:ext cx="2470547" cy="579835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MH_SubTitle_1"/>
            <p:cNvSpPr/>
            <p:nvPr>
              <p:custDataLst>
                <p:tags r:id="rId8"/>
              </p:custDataLst>
            </p:nvPr>
          </p:nvSpPr>
          <p:spPr>
            <a:xfrm flipH="1">
              <a:off x="892015" y="1793398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4 h 557548"/>
                <a:gd name="connsiteX4" fmla="*/ 2844907 w 3104014"/>
                <a:gd name="connsiteY4" fmla="*/ 385782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4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4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2" name="MH_SubTitle_2"/>
            <p:cNvSpPr/>
            <p:nvPr>
              <p:custDataLst>
                <p:tags r:id="rId9"/>
              </p:custDataLst>
            </p:nvPr>
          </p:nvSpPr>
          <p:spPr>
            <a:xfrm flipH="1">
              <a:off x="892015" y="2556589"/>
              <a:ext cx="2327672" cy="419100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3 h 557547"/>
                <a:gd name="connsiteX4" fmla="*/ 2844907 w 3104014"/>
                <a:gd name="connsiteY4" fmla="*/ 385781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3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3"/>
                  </a:lnTo>
                  <a:lnTo>
                    <a:pt x="2844907" y="385781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3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3" name="MH_SubTitle_3"/>
            <p:cNvSpPr/>
            <p:nvPr>
              <p:custDataLst>
                <p:tags r:id="rId10"/>
              </p:custDataLst>
            </p:nvPr>
          </p:nvSpPr>
          <p:spPr>
            <a:xfrm flipH="1">
              <a:off x="892015" y="3320970"/>
              <a:ext cx="2327672" cy="417909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4 h 557547"/>
                <a:gd name="connsiteX4" fmla="*/ 2844907 w 3104014"/>
                <a:gd name="connsiteY4" fmla="*/ 385782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4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4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4" name="MH_SubTitle_4"/>
            <p:cNvSpPr/>
            <p:nvPr>
              <p:custDataLst>
                <p:tags r:id="rId11"/>
              </p:custDataLst>
            </p:nvPr>
          </p:nvSpPr>
          <p:spPr>
            <a:xfrm flipH="1">
              <a:off x="876536" y="4088923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5 h 557548"/>
                <a:gd name="connsiteX4" fmla="*/ 2844907 w 3104014"/>
                <a:gd name="connsiteY4" fmla="*/ 385783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5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5"/>
                  </a:lnTo>
                  <a:lnTo>
                    <a:pt x="2844907" y="385783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5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5" name="MH_Other_5"/>
            <p:cNvSpPr/>
            <p:nvPr>
              <p:custDataLst>
                <p:tags r:id="rId12"/>
              </p:custDataLst>
            </p:nvPr>
          </p:nvSpPr>
          <p:spPr>
            <a:xfrm flipH="1">
              <a:off x="3111229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6" name="MH_Other_6"/>
            <p:cNvSpPr/>
            <p:nvPr>
              <p:custDataLst>
                <p:tags r:id="rId13"/>
              </p:custDataLst>
            </p:nvPr>
          </p:nvSpPr>
          <p:spPr>
            <a:xfrm flipH="1">
              <a:off x="3111229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7" name="MH_Other_7"/>
            <p:cNvSpPr/>
            <p:nvPr>
              <p:custDataLst>
                <p:tags r:id="rId14"/>
              </p:custDataLst>
            </p:nvPr>
          </p:nvSpPr>
          <p:spPr>
            <a:xfrm flipH="1">
              <a:off x="879473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8" name="MH_Other_8"/>
            <p:cNvSpPr/>
            <p:nvPr>
              <p:custDataLst>
                <p:tags r:id="rId15"/>
              </p:custDataLst>
            </p:nvPr>
          </p:nvSpPr>
          <p:spPr>
            <a:xfrm flipH="1">
              <a:off x="879473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9" name="MH_Other_9"/>
            <p:cNvSpPr/>
            <p:nvPr>
              <p:custDataLst>
                <p:tags r:id="rId16"/>
              </p:custDataLst>
            </p:nvPr>
          </p:nvSpPr>
          <p:spPr>
            <a:xfrm flipH="1">
              <a:off x="3111229" y="2493907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0" name="MH_Other_10"/>
            <p:cNvSpPr/>
            <p:nvPr>
              <p:custDataLst>
                <p:tags r:id="rId17"/>
              </p:custDataLst>
            </p:nvPr>
          </p:nvSpPr>
          <p:spPr>
            <a:xfrm flipH="1">
              <a:off x="3111229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1" name="MH_Other_11"/>
            <p:cNvSpPr/>
            <p:nvPr>
              <p:custDataLst>
                <p:tags r:id="rId18"/>
              </p:custDataLst>
            </p:nvPr>
          </p:nvSpPr>
          <p:spPr>
            <a:xfrm flipH="1">
              <a:off x="879473" y="2506264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2" name="MH_Other_12"/>
            <p:cNvSpPr/>
            <p:nvPr>
              <p:custDataLst>
                <p:tags r:id="rId19"/>
              </p:custDataLst>
            </p:nvPr>
          </p:nvSpPr>
          <p:spPr>
            <a:xfrm flipH="1">
              <a:off x="879473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3" name="MH_Other_13"/>
            <p:cNvSpPr/>
            <p:nvPr>
              <p:custDataLst>
                <p:tags r:id="rId20"/>
              </p:custDataLst>
            </p:nvPr>
          </p:nvSpPr>
          <p:spPr>
            <a:xfrm flipH="1">
              <a:off x="3111229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4" name="MH_Other_14"/>
            <p:cNvSpPr/>
            <p:nvPr>
              <p:custDataLst>
                <p:tags r:id="rId21"/>
              </p:custDataLst>
            </p:nvPr>
          </p:nvSpPr>
          <p:spPr>
            <a:xfrm flipH="1">
              <a:off x="879473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5" name="MH_Other_15"/>
            <p:cNvSpPr/>
            <p:nvPr>
              <p:custDataLst>
                <p:tags r:id="rId22"/>
              </p:custDataLst>
            </p:nvPr>
          </p:nvSpPr>
          <p:spPr>
            <a:xfrm>
              <a:off x="3139915" y="2242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MH_Other_16"/>
            <p:cNvSpPr/>
            <p:nvPr>
              <p:custDataLst>
                <p:tags r:id="rId23"/>
              </p:custDataLst>
            </p:nvPr>
          </p:nvSpPr>
          <p:spPr>
            <a:xfrm>
              <a:off x="907492" y="2226786"/>
              <a:ext cx="26194" cy="659606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7" name="MH_Other_17"/>
            <p:cNvSpPr/>
            <p:nvPr>
              <p:custDataLst>
                <p:tags r:id="rId24"/>
              </p:custDataLst>
            </p:nvPr>
          </p:nvSpPr>
          <p:spPr>
            <a:xfrm>
              <a:off x="3139915" y="3004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8" name="MH_Other_18"/>
            <p:cNvSpPr/>
            <p:nvPr>
              <p:custDataLst>
                <p:tags r:id="rId25"/>
              </p:custDataLst>
            </p:nvPr>
          </p:nvSpPr>
          <p:spPr>
            <a:xfrm>
              <a:off x="905112" y="2998311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9" name="MH_Other_19"/>
            <p:cNvSpPr/>
            <p:nvPr>
              <p:custDataLst>
                <p:tags r:id="rId26"/>
              </p:custDataLst>
            </p:nvPr>
          </p:nvSpPr>
          <p:spPr>
            <a:xfrm>
              <a:off x="3143486" y="1451690"/>
              <a:ext cx="25004" cy="706040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0" name="MH_Other_20"/>
            <p:cNvSpPr/>
            <p:nvPr>
              <p:custDataLst>
                <p:tags r:id="rId27"/>
              </p:custDataLst>
            </p:nvPr>
          </p:nvSpPr>
          <p:spPr>
            <a:xfrm>
              <a:off x="907492" y="1443355"/>
              <a:ext cx="26194" cy="736997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1" name="MH_Other_21"/>
            <p:cNvSpPr txBox="1"/>
            <p:nvPr>
              <p:custDataLst>
                <p:tags r:id="rId28"/>
              </p:custDataLst>
            </p:nvPr>
          </p:nvSpPr>
          <p:spPr>
            <a:xfrm flipH="1">
              <a:off x="2656521" y="1814830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01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2" name="MH_Other_22"/>
            <p:cNvSpPr txBox="1"/>
            <p:nvPr>
              <p:custDataLst>
                <p:tags r:id="rId29"/>
              </p:custDataLst>
            </p:nvPr>
          </p:nvSpPr>
          <p:spPr>
            <a:xfrm flipH="1">
              <a:off x="2656521" y="2578020"/>
              <a:ext cx="391715" cy="376238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02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3" name="MH_Other_23"/>
            <p:cNvSpPr txBox="1"/>
            <p:nvPr>
              <p:custDataLst>
                <p:tags r:id="rId30"/>
              </p:custDataLst>
            </p:nvPr>
          </p:nvSpPr>
          <p:spPr>
            <a:xfrm flipH="1">
              <a:off x="2656521" y="3342401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03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4" name="MH_Other_24"/>
            <p:cNvSpPr txBox="1"/>
            <p:nvPr>
              <p:custDataLst>
                <p:tags r:id="rId31"/>
              </p:custDataLst>
            </p:nvPr>
          </p:nvSpPr>
          <p:spPr>
            <a:xfrm flipH="1">
              <a:off x="2656521" y="4110355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04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45" name="MH_Other_25"/>
            <p:cNvSpPr/>
            <p:nvPr>
              <p:custDataLst>
                <p:tags r:id="rId32"/>
              </p:custDataLst>
            </p:nvPr>
          </p:nvSpPr>
          <p:spPr>
            <a:xfrm flipH="1">
              <a:off x="3136868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6" name="MH_Other_26"/>
            <p:cNvSpPr/>
            <p:nvPr>
              <p:custDataLst>
                <p:tags r:id="rId33"/>
              </p:custDataLst>
            </p:nvPr>
          </p:nvSpPr>
          <p:spPr>
            <a:xfrm flipH="1">
              <a:off x="905113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7" name="MH_Other_27"/>
            <p:cNvSpPr/>
            <p:nvPr>
              <p:custDataLst>
                <p:tags r:id="rId34"/>
              </p:custDataLst>
            </p:nvPr>
          </p:nvSpPr>
          <p:spPr>
            <a:xfrm flipH="1">
              <a:off x="3136868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8" name="MH_Other_28"/>
            <p:cNvSpPr/>
            <p:nvPr>
              <p:custDataLst>
                <p:tags r:id="rId35"/>
              </p:custDataLst>
            </p:nvPr>
          </p:nvSpPr>
          <p:spPr>
            <a:xfrm flipH="1">
              <a:off x="905113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MH_Other_29"/>
            <p:cNvSpPr/>
            <p:nvPr>
              <p:custDataLst>
                <p:tags r:id="rId36"/>
              </p:custDataLst>
            </p:nvPr>
          </p:nvSpPr>
          <p:spPr>
            <a:xfrm>
              <a:off x="931305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0" name="MH_Other_30"/>
            <p:cNvSpPr/>
            <p:nvPr>
              <p:custDataLst>
                <p:tags r:id="rId37"/>
              </p:custDataLst>
            </p:nvPr>
          </p:nvSpPr>
          <p:spPr>
            <a:xfrm>
              <a:off x="3156584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cxnSp>
        <p:nvCxnSpPr>
          <p:cNvPr id="51" name="MH_Other_31"/>
          <p:cNvCxnSpPr/>
          <p:nvPr>
            <p:custDataLst>
              <p:tags r:id="rId3"/>
            </p:custDataLst>
          </p:nvPr>
        </p:nvCxnSpPr>
        <p:spPr>
          <a:xfrm flipH="1">
            <a:off x="22859" y="144335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700208" y="1731922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3" name="矩形 52"/>
          <p:cNvSpPr/>
          <p:nvPr/>
        </p:nvSpPr>
        <p:spPr>
          <a:xfrm>
            <a:off x="3700208" y="2496639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700208" y="3261356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5" name="矩形 54"/>
          <p:cNvSpPr/>
          <p:nvPr/>
        </p:nvSpPr>
        <p:spPr>
          <a:xfrm>
            <a:off x="3700208" y="4026073"/>
            <a:ext cx="2710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79515" y="1665407"/>
            <a:ext cx="551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感谢聆听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7520" y="2739369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BUSINESS POWERPOINT TEMPLATE</a:t>
            </a:r>
            <a:endParaRPr lang="zh-CN" altLang="en-US" sz="2400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latin typeface="+mn-ea"/>
                <a:cs typeface="文泉驿微米黑" panose="020B0606030804020204" pitchFamily="34" charset="-122"/>
              </a:rPr>
              <a:t>Best Summary</a:t>
            </a:r>
            <a:endParaRPr lang="zh-CN" altLang="en-US" sz="7200" b="1" dirty="0">
              <a:solidFill>
                <a:srgbClr val="FDF2C2"/>
              </a:solidFill>
              <a:latin typeface="+mn-ea"/>
              <a:cs typeface="文泉驿微米黑" panose="020B06060308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6570" y="3089435"/>
            <a:ext cx="465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Work report 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Job summary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 Courseware</a:t>
            </a:r>
            <a:r>
              <a:rPr lang="zh-CN" altLang="en-US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，</a:t>
            </a:r>
            <a:r>
              <a:rPr lang="en-US" altLang="zh-CN" sz="1200" b="1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Teacher practice</a:t>
            </a:r>
            <a:endParaRPr lang="zh-CN" altLang="en-US" sz="1200" b="1" dirty="0">
              <a:solidFill>
                <a:srgbClr val="754C24"/>
              </a:solidFill>
              <a:latin typeface="造字工房悦黑演示版常规体" pitchFamily="50" charset="-122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69114" t="90522" b="291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69281" t="90522" b="680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9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20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</a:t>
            </a:r>
            <a:r>
              <a:rPr lang="zh-CN" altLang="en-US" sz="20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8" name="PA_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/>
          <p:cNvCxnSpPr/>
          <p:nvPr>
            <p:custDataLst>
              <p:tags r:id="rId3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07781" y="2148296"/>
            <a:ext cx="22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  <a:endParaRPr lang="en-US" altLang="zh-CN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754C2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文泉驿微米黑" panose="020B0606030804020204" pitchFamily="34" charset="-122"/>
              </a:rPr>
              <a:t>点击此处添加文本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solidFill>
                <a:srgbClr val="754C2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文泉驿微米黑" panose="020B06060308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/>
          <a:srcRect l="69114" t="90522" b="291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 l="69281" t="90522" b="680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screen"/>
          <a:srcRect l="69114" t="90522" b="291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/>
          <a:srcRect l="69281" t="90522" b="680"/>
          <a:stretch>
            <a:fillRect/>
          </a:stretch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9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cxnSp>
        <p:nvCxnSpPr>
          <p:cNvPr id="18" name="MH_Other_1"/>
          <p:cNvCxnSpPr/>
          <p:nvPr>
            <p:custDataLst>
              <p:tags r:id="rId2"/>
            </p:custDataLst>
          </p:nvPr>
        </p:nvCxnSpPr>
        <p:spPr bwMode="auto">
          <a:xfrm>
            <a:off x="1943992" y="2636067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2"/>
          <p:cNvSpPr/>
          <p:nvPr>
            <p:custDataLst>
              <p:tags r:id="rId3"/>
            </p:custDataLst>
          </p:nvPr>
        </p:nvSpPr>
        <p:spPr>
          <a:xfrm rot="18925946">
            <a:off x="2166042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A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4"/>
            </p:custDataLst>
          </p:nvPr>
        </p:nvSpPr>
        <p:spPr>
          <a:xfrm>
            <a:off x="1943992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</a:p>
        </p:txBody>
      </p:sp>
      <p:cxnSp>
        <p:nvCxnSpPr>
          <p:cNvPr id="21" name="MH_Other_3"/>
          <p:cNvCxnSpPr/>
          <p:nvPr>
            <p:custDataLst>
              <p:tags r:id="rId5"/>
            </p:custDataLst>
          </p:nvPr>
        </p:nvCxnSpPr>
        <p:spPr bwMode="auto">
          <a:xfrm>
            <a:off x="3991500" y="2636067"/>
            <a:ext cx="1161000" cy="0"/>
          </a:xfrm>
          <a:prstGeom prst="line">
            <a:avLst/>
          </a:prstGeom>
          <a:solidFill>
            <a:srgbClr val="BAD328"/>
          </a:solidFill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4"/>
          <p:cNvSpPr/>
          <p:nvPr>
            <p:custDataLst>
              <p:tags r:id="rId6"/>
            </p:custDataLst>
          </p:nvPr>
        </p:nvSpPr>
        <p:spPr>
          <a:xfrm rot="18925946">
            <a:off x="4213551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B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3" name="MH_SubTitle_2"/>
          <p:cNvSpPr/>
          <p:nvPr>
            <p:custDataLst>
              <p:tags r:id="rId7"/>
            </p:custDataLst>
          </p:nvPr>
        </p:nvSpPr>
        <p:spPr>
          <a:xfrm>
            <a:off x="3991500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</a:p>
        </p:txBody>
      </p:sp>
      <p:cxnSp>
        <p:nvCxnSpPr>
          <p:cNvPr id="24" name="MH_Other_5"/>
          <p:cNvCxnSpPr/>
          <p:nvPr>
            <p:custDataLst>
              <p:tags r:id="rId8"/>
            </p:custDataLst>
          </p:nvPr>
        </p:nvCxnSpPr>
        <p:spPr bwMode="auto">
          <a:xfrm>
            <a:off x="6039007" y="2636067"/>
            <a:ext cx="1161000" cy="0"/>
          </a:xfrm>
          <a:prstGeom prst="line">
            <a:avLst/>
          </a:prstGeom>
          <a:solidFill>
            <a:srgbClr val="40C2A2"/>
          </a:solidFill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6"/>
          <p:cNvSpPr/>
          <p:nvPr>
            <p:custDataLst>
              <p:tags r:id="rId9"/>
            </p:custDataLst>
          </p:nvPr>
        </p:nvSpPr>
        <p:spPr>
          <a:xfrm rot="18925946">
            <a:off x="6261058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C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26" name="MH_SubTitle_3"/>
          <p:cNvSpPr/>
          <p:nvPr>
            <p:custDataLst>
              <p:tags r:id="rId10"/>
            </p:custDataLst>
          </p:nvPr>
        </p:nvSpPr>
        <p:spPr>
          <a:xfrm>
            <a:off x="6039007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点击此处</a:t>
            </a:r>
            <a:endParaRPr lang="en-US" altLang="zh-CN" sz="1350" dirty="0">
              <a:solidFill>
                <a:srgbClr val="FEFFFF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EFFFF"/>
                </a:solidFill>
              </a:rPr>
              <a:t>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178051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385470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891789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35" name="PA_图片 40"/>
          <p:cNvPicPr/>
          <p:nvPr>
            <p:custDataLst>
              <p:tags r:id="rId11"/>
            </p:custDataLst>
          </p:nvPr>
        </p:nvPicPr>
        <p:blipFill>
          <a:blip r:embed="rId2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/>
          <p:cNvCxnSpPr/>
          <p:nvPr>
            <p:custDataLst>
              <p:tags r:id="rId1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/>
          <p:cNvPicPr/>
          <p:nvPr>
            <p:custDataLst>
              <p:tags r:id="rId13"/>
            </p:custDataLst>
          </p:nvPr>
        </p:nvPicPr>
        <p:blipFill rotWithShape="1">
          <a:blip r:embed="rId23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/>
          <p:cNvPicPr/>
          <p:nvPr>
            <p:custDataLst>
              <p:tags r:id="rId14"/>
            </p:custDataLst>
          </p:nvPr>
        </p:nvPicPr>
        <p:blipFill rotWithShape="1">
          <a:blip r:embed="rId23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/>
          <p:cNvPicPr/>
          <p:nvPr>
            <p:custDataLst>
              <p:tags r:id="rId15"/>
            </p:custDataLst>
          </p:nvPr>
        </p:nvPicPr>
        <p:blipFill rotWithShape="1">
          <a:blip r:embed="rId2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/>
          <p:cNvPicPr/>
          <p:nvPr>
            <p:custDataLst>
              <p:tags r:id="rId16"/>
            </p:custDataLst>
          </p:nvPr>
        </p:nvPicPr>
        <p:blipFill rotWithShape="1">
          <a:blip r:embed="rId23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41" name="PA_文本框 29"/>
          <p:cNvSpPr txBox="1"/>
          <p:nvPr>
            <p:custDataLst>
              <p:tags r:id="rId1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/>
      <p:bldP spid="3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/>
          <p:cNvPicPr/>
          <p:nvPr>
            <p:custDataLst>
              <p:tags r:id="rId1"/>
            </p:custDataLst>
          </p:nvPr>
        </p:nvPicPr>
        <p:blipFill>
          <a:blip r:embed="rId30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/>
          <p:cNvPicPr/>
          <p:nvPr>
            <p:custDataLst>
              <p:tags r:id="rId3"/>
            </p:custDataLst>
          </p:nvPr>
        </p:nvPicPr>
        <p:blipFill rotWithShape="1">
          <a:blip r:embed="rId31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/>
          <p:cNvPicPr/>
          <p:nvPr>
            <p:custDataLst>
              <p:tags r:id="rId4"/>
            </p:custDataLst>
          </p:nvPr>
        </p:nvPicPr>
        <p:blipFill rotWithShape="1">
          <a:blip r:embed="rId31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/>
          <p:cNvPicPr/>
          <p:nvPr>
            <p:custDataLst>
              <p:tags r:id="rId5"/>
            </p:custDataLst>
          </p:nvPr>
        </p:nvPicPr>
        <p:blipFill rotWithShape="1">
          <a:blip r:embed="rId31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/>
          <p:cNvPicPr/>
          <p:nvPr>
            <p:custDataLst>
              <p:tags r:id="rId6"/>
            </p:custDataLst>
          </p:nvPr>
        </p:nvPicPr>
        <p:blipFill rotWithShape="1">
          <a:blip r:embed="rId31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PA_MH_Other_1"/>
          <p:cNvSpPr/>
          <p:nvPr>
            <p:custDataLst>
              <p:tags r:id="rId7"/>
            </p:custDataLst>
          </p:nvPr>
        </p:nvSpPr>
        <p:spPr>
          <a:xfrm>
            <a:off x="2090051" y="1852216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9" name="PA_MH_Other_2"/>
          <p:cNvSpPr/>
          <p:nvPr>
            <p:custDataLst>
              <p:tags r:id="rId8"/>
            </p:custDataLst>
          </p:nvPr>
        </p:nvSpPr>
        <p:spPr>
          <a:xfrm>
            <a:off x="2090051" y="2620367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0" name="PA_MH_Other_3"/>
          <p:cNvSpPr/>
          <p:nvPr>
            <p:custDataLst>
              <p:tags r:id="rId9"/>
            </p:custDataLst>
          </p:nvPr>
        </p:nvSpPr>
        <p:spPr>
          <a:xfrm>
            <a:off x="2090051" y="3328939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1" name="PA_MH_Other_4"/>
          <p:cNvSpPr/>
          <p:nvPr>
            <p:custDataLst>
              <p:tags r:id="rId10"/>
            </p:custDataLst>
          </p:nvPr>
        </p:nvSpPr>
        <p:spPr>
          <a:xfrm>
            <a:off x="2090051" y="4040701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2" name="PA_MH_Text_1"/>
          <p:cNvSpPr/>
          <p:nvPr>
            <p:custDataLst>
              <p:tags r:id="rId11"/>
            </p:custDataLst>
          </p:nvPr>
        </p:nvSpPr>
        <p:spPr bwMode="auto">
          <a:xfrm>
            <a:off x="2090051" y="1968183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PA_MH_Text_2"/>
          <p:cNvSpPr/>
          <p:nvPr>
            <p:custDataLst>
              <p:tags r:id="rId12"/>
            </p:custDataLst>
          </p:nvPr>
        </p:nvSpPr>
        <p:spPr bwMode="auto">
          <a:xfrm>
            <a:off x="2090051" y="2681011"/>
            <a:ext cx="3812029" cy="2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4" name="PA_MH_Text_3"/>
          <p:cNvSpPr/>
          <p:nvPr>
            <p:custDataLst>
              <p:tags r:id="rId13"/>
            </p:custDataLst>
          </p:nvPr>
        </p:nvSpPr>
        <p:spPr bwMode="auto">
          <a:xfrm>
            <a:off x="2090051" y="3394901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PA_MH_Text_4"/>
          <p:cNvSpPr/>
          <p:nvPr>
            <p:custDataLst>
              <p:tags r:id="rId14"/>
            </p:custDataLst>
          </p:nvPr>
        </p:nvSpPr>
        <p:spPr bwMode="auto">
          <a:xfrm>
            <a:off x="2090051" y="4107729"/>
            <a:ext cx="3812029" cy="2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PA_MH_Other_5"/>
          <p:cNvSpPr/>
          <p:nvPr>
            <p:custDataLst>
              <p:tags r:id="rId15"/>
            </p:custDataLst>
          </p:nvPr>
        </p:nvSpPr>
        <p:spPr>
          <a:xfrm>
            <a:off x="2090049" y="1852216"/>
            <a:ext cx="2278752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7" name="PA_MH_Other_6"/>
          <p:cNvSpPr/>
          <p:nvPr>
            <p:custDataLst>
              <p:tags r:id="rId16"/>
            </p:custDataLst>
          </p:nvPr>
        </p:nvSpPr>
        <p:spPr>
          <a:xfrm>
            <a:off x="2090049" y="2620367"/>
            <a:ext cx="202677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28" name="PA_MH_Other_7"/>
          <p:cNvSpPr/>
          <p:nvPr>
            <p:custDataLst>
              <p:tags r:id="rId17"/>
            </p:custDataLst>
          </p:nvPr>
        </p:nvSpPr>
        <p:spPr>
          <a:xfrm>
            <a:off x="2090049" y="3328939"/>
            <a:ext cx="291940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29" name="PA_MH_Other_8"/>
          <p:cNvSpPr/>
          <p:nvPr>
            <p:custDataLst>
              <p:tags r:id="rId18"/>
            </p:custDataLst>
          </p:nvPr>
        </p:nvSpPr>
        <p:spPr>
          <a:xfrm>
            <a:off x="2090050" y="4040701"/>
            <a:ext cx="381203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/>
          </a:p>
        </p:txBody>
      </p:sp>
      <p:sp>
        <p:nvSpPr>
          <p:cNvPr id="34" name="PA_MH_SubTitle_1"/>
          <p:cNvSpPr txBox="1"/>
          <p:nvPr>
            <p:custDataLst>
              <p:tags r:id="rId19"/>
            </p:custDataLst>
          </p:nvPr>
        </p:nvSpPr>
        <p:spPr bwMode="auto">
          <a:xfrm>
            <a:off x="1145288" y="168518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25%</a:t>
            </a:r>
            <a:endParaRPr lang="zh-CN" altLang="en-US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A_MH_SubTitle_2"/>
          <p:cNvSpPr txBox="1"/>
          <p:nvPr>
            <p:custDataLst>
              <p:tags r:id="rId20"/>
            </p:custDataLst>
          </p:nvPr>
        </p:nvSpPr>
        <p:spPr bwMode="auto">
          <a:xfrm>
            <a:off x="1145288" y="2463971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45%</a:t>
            </a:r>
            <a:endParaRPr lang="zh-CN" altLang="en-US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A_MH_SubTitle_3"/>
          <p:cNvSpPr txBox="1"/>
          <p:nvPr>
            <p:custDataLst>
              <p:tags r:id="rId21"/>
            </p:custDataLst>
          </p:nvPr>
        </p:nvSpPr>
        <p:spPr bwMode="auto">
          <a:xfrm>
            <a:off x="1145288" y="3171478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rPr>
              <a:t>65%</a:t>
            </a:r>
            <a:endParaRPr lang="zh-CN" altLang="en-US">
              <a:solidFill>
                <a:schemeClr val="accent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PA_MH_SubTitle_4"/>
          <p:cNvSpPr txBox="1"/>
          <p:nvPr>
            <p:custDataLst>
              <p:tags r:id="rId22"/>
            </p:custDataLst>
          </p:nvPr>
        </p:nvSpPr>
        <p:spPr bwMode="auto">
          <a:xfrm>
            <a:off x="1145288" y="388005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rPr>
              <a:t>85%</a:t>
            </a:r>
            <a:endParaRPr lang="zh-CN" altLang="en-US">
              <a:solidFill>
                <a:schemeClr val="accent4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A_图片 38"/>
          <p:cNvPicPr/>
          <p:nvPr>
            <p:custDataLst>
              <p:tags r:id="rId2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301847" y="1535604"/>
            <a:ext cx="701101" cy="390178"/>
          </a:xfrm>
          <a:prstGeom prst="rect">
            <a:avLst/>
          </a:prstGeom>
        </p:spPr>
      </p:pic>
      <p:pic>
        <p:nvPicPr>
          <p:cNvPr id="40" name="PA_图片 39"/>
          <p:cNvPicPr/>
          <p:nvPr>
            <p:custDataLst>
              <p:tags r:id="rId2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044672" y="2303533"/>
            <a:ext cx="701101" cy="390178"/>
          </a:xfrm>
          <a:prstGeom prst="rect">
            <a:avLst/>
          </a:prstGeom>
        </p:spPr>
      </p:pic>
      <p:pic>
        <p:nvPicPr>
          <p:cNvPr id="41" name="PA_图片 40"/>
          <p:cNvPicPr/>
          <p:nvPr>
            <p:custDataLst>
              <p:tags r:id="rId2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949547" y="3011108"/>
            <a:ext cx="701101" cy="390178"/>
          </a:xfrm>
          <a:prstGeom prst="rect">
            <a:avLst/>
          </a:prstGeom>
        </p:spPr>
      </p:pic>
      <p:pic>
        <p:nvPicPr>
          <p:cNvPr id="42" name="PA_图片 41"/>
          <p:cNvPicPr/>
          <p:nvPr>
            <p:custDataLst>
              <p:tags r:id="rId2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844897" y="3726617"/>
            <a:ext cx="701101" cy="390178"/>
          </a:xfrm>
          <a:prstGeom prst="rect">
            <a:avLst/>
          </a:prstGeom>
        </p:spPr>
      </p:pic>
      <p:sp>
        <p:nvSpPr>
          <p:cNvPr id="30" name="PA_文本框 29"/>
          <p:cNvSpPr txBox="1"/>
          <p:nvPr>
            <p:custDataLst>
              <p:tags r:id="rId2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1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11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11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1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  <p:bldP spid="3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Picture_2"/>
          <p:cNvSpPr/>
          <p:nvPr>
            <p:custDataLst>
              <p:tags r:id="rId3"/>
            </p:custDataLst>
          </p:nvPr>
        </p:nvSpPr>
        <p:spPr bwMode="auto">
          <a:xfrm rot="1503999">
            <a:off x="2588864" y="1986038"/>
            <a:ext cx="1598564" cy="217079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66" r="-4706"/>
            </a:stretch>
          </a:blipFill>
          <a:ln w="25400">
            <a:solidFill>
              <a:srgbClr val="FFFFFF"/>
            </a:solidFill>
          </a:ln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9" name="MH_Other_1"/>
          <p:cNvCxnSpPr/>
          <p:nvPr>
            <p:custDataLst>
              <p:tags r:id="rId4"/>
            </p:custDataLst>
          </p:nvPr>
        </p:nvCxnSpPr>
        <p:spPr bwMode="auto">
          <a:xfrm>
            <a:off x="4940751" y="2215990"/>
            <a:ext cx="25490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MH_SubTitle_1"/>
          <p:cNvSpPr txBox="1"/>
          <p:nvPr>
            <p:custDataLst>
              <p:tags r:id="rId5"/>
            </p:custDataLst>
          </p:nvPr>
        </p:nvSpPr>
        <p:spPr>
          <a:xfrm>
            <a:off x="4985814" y="1749632"/>
            <a:ext cx="2248435" cy="419997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/>
          <a:p>
            <a:r>
              <a:rPr lang="zh-CN" altLang="en-US" b="1" spc="300" dirty="0">
                <a:solidFill>
                  <a:schemeClr val="accent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4869157" y="2372114"/>
            <a:ext cx="256982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857722" y="2952056"/>
            <a:ext cx="256982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MH_Picture_1"/>
          <p:cNvSpPr/>
          <p:nvPr>
            <p:custDataLst>
              <p:tags r:id="rId6"/>
            </p:custDataLst>
          </p:nvPr>
        </p:nvSpPr>
        <p:spPr bwMode="auto">
          <a:xfrm rot="20714830">
            <a:off x="1251170" y="1600356"/>
            <a:ext cx="1720426" cy="2703398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97" t="390" r="-95353" b="-390"/>
            </a:stretch>
          </a:blipFill>
          <a:ln w="25400">
            <a:solidFill>
              <a:srgbClr val="FFFFFF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11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11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61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61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/>
      <p:bldP spid="21" grpId="0"/>
      <p:bldP spid="2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3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3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3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3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53" name="MH_Other_1"/>
          <p:cNvSpPr/>
          <p:nvPr>
            <p:custDataLst>
              <p:tags r:id="rId3"/>
            </p:custDataLst>
          </p:nvPr>
        </p:nvSpPr>
        <p:spPr>
          <a:xfrm>
            <a:off x="4679297" y="1796016"/>
            <a:ext cx="549835" cy="549834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6" name="MH_Other_4"/>
          <p:cNvSpPr/>
          <p:nvPr>
            <p:custDataLst>
              <p:tags r:id="rId4"/>
            </p:custDataLst>
          </p:nvPr>
        </p:nvSpPr>
        <p:spPr>
          <a:xfrm>
            <a:off x="3449540" y="3123342"/>
            <a:ext cx="549835" cy="55085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7" name="MH_Other_5"/>
          <p:cNvSpPr/>
          <p:nvPr>
            <p:custDataLst>
              <p:tags r:id="rId5"/>
            </p:custDataLst>
          </p:nvPr>
        </p:nvSpPr>
        <p:spPr>
          <a:xfrm>
            <a:off x="4026815" y="2825557"/>
            <a:ext cx="450234" cy="44921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8" name="MH_Other_6"/>
          <p:cNvSpPr/>
          <p:nvPr>
            <p:custDataLst>
              <p:tags r:id="rId6"/>
            </p:custDataLst>
          </p:nvPr>
        </p:nvSpPr>
        <p:spPr>
          <a:xfrm>
            <a:off x="4437411" y="3507514"/>
            <a:ext cx="331323" cy="331323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7" name="组合 6"/>
          <p:cNvGrpSpPr/>
          <p:nvPr/>
        </p:nvGrpSpPr>
        <p:grpSpPr>
          <a:xfrm>
            <a:off x="1892794" y="2959632"/>
            <a:ext cx="1808965" cy="1763741"/>
            <a:chOff x="1892794" y="2959632"/>
            <a:chExt cx="1808965" cy="17637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7183">
              <a:off x="1892794" y="2959632"/>
              <a:ext cx="1808965" cy="17637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MH_Picture_1"/>
            <p:cNvSpPr/>
            <p:nvPr>
              <p:custDataLst>
                <p:tags r:id="rId19"/>
              </p:custDataLst>
            </p:nvPr>
          </p:nvSpPr>
          <p:spPr>
            <a:xfrm>
              <a:off x="2109290" y="3153497"/>
              <a:ext cx="1394309" cy="1394309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60" name="MH_Other_7"/>
          <p:cNvSpPr/>
          <p:nvPr>
            <p:custDataLst>
              <p:tags r:id="rId7"/>
            </p:custDataLst>
          </p:nvPr>
        </p:nvSpPr>
        <p:spPr>
          <a:xfrm>
            <a:off x="2676114" y="1336636"/>
            <a:ext cx="918761" cy="918761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solidFill>
              <a:srgbClr val="FEFFF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6" name="组合 5"/>
          <p:cNvGrpSpPr/>
          <p:nvPr/>
        </p:nvGrpSpPr>
        <p:grpSpPr>
          <a:xfrm>
            <a:off x="4351113" y="2690169"/>
            <a:ext cx="2143740" cy="2198707"/>
            <a:chOff x="4351113" y="2690169"/>
            <a:chExt cx="2143740" cy="219870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5387">
              <a:off x="4323629" y="2717653"/>
              <a:ext cx="2198707" cy="21437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MH_Picture_3"/>
            <p:cNvSpPr/>
            <p:nvPr>
              <p:custDataLst>
                <p:tags r:id="rId18"/>
              </p:custDataLst>
            </p:nvPr>
          </p:nvSpPr>
          <p:spPr>
            <a:xfrm>
              <a:off x="4578171" y="2912176"/>
              <a:ext cx="1716830" cy="1717882"/>
            </a:xfrm>
            <a:prstGeom prst="ellipse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76930" y="1214923"/>
            <a:ext cx="1976234" cy="1926829"/>
            <a:chOff x="3076930" y="1214923"/>
            <a:chExt cx="1976234" cy="192682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930" y="1214923"/>
              <a:ext cx="1976234" cy="1926829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MH_Picture_2"/>
            <p:cNvSpPr/>
            <p:nvPr>
              <p:custDataLst>
                <p:tags r:id="rId17"/>
              </p:custDataLst>
            </p:nvPr>
          </p:nvSpPr>
          <p:spPr>
            <a:xfrm>
              <a:off x="3269652" y="1387752"/>
              <a:ext cx="1569211" cy="1569212"/>
            </a:xfrm>
            <a:prstGeom prst="ellipse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63" name="MH_Other_8"/>
          <p:cNvSpPr/>
          <p:nvPr>
            <p:custDataLst>
              <p:tags r:id="rId8"/>
            </p:custDataLst>
          </p:nvPr>
        </p:nvSpPr>
        <p:spPr>
          <a:xfrm>
            <a:off x="3758503" y="4069544"/>
            <a:ext cx="338438" cy="338438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4" name="MH_Other_9"/>
          <p:cNvSpPr/>
          <p:nvPr>
            <p:custDataLst>
              <p:tags r:id="rId9"/>
            </p:custDataLst>
          </p:nvPr>
        </p:nvSpPr>
        <p:spPr>
          <a:xfrm>
            <a:off x="4953707" y="2667010"/>
            <a:ext cx="99600" cy="99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5" name="MH_Other_10"/>
          <p:cNvSpPr txBox="1"/>
          <p:nvPr>
            <p:custDataLst>
              <p:tags r:id="rId10"/>
            </p:custDataLst>
          </p:nvPr>
        </p:nvSpPr>
        <p:spPr>
          <a:xfrm>
            <a:off x="5726116" y="1540918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89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7"/>
                  <a:pt x="219510" y="234925"/>
                  <a:pt x="210778" y="234925"/>
                </a:cubicBezTo>
                <a:cubicBezTo>
                  <a:pt x="201774" y="234925"/>
                  <a:pt x="194134" y="234447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79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6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89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7"/>
                  <a:pt x="58936" y="234925"/>
                  <a:pt x="49932" y="234925"/>
                </a:cubicBezTo>
                <a:cubicBezTo>
                  <a:pt x="40928" y="234925"/>
                  <a:pt x="33288" y="234447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79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6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MH_Other_11"/>
          <p:cNvSpPr txBox="1"/>
          <p:nvPr>
            <p:custDataLst>
              <p:tags r:id="rId11"/>
            </p:custDataLst>
          </p:nvPr>
        </p:nvSpPr>
        <p:spPr>
          <a:xfrm>
            <a:off x="5343976" y="2336703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MH_Other_12"/>
          <p:cNvSpPr txBox="1"/>
          <p:nvPr>
            <p:custDataLst>
              <p:tags r:id="rId12"/>
            </p:custDataLst>
          </p:nvPr>
        </p:nvSpPr>
        <p:spPr>
          <a:xfrm>
            <a:off x="788452" y="2389822"/>
            <a:ext cx="199201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6" y="2251"/>
                  <a:pt x="101228" y="1364"/>
                  <a:pt x="105594" y="818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MH_Other_13"/>
          <p:cNvSpPr/>
          <p:nvPr>
            <p:custDataLst>
              <p:tags r:id="rId13"/>
            </p:custDataLst>
          </p:nvPr>
        </p:nvSpPr>
        <p:spPr>
          <a:xfrm>
            <a:off x="6631666" y="4079707"/>
            <a:ext cx="270343" cy="26932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2" name="MH_Other_14"/>
          <p:cNvSpPr/>
          <p:nvPr>
            <p:custDataLst>
              <p:tags r:id="rId14"/>
            </p:custDataLst>
          </p:nvPr>
        </p:nvSpPr>
        <p:spPr>
          <a:xfrm>
            <a:off x="6647926" y="3760580"/>
            <a:ext cx="442103" cy="442103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3" name="MH_Other_15"/>
          <p:cNvSpPr/>
          <p:nvPr>
            <p:custDataLst>
              <p:tags r:id="rId15"/>
            </p:custDataLst>
          </p:nvPr>
        </p:nvSpPr>
        <p:spPr>
          <a:xfrm>
            <a:off x="7170320" y="2763562"/>
            <a:ext cx="108747" cy="10773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4" name="MH_Other_16"/>
          <p:cNvSpPr/>
          <p:nvPr>
            <p:custDataLst>
              <p:tags r:id="rId16"/>
            </p:custDataLst>
          </p:nvPr>
        </p:nvSpPr>
        <p:spPr>
          <a:xfrm>
            <a:off x="6602191" y="3123341"/>
            <a:ext cx="169727" cy="170743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5" name="矩形 74"/>
          <p:cNvSpPr/>
          <p:nvPr/>
        </p:nvSpPr>
        <p:spPr>
          <a:xfrm>
            <a:off x="5974610" y="1447922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6" name="矩形 75"/>
          <p:cNvSpPr/>
          <p:nvPr/>
        </p:nvSpPr>
        <p:spPr>
          <a:xfrm>
            <a:off x="5586318" y="2260028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7" name="矩形 76"/>
          <p:cNvSpPr/>
          <p:nvPr/>
        </p:nvSpPr>
        <p:spPr>
          <a:xfrm>
            <a:off x="1062194" y="2258904"/>
            <a:ext cx="2283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11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11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 animBg="1"/>
      <p:bldP spid="56" grpId="0" animBg="1"/>
      <p:bldP spid="57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4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/>
          <p:nvPr>
            <p:custDataLst>
              <p:tags r:id="rId3"/>
            </p:custDataLst>
          </p:nvPr>
        </p:nvSpPr>
        <p:spPr>
          <a:xfrm>
            <a:off x="5488472" y="2973389"/>
            <a:ext cx="784057" cy="1089630"/>
          </a:xfrm>
          <a:custGeom>
            <a:avLst/>
            <a:gdLst>
              <a:gd name="connsiteX0" fmla="*/ 0 w 1792705"/>
              <a:gd name="connsiteY0" fmla="*/ 673769 h 1343444"/>
              <a:gd name="connsiteX1" fmla="*/ 481263 w 1792705"/>
              <a:gd name="connsiteY1" fmla="*/ 1323474 h 1343444"/>
              <a:gd name="connsiteX2" fmla="*/ 1792705 w 1792705"/>
              <a:gd name="connsiteY2" fmla="*/ 0 h 1343444"/>
              <a:gd name="connsiteX0-1" fmla="*/ 0 w 1792705"/>
              <a:gd name="connsiteY0-2" fmla="*/ 673769 h 1343444"/>
              <a:gd name="connsiteX1-3" fmla="*/ 481263 w 1792705"/>
              <a:gd name="connsiteY1-4" fmla="*/ 1323474 h 1343444"/>
              <a:gd name="connsiteX2-5" fmla="*/ 1792705 w 1792705"/>
              <a:gd name="connsiteY2-6" fmla="*/ 0 h 1343444"/>
              <a:gd name="connsiteX0-7" fmla="*/ 0 w 1852863"/>
              <a:gd name="connsiteY0-8" fmla="*/ 673769 h 1343444"/>
              <a:gd name="connsiteX1-9" fmla="*/ 481263 w 1852863"/>
              <a:gd name="connsiteY1-10" fmla="*/ 1323474 h 1343444"/>
              <a:gd name="connsiteX2-11" fmla="*/ 1852863 w 1852863"/>
              <a:gd name="connsiteY2-12" fmla="*/ 0 h 1343444"/>
              <a:gd name="connsiteX0-13" fmla="*/ 0 w 1852863"/>
              <a:gd name="connsiteY0-14" fmla="*/ 673769 h 1320402"/>
              <a:gd name="connsiteX1-15" fmla="*/ 962526 w 1852863"/>
              <a:gd name="connsiteY1-16" fmla="*/ 1299411 h 1320402"/>
              <a:gd name="connsiteX2-17" fmla="*/ 1852863 w 1852863"/>
              <a:gd name="connsiteY2-18" fmla="*/ 0 h 1320402"/>
              <a:gd name="connsiteX0-19" fmla="*/ 0 w 1852863"/>
              <a:gd name="connsiteY0-20" fmla="*/ 673769 h 1274648"/>
              <a:gd name="connsiteX1-21" fmla="*/ 1070810 w 1852863"/>
              <a:gd name="connsiteY1-22" fmla="*/ 1251285 h 1274648"/>
              <a:gd name="connsiteX2-23" fmla="*/ 1852863 w 1852863"/>
              <a:gd name="connsiteY2-24" fmla="*/ 0 h 1274648"/>
              <a:gd name="connsiteX0-25" fmla="*/ 0 w 1852863"/>
              <a:gd name="connsiteY0-26" fmla="*/ 673769 h 1409739"/>
              <a:gd name="connsiteX1-27" fmla="*/ 1096435 w 1852863"/>
              <a:gd name="connsiteY1-28" fmla="*/ 1392224 h 1409739"/>
              <a:gd name="connsiteX2-29" fmla="*/ 1852863 w 1852863"/>
              <a:gd name="connsiteY2-30" fmla="*/ 0 h 1409739"/>
              <a:gd name="connsiteX0-31" fmla="*/ 0 w 1852863"/>
              <a:gd name="connsiteY0-32" fmla="*/ 673769 h 1484484"/>
              <a:gd name="connsiteX1-33" fmla="*/ 712056 w 1852863"/>
              <a:gd name="connsiteY1-34" fmla="*/ 1469101 h 1484484"/>
              <a:gd name="connsiteX2-35" fmla="*/ 1852863 w 1852863"/>
              <a:gd name="connsiteY2-36" fmla="*/ 0 h 1484484"/>
              <a:gd name="connsiteX0-37" fmla="*/ 0 w 1852863"/>
              <a:gd name="connsiteY0-38" fmla="*/ 673769 h 1476582"/>
              <a:gd name="connsiteX1-39" fmla="*/ 712056 w 1852863"/>
              <a:gd name="connsiteY1-40" fmla="*/ 1469101 h 1476582"/>
              <a:gd name="connsiteX2-41" fmla="*/ 1852863 w 1852863"/>
              <a:gd name="connsiteY2-42" fmla="*/ 0 h 1476582"/>
              <a:gd name="connsiteX0-43" fmla="*/ 0 w 1852863"/>
              <a:gd name="connsiteY0-44" fmla="*/ 673769 h 1426088"/>
              <a:gd name="connsiteX1-45" fmla="*/ 917058 w 1852863"/>
              <a:gd name="connsiteY1-46" fmla="*/ 1417851 h 1426088"/>
              <a:gd name="connsiteX2-47" fmla="*/ 1852863 w 1852863"/>
              <a:gd name="connsiteY2-48" fmla="*/ 0 h 1426088"/>
              <a:gd name="connsiteX0-49" fmla="*/ 0 w 1852863"/>
              <a:gd name="connsiteY0-50" fmla="*/ 673769 h 1426088"/>
              <a:gd name="connsiteX1-51" fmla="*/ 1032371 w 1852863"/>
              <a:gd name="connsiteY1-52" fmla="*/ 1417851 h 1426088"/>
              <a:gd name="connsiteX2-53" fmla="*/ 1852863 w 1852863"/>
              <a:gd name="connsiteY2-54" fmla="*/ 0 h 1426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52863" h="1426088">
                <a:moveTo>
                  <a:pt x="0" y="673769"/>
                </a:moveTo>
                <a:cubicBezTo>
                  <a:pt x="91239" y="1054769"/>
                  <a:pt x="505746" y="1491709"/>
                  <a:pt x="1032371" y="1417851"/>
                </a:cubicBezTo>
                <a:cubicBezTo>
                  <a:pt x="1558996" y="1343993"/>
                  <a:pt x="1798720" y="467226"/>
                  <a:pt x="1852863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MH_SubTitle_3"/>
          <p:cNvSpPr/>
          <p:nvPr>
            <p:custDataLst>
              <p:tags r:id="rId4"/>
            </p:custDataLst>
          </p:nvPr>
        </p:nvSpPr>
        <p:spPr>
          <a:xfrm>
            <a:off x="5128689" y="2679511"/>
            <a:ext cx="722709" cy="813197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</a:p>
        </p:txBody>
      </p:sp>
      <p:sp>
        <p:nvSpPr>
          <p:cNvPr id="21" name="MH_SubTitle_1"/>
          <p:cNvSpPr/>
          <p:nvPr>
            <p:custDataLst>
              <p:tags r:id="rId5"/>
            </p:custDataLst>
          </p:nvPr>
        </p:nvSpPr>
        <p:spPr>
          <a:xfrm>
            <a:off x="2619837" y="1866315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</a:p>
        </p:txBody>
      </p:sp>
      <p:sp>
        <p:nvSpPr>
          <p:cNvPr id="22" name="MH_Other_2"/>
          <p:cNvSpPr/>
          <p:nvPr>
            <p:custDataLst>
              <p:tags r:id="rId6"/>
            </p:custDataLst>
          </p:nvPr>
        </p:nvSpPr>
        <p:spPr>
          <a:xfrm>
            <a:off x="3905711" y="2236599"/>
            <a:ext cx="1589691" cy="2030601"/>
          </a:xfrm>
          <a:custGeom>
            <a:avLst/>
            <a:gdLst>
              <a:gd name="connsiteX0" fmla="*/ 1708484 w 1708484"/>
              <a:gd name="connsiteY0" fmla="*/ 0 h 1950454"/>
              <a:gd name="connsiteX1" fmla="*/ 1227221 w 1708484"/>
              <a:gd name="connsiteY1" fmla="*/ 1925053 h 1950454"/>
              <a:gd name="connsiteX2" fmla="*/ 0 w 1708484"/>
              <a:gd name="connsiteY2" fmla="*/ 926432 h 1950454"/>
              <a:gd name="connsiteX0-1" fmla="*/ 1058779 w 1058779"/>
              <a:gd name="connsiteY0-2" fmla="*/ 1576136 h 3535532"/>
              <a:gd name="connsiteX1-3" fmla="*/ 577516 w 1058779"/>
              <a:gd name="connsiteY1-4" fmla="*/ 3501189 h 3535532"/>
              <a:gd name="connsiteX2-5" fmla="*/ 0 w 1058779"/>
              <a:gd name="connsiteY2-6" fmla="*/ 0 h 3535532"/>
              <a:gd name="connsiteX0-7" fmla="*/ 1058779 w 1058779"/>
              <a:gd name="connsiteY0-8" fmla="*/ 1576136 h 3506253"/>
              <a:gd name="connsiteX1-9" fmla="*/ 577516 w 1058779"/>
              <a:gd name="connsiteY1-10" fmla="*/ 3501189 h 3506253"/>
              <a:gd name="connsiteX2-11" fmla="*/ 0 w 1058779"/>
              <a:gd name="connsiteY2-12" fmla="*/ 0 h 3506253"/>
              <a:gd name="connsiteX0-13" fmla="*/ 1034715 w 1034715"/>
              <a:gd name="connsiteY0-14" fmla="*/ 1552073 h 3510585"/>
              <a:gd name="connsiteX1-15" fmla="*/ 553452 w 1034715"/>
              <a:gd name="connsiteY1-16" fmla="*/ 3477126 h 3510585"/>
              <a:gd name="connsiteX2-17" fmla="*/ 0 w 1034715"/>
              <a:gd name="connsiteY2-18" fmla="*/ 0 h 3510585"/>
              <a:gd name="connsiteX0-19" fmla="*/ 1034715 w 1034715"/>
              <a:gd name="connsiteY0-20" fmla="*/ 1552073 h 3510585"/>
              <a:gd name="connsiteX1-21" fmla="*/ 553452 w 1034715"/>
              <a:gd name="connsiteY1-22" fmla="*/ 3477126 h 3510585"/>
              <a:gd name="connsiteX2-23" fmla="*/ 0 w 1034715"/>
              <a:gd name="connsiteY2-24" fmla="*/ 0 h 3510585"/>
              <a:gd name="connsiteX0-25" fmla="*/ 1034715 w 1034715"/>
              <a:gd name="connsiteY0-26" fmla="*/ 1552073 h 3478488"/>
              <a:gd name="connsiteX1-27" fmla="*/ 553452 w 1034715"/>
              <a:gd name="connsiteY1-28" fmla="*/ 3477126 h 3478488"/>
              <a:gd name="connsiteX2-29" fmla="*/ 0 w 1034715"/>
              <a:gd name="connsiteY2-30" fmla="*/ 0 h 3478488"/>
              <a:gd name="connsiteX0-31" fmla="*/ 1034715 w 1034715"/>
              <a:gd name="connsiteY0-32" fmla="*/ 1552073 h 3235166"/>
              <a:gd name="connsiteX1-33" fmla="*/ 720016 w 1034715"/>
              <a:gd name="connsiteY1-34" fmla="*/ 3233686 h 3235166"/>
              <a:gd name="connsiteX2-35" fmla="*/ 0 w 1034715"/>
              <a:gd name="connsiteY2-36" fmla="*/ 0 h 3235166"/>
              <a:gd name="connsiteX0-37" fmla="*/ 1034715 w 1034715"/>
              <a:gd name="connsiteY0-38" fmla="*/ 1552073 h 3233691"/>
              <a:gd name="connsiteX1-39" fmla="*/ 720016 w 1034715"/>
              <a:gd name="connsiteY1-40" fmla="*/ 3233686 h 3233691"/>
              <a:gd name="connsiteX2-41" fmla="*/ 0 w 1034715"/>
              <a:gd name="connsiteY2-42" fmla="*/ 0 h 3233691"/>
              <a:gd name="connsiteX0-43" fmla="*/ 1034715 w 1080632"/>
              <a:gd name="connsiteY0-44" fmla="*/ 1552073 h 3233691"/>
              <a:gd name="connsiteX1-45" fmla="*/ 720016 w 1080632"/>
              <a:gd name="connsiteY1-46" fmla="*/ 3233686 h 3233691"/>
              <a:gd name="connsiteX2-47" fmla="*/ 0 w 1080632"/>
              <a:gd name="connsiteY2-48" fmla="*/ 0 h 3233691"/>
              <a:gd name="connsiteX0-49" fmla="*/ 2265440 w 2266638"/>
              <a:gd name="connsiteY0-50" fmla="*/ 2512309 h 3253545"/>
              <a:gd name="connsiteX1-51" fmla="*/ 720016 w 2266638"/>
              <a:gd name="connsiteY1-52" fmla="*/ 3233686 h 3253545"/>
              <a:gd name="connsiteX2-53" fmla="*/ 0 w 2266638"/>
              <a:gd name="connsiteY2-54" fmla="*/ 0 h 3253545"/>
              <a:gd name="connsiteX0-55" fmla="*/ 2265440 w 2267366"/>
              <a:gd name="connsiteY0-56" fmla="*/ 2512309 h 4018111"/>
              <a:gd name="connsiteX1-57" fmla="*/ 1152798 w 2267366"/>
              <a:gd name="connsiteY1-58" fmla="*/ 4018104 h 4018111"/>
              <a:gd name="connsiteX2-59" fmla="*/ 0 w 2267366"/>
              <a:gd name="connsiteY2-60" fmla="*/ 0 h 4018111"/>
              <a:gd name="connsiteX0-61" fmla="*/ 2373636 w 2375309"/>
              <a:gd name="connsiteY0-62" fmla="*/ 2715175 h 4018115"/>
              <a:gd name="connsiteX1-63" fmla="*/ 1152798 w 2375309"/>
              <a:gd name="connsiteY1-64" fmla="*/ 4018104 h 4018115"/>
              <a:gd name="connsiteX2-65" fmla="*/ 0 w 2375309"/>
              <a:gd name="connsiteY2-66" fmla="*/ 0 h 4018115"/>
              <a:gd name="connsiteX0-67" fmla="*/ 2373636 w 2383608"/>
              <a:gd name="connsiteY0-68" fmla="*/ 2715175 h 4315647"/>
              <a:gd name="connsiteX1-69" fmla="*/ 1856069 w 2383608"/>
              <a:gd name="connsiteY1-70" fmla="*/ 4315641 h 4315647"/>
              <a:gd name="connsiteX2-71" fmla="*/ 0 w 2383608"/>
              <a:gd name="connsiteY2-72" fmla="*/ 0 h 4315647"/>
              <a:gd name="connsiteX0-73" fmla="*/ 2373636 w 2379921"/>
              <a:gd name="connsiteY0-74" fmla="*/ 2715175 h 4315641"/>
              <a:gd name="connsiteX1-75" fmla="*/ 1856069 w 2379921"/>
              <a:gd name="connsiteY1-76" fmla="*/ 4315641 h 4315641"/>
              <a:gd name="connsiteX2-77" fmla="*/ 0 w 2379921"/>
              <a:gd name="connsiteY2-78" fmla="*/ 0 h 4315641"/>
              <a:gd name="connsiteX0-79" fmla="*/ 2373636 w 2379259"/>
              <a:gd name="connsiteY0-80" fmla="*/ 2715175 h 4234494"/>
              <a:gd name="connsiteX1-81" fmla="*/ 1829020 w 2379259"/>
              <a:gd name="connsiteY1-82" fmla="*/ 4234494 h 4234494"/>
              <a:gd name="connsiteX2-83" fmla="*/ 0 w 2379259"/>
              <a:gd name="connsiteY2-84" fmla="*/ 0 h 4234494"/>
              <a:gd name="connsiteX0-85" fmla="*/ 2373636 w 2379260"/>
              <a:gd name="connsiteY0-86" fmla="*/ 2715175 h 4245146"/>
              <a:gd name="connsiteX1-87" fmla="*/ 1829020 w 2379260"/>
              <a:gd name="connsiteY1-88" fmla="*/ 4234494 h 4245146"/>
              <a:gd name="connsiteX2-89" fmla="*/ 0 w 2379260"/>
              <a:gd name="connsiteY2-90" fmla="*/ 0 h 4245146"/>
              <a:gd name="connsiteX0-91" fmla="*/ 2373636 w 2380262"/>
              <a:gd name="connsiteY0-92" fmla="*/ 2715175 h 4245146"/>
              <a:gd name="connsiteX1-93" fmla="*/ 1829020 w 2380262"/>
              <a:gd name="connsiteY1-94" fmla="*/ 4234494 h 4245146"/>
              <a:gd name="connsiteX2-95" fmla="*/ 0 w 2380262"/>
              <a:gd name="connsiteY2-96" fmla="*/ 0 h 4245146"/>
              <a:gd name="connsiteX0-97" fmla="*/ 2373636 w 2383001"/>
              <a:gd name="connsiteY0-98" fmla="*/ 2715175 h 4326085"/>
              <a:gd name="connsiteX1-99" fmla="*/ 1896642 w 2383001"/>
              <a:gd name="connsiteY1-100" fmla="*/ 4315641 h 4326085"/>
              <a:gd name="connsiteX2-101" fmla="*/ 0 w 2383001"/>
              <a:gd name="connsiteY2-102" fmla="*/ 0 h 4326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3001" h="4326085">
                <a:moveTo>
                  <a:pt x="2373636" y="2715175"/>
                </a:moveTo>
                <a:cubicBezTo>
                  <a:pt x="2416317" y="3638938"/>
                  <a:pt x="2322500" y="4291019"/>
                  <a:pt x="1896642" y="4315641"/>
                </a:cubicBezTo>
                <a:cubicBezTo>
                  <a:pt x="1254393" y="4556654"/>
                  <a:pt x="74195" y="552449"/>
                  <a:pt x="0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3" name="MH_Other_3"/>
          <p:cNvSpPr/>
          <p:nvPr>
            <p:custDataLst>
              <p:tags r:id="rId7"/>
            </p:custDataLst>
          </p:nvPr>
        </p:nvSpPr>
        <p:spPr>
          <a:xfrm>
            <a:off x="2990120" y="2243743"/>
            <a:ext cx="909638" cy="1784747"/>
          </a:xfrm>
          <a:custGeom>
            <a:avLst/>
            <a:gdLst>
              <a:gd name="connsiteX0" fmla="*/ 1010652 w 1010652"/>
              <a:gd name="connsiteY0" fmla="*/ 1672389 h 2634383"/>
              <a:gd name="connsiteX1" fmla="*/ 565484 w 1010652"/>
              <a:gd name="connsiteY1" fmla="*/ 2562726 h 2634383"/>
              <a:gd name="connsiteX2" fmla="*/ 0 w 1010652"/>
              <a:gd name="connsiteY2" fmla="*/ 0 h 2634383"/>
              <a:gd name="connsiteX0-1" fmla="*/ 1058779 w 1058779"/>
              <a:gd name="connsiteY0-2" fmla="*/ 1672389 h 2634383"/>
              <a:gd name="connsiteX1-3" fmla="*/ 565484 w 1058779"/>
              <a:gd name="connsiteY1-4" fmla="*/ 2562726 h 2634383"/>
              <a:gd name="connsiteX2-5" fmla="*/ 0 w 1058779"/>
              <a:gd name="connsiteY2-6" fmla="*/ 0 h 2634383"/>
              <a:gd name="connsiteX0-7" fmla="*/ 1058779 w 1058779"/>
              <a:gd name="connsiteY0-8" fmla="*/ 1672389 h 2563809"/>
              <a:gd name="connsiteX1-9" fmla="*/ 565484 w 1058779"/>
              <a:gd name="connsiteY1-10" fmla="*/ 2562726 h 2563809"/>
              <a:gd name="connsiteX2-11" fmla="*/ 0 w 1058779"/>
              <a:gd name="connsiteY2-12" fmla="*/ 0 h 2563809"/>
              <a:gd name="connsiteX0-13" fmla="*/ 1721477 w 1721477"/>
              <a:gd name="connsiteY0-14" fmla="*/ 0 h 3378967"/>
              <a:gd name="connsiteX1-15" fmla="*/ 565484 w 1721477"/>
              <a:gd name="connsiteY1-16" fmla="*/ 3378834 h 3378967"/>
              <a:gd name="connsiteX2-17" fmla="*/ 0 w 1721477"/>
              <a:gd name="connsiteY2-18" fmla="*/ 816108 h 33789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21477" h="3378967">
                <a:moveTo>
                  <a:pt x="1721477" y="0"/>
                </a:moveTo>
                <a:cubicBezTo>
                  <a:pt x="1583114" y="584534"/>
                  <a:pt x="882886" y="3401311"/>
                  <a:pt x="565484" y="3378834"/>
                </a:cubicBezTo>
                <a:cubicBezTo>
                  <a:pt x="248082" y="3356357"/>
                  <a:pt x="60158" y="1207134"/>
                  <a:pt x="0" y="816108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4" name="MH_SubTitle_4"/>
          <p:cNvSpPr/>
          <p:nvPr>
            <p:custDataLst>
              <p:tags r:id="rId8"/>
            </p:custDataLst>
          </p:nvPr>
        </p:nvSpPr>
        <p:spPr>
          <a:xfrm>
            <a:off x="5913319" y="2159000"/>
            <a:ext cx="722710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</a:p>
        </p:txBody>
      </p:sp>
      <p:sp>
        <p:nvSpPr>
          <p:cNvPr id="25" name="MH_Other_4"/>
          <p:cNvSpPr/>
          <p:nvPr>
            <p:custDataLst>
              <p:tags r:id="rId9"/>
            </p:custDataLst>
          </p:nvPr>
        </p:nvSpPr>
        <p:spPr>
          <a:xfrm>
            <a:off x="870808" y="2679511"/>
            <a:ext cx="2095500" cy="2305239"/>
          </a:xfrm>
          <a:custGeom>
            <a:avLst/>
            <a:gdLst>
              <a:gd name="connsiteX0" fmla="*/ 661737 w 661737"/>
              <a:gd name="connsiteY0" fmla="*/ 0 h 1263316"/>
              <a:gd name="connsiteX1" fmla="*/ 0 w 661737"/>
              <a:gd name="connsiteY1" fmla="*/ 1263316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737" h="1263316">
                <a:moveTo>
                  <a:pt x="661737" y="0"/>
                </a:moveTo>
                <a:cubicBezTo>
                  <a:pt x="347913" y="531395"/>
                  <a:pt x="34089" y="1062790"/>
                  <a:pt x="0" y="1263316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6" name="矩形 25"/>
          <p:cNvSpPr/>
          <p:nvPr/>
        </p:nvSpPr>
        <p:spPr>
          <a:xfrm>
            <a:off x="696388" y="2051070"/>
            <a:ext cx="18928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267246" y="1497072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629804" y="2159060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3322174" y="2840641"/>
            <a:ext cx="1836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2"/>
          <p:cNvSpPr/>
          <p:nvPr>
            <p:custDataLst>
              <p:tags r:id="rId10"/>
            </p:custDataLst>
          </p:nvPr>
        </p:nvSpPr>
        <p:spPr>
          <a:xfrm>
            <a:off x="3543762" y="1438880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添加</a:t>
            </a:r>
            <a:endParaRPr lang="en-US" altLang="zh-CN" sz="1350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35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文本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1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11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11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11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11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11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11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11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11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11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11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    </a:t>
            </a:r>
            <a:r>
              <a:rPr lang="zh-CN" altLang="en-US" sz="2800" dirty="0">
                <a:solidFill>
                  <a:srgbClr val="754C24"/>
                </a:solidFill>
                <a:latin typeface="造字工房悦黑演示版常规体" pitchFamily="50" charset="-122"/>
                <a:ea typeface="造字工房悦黑演示版常规体" pitchFamily="50" charset="-122"/>
                <a:cs typeface="文泉驿微米黑" panose="020B0606030804020204" pitchFamily="34" charset="-122"/>
              </a:rPr>
              <a:t>点击此处添加标题</a:t>
            </a:r>
          </a:p>
        </p:txBody>
      </p:sp>
      <p:pic>
        <p:nvPicPr>
          <p:cNvPr id="10" name="PA_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/>
          <p:cNvCxnSpPr/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5" cstate="screen"/>
          <a:srcRect l="69114" t="90522" b="291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5" cstate="screen"/>
          <a:srcRect l="69281" t="90522" b="680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5" cstate="screen"/>
          <a:srcRect l="69114" t="90522" b="291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5" cstate="screen"/>
          <a:srcRect l="69281" t="90522" b="680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658302" y="1379208"/>
            <a:ext cx="1352907" cy="132011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19" name="MH_SubTitle_1"/>
          <p:cNvSpPr/>
          <p:nvPr>
            <p:custDataLst>
              <p:tags r:id="rId4"/>
            </p:custDataLst>
          </p:nvPr>
        </p:nvSpPr>
        <p:spPr bwMode="auto">
          <a:xfrm>
            <a:off x="1733629" y="1452638"/>
            <a:ext cx="1202253" cy="117326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70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sp>
        <p:nvSpPr>
          <p:cNvPr id="20" name="MH_Other_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26431" y="2549395"/>
            <a:ext cx="1150409" cy="112252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1" name="MH_SubTitle_2"/>
          <p:cNvSpPr/>
          <p:nvPr>
            <p:custDataLst>
              <p:tags r:id="rId6"/>
            </p:custDataLst>
          </p:nvPr>
        </p:nvSpPr>
        <p:spPr bwMode="auto">
          <a:xfrm>
            <a:off x="2590484" y="2611834"/>
            <a:ext cx="1022303" cy="99765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40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sp>
        <p:nvSpPr>
          <p:cNvPr id="22" name="MH_Other_3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693761" y="3452773"/>
            <a:ext cx="969550" cy="94605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3" name="MH_SubTitle_3"/>
          <p:cNvSpPr/>
          <p:nvPr>
            <p:custDataLst>
              <p:tags r:id="rId8"/>
            </p:custDataLst>
          </p:nvPr>
        </p:nvSpPr>
        <p:spPr bwMode="auto">
          <a:xfrm>
            <a:off x="1747744" y="3505397"/>
            <a:ext cx="861584" cy="840806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vert="horz" wrap="square" lIns="0" tIns="0" rIns="0" bIns="0" numCol="1" anchor="ctr" anchorCtr="1" compatLnSpc="1"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</a:rPr>
              <a:t>20</a:t>
            </a:r>
            <a:r>
              <a:rPr lang="en-US" altLang="zh-CN" sz="2100" kern="0" dirty="0">
                <a:solidFill>
                  <a:srgbClr val="FFFFFF"/>
                </a:solidFill>
              </a:rPr>
              <a:t>%</a:t>
            </a:r>
            <a:endParaRPr lang="en-US" sz="2100" kern="0" dirty="0">
              <a:solidFill>
                <a:srgbClr val="FFFFFF"/>
              </a:solidFill>
            </a:endParaRPr>
          </a:p>
        </p:txBody>
      </p:sp>
      <p:cxnSp>
        <p:nvCxnSpPr>
          <p:cNvPr id="24" name="MH_Other_4"/>
          <p:cNvCxnSpPr/>
          <p:nvPr>
            <p:custDataLst>
              <p:tags r:id="rId9"/>
            </p:custDataLst>
          </p:nvPr>
        </p:nvCxnSpPr>
        <p:spPr>
          <a:xfrm>
            <a:off x="3130838" y="1976081"/>
            <a:ext cx="1199969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5" name="MH_Other_5"/>
          <p:cNvCxnSpPr/>
          <p:nvPr>
            <p:custDataLst>
              <p:tags r:id="rId10"/>
            </p:custDataLst>
          </p:nvPr>
        </p:nvCxnSpPr>
        <p:spPr>
          <a:xfrm>
            <a:off x="3655806" y="2958443"/>
            <a:ext cx="675000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6" name="MH_Other_6"/>
          <p:cNvCxnSpPr/>
          <p:nvPr>
            <p:custDataLst>
              <p:tags r:id="rId11"/>
            </p:custDataLst>
          </p:nvPr>
        </p:nvCxnSpPr>
        <p:spPr>
          <a:xfrm>
            <a:off x="2747525" y="3921698"/>
            <a:ext cx="1583282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4428398" y="1830557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428398" y="2833660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4428398" y="3763395"/>
            <a:ext cx="249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1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11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11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11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向日花开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Title"/>
  <p:tag name="MH_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itle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ext"/>
  <p:tag name="MH_ORDER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Other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ext"/>
  <p:tag name="MH_ORD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SubTitle"/>
  <p:tag name="MH_ORDE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Other"/>
  <p:tag name="MH_ORDER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SubTitle"/>
  <p:tag name="MH_ORDER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itle"/>
  <p:tag name="MH_ORDE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SubTitle"/>
  <p:tag name="MH_ORDER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1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2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3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4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1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2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3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4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5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6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7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8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1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2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3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4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Picture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Pictur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1262</Words>
  <Application>Microsoft Office PowerPoint</Application>
  <PresentationFormat>全屏显示(16:9)</PresentationFormat>
  <Paragraphs>242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思源黑体 CN Light</vt:lpstr>
      <vt:lpstr>微软雅黑</vt:lpstr>
      <vt:lpstr>造字工房悦黑演示版常规体</vt:lpstr>
      <vt:lpstr>Agency FB</vt:lpstr>
      <vt:lpstr>Arial</vt:lpstr>
      <vt:lpstr>Arial Narrow</vt:lpstr>
      <vt:lpstr>Arial Rounded MT Bold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水彩向日花开ppt</dc:title>
  <dc:creator>lenovo</dc:creator>
  <cp:lastModifiedBy>天 下</cp:lastModifiedBy>
  <cp:revision>516</cp:revision>
  <dcterms:created xsi:type="dcterms:W3CDTF">2017-07-20T03:12:00Z</dcterms:created>
  <dcterms:modified xsi:type="dcterms:W3CDTF">2021-01-05T05:06:15Z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