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22" r:id="rId2"/>
    <p:sldId id="323" r:id="rId3"/>
    <p:sldId id="283" r:id="rId4"/>
    <p:sldId id="535" r:id="rId5"/>
    <p:sldId id="495" r:id="rId6"/>
    <p:sldId id="526" r:id="rId7"/>
    <p:sldId id="523" r:id="rId8"/>
    <p:sldId id="481" r:id="rId9"/>
    <p:sldId id="514" r:id="rId10"/>
    <p:sldId id="524" r:id="rId11"/>
    <p:sldId id="493" r:id="rId12"/>
    <p:sldId id="525" r:id="rId13"/>
    <p:sldId id="482" r:id="rId14"/>
    <p:sldId id="530" r:id="rId15"/>
    <p:sldId id="528" r:id="rId16"/>
    <p:sldId id="532" r:id="rId17"/>
    <p:sldId id="500" r:id="rId18"/>
    <p:sldId id="527" r:id="rId19"/>
    <p:sldId id="483" r:id="rId20"/>
    <p:sldId id="534" r:id="rId21"/>
    <p:sldId id="529" r:id="rId22"/>
    <p:sldId id="531" r:id="rId23"/>
    <p:sldId id="533" r:id="rId24"/>
    <p:sldId id="522"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7" autoAdjust="0"/>
    <p:restoredTop sz="94660"/>
  </p:normalViewPr>
  <p:slideViewPr>
    <p:cSldViewPr snapToGrid="0">
      <p:cViewPr varScale="1">
        <p:scale>
          <a:sx n="114" d="100"/>
          <a:sy n="114" d="100"/>
        </p:scale>
        <p:origin x="114" y="150"/>
      </p:cViewPr>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73B8E4-7711-4245-A930-FC36A44B4B6A}" type="slidenum">
              <a:rPr lang="zh-CN" altLang="en-US"/>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r>
              <a:rPr lang="zh-CN" altLang="zh-CN" sz="1600" b="0" dirty="0">
                <a:solidFill>
                  <a:schemeClr val="accent1"/>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816057" y="372947"/>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76868" y="281508"/>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63805" y="359884"/>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50742" y="372947"/>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advClick="0" advTm="0">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7" name="图片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2889" y="184605"/>
            <a:ext cx="1112837" cy="50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1931"/>
            <a:ext cx="1008063" cy="6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1091" y="-19884"/>
            <a:ext cx="2523768" cy="9809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t>‹#›</a:t>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t>2021/1/5</a:t>
            </a:fld>
            <a:endParaRPr lang="zh-CN" altLang="en-US" sz="1400" dirty="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t>‹#›</a:t>
            </a:fld>
            <a:endParaRPr lang="zh-CN" altLang="en-US" sz="1400" dirty="0">
              <a:solidFill>
                <a:prstClr val="black"/>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8.xml"/><Relationship Id="rId7" Type="http://schemas.openxmlformats.org/officeDocument/2006/relationships/slideLayout" Target="../slideLayouts/slideLayout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sp>
        <p:nvSpPr>
          <p:cNvPr id="8" name="TextBox 59"/>
          <p:cNvSpPr txBox="1">
            <a:spLocks noChangeArrowheads="1"/>
          </p:cNvSpPr>
          <p:nvPr/>
        </p:nvSpPr>
        <p:spPr bwMode="auto">
          <a:xfrm>
            <a:off x="909382" y="2227602"/>
            <a:ext cx="3783404"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可爱萌宠</a:t>
            </a: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sp>
        <p:nvSpPr>
          <p:cNvPr id="9" name="TextBox 64"/>
          <p:cNvSpPr txBox="1">
            <a:spLocks noChangeArrowheads="1"/>
          </p:cNvSpPr>
          <p:nvPr/>
        </p:nvSpPr>
        <p:spPr bwMode="auto">
          <a:xfrm>
            <a:off x="909382" y="2851575"/>
            <a:ext cx="387798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工程报告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项目策划等</a:t>
            </a:r>
          </a:p>
        </p:txBody>
      </p:sp>
      <p:sp>
        <p:nvSpPr>
          <p:cNvPr id="10" name="矩形 259"/>
          <p:cNvSpPr>
            <a:spLocks noChangeArrowheads="1"/>
          </p:cNvSpPr>
          <p:nvPr/>
        </p:nvSpPr>
        <p:spPr bwMode="auto">
          <a:xfrm>
            <a:off x="975030" y="3173931"/>
            <a:ext cx="254834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a:solidFill>
                  <a:schemeClr val="tx1">
                    <a:lumMod val="65000"/>
                    <a:lumOff val="35000"/>
                  </a:schemeClr>
                </a:solidFill>
                <a:latin typeface="Arial" panose="020B0604020202020204" pitchFamily="34" charset="0"/>
                <a:cs typeface="Arial" panose="020B0604020202020204" pitchFamily="34" charset="0"/>
              </a:rPr>
              <a:t>汇报人：</a:t>
            </a:r>
            <a:r>
              <a:rPr lang="en-US" altLang="zh-CN" sz="900" cap="all">
                <a:solidFill>
                  <a:schemeClr val="tx1">
                    <a:lumMod val="65000"/>
                    <a:lumOff val="35000"/>
                  </a:schemeClr>
                </a:solidFill>
                <a:latin typeface="Arial" panose="020B0604020202020204" pitchFamily="34" charset="0"/>
                <a:cs typeface="Arial" panose="020B0604020202020204" pitchFamily="34" charset="0"/>
              </a:rPr>
              <a:t>xiazaii         </a:t>
            </a:r>
            <a:r>
              <a:rPr lang="zh-CN" altLang="en-US" sz="900" cap="all">
                <a:solidFill>
                  <a:schemeClr val="tx1">
                    <a:lumMod val="65000"/>
                    <a:lumOff val="35000"/>
                  </a:schemeClr>
                </a:solidFill>
                <a:latin typeface="Arial" panose="020B0604020202020204" pitchFamily="34" charset="0"/>
                <a:cs typeface="Arial" panose="020B0604020202020204" pitchFamily="34" charset="0"/>
              </a:rPr>
              <a:t>时间：</a:t>
            </a:r>
            <a:r>
              <a:rPr lang="en-US" altLang="zh-CN" sz="900" cap="all">
                <a:solidFill>
                  <a:schemeClr val="tx1">
                    <a:lumMod val="65000"/>
                    <a:lumOff val="35000"/>
                  </a:schemeClr>
                </a:solidFill>
                <a:latin typeface="Arial" panose="020B0604020202020204" pitchFamily="34" charset="0"/>
                <a:cs typeface="Arial" panose="020B0604020202020204" pitchFamily="34" charset="0"/>
              </a:rPr>
              <a:t>2020</a:t>
            </a:r>
            <a:r>
              <a:rPr lang="zh-CN" altLang="en-US" sz="900" cap="all">
                <a:solidFill>
                  <a:schemeClr val="tx1">
                    <a:lumMod val="65000"/>
                    <a:lumOff val="35000"/>
                  </a:schemeClr>
                </a:solidFill>
                <a:latin typeface="Arial" panose="020B0604020202020204" pitchFamily="34" charset="0"/>
                <a:cs typeface="Arial" panose="020B0604020202020204" pitchFamily="34" charset="0"/>
              </a:rPr>
              <a:t>年</a:t>
            </a:r>
            <a:r>
              <a:rPr lang="en-US" altLang="zh-CN" sz="900" cap="all">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a:solidFill>
                  <a:schemeClr val="tx1">
                    <a:lumMod val="65000"/>
                    <a:lumOff val="35000"/>
                  </a:schemeClr>
                </a:solidFill>
                <a:latin typeface="Arial" panose="020B0604020202020204" pitchFamily="34" charset="0"/>
                <a:cs typeface="Arial" panose="020B0604020202020204" pitchFamily="34" charset="0"/>
              </a:rPr>
              <a:t>月</a:t>
            </a:r>
            <a:r>
              <a:rPr lang="en-US" altLang="zh-CN" sz="900" cap="all">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a:solidFill>
                  <a:schemeClr val="tx1">
                    <a:lumMod val="65000"/>
                    <a:lumOff val="35000"/>
                  </a:schemeClr>
                </a:solidFill>
                <a:latin typeface="Arial" panose="020B0604020202020204" pitchFamily="34" charset="0"/>
                <a:cs typeface="Arial" panose="020B0604020202020204" pitchFamily="34" charset="0"/>
              </a:rPr>
              <a:t>日</a:t>
            </a:r>
            <a:endParaRPr lang="zh-CN" altLang="en-US" sz="900"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9"/>
          <p:cNvSpPr txBox="1">
            <a:spLocks noChangeArrowheads="1"/>
          </p:cNvSpPr>
          <p:nvPr/>
        </p:nvSpPr>
        <p:spPr bwMode="auto">
          <a:xfrm>
            <a:off x="975031" y="1119608"/>
            <a:ext cx="1873250" cy="11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a:solidFill>
                  <a:schemeClr val="accent2"/>
                </a:solidFill>
                <a:latin typeface="楷体" panose="02010609060101010101" pitchFamily="49" charset="-122"/>
                <a:ea typeface="楷体" panose="02010609060101010101" pitchFamily="49" charset="-122"/>
              </a:rPr>
              <a:t>2020</a:t>
            </a:r>
            <a:endParaRPr lang="zh-CN" altLang="en-US" sz="6600" b="1" dirty="0">
              <a:solidFill>
                <a:schemeClr val="accent2"/>
              </a:solidFill>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9883" t="30790" r="10175"/>
          <a:stretch>
            <a:fillRect/>
          </a:stretch>
        </p:blipFill>
        <p:spPr>
          <a:xfrm>
            <a:off x="5444587" y="1348116"/>
            <a:ext cx="3042189" cy="3560912"/>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970" t="32890" r="81877" b="45417"/>
          <a:stretch>
            <a:fillRect/>
          </a:stretch>
        </p:blipFill>
        <p:spPr>
          <a:xfrm>
            <a:off x="2930937" y="1154710"/>
            <a:ext cx="1476164" cy="11161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par>
                          <p:cTn id="33" fill="hold">
                            <p:stCondLst>
                              <p:cond delay="4349"/>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5349"/>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spect="1" noChangeArrowheads="1"/>
          </p:cNvSpPr>
          <p:nvPr/>
        </p:nvSpPr>
        <p:spPr bwMode="auto">
          <a:xfrm>
            <a:off x="4597100" y="3058868"/>
            <a:ext cx="1076816" cy="1080333"/>
          </a:xfrm>
          <a:prstGeom prst="ellipse">
            <a:avLst/>
          </a:prstGeom>
          <a:solidFill>
            <a:schemeClr val="accent1"/>
          </a:solidFill>
          <a:ln>
            <a:noFill/>
          </a:ln>
        </p:spPr>
        <p:txBody>
          <a:bodyPr vert="horz" wrap="square" lIns="68562" tIns="34281" rIns="68562" bIns="34281" numCol="1" anchor="t" anchorCtr="0" compatLnSpc="1"/>
          <a:lstStyle/>
          <a:p>
            <a:endParaRPr lang="zh-CN" altLang="en-US"/>
          </a:p>
        </p:txBody>
      </p:sp>
      <p:sp>
        <p:nvSpPr>
          <p:cNvPr id="9" name="Oval 7"/>
          <p:cNvSpPr>
            <a:spLocks noChangeAspect="1" noChangeArrowheads="1"/>
          </p:cNvSpPr>
          <p:nvPr/>
        </p:nvSpPr>
        <p:spPr bwMode="auto">
          <a:xfrm>
            <a:off x="6093624" y="2032317"/>
            <a:ext cx="1078198" cy="1080333"/>
          </a:xfrm>
          <a:prstGeom prst="ellipse">
            <a:avLst/>
          </a:prstGeom>
          <a:solidFill>
            <a:schemeClr val="accent2"/>
          </a:solidFill>
          <a:ln>
            <a:noFill/>
          </a:ln>
        </p:spPr>
        <p:txBody>
          <a:bodyPr vert="horz" wrap="square" lIns="68562" tIns="34281" rIns="68562" bIns="34281" numCol="1" anchor="t" anchorCtr="0" compatLnSpc="1"/>
          <a:lstStyle/>
          <a:p>
            <a:endParaRPr lang="zh-CN" altLang="en-US"/>
          </a:p>
        </p:txBody>
      </p:sp>
      <p:sp>
        <p:nvSpPr>
          <p:cNvPr id="10" name="Oval 8"/>
          <p:cNvSpPr>
            <a:spLocks noChangeAspect="1" noChangeArrowheads="1"/>
          </p:cNvSpPr>
          <p:nvPr/>
        </p:nvSpPr>
        <p:spPr bwMode="auto">
          <a:xfrm>
            <a:off x="7542670" y="1006007"/>
            <a:ext cx="1078198" cy="1080333"/>
          </a:xfrm>
          <a:prstGeom prst="ellipse">
            <a:avLst/>
          </a:prstGeom>
          <a:solidFill>
            <a:schemeClr val="accent3"/>
          </a:solidFill>
          <a:ln>
            <a:noFill/>
          </a:ln>
        </p:spPr>
        <p:txBody>
          <a:bodyPr vert="horz" wrap="square" lIns="68562" tIns="34281" rIns="68562" bIns="34281" numCol="1" anchor="t" anchorCtr="0" compatLnSpc="1"/>
          <a:lstStyle/>
          <a:p>
            <a:endParaRPr lang="zh-CN" altLang="en-US"/>
          </a:p>
        </p:txBody>
      </p:sp>
      <p:sp>
        <p:nvSpPr>
          <p:cNvPr id="11" name="Freeform 9"/>
          <p:cNvSpPr/>
          <p:nvPr/>
        </p:nvSpPr>
        <p:spPr bwMode="auto">
          <a:xfrm>
            <a:off x="4248090" y="2128032"/>
            <a:ext cx="4936333" cy="3017057"/>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1"/>
          </a:solidFill>
          <a:ln>
            <a:noFill/>
          </a:ln>
        </p:spPr>
        <p:txBody>
          <a:bodyPr vert="horz" wrap="square" lIns="68562" tIns="34281" rIns="68562" bIns="34281" numCol="1" anchor="t" anchorCtr="0" compatLnSpc="1"/>
          <a:lstStyle/>
          <a:p>
            <a:endParaRPr lang="zh-CN" altLang="en-US"/>
          </a:p>
        </p:txBody>
      </p:sp>
      <p:sp>
        <p:nvSpPr>
          <p:cNvPr id="12" name="Line 10"/>
          <p:cNvSpPr>
            <a:spLocks noChangeShapeType="1"/>
          </p:cNvSpPr>
          <p:nvPr/>
        </p:nvSpPr>
        <p:spPr bwMode="auto">
          <a:xfrm flipH="1">
            <a:off x="3600271" y="3595999"/>
            <a:ext cx="835854"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3" name="Line 11"/>
          <p:cNvSpPr>
            <a:spLocks noChangeShapeType="1"/>
          </p:cNvSpPr>
          <p:nvPr/>
        </p:nvSpPr>
        <p:spPr bwMode="auto">
          <a:xfrm flipH="1">
            <a:off x="4436125" y="2572484"/>
            <a:ext cx="1539480" cy="0"/>
          </a:xfrm>
          <a:prstGeom prst="line">
            <a:avLst/>
          </a:prstGeom>
          <a:noFill/>
          <a:ln w="12700" cap="flat">
            <a:solidFill>
              <a:schemeClr val="accent2"/>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4" name="Line 12"/>
          <p:cNvSpPr>
            <a:spLocks noChangeShapeType="1"/>
          </p:cNvSpPr>
          <p:nvPr/>
        </p:nvSpPr>
        <p:spPr bwMode="auto">
          <a:xfrm flipH="1">
            <a:off x="5135507" y="1546173"/>
            <a:ext cx="2297690"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p>
        </p:txBody>
      </p:sp>
      <p:sp>
        <p:nvSpPr>
          <p:cNvPr id="15" name="TextBox 14"/>
          <p:cNvSpPr txBox="1"/>
          <p:nvPr/>
        </p:nvSpPr>
        <p:spPr>
          <a:xfrm>
            <a:off x="7507006" y="1446529"/>
            <a:ext cx="117854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6" name="TextBox 15"/>
          <p:cNvSpPr txBox="1"/>
          <p:nvPr/>
        </p:nvSpPr>
        <p:spPr>
          <a:xfrm>
            <a:off x="6084168" y="2426659"/>
            <a:ext cx="1152467"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7" name="TextBox 16"/>
          <p:cNvSpPr txBox="1"/>
          <p:nvPr/>
        </p:nvSpPr>
        <p:spPr>
          <a:xfrm>
            <a:off x="4516613" y="3470775"/>
            <a:ext cx="1237790"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18" name="矩形 17"/>
          <p:cNvSpPr/>
          <p:nvPr/>
        </p:nvSpPr>
        <p:spPr>
          <a:xfrm>
            <a:off x="901026" y="3328628"/>
            <a:ext cx="2537289" cy="900228"/>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11560" y="1889243"/>
            <a:ext cx="3780420" cy="1177227"/>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11560" y="1400359"/>
            <a:ext cx="4320480" cy="48473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4417976" y="4361454"/>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2" name="TextBox 21"/>
          <p:cNvSpPr txBox="1"/>
          <p:nvPr/>
        </p:nvSpPr>
        <p:spPr>
          <a:xfrm>
            <a:off x="6013611" y="3285125"/>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3" name="TextBox 22"/>
          <p:cNvSpPr txBox="1"/>
          <p:nvPr/>
        </p:nvSpPr>
        <p:spPr>
          <a:xfrm>
            <a:off x="7739440" y="2303419"/>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32">
                                          <p:stCondLst>
                                            <p:cond delay="0"/>
                                          </p:stCondLst>
                                        </p:cTn>
                                        <p:tgtEl>
                                          <p:spTgt spid="8"/>
                                        </p:tgtEl>
                                      </p:cBhvr>
                                    </p:animEffect>
                                    <p:anim calcmode="lin" valueType="num">
                                      <p:cBhvr>
                                        <p:cTn id="12" dur="72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2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266" tmFilter="0, 0; 0.125,0.2665; 0.25,0.4; 0.375,0.465; 0.5,0.5;  0.625,0.535; 0.75,0.6; 0.875,0.7335; 1,1">
                                          <p:stCondLst>
                                            <p:cond delay="266"/>
                                          </p:stCondLst>
                                        </p:cTn>
                                        <p:tgtEl>
                                          <p:spTgt spid="8"/>
                                        </p:tgtEl>
                                        <p:attrNameLst>
                                          <p:attrName>ppt_y</p:attrName>
                                        </p:attrNameLst>
                                      </p:cBhvr>
                                      <p:tavLst>
                                        <p:tav tm="0" fmla="#ppt_y-sin(pi*$)/9">
                                          <p:val>
                                            <p:fltVal val="0"/>
                                          </p:val>
                                        </p:tav>
                                        <p:tav tm="100000">
                                          <p:val>
                                            <p:fltVal val="1"/>
                                          </p:val>
                                        </p:tav>
                                      </p:tavLst>
                                    </p:anim>
                                    <p:anim calcmode="lin" valueType="num">
                                      <p:cBhvr>
                                        <p:cTn id="15" dur="133" tmFilter="0, 0; 0.125,0.2665; 0.25,0.4; 0.375,0.465; 0.5,0.5;  0.625,0.535; 0.75,0.6; 0.875,0.7335; 1,1">
                                          <p:stCondLst>
                                            <p:cond delay="530"/>
                                          </p:stCondLst>
                                        </p:cTn>
                                        <p:tgtEl>
                                          <p:spTgt spid="8"/>
                                        </p:tgtEl>
                                        <p:attrNameLst>
                                          <p:attrName>ppt_y</p:attrName>
                                        </p:attrNameLst>
                                      </p:cBhvr>
                                      <p:tavLst>
                                        <p:tav tm="0" fmla="#ppt_y-sin(pi*$)/27">
                                          <p:val>
                                            <p:fltVal val="0"/>
                                          </p:val>
                                        </p:tav>
                                        <p:tav tm="100000">
                                          <p:val>
                                            <p:fltVal val="1"/>
                                          </p:val>
                                        </p:tav>
                                      </p:tavLst>
                                    </p:anim>
                                    <p:anim calcmode="lin" valueType="num">
                                      <p:cBhvr>
                                        <p:cTn id="16" dur="66" tmFilter="0, 0; 0.125,0.2665; 0.25,0.4; 0.375,0.465; 0.5,0.5;  0.625,0.535; 0.75,0.6; 0.875,0.7335; 1,1">
                                          <p:stCondLst>
                                            <p:cond delay="662"/>
                                          </p:stCondLst>
                                        </p:cTn>
                                        <p:tgtEl>
                                          <p:spTgt spid="8"/>
                                        </p:tgtEl>
                                        <p:attrNameLst>
                                          <p:attrName>ppt_y</p:attrName>
                                        </p:attrNameLst>
                                      </p:cBhvr>
                                      <p:tavLst>
                                        <p:tav tm="0" fmla="#ppt_y-sin(pi*$)/81">
                                          <p:val>
                                            <p:fltVal val="0"/>
                                          </p:val>
                                        </p:tav>
                                        <p:tav tm="100000">
                                          <p:val>
                                            <p:fltVal val="1"/>
                                          </p:val>
                                        </p:tav>
                                      </p:tavLst>
                                    </p:anim>
                                    <p:animScale>
                                      <p:cBhvr>
                                        <p:cTn id="17" dur="10">
                                          <p:stCondLst>
                                            <p:cond delay="260"/>
                                          </p:stCondLst>
                                        </p:cTn>
                                        <p:tgtEl>
                                          <p:spTgt spid="8"/>
                                        </p:tgtEl>
                                      </p:cBhvr>
                                      <p:to x="100000" y="60000"/>
                                    </p:animScale>
                                    <p:animScale>
                                      <p:cBhvr>
                                        <p:cTn id="18" dur="66" decel="50000">
                                          <p:stCondLst>
                                            <p:cond delay="270"/>
                                          </p:stCondLst>
                                        </p:cTn>
                                        <p:tgtEl>
                                          <p:spTgt spid="8"/>
                                        </p:tgtEl>
                                      </p:cBhvr>
                                      <p:to x="100000" y="100000"/>
                                    </p:animScale>
                                    <p:animScale>
                                      <p:cBhvr>
                                        <p:cTn id="19" dur="10">
                                          <p:stCondLst>
                                            <p:cond delay="525"/>
                                          </p:stCondLst>
                                        </p:cTn>
                                        <p:tgtEl>
                                          <p:spTgt spid="8"/>
                                        </p:tgtEl>
                                      </p:cBhvr>
                                      <p:to x="100000" y="80000"/>
                                    </p:animScale>
                                    <p:animScale>
                                      <p:cBhvr>
                                        <p:cTn id="20" dur="66" decel="50000">
                                          <p:stCondLst>
                                            <p:cond delay="535"/>
                                          </p:stCondLst>
                                        </p:cTn>
                                        <p:tgtEl>
                                          <p:spTgt spid="8"/>
                                        </p:tgtEl>
                                      </p:cBhvr>
                                      <p:to x="100000" y="100000"/>
                                    </p:animScale>
                                    <p:animScale>
                                      <p:cBhvr>
                                        <p:cTn id="21" dur="10">
                                          <p:stCondLst>
                                            <p:cond delay="657"/>
                                          </p:stCondLst>
                                        </p:cTn>
                                        <p:tgtEl>
                                          <p:spTgt spid="8"/>
                                        </p:tgtEl>
                                      </p:cBhvr>
                                      <p:to x="100000" y="90000"/>
                                    </p:animScale>
                                    <p:animScale>
                                      <p:cBhvr>
                                        <p:cTn id="22" dur="66" decel="50000">
                                          <p:stCondLst>
                                            <p:cond delay="667"/>
                                          </p:stCondLst>
                                        </p:cTn>
                                        <p:tgtEl>
                                          <p:spTgt spid="8"/>
                                        </p:tgtEl>
                                      </p:cBhvr>
                                      <p:to x="100000" y="100000"/>
                                    </p:animScale>
                                    <p:animScale>
                                      <p:cBhvr>
                                        <p:cTn id="23" dur="10">
                                          <p:stCondLst>
                                            <p:cond delay="723"/>
                                          </p:stCondLst>
                                        </p:cTn>
                                        <p:tgtEl>
                                          <p:spTgt spid="8"/>
                                        </p:tgtEl>
                                      </p:cBhvr>
                                      <p:to x="100000" y="95000"/>
                                    </p:animScale>
                                    <p:animScale>
                                      <p:cBhvr>
                                        <p:cTn id="24" dur="66" decel="50000">
                                          <p:stCondLst>
                                            <p:cond delay="734"/>
                                          </p:stCondLst>
                                        </p:cTn>
                                        <p:tgtEl>
                                          <p:spTgt spid="8"/>
                                        </p:tgtEl>
                                      </p:cBhvr>
                                      <p:to x="100000" y="100000"/>
                                    </p:animScale>
                                  </p:childTnLst>
                                </p:cTn>
                              </p:par>
                              <p:par>
                                <p:cTn id="25" presetID="26" presetClass="entr" presetSubtype="0" fill="hold" grpId="0" nodeType="withEffect">
                                  <p:stCondLst>
                                    <p:cond delay="2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90">
                                          <p:stCondLst>
                                            <p:cond delay="0"/>
                                          </p:stCondLst>
                                        </p:cTn>
                                        <p:tgtEl>
                                          <p:spTgt spid="9"/>
                                        </p:tgtEl>
                                      </p:cBhvr>
                                    </p:animEffect>
                                    <p:anim calcmode="lin" valueType="num">
                                      <p:cBhvr>
                                        <p:cTn id="2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3" dur="13">
                                          <p:stCondLst>
                                            <p:cond delay="325"/>
                                          </p:stCondLst>
                                        </p:cTn>
                                        <p:tgtEl>
                                          <p:spTgt spid="9"/>
                                        </p:tgtEl>
                                      </p:cBhvr>
                                      <p:to x="100000" y="60000"/>
                                    </p:animScale>
                                    <p:animScale>
                                      <p:cBhvr>
                                        <p:cTn id="34" dur="83" decel="50000">
                                          <p:stCondLst>
                                            <p:cond delay="338"/>
                                          </p:stCondLst>
                                        </p:cTn>
                                        <p:tgtEl>
                                          <p:spTgt spid="9"/>
                                        </p:tgtEl>
                                      </p:cBhvr>
                                      <p:to x="100000" y="100000"/>
                                    </p:animScale>
                                    <p:animScale>
                                      <p:cBhvr>
                                        <p:cTn id="35" dur="13">
                                          <p:stCondLst>
                                            <p:cond delay="656"/>
                                          </p:stCondLst>
                                        </p:cTn>
                                        <p:tgtEl>
                                          <p:spTgt spid="9"/>
                                        </p:tgtEl>
                                      </p:cBhvr>
                                      <p:to x="100000" y="80000"/>
                                    </p:animScale>
                                    <p:animScale>
                                      <p:cBhvr>
                                        <p:cTn id="36" dur="83" decel="50000">
                                          <p:stCondLst>
                                            <p:cond delay="669"/>
                                          </p:stCondLst>
                                        </p:cTn>
                                        <p:tgtEl>
                                          <p:spTgt spid="9"/>
                                        </p:tgtEl>
                                      </p:cBhvr>
                                      <p:to x="100000" y="100000"/>
                                    </p:animScale>
                                    <p:animScale>
                                      <p:cBhvr>
                                        <p:cTn id="37" dur="13">
                                          <p:stCondLst>
                                            <p:cond delay="821"/>
                                          </p:stCondLst>
                                        </p:cTn>
                                        <p:tgtEl>
                                          <p:spTgt spid="9"/>
                                        </p:tgtEl>
                                      </p:cBhvr>
                                      <p:to x="100000" y="90000"/>
                                    </p:animScale>
                                    <p:animScale>
                                      <p:cBhvr>
                                        <p:cTn id="38" dur="83" decel="50000">
                                          <p:stCondLst>
                                            <p:cond delay="834"/>
                                          </p:stCondLst>
                                        </p:cTn>
                                        <p:tgtEl>
                                          <p:spTgt spid="9"/>
                                        </p:tgtEl>
                                      </p:cBhvr>
                                      <p:to x="100000" y="100000"/>
                                    </p:animScale>
                                    <p:animScale>
                                      <p:cBhvr>
                                        <p:cTn id="39" dur="13">
                                          <p:stCondLst>
                                            <p:cond delay="904"/>
                                          </p:stCondLst>
                                        </p:cTn>
                                        <p:tgtEl>
                                          <p:spTgt spid="9"/>
                                        </p:tgtEl>
                                      </p:cBhvr>
                                      <p:to x="100000" y="95000"/>
                                    </p:animScale>
                                    <p:animScale>
                                      <p:cBhvr>
                                        <p:cTn id="40" dur="83" decel="50000">
                                          <p:stCondLst>
                                            <p:cond delay="917"/>
                                          </p:stCondLst>
                                        </p:cTn>
                                        <p:tgtEl>
                                          <p:spTgt spid="9"/>
                                        </p:tgtEl>
                                      </p:cBhvr>
                                      <p:to x="100000" y="100000"/>
                                    </p:animScale>
                                  </p:childTnLst>
                                </p:cTn>
                              </p:par>
                              <p:par>
                                <p:cTn id="41" presetID="26"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290">
                                          <p:stCondLst>
                                            <p:cond delay="0"/>
                                          </p:stCondLst>
                                        </p:cTn>
                                        <p:tgtEl>
                                          <p:spTgt spid="10"/>
                                        </p:tgtEl>
                                      </p:cBhvr>
                                    </p:animEffect>
                                    <p:anim calcmode="lin" valueType="num">
                                      <p:cBhvr>
                                        <p:cTn id="4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9" dur="13">
                                          <p:stCondLst>
                                            <p:cond delay="325"/>
                                          </p:stCondLst>
                                        </p:cTn>
                                        <p:tgtEl>
                                          <p:spTgt spid="10"/>
                                        </p:tgtEl>
                                      </p:cBhvr>
                                      <p:to x="100000" y="60000"/>
                                    </p:animScale>
                                    <p:animScale>
                                      <p:cBhvr>
                                        <p:cTn id="50" dur="83" decel="50000">
                                          <p:stCondLst>
                                            <p:cond delay="338"/>
                                          </p:stCondLst>
                                        </p:cTn>
                                        <p:tgtEl>
                                          <p:spTgt spid="10"/>
                                        </p:tgtEl>
                                      </p:cBhvr>
                                      <p:to x="100000" y="100000"/>
                                    </p:animScale>
                                    <p:animScale>
                                      <p:cBhvr>
                                        <p:cTn id="51" dur="13">
                                          <p:stCondLst>
                                            <p:cond delay="656"/>
                                          </p:stCondLst>
                                        </p:cTn>
                                        <p:tgtEl>
                                          <p:spTgt spid="10"/>
                                        </p:tgtEl>
                                      </p:cBhvr>
                                      <p:to x="100000" y="80000"/>
                                    </p:animScale>
                                    <p:animScale>
                                      <p:cBhvr>
                                        <p:cTn id="52" dur="83" decel="50000">
                                          <p:stCondLst>
                                            <p:cond delay="669"/>
                                          </p:stCondLst>
                                        </p:cTn>
                                        <p:tgtEl>
                                          <p:spTgt spid="10"/>
                                        </p:tgtEl>
                                      </p:cBhvr>
                                      <p:to x="100000" y="100000"/>
                                    </p:animScale>
                                    <p:animScale>
                                      <p:cBhvr>
                                        <p:cTn id="53" dur="13">
                                          <p:stCondLst>
                                            <p:cond delay="821"/>
                                          </p:stCondLst>
                                        </p:cTn>
                                        <p:tgtEl>
                                          <p:spTgt spid="10"/>
                                        </p:tgtEl>
                                      </p:cBhvr>
                                      <p:to x="100000" y="90000"/>
                                    </p:animScale>
                                    <p:animScale>
                                      <p:cBhvr>
                                        <p:cTn id="54" dur="83" decel="50000">
                                          <p:stCondLst>
                                            <p:cond delay="834"/>
                                          </p:stCondLst>
                                        </p:cTn>
                                        <p:tgtEl>
                                          <p:spTgt spid="10"/>
                                        </p:tgtEl>
                                      </p:cBhvr>
                                      <p:to x="100000" y="100000"/>
                                    </p:animScale>
                                    <p:animScale>
                                      <p:cBhvr>
                                        <p:cTn id="55" dur="13">
                                          <p:stCondLst>
                                            <p:cond delay="904"/>
                                          </p:stCondLst>
                                        </p:cTn>
                                        <p:tgtEl>
                                          <p:spTgt spid="10"/>
                                        </p:tgtEl>
                                      </p:cBhvr>
                                      <p:to x="100000" y="95000"/>
                                    </p:animScale>
                                    <p:animScale>
                                      <p:cBhvr>
                                        <p:cTn id="56" dur="83" decel="50000">
                                          <p:stCondLst>
                                            <p:cond delay="917"/>
                                          </p:stCondLst>
                                        </p:cTn>
                                        <p:tgtEl>
                                          <p:spTgt spid="10"/>
                                        </p:tgtEl>
                                      </p:cBhvr>
                                      <p:to x="100000" y="100000"/>
                                    </p:animScale>
                                  </p:childTnLst>
                                </p:cTn>
                              </p:par>
                            </p:childTnLst>
                          </p:cTn>
                        </p:par>
                        <p:par>
                          <p:cTn id="57" fill="hold">
                            <p:stCondLst>
                              <p:cond delay="20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 calcmode="lin" valueType="num">
                                      <p:cBhvr>
                                        <p:cTn id="62" dur="500" fill="hold"/>
                                        <p:tgtEl>
                                          <p:spTgt spid="17"/>
                                        </p:tgtEl>
                                        <p:attrNameLst>
                                          <p:attrName>style.rotation</p:attrName>
                                        </p:attrNameLst>
                                      </p:cBhvr>
                                      <p:tavLst>
                                        <p:tav tm="0">
                                          <p:val>
                                            <p:fltVal val="90"/>
                                          </p:val>
                                        </p:tav>
                                        <p:tav tm="100000">
                                          <p:val>
                                            <p:fltVal val="0"/>
                                          </p:val>
                                        </p:tav>
                                      </p:tavLst>
                                    </p:anim>
                                    <p:animEffect transition="in" filter="fade">
                                      <p:cBhvr>
                                        <p:cTn id="63" dur="500"/>
                                        <p:tgtEl>
                                          <p:spTgt spid="17"/>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anim calcmode="lin" valueType="num">
                                      <p:cBhvr>
                                        <p:cTn id="68" dur="500" fill="hold"/>
                                        <p:tgtEl>
                                          <p:spTgt spid="2"/>
                                        </p:tgtEl>
                                        <p:attrNameLst>
                                          <p:attrName>ppt_x</p:attrName>
                                        </p:attrNameLst>
                                      </p:cBhvr>
                                      <p:tavLst>
                                        <p:tav tm="0">
                                          <p:val>
                                            <p:strVal val="#ppt_x"/>
                                          </p:val>
                                        </p:tav>
                                        <p:tav tm="100000">
                                          <p:val>
                                            <p:strVal val="#ppt_x"/>
                                          </p:val>
                                        </p:tav>
                                      </p:tavLst>
                                    </p:anim>
                                    <p:anim calcmode="lin" valueType="num">
                                      <p:cBhvr>
                                        <p:cTn id="69" dur="500" fill="hold"/>
                                        <p:tgtEl>
                                          <p:spTgt spid="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2" presetClass="entr" presetSubtype="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par>
                          <p:cTn id="74" fill="hold">
                            <p:stCondLst>
                              <p:cond delay="3500"/>
                            </p:stCondLst>
                            <p:childTnLst>
                              <p:par>
                                <p:cTn id="75" presetID="31"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400" fill="hold"/>
                                        <p:tgtEl>
                                          <p:spTgt spid="18"/>
                                        </p:tgtEl>
                                        <p:attrNameLst>
                                          <p:attrName>ppt_w</p:attrName>
                                        </p:attrNameLst>
                                      </p:cBhvr>
                                      <p:tavLst>
                                        <p:tav tm="0">
                                          <p:val>
                                            <p:fltVal val="0"/>
                                          </p:val>
                                        </p:tav>
                                        <p:tav tm="100000">
                                          <p:val>
                                            <p:strVal val="#ppt_w"/>
                                          </p:val>
                                        </p:tav>
                                      </p:tavLst>
                                    </p:anim>
                                    <p:anim calcmode="lin" valueType="num">
                                      <p:cBhvr>
                                        <p:cTn id="78" dur="400" fill="hold"/>
                                        <p:tgtEl>
                                          <p:spTgt spid="18"/>
                                        </p:tgtEl>
                                        <p:attrNameLst>
                                          <p:attrName>ppt_h</p:attrName>
                                        </p:attrNameLst>
                                      </p:cBhvr>
                                      <p:tavLst>
                                        <p:tav tm="0">
                                          <p:val>
                                            <p:fltVal val="0"/>
                                          </p:val>
                                        </p:tav>
                                        <p:tav tm="100000">
                                          <p:val>
                                            <p:strVal val="#ppt_h"/>
                                          </p:val>
                                        </p:tav>
                                      </p:tavLst>
                                    </p:anim>
                                    <p:anim calcmode="lin" valueType="num">
                                      <p:cBhvr>
                                        <p:cTn id="79" dur="400" fill="hold"/>
                                        <p:tgtEl>
                                          <p:spTgt spid="18"/>
                                        </p:tgtEl>
                                        <p:attrNameLst>
                                          <p:attrName>style.rotation</p:attrName>
                                        </p:attrNameLst>
                                      </p:cBhvr>
                                      <p:tavLst>
                                        <p:tav tm="0">
                                          <p:val>
                                            <p:fltVal val="90"/>
                                          </p:val>
                                        </p:tav>
                                        <p:tav tm="100000">
                                          <p:val>
                                            <p:fltVal val="0"/>
                                          </p:val>
                                        </p:tav>
                                      </p:tavLst>
                                    </p:anim>
                                    <p:animEffect transition="in" filter="fade">
                                      <p:cBhvr>
                                        <p:cTn id="80" dur="400"/>
                                        <p:tgtEl>
                                          <p:spTgt spid="18"/>
                                        </p:tgtEl>
                                      </p:cBhvr>
                                    </p:animEffect>
                                  </p:childTnLst>
                                </p:cTn>
                              </p:par>
                            </p:childTnLst>
                          </p:cTn>
                        </p:par>
                        <p:par>
                          <p:cTn id="81" fill="hold">
                            <p:stCondLst>
                              <p:cond delay="4000"/>
                            </p:stCondLst>
                            <p:childTnLst>
                              <p:par>
                                <p:cTn id="82" presetID="31"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 calcmode="lin" valueType="num">
                                      <p:cBhvr>
                                        <p:cTn id="86" dur="500" fill="hold"/>
                                        <p:tgtEl>
                                          <p:spTgt spid="16"/>
                                        </p:tgtEl>
                                        <p:attrNameLst>
                                          <p:attrName>style.rotation</p:attrName>
                                        </p:attrNameLst>
                                      </p:cBhvr>
                                      <p:tavLst>
                                        <p:tav tm="0">
                                          <p:val>
                                            <p:fltVal val="90"/>
                                          </p:val>
                                        </p:tav>
                                        <p:tav tm="100000">
                                          <p:val>
                                            <p:fltVal val="0"/>
                                          </p:val>
                                        </p:tav>
                                      </p:tavLst>
                                    </p:anim>
                                    <p:animEffect transition="in" filter="fade">
                                      <p:cBhvr>
                                        <p:cTn id="87" dur="500"/>
                                        <p:tgtEl>
                                          <p:spTgt spid="16"/>
                                        </p:tgtEl>
                                      </p:cBhvr>
                                    </p:animEffect>
                                  </p:childTnLst>
                                </p:cTn>
                              </p:par>
                            </p:childTnLst>
                          </p:cTn>
                        </p:par>
                        <p:par>
                          <p:cTn id="88" fill="hold">
                            <p:stCondLst>
                              <p:cond delay="4500"/>
                            </p:stCondLst>
                            <p:childTnLst>
                              <p:par>
                                <p:cTn id="89" presetID="42"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anim calcmode="lin" valueType="num">
                                      <p:cBhvr>
                                        <p:cTn id="92" dur="500" fill="hold"/>
                                        <p:tgtEl>
                                          <p:spTgt spid="22"/>
                                        </p:tgtEl>
                                        <p:attrNameLst>
                                          <p:attrName>ppt_x</p:attrName>
                                        </p:attrNameLst>
                                      </p:cBhvr>
                                      <p:tavLst>
                                        <p:tav tm="0">
                                          <p:val>
                                            <p:strVal val="#ppt_x"/>
                                          </p:val>
                                        </p:tav>
                                        <p:tav tm="100000">
                                          <p:val>
                                            <p:strVal val="#ppt_x"/>
                                          </p:val>
                                        </p:tav>
                                      </p:tavLst>
                                    </p:anim>
                                    <p:anim calcmode="lin" valueType="num">
                                      <p:cBhvr>
                                        <p:cTn id="93" dur="500" fill="hold"/>
                                        <p:tgtEl>
                                          <p:spTgt spid="22"/>
                                        </p:tgtEl>
                                        <p:attrNameLst>
                                          <p:attrName>ppt_y</p:attrName>
                                        </p:attrNameLst>
                                      </p:cBhvr>
                                      <p:tavLst>
                                        <p:tav tm="0">
                                          <p:val>
                                            <p:strVal val="#ppt_y+.1"/>
                                          </p:val>
                                        </p:tav>
                                        <p:tav tm="100000">
                                          <p:val>
                                            <p:strVal val="#ppt_y"/>
                                          </p:val>
                                        </p:tav>
                                      </p:tavLst>
                                    </p:anim>
                                  </p:childTnLst>
                                </p:cTn>
                              </p:par>
                            </p:childTnLst>
                          </p:cTn>
                        </p:par>
                        <p:par>
                          <p:cTn id="94" fill="hold">
                            <p:stCondLst>
                              <p:cond delay="5000"/>
                            </p:stCondLst>
                            <p:childTnLst>
                              <p:par>
                                <p:cTn id="95" presetID="22" presetClass="entr" presetSubtype="2"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5500"/>
                            </p:stCondLst>
                            <p:childTnLst>
                              <p:par>
                                <p:cTn id="99" presetID="31" presetClass="entr" presetSubtype="0"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400" fill="hold"/>
                                        <p:tgtEl>
                                          <p:spTgt spid="19"/>
                                        </p:tgtEl>
                                        <p:attrNameLst>
                                          <p:attrName>ppt_w</p:attrName>
                                        </p:attrNameLst>
                                      </p:cBhvr>
                                      <p:tavLst>
                                        <p:tav tm="0">
                                          <p:val>
                                            <p:fltVal val="0"/>
                                          </p:val>
                                        </p:tav>
                                        <p:tav tm="100000">
                                          <p:val>
                                            <p:strVal val="#ppt_w"/>
                                          </p:val>
                                        </p:tav>
                                      </p:tavLst>
                                    </p:anim>
                                    <p:anim calcmode="lin" valueType="num">
                                      <p:cBhvr>
                                        <p:cTn id="102" dur="400" fill="hold"/>
                                        <p:tgtEl>
                                          <p:spTgt spid="19"/>
                                        </p:tgtEl>
                                        <p:attrNameLst>
                                          <p:attrName>ppt_h</p:attrName>
                                        </p:attrNameLst>
                                      </p:cBhvr>
                                      <p:tavLst>
                                        <p:tav tm="0">
                                          <p:val>
                                            <p:fltVal val="0"/>
                                          </p:val>
                                        </p:tav>
                                        <p:tav tm="100000">
                                          <p:val>
                                            <p:strVal val="#ppt_h"/>
                                          </p:val>
                                        </p:tav>
                                      </p:tavLst>
                                    </p:anim>
                                    <p:anim calcmode="lin" valueType="num">
                                      <p:cBhvr>
                                        <p:cTn id="103" dur="400" fill="hold"/>
                                        <p:tgtEl>
                                          <p:spTgt spid="19"/>
                                        </p:tgtEl>
                                        <p:attrNameLst>
                                          <p:attrName>style.rotation</p:attrName>
                                        </p:attrNameLst>
                                      </p:cBhvr>
                                      <p:tavLst>
                                        <p:tav tm="0">
                                          <p:val>
                                            <p:fltVal val="90"/>
                                          </p:val>
                                        </p:tav>
                                        <p:tav tm="100000">
                                          <p:val>
                                            <p:fltVal val="0"/>
                                          </p:val>
                                        </p:tav>
                                      </p:tavLst>
                                    </p:anim>
                                    <p:animEffect transition="in" filter="fade">
                                      <p:cBhvr>
                                        <p:cTn id="104" dur="400"/>
                                        <p:tgtEl>
                                          <p:spTgt spid="1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500" fill="hold"/>
                                        <p:tgtEl>
                                          <p:spTgt spid="15"/>
                                        </p:tgtEl>
                                        <p:attrNameLst>
                                          <p:attrName>ppt_w</p:attrName>
                                        </p:attrNameLst>
                                      </p:cBhvr>
                                      <p:tavLst>
                                        <p:tav tm="0">
                                          <p:val>
                                            <p:fltVal val="0"/>
                                          </p:val>
                                        </p:tav>
                                        <p:tav tm="100000">
                                          <p:val>
                                            <p:strVal val="#ppt_w"/>
                                          </p:val>
                                        </p:tav>
                                      </p:tavLst>
                                    </p:anim>
                                    <p:anim calcmode="lin" valueType="num">
                                      <p:cBhvr>
                                        <p:cTn id="109" dur="500" fill="hold"/>
                                        <p:tgtEl>
                                          <p:spTgt spid="15"/>
                                        </p:tgtEl>
                                        <p:attrNameLst>
                                          <p:attrName>ppt_h</p:attrName>
                                        </p:attrNameLst>
                                      </p:cBhvr>
                                      <p:tavLst>
                                        <p:tav tm="0">
                                          <p:val>
                                            <p:fltVal val="0"/>
                                          </p:val>
                                        </p:tav>
                                        <p:tav tm="100000">
                                          <p:val>
                                            <p:strVal val="#ppt_h"/>
                                          </p:val>
                                        </p:tav>
                                      </p:tavLst>
                                    </p:anim>
                                    <p:anim calcmode="lin" valueType="num">
                                      <p:cBhvr>
                                        <p:cTn id="110" dur="500" fill="hold"/>
                                        <p:tgtEl>
                                          <p:spTgt spid="15"/>
                                        </p:tgtEl>
                                        <p:attrNameLst>
                                          <p:attrName>style.rotation</p:attrName>
                                        </p:attrNameLst>
                                      </p:cBhvr>
                                      <p:tavLst>
                                        <p:tav tm="0">
                                          <p:val>
                                            <p:fltVal val="90"/>
                                          </p:val>
                                        </p:tav>
                                        <p:tav tm="100000">
                                          <p:val>
                                            <p:fltVal val="0"/>
                                          </p:val>
                                        </p:tav>
                                      </p:tavLst>
                                    </p:anim>
                                    <p:animEffect transition="in" filter="fade">
                                      <p:cBhvr>
                                        <p:cTn id="111" dur="500"/>
                                        <p:tgtEl>
                                          <p:spTgt spid="15"/>
                                        </p:tgtEl>
                                      </p:cBhvr>
                                    </p:animEffect>
                                  </p:childTnLst>
                                </p:cTn>
                              </p:par>
                            </p:childTnLst>
                          </p:cTn>
                        </p:par>
                        <p:par>
                          <p:cTn id="112" fill="hold">
                            <p:stCondLst>
                              <p:cond delay="6500"/>
                            </p:stCondLst>
                            <p:childTnLst>
                              <p:par>
                                <p:cTn id="113" presetID="42"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anim calcmode="lin" valueType="num">
                                      <p:cBhvr>
                                        <p:cTn id="116" dur="500" fill="hold"/>
                                        <p:tgtEl>
                                          <p:spTgt spid="23"/>
                                        </p:tgtEl>
                                        <p:attrNameLst>
                                          <p:attrName>ppt_x</p:attrName>
                                        </p:attrNameLst>
                                      </p:cBhvr>
                                      <p:tavLst>
                                        <p:tav tm="0">
                                          <p:val>
                                            <p:strVal val="#ppt_x"/>
                                          </p:val>
                                        </p:tav>
                                        <p:tav tm="100000">
                                          <p:val>
                                            <p:strVal val="#ppt_x"/>
                                          </p:val>
                                        </p:tav>
                                      </p:tavLst>
                                    </p:anim>
                                    <p:anim calcmode="lin" valueType="num">
                                      <p:cBhvr>
                                        <p:cTn id="117" dur="5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7000"/>
                            </p:stCondLst>
                            <p:childTnLst>
                              <p:par>
                                <p:cTn id="119" presetID="22" presetClass="entr" presetSubtype="2"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right)">
                                      <p:cBhvr>
                                        <p:cTn id="121" dur="500"/>
                                        <p:tgtEl>
                                          <p:spTgt spid="14"/>
                                        </p:tgtEl>
                                      </p:cBhvr>
                                    </p:animEffect>
                                  </p:childTnLst>
                                </p:cTn>
                              </p:par>
                            </p:childTnLst>
                          </p:cTn>
                        </p:par>
                        <p:par>
                          <p:cTn id="122" fill="hold">
                            <p:stCondLst>
                              <p:cond delay="7500"/>
                            </p:stCondLst>
                            <p:childTnLst>
                              <p:par>
                                <p:cTn id="123" presetID="31" presetClass="entr" presetSubtype="0"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400" fill="hold"/>
                                        <p:tgtEl>
                                          <p:spTgt spid="20"/>
                                        </p:tgtEl>
                                        <p:attrNameLst>
                                          <p:attrName>ppt_w</p:attrName>
                                        </p:attrNameLst>
                                      </p:cBhvr>
                                      <p:tavLst>
                                        <p:tav tm="0">
                                          <p:val>
                                            <p:fltVal val="0"/>
                                          </p:val>
                                        </p:tav>
                                        <p:tav tm="100000">
                                          <p:val>
                                            <p:strVal val="#ppt_w"/>
                                          </p:val>
                                        </p:tav>
                                      </p:tavLst>
                                    </p:anim>
                                    <p:anim calcmode="lin" valueType="num">
                                      <p:cBhvr>
                                        <p:cTn id="126" dur="400" fill="hold"/>
                                        <p:tgtEl>
                                          <p:spTgt spid="20"/>
                                        </p:tgtEl>
                                        <p:attrNameLst>
                                          <p:attrName>ppt_h</p:attrName>
                                        </p:attrNameLst>
                                      </p:cBhvr>
                                      <p:tavLst>
                                        <p:tav tm="0">
                                          <p:val>
                                            <p:fltVal val="0"/>
                                          </p:val>
                                        </p:tav>
                                        <p:tav tm="100000">
                                          <p:val>
                                            <p:strVal val="#ppt_h"/>
                                          </p:val>
                                        </p:tav>
                                      </p:tavLst>
                                    </p:anim>
                                    <p:anim calcmode="lin" valueType="num">
                                      <p:cBhvr>
                                        <p:cTn id="127" dur="400" fill="hold"/>
                                        <p:tgtEl>
                                          <p:spTgt spid="20"/>
                                        </p:tgtEl>
                                        <p:attrNameLst>
                                          <p:attrName>style.rotation</p:attrName>
                                        </p:attrNameLst>
                                      </p:cBhvr>
                                      <p:tavLst>
                                        <p:tav tm="0">
                                          <p:val>
                                            <p:fltVal val="90"/>
                                          </p:val>
                                        </p:tav>
                                        <p:tav tm="100000">
                                          <p:val>
                                            <p:fltVal val="0"/>
                                          </p:val>
                                        </p:tav>
                                      </p:tavLst>
                                    </p:anim>
                                    <p:animEffect transition="in" filter="fade">
                                      <p:cBhvr>
                                        <p:cTn id="128"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908804" y="1012508"/>
            <a:ext cx="2235196" cy="210116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0" y="1012508"/>
            <a:ext cx="4484918" cy="2101166"/>
          </a:xfrm>
          <a:prstGeom prst="rect">
            <a:avLst/>
          </a:prstGeom>
          <a:blipFill dpi="0" rotWithShape="1">
            <a:blip r:embed="rId4"/>
            <a:srcRect/>
            <a:stretch>
              <a:fillRect t="-23279" b="-291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42974" y="1012508"/>
            <a:ext cx="2304000" cy="210116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0" y="2748633"/>
            <a:ext cx="4619625" cy="90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0" name="矩形 19"/>
          <p:cNvSpPr/>
          <p:nvPr/>
        </p:nvSpPr>
        <p:spPr>
          <a:xfrm>
            <a:off x="466725" y="2955679"/>
            <a:ext cx="3914775" cy="957955"/>
          </a:xfrm>
          <a:prstGeom prst="rect">
            <a:avLst/>
          </a:prstGeom>
        </p:spPr>
        <p:txBody>
          <a:bodyPr wrap="square">
            <a:spAutoFit/>
          </a:bodyPr>
          <a:lstStyle/>
          <a:p>
            <a:pPr algn="ct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此处添加详细文本描述，建议与标题相关并符合整体语言风格此处添加详细文本描述，建议与标题相关并符合整体语言风格此处添加详细文本描述，建议与标题相关并符合整体语言风格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endParaRPr lang="en-US" altLang="zh-CN" sz="9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endParaRPr lang="en-US" altLang="zh-CN" sz="90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226" name="矩形 20"/>
          <p:cNvSpPr>
            <a:spLocks noChangeArrowheads="1"/>
          </p:cNvSpPr>
          <p:nvPr/>
        </p:nvSpPr>
        <p:spPr bwMode="auto">
          <a:xfrm>
            <a:off x="1006475" y="3751971"/>
            <a:ext cx="788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eaLnBrk="1" hangingPunct="1"/>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情况</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226"/>
                                        </p:tgtEl>
                                        <p:attrNameLst>
                                          <p:attrName>style.visibility</p:attrName>
                                        </p:attrNameLst>
                                      </p:cBhvr>
                                      <p:to>
                                        <p:strVal val="visible"/>
                                      </p:to>
                                    </p:set>
                                    <p:animEffect transition="in" filter="wipe(up)">
                                      <p:cBhvr>
                                        <p:cTn id="30"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20" grpId="0"/>
      <p:bldP spid="9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2672188" y="1244639"/>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75000"/>
                  <a:lumOff val="25000"/>
                </a:schemeClr>
              </a:solidFill>
            </a:endParaRPr>
          </a:p>
        </p:txBody>
      </p:sp>
      <p:sp>
        <p:nvSpPr>
          <p:cNvPr id="9" name="右箭头 8"/>
          <p:cNvSpPr/>
          <p:nvPr/>
        </p:nvSpPr>
        <p:spPr bwMode="auto">
          <a:xfrm>
            <a:off x="2618202" y="1352684"/>
            <a:ext cx="431879" cy="34647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0" name="矩形 9"/>
          <p:cNvSpPr/>
          <p:nvPr/>
        </p:nvSpPr>
        <p:spPr bwMode="auto">
          <a:xfrm>
            <a:off x="871986" y="1244639"/>
            <a:ext cx="1835487" cy="562563"/>
          </a:xfrm>
          <a:prstGeom prst="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pPr defTabSz="685800"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1" name="矩形 10"/>
          <p:cNvSpPr/>
          <p:nvPr/>
        </p:nvSpPr>
        <p:spPr bwMode="auto">
          <a:xfrm>
            <a:off x="2672188" y="2084412"/>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75000"/>
                  <a:lumOff val="25000"/>
                </a:schemeClr>
              </a:solidFill>
            </a:endParaRPr>
          </a:p>
        </p:txBody>
      </p:sp>
      <p:sp>
        <p:nvSpPr>
          <p:cNvPr id="12" name="右箭头 11"/>
          <p:cNvSpPr/>
          <p:nvPr/>
        </p:nvSpPr>
        <p:spPr bwMode="auto">
          <a:xfrm>
            <a:off x="2618202" y="2192456"/>
            <a:ext cx="431879" cy="346472"/>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3" name="矩形 12"/>
          <p:cNvSpPr/>
          <p:nvPr/>
        </p:nvSpPr>
        <p:spPr bwMode="auto">
          <a:xfrm>
            <a:off x="871986" y="2084412"/>
            <a:ext cx="1835487" cy="562563"/>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endParaRPr lang="zh-CN" altLang="en-US"/>
          </a:p>
        </p:txBody>
      </p:sp>
      <p:sp>
        <p:nvSpPr>
          <p:cNvPr id="14" name="矩形 13"/>
          <p:cNvSpPr/>
          <p:nvPr/>
        </p:nvSpPr>
        <p:spPr bwMode="auto">
          <a:xfrm>
            <a:off x="2672188" y="2947840"/>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75000"/>
                  <a:lumOff val="25000"/>
                </a:schemeClr>
              </a:solidFill>
            </a:endParaRPr>
          </a:p>
        </p:txBody>
      </p:sp>
      <p:sp>
        <p:nvSpPr>
          <p:cNvPr id="15" name="右箭头 14"/>
          <p:cNvSpPr/>
          <p:nvPr/>
        </p:nvSpPr>
        <p:spPr bwMode="auto">
          <a:xfrm>
            <a:off x="2618202" y="3055885"/>
            <a:ext cx="431879" cy="346472"/>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6" name="矩形 15"/>
          <p:cNvSpPr/>
          <p:nvPr/>
        </p:nvSpPr>
        <p:spPr bwMode="auto">
          <a:xfrm>
            <a:off x="871986" y="2947840"/>
            <a:ext cx="1835487" cy="562563"/>
          </a:xfrm>
          <a:prstGeom prst="rect">
            <a:avLst/>
          </a:prstGeom>
          <a:solidFill>
            <a:schemeClr val="accent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endParaRPr lang="zh-CN" altLang="en-US"/>
          </a:p>
        </p:txBody>
      </p:sp>
      <p:sp>
        <p:nvSpPr>
          <p:cNvPr id="17" name="矩形 16"/>
          <p:cNvSpPr/>
          <p:nvPr/>
        </p:nvSpPr>
        <p:spPr bwMode="auto">
          <a:xfrm>
            <a:off x="2672188" y="3846752"/>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endParaRPr lang="zh-CN" altLang="en-US">
              <a:solidFill>
                <a:schemeClr val="tx1">
                  <a:lumMod val="50000"/>
                  <a:lumOff val="50000"/>
                </a:schemeClr>
              </a:solidFill>
            </a:endParaRPr>
          </a:p>
        </p:txBody>
      </p:sp>
      <p:sp>
        <p:nvSpPr>
          <p:cNvPr id="18" name="右箭头 17"/>
          <p:cNvSpPr/>
          <p:nvPr/>
        </p:nvSpPr>
        <p:spPr bwMode="auto">
          <a:xfrm>
            <a:off x="2618202" y="3954797"/>
            <a:ext cx="431879" cy="346472"/>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fontAlgn="base">
              <a:spcBef>
                <a:spcPct val="0"/>
              </a:spcBef>
              <a:spcAft>
                <a:spcPct val="0"/>
              </a:spcAft>
            </a:pPr>
            <a:endParaRPr lang="zh-CN" altLang="en-US" sz="1300" dirty="0">
              <a:latin typeface="Arial" panose="020B0604020202020204" pitchFamily="34" charset="0"/>
              <a:ea typeface="宋体" panose="02010600030101010101" pitchFamily="2" charset="-122"/>
            </a:endParaRPr>
          </a:p>
        </p:txBody>
      </p:sp>
      <p:sp>
        <p:nvSpPr>
          <p:cNvPr id="19" name="矩形 18"/>
          <p:cNvSpPr/>
          <p:nvPr/>
        </p:nvSpPr>
        <p:spPr bwMode="auto">
          <a:xfrm>
            <a:off x="871986" y="3846752"/>
            <a:ext cx="1835487" cy="562563"/>
          </a:xfrm>
          <a:prstGeom prst="rect">
            <a:avLst/>
          </a:prstGeom>
          <a:solidFill>
            <a:schemeClr val="accent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62" tIns="34281" rIns="68562" bIns="34281" numCol="1" rtlCol="0" anchor="t" anchorCtr="0" compatLnSpc="1"/>
          <a:lstStyle/>
          <a:p>
            <a:endParaRPr lang="zh-CN" altLang="en-US"/>
          </a:p>
        </p:txBody>
      </p:sp>
      <p:sp>
        <p:nvSpPr>
          <p:cNvPr id="20" name="TextBox 19"/>
          <p:cNvSpPr txBox="1"/>
          <p:nvPr/>
        </p:nvSpPr>
        <p:spPr>
          <a:xfrm>
            <a:off x="1164572" y="1364287"/>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1" name="TextBox 20"/>
          <p:cNvSpPr txBox="1"/>
          <p:nvPr/>
        </p:nvSpPr>
        <p:spPr>
          <a:xfrm>
            <a:off x="3185310" y="1401346"/>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64572" y="2192232"/>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3" name="TextBox 22"/>
          <p:cNvSpPr txBox="1"/>
          <p:nvPr/>
        </p:nvSpPr>
        <p:spPr>
          <a:xfrm>
            <a:off x="3168392" y="2248508"/>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64572" y="3055661"/>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5" name="TextBox 24"/>
          <p:cNvSpPr txBox="1"/>
          <p:nvPr/>
        </p:nvSpPr>
        <p:spPr>
          <a:xfrm>
            <a:off x="3168392" y="3116125"/>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64572" y="3954573"/>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p>
        </p:txBody>
      </p:sp>
      <p:sp>
        <p:nvSpPr>
          <p:cNvPr id="27" name="TextBox 26"/>
          <p:cNvSpPr txBox="1"/>
          <p:nvPr/>
        </p:nvSpPr>
        <p:spPr>
          <a:xfrm>
            <a:off x="3168392" y="4020997"/>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 calcmode="lin" valueType="num">
                                      <p:cBhvr>
                                        <p:cTn id="42" dur="500" fill="hold"/>
                                        <p:tgtEl>
                                          <p:spTgt spid="20"/>
                                        </p:tgtEl>
                                        <p:attrNameLst>
                                          <p:attrName>style.rotation</p:attrName>
                                        </p:attrNameLst>
                                      </p:cBhvr>
                                      <p:tavLst>
                                        <p:tav tm="0">
                                          <p:val>
                                            <p:fltVal val="90"/>
                                          </p:val>
                                        </p:tav>
                                        <p:tav tm="100000">
                                          <p:val>
                                            <p:fltVal val="0"/>
                                          </p:val>
                                        </p:tav>
                                      </p:tavLst>
                                    </p:anim>
                                    <p:animEffect transition="in" filter="fade">
                                      <p:cBhvr>
                                        <p:cTn id="43" dur="500"/>
                                        <p:tgtEl>
                                          <p:spTgt spid="20"/>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style.rotation</p:attrName>
                                        </p:attrNameLst>
                                      </p:cBhvr>
                                      <p:tavLst>
                                        <p:tav tm="0">
                                          <p:val>
                                            <p:fltVal val="90"/>
                                          </p:val>
                                        </p:tav>
                                        <p:tav tm="100000">
                                          <p:val>
                                            <p:fltVal val="0"/>
                                          </p:val>
                                        </p:tav>
                                      </p:tavLst>
                                    </p:anim>
                                    <p:animEffect transition="in" filter="fade">
                                      <p:cBhvr>
                                        <p:cTn id="57" dur="500"/>
                                        <p:tgtEl>
                                          <p:spTgt spid="22"/>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par>
                          <p:cTn id="65" fill="hold">
                            <p:stCondLst>
                              <p:cond delay="2500"/>
                            </p:stCondLst>
                            <p:childTnLst>
                              <p:par>
                                <p:cTn id="66" presetID="31"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 calcmode="lin" valueType="num">
                                      <p:cBhvr>
                                        <p:cTn id="70" dur="500" fill="hold"/>
                                        <p:tgtEl>
                                          <p:spTgt spid="24"/>
                                        </p:tgtEl>
                                        <p:attrNameLst>
                                          <p:attrName>style.rotation</p:attrName>
                                        </p:attrNameLst>
                                      </p:cBhvr>
                                      <p:tavLst>
                                        <p:tav tm="0">
                                          <p:val>
                                            <p:fltVal val="90"/>
                                          </p:val>
                                        </p:tav>
                                        <p:tav tm="100000">
                                          <p:val>
                                            <p:fltVal val="0"/>
                                          </p:val>
                                        </p:tav>
                                      </p:tavLst>
                                    </p:anim>
                                    <p:animEffect transition="in" filter="fade">
                                      <p:cBhvr>
                                        <p:cTn id="71" dur="500"/>
                                        <p:tgtEl>
                                          <p:spTgt spid="24"/>
                                        </p:tgtEl>
                                      </p:cBhvr>
                                    </p:animEffec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par>
                          <p:cTn id="79" fill="hold">
                            <p:stCondLst>
                              <p:cond delay="3500"/>
                            </p:stCondLst>
                            <p:childTnLst>
                              <p:par>
                                <p:cTn id="80" presetID="31"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 calcmode="lin" valueType="num">
                                      <p:cBhvr>
                                        <p:cTn id="84" dur="500" fill="hold"/>
                                        <p:tgtEl>
                                          <p:spTgt spid="26"/>
                                        </p:tgtEl>
                                        <p:attrNameLst>
                                          <p:attrName>style.rotation</p:attrName>
                                        </p:attrNameLst>
                                      </p:cBhvr>
                                      <p:tavLst>
                                        <p:tav tm="0">
                                          <p:val>
                                            <p:fltVal val="90"/>
                                          </p:val>
                                        </p:tav>
                                        <p:tav tm="100000">
                                          <p:val>
                                            <p:fltVal val="0"/>
                                          </p:val>
                                        </p:tav>
                                      </p:tavLst>
                                    </p:anim>
                                    <p:animEffect transition="in" filter="fade">
                                      <p:cBhvr>
                                        <p:cTn id="85" dur="500"/>
                                        <p:tgtEl>
                                          <p:spTgt spid="26"/>
                                        </p:tgtEl>
                                      </p:cBhvr>
                                    </p:animEffect>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7" name="TextBox 15"/>
          <p:cNvSpPr txBox="1">
            <a:spLocks noChangeArrowheads="1"/>
          </p:cNvSpPr>
          <p:nvPr/>
        </p:nvSpPr>
        <p:spPr bwMode="auto">
          <a:xfrm>
            <a:off x="5194227" y="2905167"/>
            <a:ext cx="2502504" cy="50783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p:cNvSpPr/>
          <p:nvPr>
            <p:custDataLst>
              <p:tags r:id="rId1"/>
            </p:custDataLst>
          </p:nvPr>
        </p:nvSpPr>
        <p:spPr>
          <a:xfrm>
            <a:off x="4740123" y="230067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b="1" dirty="0">
                <a:solidFill>
                  <a:schemeClr val="accent1"/>
                </a:solidFill>
                <a:latin typeface="微软雅黑" panose="020B0503020204020204" pitchFamily="34" charset="-122"/>
                <a:ea typeface="微软雅黑" panose="020B0503020204020204" pitchFamily="34" charset="-122"/>
              </a:rPr>
              <a:t>市场分析</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12" name="MH_Other_1"/>
          <p:cNvSpPr txBox="1"/>
          <p:nvPr>
            <p:custDataLst>
              <p:tags r:id="rId2"/>
            </p:custDataLst>
          </p:nvPr>
        </p:nvSpPr>
        <p:spPr>
          <a:xfrm flipH="1">
            <a:off x="4893467" y="226467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86600" y="4768850"/>
            <a:ext cx="2057400" cy="273050"/>
          </a:xfrm>
        </p:spPr>
        <p:txBody>
          <a:bodyPr/>
          <a:lstStyle/>
          <a:p>
            <a:fld id="{70C262CF-5CC9-4929-99CD-9F101191856B}" type="slidenum">
              <a:rPr lang="en-GB" smtClean="0"/>
              <a:t>14</a:t>
            </a:fld>
            <a:endParaRPr lang="en-GB"/>
          </a:p>
        </p:txBody>
      </p:sp>
      <p:grpSp>
        <p:nvGrpSpPr>
          <p:cNvPr id="2" name="Group 4"/>
          <p:cNvGrpSpPr/>
          <p:nvPr/>
        </p:nvGrpSpPr>
        <p:grpSpPr>
          <a:xfrm>
            <a:off x="2963931" y="1179503"/>
            <a:ext cx="3228249" cy="3229245"/>
            <a:chOff x="3695530" y="1028530"/>
            <a:chExt cx="4800938" cy="4800938"/>
          </a:xfrm>
        </p:grpSpPr>
        <p:sp>
          <p:nvSpPr>
            <p:cNvPr id="10" name="Freeform 9"/>
            <p:cNvSpPr/>
            <p:nvPr/>
          </p:nvSpPr>
          <p:spPr>
            <a:xfrm>
              <a:off x="3695530"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266825">
                <a:lnSpc>
                  <a:spcPct val="90000"/>
                </a:lnSpc>
                <a:spcBef>
                  <a:spcPct val="0"/>
                </a:spcBef>
                <a:spcAft>
                  <a:spcPct val="35000"/>
                </a:spcAft>
              </a:pPr>
              <a:r>
                <a:rPr lang="en-US" sz="1500" dirty="0"/>
                <a:t>Web Analysis</a:t>
              </a:r>
              <a:endParaRPr lang="en-GB" sz="1500" dirty="0"/>
            </a:p>
          </p:txBody>
        </p:sp>
        <p:sp>
          <p:nvSpPr>
            <p:cNvPr id="11" name="Freeform 10"/>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957466" rIns="957466" bIns="270256" numCol="1" spcCol="1270" anchor="ctr" anchorCtr="0">
              <a:noAutofit/>
            </a:bodyPr>
            <a:lstStyle/>
            <a:p>
              <a:pPr algn="ctr" defTabSz="1266825">
                <a:lnSpc>
                  <a:spcPct val="90000"/>
                </a:lnSpc>
                <a:spcBef>
                  <a:spcPct val="0"/>
                </a:spcBef>
                <a:spcAft>
                  <a:spcPct val="35000"/>
                </a:spcAft>
              </a:pPr>
              <a:r>
                <a:rPr lang="en-US" sz="1500" dirty="0"/>
                <a:t>HTML</a:t>
              </a:r>
            </a:p>
            <a:p>
              <a:pPr algn="ctr" defTabSz="1266825">
                <a:lnSpc>
                  <a:spcPct val="90000"/>
                </a:lnSpc>
                <a:spcBef>
                  <a:spcPct val="0"/>
                </a:spcBef>
                <a:spcAft>
                  <a:spcPct val="35000"/>
                </a:spcAft>
              </a:pPr>
              <a:r>
                <a:rPr lang="en-US" sz="1500" dirty="0"/>
                <a:t>Design</a:t>
              </a:r>
            </a:p>
          </p:txBody>
        </p:sp>
        <p:sp>
          <p:nvSpPr>
            <p:cNvPr id="12" name="Freeform 11"/>
            <p:cNvSpPr/>
            <p:nvPr/>
          </p:nvSpPr>
          <p:spPr>
            <a:xfrm rot="21600000">
              <a:off x="6150186" y="3483185"/>
              <a:ext cx="2346282"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270257" rIns="957466" bIns="957466" numCol="1" spcCol="1270" anchor="ctr" anchorCtr="0">
              <a:noAutofit/>
            </a:bodyPr>
            <a:lstStyle/>
            <a:p>
              <a:pPr algn="ctr" defTabSz="1266825">
                <a:lnSpc>
                  <a:spcPct val="90000"/>
                </a:lnSpc>
                <a:spcBef>
                  <a:spcPct val="0"/>
                </a:spcBef>
                <a:spcAft>
                  <a:spcPct val="35000"/>
                </a:spcAft>
              </a:pPr>
              <a:r>
                <a:rPr lang="en-US" sz="1500" dirty="0"/>
                <a:t>Java Script</a:t>
              </a:r>
              <a:endParaRPr lang="en-GB" sz="1500" dirty="0"/>
            </a:p>
          </p:txBody>
        </p:sp>
        <p:sp>
          <p:nvSpPr>
            <p:cNvPr id="13" name="Freeform 12"/>
            <p:cNvSpPr/>
            <p:nvPr/>
          </p:nvSpPr>
          <p:spPr>
            <a:xfrm rot="21600000">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266825">
                <a:lnSpc>
                  <a:spcPct val="90000"/>
                </a:lnSpc>
                <a:spcBef>
                  <a:spcPct val="0"/>
                </a:spcBef>
                <a:spcAft>
                  <a:spcPct val="35000"/>
                </a:spcAft>
              </a:pPr>
              <a:r>
                <a:rPr lang="en-US" sz="1500" dirty="0"/>
                <a:t>Illustrator</a:t>
              </a:r>
              <a:endParaRPr lang="en-GB" sz="1500" dirty="0"/>
            </a:p>
          </p:txBody>
        </p:sp>
        <p:sp>
          <p:nvSpPr>
            <p:cNvPr id="14" name="Circular Arrow 13"/>
            <p:cNvSpPr/>
            <p:nvPr/>
          </p:nvSpPr>
          <p:spPr>
            <a:xfrm>
              <a:off x="5690954" y="2941319"/>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 name="Circular Arrow 14"/>
            <p:cNvSpPr/>
            <p:nvPr/>
          </p:nvSpPr>
          <p:spPr>
            <a:xfrm rot="10800000">
              <a:off x="5690954" y="3212252"/>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grpSp>
        <p:nvGrpSpPr>
          <p:cNvPr id="4" name="Group 7"/>
          <p:cNvGrpSpPr/>
          <p:nvPr/>
        </p:nvGrpSpPr>
        <p:grpSpPr>
          <a:xfrm>
            <a:off x="7251188" y="3038188"/>
            <a:ext cx="566777" cy="566952"/>
            <a:chOff x="10036930" y="4049666"/>
            <a:chExt cx="755703" cy="755703"/>
          </a:xfrm>
        </p:grpSpPr>
        <p:sp>
          <p:nvSpPr>
            <p:cNvPr id="18" name="Oval 17"/>
            <p:cNvSpPr/>
            <p:nvPr/>
          </p:nvSpPr>
          <p:spPr>
            <a:xfrm>
              <a:off x="10036930" y="4049666"/>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39"/>
            <p:cNvGrpSpPr/>
            <p:nvPr/>
          </p:nvGrpSpPr>
          <p:grpSpPr>
            <a:xfrm>
              <a:off x="10223296" y="4259376"/>
              <a:ext cx="383745" cy="383755"/>
              <a:chOff x="7287430" y="2577307"/>
              <a:chExt cx="464333" cy="464344"/>
            </a:xfrm>
            <a:solidFill>
              <a:schemeClr val="bg2"/>
            </a:solidFill>
          </p:grpSpPr>
          <p:sp>
            <p:nvSpPr>
              <p:cNvPr id="41" name="AutoShape 56"/>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58"/>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6"/>
          <p:cNvGrpSpPr/>
          <p:nvPr/>
        </p:nvGrpSpPr>
        <p:grpSpPr>
          <a:xfrm>
            <a:off x="7251188" y="1193800"/>
            <a:ext cx="566777" cy="566952"/>
            <a:chOff x="10036930" y="1591241"/>
            <a:chExt cx="755703" cy="755703"/>
          </a:xfrm>
        </p:grpSpPr>
        <p:sp>
          <p:nvSpPr>
            <p:cNvPr id="19" name="Oval 18"/>
            <p:cNvSpPr/>
            <p:nvPr/>
          </p:nvSpPr>
          <p:spPr>
            <a:xfrm>
              <a:off x="10036930" y="1591241"/>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utoShape 59"/>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grpSp>
      <p:grpSp>
        <p:nvGrpSpPr>
          <p:cNvPr id="7" name="Group 3"/>
          <p:cNvGrpSpPr/>
          <p:nvPr/>
        </p:nvGrpSpPr>
        <p:grpSpPr>
          <a:xfrm>
            <a:off x="1193541" y="1193800"/>
            <a:ext cx="566777" cy="566952"/>
            <a:chOff x="1399366" y="1591242"/>
            <a:chExt cx="755703" cy="755703"/>
          </a:xfrm>
        </p:grpSpPr>
        <p:sp>
          <p:nvSpPr>
            <p:cNvPr id="16" name="Oval 15"/>
            <p:cNvSpPr/>
            <p:nvPr/>
          </p:nvSpPr>
          <p:spPr>
            <a:xfrm>
              <a:off x="1399366" y="1591242"/>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48"/>
            <p:cNvGrpSpPr/>
            <p:nvPr/>
          </p:nvGrpSpPr>
          <p:grpSpPr>
            <a:xfrm>
              <a:off x="1585342" y="1819197"/>
              <a:ext cx="383755" cy="299788"/>
              <a:chOff x="2581289" y="1710541"/>
              <a:chExt cx="464346" cy="362746"/>
            </a:xfrm>
            <a:solidFill>
              <a:schemeClr val="bg2"/>
            </a:solidFill>
          </p:grpSpPr>
          <p:sp>
            <p:nvSpPr>
              <p:cNvPr id="50" name="AutoShape 140"/>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1" name="AutoShape 141"/>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2" name="AutoShape 142"/>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3" name="AutoShape 143"/>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4" name="AutoShape 144"/>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5" name="AutoShape 145"/>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6" name="AutoShape 146"/>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grpSp>
      </p:grpSp>
      <p:grpSp>
        <p:nvGrpSpPr>
          <p:cNvPr id="9" name="Group 58"/>
          <p:cNvGrpSpPr/>
          <p:nvPr/>
        </p:nvGrpSpPr>
        <p:grpSpPr>
          <a:xfrm>
            <a:off x="534096" y="1804615"/>
            <a:ext cx="2093688" cy="751621"/>
            <a:chOff x="520106" y="2219893"/>
            <a:chExt cx="2513428" cy="1001851"/>
          </a:xfrm>
        </p:grpSpPr>
        <p:sp>
          <p:nvSpPr>
            <p:cNvPr id="57" name="TextBox 56"/>
            <p:cNvSpPr txBox="1"/>
            <p:nvPr/>
          </p:nvSpPr>
          <p:spPr>
            <a:xfrm>
              <a:off x="1091315"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58" name="Rectangle 57"/>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Group 59"/>
          <p:cNvGrpSpPr/>
          <p:nvPr/>
        </p:nvGrpSpPr>
        <p:grpSpPr>
          <a:xfrm>
            <a:off x="489615" y="3649519"/>
            <a:ext cx="2093688" cy="751620"/>
            <a:chOff x="520106" y="2219892"/>
            <a:chExt cx="2513428" cy="1001850"/>
          </a:xfrm>
        </p:grpSpPr>
        <p:sp>
          <p:nvSpPr>
            <p:cNvPr id="61" name="TextBox 60"/>
            <p:cNvSpPr txBox="1"/>
            <p:nvPr/>
          </p:nvSpPr>
          <p:spPr>
            <a:xfrm>
              <a:off x="1140725" y="2219892"/>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2" name="Rectangle 61"/>
            <p:cNvSpPr/>
            <p:nvPr/>
          </p:nvSpPr>
          <p:spPr>
            <a:xfrm>
              <a:off x="520106" y="2544843"/>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Group 62"/>
          <p:cNvGrpSpPr/>
          <p:nvPr/>
        </p:nvGrpSpPr>
        <p:grpSpPr>
          <a:xfrm>
            <a:off x="6592040" y="1804615"/>
            <a:ext cx="2093688" cy="751621"/>
            <a:chOff x="520106" y="2219893"/>
            <a:chExt cx="2513428" cy="1001851"/>
          </a:xfrm>
        </p:grpSpPr>
        <p:sp>
          <p:nvSpPr>
            <p:cNvPr id="64" name="TextBox 63"/>
            <p:cNvSpPr txBox="1"/>
            <p:nvPr/>
          </p:nvSpPr>
          <p:spPr>
            <a:xfrm>
              <a:off x="1009886"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5" name="Rectangle 64"/>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Group 65"/>
          <p:cNvGrpSpPr/>
          <p:nvPr/>
        </p:nvGrpSpPr>
        <p:grpSpPr>
          <a:xfrm>
            <a:off x="6588224" y="3652005"/>
            <a:ext cx="2093688" cy="751621"/>
            <a:chOff x="520106" y="2219893"/>
            <a:chExt cx="2513428" cy="1001851"/>
          </a:xfrm>
        </p:grpSpPr>
        <p:sp>
          <p:nvSpPr>
            <p:cNvPr id="67" name="TextBox 66"/>
            <p:cNvSpPr txBox="1"/>
            <p:nvPr/>
          </p:nvSpPr>
          <p:spPr>
            <a:xfrm>
              <a:off x="1055636"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8" name="Rectangle 67"/>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Group 5"/>
          <p:cNvGrpSpPr/>
          <p:nvPr/>
        </p:nvGrpSpPr>
        <p:grpSpPr>
          <a:xfrm>
            <a:off x="1193541" y="3038188"/>
            <a:ext cx="566777" cy="566952"/>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44"/>
            <p:cNvGrpSpPr/>
            <p:nvPr/>
          </p:nvGrpSpPr>
          <p:grpSpPr>
            <a:xfrm>
              <a:off x="1584614" y="4265814"/>
              <a:ext cx="384412" cy="323405"/>
              <a:chOff x="5368132" y="2625725"/>
              <a:chExt cx="465138" cy="391319"/>
            </a:xfrm>
            <a:solidFill>
              <a:schemeClr val="bg2"/>
            </a:solidFill>
          </p:grpSpPr>
          <p:sp>
            <p:nvSpPr>
              <p:cNvPr id="4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500"/>
                            </p:stCondLst>
                            <p:childTnLst>
                              <p:par>
                                <p:cTn id="22" presetID="1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down)">
                                      <p:cBhvr>
                                        <p:cTn id="25" dur="500"/>
                                        <p:tgtEl>
                                          <p:spTgt spid="21"/>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4500"/>
                            </p:stCondLst>
                            <p:childTnLst>
                              <p:par>
                                <p:cTn id="31" presetID="1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p:tgtEl>
                                          <p:spTgt spid="20"/>
                                        </p:tgtEl>
                                        <p:attrNameLst>
                                          <p:attrName>ppt_y</p:attrName>
                                        </p:attrNameLst>
                                      </p:cBhvr>
                                      <p:tavLst>
                                        <p:tav tm="0">
                                          <p:val>
                                            <p:strVal val="#ppt_y-#ppt_h*1.125000"/>
                                          </p:val>
                                        </p:tav>
                                        <p:tav tm="100000">
                                          <p:val>
                                            <p:strVal val="#ppt_y"/>
                                          </p:val>
                                        </p:tav>
                                      </p:tavLst>
                                    </p:anim>
                                    <p:animEffect transition="in" filter="wipe(down)">
                                      <p:cBhvr>
                                        <p:cTn id="34" dur="500"/>
                                        <p:tgtEl>
                                          <p:spTgt spid="20"/>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5500"/>
                            </p:stCondLst>
                            <p:childTnLst>
                              <p:par>
                                <p:cTn id="40" presetID="1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ppt_y</p:attrName>
                                        </p:attrNameLst>
                                      </p:cBhvr>
                                      <p:tavLst>
                                        <p:tav tm="0">
                                          <p:val>
                                            <p:strVal val="#ppt_y-#ppt_h*1.125000"/>
                                          </p:val>
                                        </p:tav>
                                        <p:tav tm="100000">
                                          <p:val>
                                            <p:strVal val="#ppt_y"/>
                                          </p:val>
                                        </p:tav>
                                      </p:tavLst>
                                    </p:anim>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842"/>
          <a:stretch>
            <a:fillRect/>
          </a:stretch>
        </p:blipFill>
        <p:spPr bwMode="auto">
          <a:xfrm>
            <a:off x="935167" y="1252924"/>
            <a:ext cx="3952349" cy="22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6" name="矩形 22"/>
          <p:cNvSpPr>
            <a:spLocks noChangeArrowheads="1"/>
          </p:cNvSpPr>
          <p:nvPr/>
        </p:nvSpPr>
        <p:spPr bwMode="auto">
          <a:xfrm>
            <a:off x="4887516" y="1252924"/>
            <a:ext cx="4256484" cy="2262886"/>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bevel/>
              </a14:hiddenLine>
            </a:ext>
          </a:extLst>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5238750" y="1588784"/>
            <a:ext cx="3400425" cy="1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您可以点击文字框输入您的描述说明，或者通过复制粘贴，在此录入上述图表的综合描述说明。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28" name="矩形 47"/>
          <p:cNvSpPr>
            <a:spLocks noChangeArrowheads="1"/>
          </p:cNvSpPr>
          <p:nvPr/>
        </p:nvSpPr>
        <p:spPr bwMode="auto">
          <a:xfrm>
            <a:off x="1062038" y="3755200"/>
            <a:ext cx="7136606"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p>
        </p:txBody>
      </p:sp>
      <p:grpSp>
        <p:nvGrpSpPr>
          <p:cNvPr id="3" name="组合 14"/>
          <p:cNvGrpSpPr/>
          <p:nvPr/>
        </p:nvGrpSpPr>
        <p:grpSpPr bwMode="auto">
          <a:xfrm>
            <a:off x="1949054" y="1742422"/>
            <a:ext cx="210740" cy="332287"/>
            <a:chOff x="0" y="0"/>
            <a:chExt cx="474034" cy="743490"/>
          </a:xfrm>
          <a:solidFill>
            <a:schemeClr val="accent1"/>
          </a:solidFill>
        </p:grpSpPr>
        <p:grpSp>
          <p:nvGrpSpPr>
            <p:cNvPr id="4" name="组合 15"/>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p:stCondLst>
                              <p:cond delay="37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3137437" y="1258764"/>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Block Arc 7"/>
          <p:cNvSpPr/>
          <p:nvPr/>
        </p:nvSpPr>
        <p:spPr>
          <a:xfrm rot="10800000">
            <a:off x="3137438" y="2167858"/>
            <a:ext cx="1068182" cy="1068513"/>
          </a:xfrm>
          <a:prstGeom prst="blockArc">
            <a:avLst>
              <a:gd name="adj1" fmla="val 10800000"/>
              <a:gd name="adj2" fmla="val 5445255"/>
              <a:gd name="adj3" fmla="val 145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Block Arc 8"/>
          <p:cNvSpPr/>
          <p:nvPr/>
        </p:nvSpPr>
        <p:spPr>
          <a:xfrm>
            <a:off x="4055515" y="2174496"/>
            <a:ext cx="1068182" cy="1068513"/>
          </a:xfrm>
          <a:prstGeom prst="blockArc">
            <a:avLst>
              <a:gd name="adj1" fmla="val 10800000"/>
              <a:gd name="adj2" fmla="val 5445255"/>
              <a:gd name="adj3" fmla="val 145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Block Arc 9"/>
          <p:cNvSpPr/>
          <p:nvPr/>
        </p:nvSpPr>
        <p:spPr>
          <a:xfrm rot="10800000">
            <a:off x="4055516" y="3091182"/>
            <a:ext cx="1068182" cy="1068513"/>
          </a:xfrm>
          <a:prstGeom prst="blockArc">
            <a:avLst>
              <a:gd name="adj1" fmla="val 10800000"/>
              <a:gd name="adj2" fmla="val 5445255"/>
              <a:gd name="adj3" fmla="val 145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Block Arc 10"/>
          <p:cNvSpPr/>
          <p:nvPr/>
        </p:nvSpPr>
        <p:spPr>
          <a:xfrm>
            <a:off x="4966960" y="3097819"/>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3419411" y="1540825"/>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p>
        </p:txBody>
      </p:sp>
      <p:sp>
        <p:nvSpPr>
          <p:cNvPr id="13" name="Oval 12"/>
          <p:cNvSpPr/>
          <p:nvPr/>
        </p:nvSpPr>
        <p:spPr>
          <a:xfrm>
            <a:off x="3422727" y="2449920"/>
            <a:ext cx="504235" cy="504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B</a:t>
            </a:r>
          </a:p>
        </p:txBody>
      </p:sp>
      <p:sp>
        <p:nvSpPr>
          <p:cNvPr id="14" name="Oval 13"/>
          <p:cNvSpPr/>
          <p:nvPr/>
        </p:nvSpPr>
        <p:spPr>
          <a:xfrm>
            <a:off x="4340805" y="2456557"/>
            <a:ext cx="504235" cy="5043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C</a:t>
            </a:r>
          </a:p>
        </p:txBody>
      </p:sp>
      <p:sp>
        <p:nvSpPr>
          <p:cNvPr id="15" name="Oval 14"/>
          <p:cNvSpPr/>
          <p:nvPr/>
        </p:nvSpPr>
        <p:spPr>
          <a:xfrm>
            <a:off x="4340805" y="3379880"/>
            <a:ext cx="504235" cy="504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D</a:t>
            </a:r>
          </a:p>
        </p:txBody>
      </p:sp>
      <p:sp>
        <p:nvSpPr>
          <p:cNvPr id="16" name="Oval 15"/>
          <p:cNvSpPr/>
          <p:nvPr/>
        </p:nvSpPr>
        <p:spPr>
          <a:xfrm>
            <a:off x="5245617" y="3373243"/>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E</a:t>
            </a:r>
          </a:p>
        </p:txBody>
      </p:sp>
      <p:sp>
        <p:nvSpPr>
          <p:cNvPr id="17" name="TextBox 16"/>
          <p:cNvSpPr txBox="1"/>
          <p:nvPr/>
        </p:nvSpPr>
        <p:spPr>
          <a:xfrm>
            <a:off x="4385009" y="1268780"/>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sp>
        <p:nvSpPr>
          <p:cNvPr id="18" name="TextBox 17"/>
          <p:cNvSpPr txBox="1"/>
          <p:nvPr/>
        </p:nvSpPr>
        <p:spPr>
          <a:xfrm>
            <a:off x="5221240" y="2342388"/>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sp>
        <p:nvSpPr>
          <p:cNvPr id="19" name="TextBox 18"/>
          <p:cNvSpPr txBox="1"/>
          <p:nvPr/>
        </p:nvSpPr>
        <p:spPr>
          <a:xfrm>
            <a:off x="6156318" y="3353914"/>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sp>
        <p:nvSpPr>
          <p:cNvPr id="20" name="TextBox 19"/>
          <p:cNvSpPr txBox="1"/>
          <p:nvPr/>
        </p:nvSpPr>
        <p:spPr>
          <a:xfrm>
            <a:off x="909863" y="2342388"/>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20"/>
          <p:cNvSpPr txBox="1"/>
          <p:nvPr/>
        </p:nvSpPr>
        <p:spPr>
          <a:xfrm>
            <a:off x="1779552" y="3353914"/>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您的内容打在这里，或通过复制文本后在此选择粘贴保留文字</a:t>
            </a: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50"/>
                                        <p:tgtEl>
                                          <p:spTgt spid="1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50"/>
                                        <p:tgtEl>
                                          <p:spTgt spid="21"/>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668986" y="1450815"/>
            <a:ext cx="2021785" cy="2178878"/>
            <a:chOff x="3235257" y="1778697"/>
            <a:chExt cx="2695713" cy="2905170"/>
          </a:xfrm>
        </p:grpSpPr>
        <p:grpSp>
          <p:nvGrpSpPr>
            <p:cNvPr id="57" name="组合 56"/>
            <p:cNvGrpSpPr/>
            <p:nvPr/>
          </p:nvGrpSpPr>
          <p:grpSpPr>
            <a:xfrm>
              <a:off x="3235257" y="1778697"/>
              <a:ext cx="2695713" cy="2371943"/>
              <a:chOff x="3802431" y="815742"/>
              <a:chExt cx="4795411" cy="4219455"/>
            </a:xfrm>
            <a:solidFill>
              <a:schemeClr val="bg1">
                <a:lumMod val="85000"/>
                <a:alpha val="36000"/>
              </a:schemeClr>
            </a:solidFill>
          </p:grpSpPr>
          <p:sp>
            <p:nvSpPr>
              <p:cNvPr id="83" name="任意多边形 82"/>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83"/>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84"/>
              <p:cNvSpPr/>
              <p:nvPr/>
            </p:nvSpPr>
            <p:spPr>
              <a:xfrm>
                <a:off x="6251250"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85"/>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86"/>
              <p:cNvSpPr/>
              <p:nvPr/>
            </p:nvSpPr>
            <p:spPr>
              <a:xfrm>
                <a:off x="5248157"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76840" y="1811582"/>
              <a:ext cx="1799087" cy="2872285"/>
              <a:chOff x="2628899" y="0"/>
              <a:chExt cx="3924299" cy="6265035"/>
            </a:xfrm>
          </p:grpSpPr>
          <p:sp>
            <p:nvSpPr>
              <p:cNvPr id="67" name="圆角矩形 66"/>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7"/>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8"/>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圆角矩形 70"/>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圆角矩形 71"/>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圆角矩形 72"/>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3"/>
              <p:cNvSpPr/>
              <p:nvPr/>
            </p:nvSpPr>
            <p:spPr>
              <a:xfrm>
                <a:off x="2628899" y="0"/>
                <a:ext cx="3924299" cy="4667095"/>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100000">
                    <a:schemeClr val="bg1"/>
                  </a:gs>
                  <a:gs pos="57000">
                    <a:schemeClr val="bg1"/>
                  </a:gs>
                  <a:gs pos="0">
                    <a:srgbClr val="DADADA">
                      <a:alpha val="0"/>
                    </a:srgbClr>
                  </a:gs>
                </a:gsLst>
                <a:path path="shap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圆角矩形 75"/>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圆角矩形 76"/>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78"/>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圆角矩形 81"/>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任意多边形 58"/>
            <p:cNvSpPr/>
            <p:nvPr/>
          </p:nvSpPr>
          <p:spPr>
            <a:xfrm>
              <a:off x="4062696" y="2994793"/>
              <a:ext cx="582033" cy="582033"/>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9"/>
            <p:cNvSpPr/>
            <p:nvPr/>
          </p:nvSpPr>
          <p:spPr>
            <a:xfrm>
              <a:off x="4579937" y="2842477"/>
              <a:ext cx="435232" cy="43523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3946422" y="2091799"/>
              <a:ext cx="932515" cy="932517"/>
              <a:chOff x="1325410" y="1372730"/>
              <a:chExt cx="1251559" cy="1251561"/>
            </a:xfrm>
            <a:effectLst>
              <a:outerShdw blurRad="76200" dist="38100" dir="2700000" algn="tl" rotWithShape="0">
                <a:prstClr val="black">
                  <a:alpha val="40000"/>
                </a:prstClr>
              </a:outerShdw>
            </a:effectLst>
          </p:grpSpPr>
          <p:sp>
            <p:nvSpPr>
              <p:cNvPr id="63" name="任意多边形 62"/>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4"/>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65"/>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椭圆 61"/>
            <p:cNvSpPr/>
            <p:nvPr/>
          </p:nvSpPr>
          <p:spPr>
            <a:xfrm rot="1860000">
              <a:off x="4472229" y="2824594"/>
              <a:ext cx="25701" cy="2570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文本框 87"/>
          <p:cNvSpPr txBox="1"/>
          <p:nvPr/>
        </p:nvSpPr>
        <p:spPr>
          <a:xfrm>
            <a:off x="1357730" y="3842166"/>
            <a:ext cx="2493493" cy="338495"/>
          </a:xfrm>
          <a:prstGeom prst="rect">
            <a:avLst/>
          </a:prstGeom>
          <a:noFill/>
        </p:spPr>
        <p:txBody>
          <a:bodyPr wrap="square" rtlCol="0">
            <a:spAutoFit/>
          </a:bodyPr>
          <a:lstStyle/>
          <a:p>
            <a:pPr algn="ctr"/>
            <a:r>
              <a:rPr lang="zh-CN" altLang="en-US" sz="1600" dirty="0">
                <a:solidFill>
                  <a:schemeClr val="tx1">
                    <a:lumMod val="50000"/>
                    <a:lumOff val="50000"/>
                  </a:schemeClr>
                </a:solidFill>
                <a:effectLst>
                  <a:innerShdw blurRad="38100" dist="50800" dir="13500000">
                    <a:prstClr val="black">
                      <a:alpha val="60000"/>
                    </a:prstClr>
                  </a:innerShdw>
                </a:effectLst>
                <a:latin typeface="Impact" panose="020B0806030902050204" pitchFamily="34" charset="0"/>
                <a:ea typeface="微软雅黑" panose="020B0503020204020204" pitchFamily="34" charset="-122"/>
                <a:sym typeface="Arial" panose="020B0604020202020204" pitchFamily="34" charset="0"/>
              </a:rPr>
              <a:t>添加文本</a:t>
            </a:r>
          </a:p>
        </p:txBody>
      </p:sp>
      <p:grpSp>
        <p:nvGrpSpPr>
          <p:cNvPr id="89" name="Group 8"/>
          <p:cNvGrpSpPr>
            <a:grpSpLocks noChangeAspect="1"/>
          </p:cNvGrpSpPr>
          <p:nvPr/>
        </p:nvGrpSpPr>
        <p:grpSpPr bwMode="auto">
          <a:xfrm>
            <a:off x="4775362" y="1396104"/>
            <a:ext cx="311171" cy="314532"/>
            <a:chOff x="4313" y="1262"/>
            <a:chExt cx="463" cy="468"/>
          </a:xfrm>
          <a:solidFill>
            <a:schemeClr val="accent1"/>
          </a:solidFill>
        </p:grpSpPr>
        <p:sp>
          <p:nvSpPr>
            <p:cNvPr id="90"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1"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2"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3"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4"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5"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97" name="Freeform 19"/>
          <p:cNvSpPr/>
          <p:nvPr/>
        </p:nvSpPr>
        <p:spPr bwMode="auto">
          <a:xfrm>
            <a:off x="4826287" y="2010510"/>
            <a:ext cx="209321" cy="40969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2"/>
          </a:solidFill>
          <a:ln>
            <a:noFill/>
          </a:ln>
        </p:spPr>
        <p:txBody>
          <a:bodyPr vert="horz" wrap="square" lIns="68580" tIns="34290" rIns="68580" bIns="34290" numCol="1" anchor="t" anchorCtr="0" compatLnSpc="1"/>
          <a:lstStyle/>
          <a:p>
            <a:endParaRPr lang="zh-CN" altLang="en-US" sz="1015"/>
          </a:p>
        </p:txBody>
      </p:sp>
      <p:grpSp>
        <p:nvGrpSpPr>
          <p:cNvPr id="98" name="Group 22"/>
          <p:cNvGrpSpPr>
            <a:grpSpLocks noChangeAspect="1"/>
          </p:cNvGrpSpPr>
          <p:nvPr/>
        </p:nvGrpSpPr>
        <p:grpSpPr bwMode="auto">
          <a:xfrm>
            <a:off x="4781074" y="3389460"/>
            <a:ext cx="299747" cy="299747"/>
            <a:chOff x="3617" y="1935"/>
            <a:chExt cx="446" cy="446"/>
          </a:xfrm>
          <a:solidFill>
            <a:schemeClr val="accent4"/>
          </a:solidFill>
        </p:grpSpPr>
        <p:sp>
          <p:nvSpPr>
            <p:cNvPr id="99"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01" name="Freeform 28"/>
          <p:cNvSpPr>
            <a:spLocks noEditPoints="1"/>
          </p:cNvSpPr>
          <p:nvPr/>
        </p:nvSpPr>
        <p:spPr bwMode="auto">
          <a:xfrm>
            <a:off x="4716706" y="2703806"/>
            <a:ext cx="428483" cy="34707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p>
        </p:txBody>
      </p:sp>
      <p:grpSp>
        <p:nvGrpSpPr>
          <p:cNvPr id="102" name="Group 31"/>
          <p:cNvGrpSpPr>
            <a:grpSpLocks noChangeAspect="1"/>
          </p:cNvGrpSpPr>
          <p:nvPr/>
        </p:nvGrpSpPr>
        <p:grpSpPr bwMode="auto">
          <a:xfrm>
            <a:off x="4808962" y="4044392"/>
            <a:ext cx="243964" cy="313859"/>
            <a:chOff x="5177" y="1058"/>
            <a:chExt cx="363" cy="467"/>
          </a:xfrm>
          <a:solidFill>
            <a:schemeClr val="accent1"/>
          </a:solidFill>
        </p:grpSpPr>
        <p:sp>
          <p:nvSpPr>
            <p:cNvPr id="103"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07" name="组合 106"/>
          <p:cNvGrpSpPr/>
          <p:nvPr/>
        </p:nvGrpSpPr>
        <p:grpSpPr>
          <a:xfrm>
            <a:off x="5151784" y="1325840"/>
            <a:ext cx="1520477" cy="497196"/>
            <a:chOff x="7109327" y="3233174"/>
            <a:chExt cx="2027303" cy="662926"/>
          </a:xfrm>
        </p:grpSpPr>
        <p:sp>
          <p:nvSpPr>
            <p:cNvPr id="108" name="文本框 107"/>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09" name="文本框 108"/>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0" name="组合 109"/>
          <p:cNvGrpSpPr/>
          <p:nvPr/>
        </p:nvGrpSpPr>
        <p:grpSpPr>
          <a:xfrm>
            <a:off x="5151784" y="1980684"/>
            <a:ext cx="1520477" cy="497196"/>
            <a:chOff x="7109327" y="3233174"/>
            <a:chExt cx="2027303" cy="662926"/>
          </a:xfrm>
        </p:grpSpPr>
        <p:sp>
          <p:nvSpPr>
            <p:cNvPr id="111" name="文本框 110"/>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2" name="文本框 111"/>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3" name="组合 112"/>
          <p:cNvGrpSpPr/>
          <p:nvPr/>
        </p:nvGrpSpPr>
        <p:grpSpPr>
          <a:xfrm>
            <a:off x="5151784" y="2635528"/>
            <a:ext cx="1520477" cy="497196"/>
            <a:chOff x="7109327" y="3233174"/>
            <a:chExt cx="2027303" cy="662926"/>
          </a:xfrm>
        </p:grpSpPr>
        <p:sp>
          <p:nvSpPr>
            <p:cNvPr id="114" name="文本框 113"/>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5" name="文本框 114"/>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6" name="组合 115"/>
          <p:cNvGrpSpPr/>
          <p:nvPr/>
        </p:nvGrpSpPr>
        <p:grpSpPr>
          <a:xfrm>
            <a:off x="5151784" y="3290371"/>
            <a:ext cx="1520477" cy="497196"/>
            <a:chOff x="7109327" y="3233174"/>
            <a:chExt cx="2027303" cy="662926"/>
          </a:xfrm>
        </p:grpSpPr>
        <p:sp>
          <p:nvSpPr>
            <p:cNvPr id="117" name="文本框 116"/>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8" name="文本框 117"/>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9" name="组合 118"/>
          <p:cNvGrpSpPr/>
          <p:nvPr/>
        </p:nvGrpSpPr>
        <p:grpSpPr>
          <a:xfrm>
            <a:off x="5151784" y="3945215"/>
            <a:ext cx="1520477" cy="497196"/>
            <a:chOff x="7109327" y="3233174"/>
            <a:chExt cx="2027303" cy="662926"/>
          </a:xfrm>
        </p:grpSpPr>
        <p:sp>
          <p:nvSpPr>
            <p:cNvPr id="120" name="文本框 119"/>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21" name="文本框 120"/>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8"/>
                                        </p:tgtEl>
                                        <p:attrNameLst>
                                          <p:attrName>style.visibility</p:attrName>
                                        </p:attrNameLst>
                                      </p:cBhvr>
                                      <p:to>
                                        <p:strVal val="visible"/>
                                      </p:to>
                                    </p:set>
                                    <p:anim calcmode="lin" valueType="num">
                                      <p:cBhvr>
                                        <p:cTn id="13"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8"/>
                                        </p:tgtEl>
                                        <p:attrNameLst>
                                          <p:attrName>ppt_y</p:attrName>
                                        </p:attrNameLst>
                                      </p:cBhvr>
                                      <p:tavLst>
                                        <p:tav tm="0">
                                          <p:val>
                                            <p:strVal val="#ppt_y"/>
                                          </p:val>
                                        </p:tav>
                                        <p:tav tm="100000">
                                          <p:val>
                                            <p:strVal val="#ppt_y"/>
                                          </p:val>
                                        </p:tav>
                                      </p:tavLst>
                                    </p:anim>
                                    <p:anim calcmode="lin" valueType="num">
                                      <p:cBhvr>
                                        <p:cTn id="15"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8"/>
                                        </p:tgtEl>
                                      </p:cBhvr>
                                    </p:animEffect>
                                  </p:childTnLst>
                                </p:cTn>
                              </p:par>
                            </p:childTnLst>
                          </p:cTn>
                        </p:par>
                        <p:par>
                          <p:cTn id="18" fill="hold">
                            <p:stCondLst>
                              <p:cond delay="1649"/>
                            </p:stCondLst>
                            <p:childTnLst>
                              <p:par>
                                <p:cTn id="19" presetID="2" presetClass="entr" presetSubtype="4"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ppt_x"/>
                                          </p:val>
                                        </p:tav>
                                        <p:tav tm="100000">
                                          <p:val>
                                            <p:strVal val="#ppt_x"/>
                                          </p:val>
                                        </p:tav>
                                      </p:tavLst>
                                    </p:anim>
                                    <p:anim calcmode="lin" valueType="num">
                                      <p:cBhvr additive="base">
                                        <p:cTn id="22" dur="500" fill="hold"/>
                                        <p:tgtEl>
                                          <p:spTgt spid="8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additive="base">
                                        <p:cTn id="29" dur="500" fill="hold"/>
                                        <p:tgtEl>
                                          <p:spTgt spid="101"/>
                                        </p:tgtEl>
                                        <p:attrNameLst>
                                          <p:attrName>ppt_x</p:attrName>
                                        </p:attrNameLst>
                                      </p:cBhvr>
                                      <p:tavLst>
                                        <p:tav tm="0">
                                          <p:val>
                                            <p:strVal val="#ppt_x"/>
                                          </p:val>
                                        </p:tav>
                                        <p:tav tm="100000">
                                          <p:val>
                                            <p:strVal val="#ppt_x"/>
                                          </p:val>
                                        </p:tav>
                                      </p:tavLst>
                                    </p:anim>
                                    <p:anim calcmode="lin" valueType="num">
                                      <p:cBhvr additive="base">
                                        <p:cTn id="30" dur="500" fill="hold"/>
                                        <p:tgtEl>
                                          <p:spTgt spid="10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500" fill="hold"/>
                                        <p:tgtEl>
                                          <p:spTgt spid="98"/>
                                        </p:tgtEl>
                                        <p:attrNameLst>
                                          <p:attrName>ppt_x</p:attrName>
                                        </p:attrNameLst>
                                      </p:cBhvr>
                                      <p:tavLst>
                                        <p:tav tm="0">
                                          <p:val>
                                            <p:strVal val="#ppt_x"/>
                                          </p:val>
                                        </p:tav>
                                        <p:tav tm="100000">
                                          <p:val>
                                            <p:strVal val="#ppt_x"/>
                                          </p:val>
                                        </p:tav>
                                      </p:tavLst>
                                    </p:anim>
                                    <p:anim calcmode="lin" valueType="num">
                                      <p:cBhvr additive="base">
                                        <p:cTn id="34" dur="500" fill="hold"/>
                                        <p:tgtEl>
                                          <p:spTgt spid="9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ppt_x"/>
                                          </p:val>
                                        </p:tav>
                                        <p:tav tm="100000">
                                          <p:val>
                                            <p:strVal val="#ppt_x"/>
                                          </p:val>
                                        </p:tav>
                                      </p:tavLst>
                                    </p:anim>
                                    <p:anim calcmode="lin" valueType="num">
                                      <p:cBhvr additive="base">
                                        <p:cTn id="38" dur="500" fill="hold"/>
                                        <p:tgtEl>
                                          <p:spTgt spid="102"/>
                                        </p:tgtEl>
                                        <p:attrNameLst>
                                          <p:attrName>ppt_y</p:attrName>
                                        </p:attrNameLst>
                                      </p:cBhvr>
                                      <p:tavLst>
                                        <p:tav tm="0">
                                          <p:val>
                                            <p:strVal val="1+#ppt_h/2"/>
                                          </p:val>
                                        </p:tav>
                                        <p:tav tm="100000">
                                          <p:val>
                                            <p:strVal val="#ppt_y"/>
                                          </p:val>
                                        </p:tav>
                                      </p:tavLst>
                                    </p:anim>
                                  </p:childTnLst>
                                </p:cTn>
                              </p:par>
                            </p:childTnLst>
                          </p:cTn>
                        </p:par>
                        <p:par>
                          <p:cTn id="39" fill="hold">
                            <p:stCondLst>
                              <p:cond delay="2149"/>
                            </p:stCondLst>
                            <p:childTnLst>
                              <p:par>
                                <p:cTn id="40" presetID="22" presetClass="entr" presetSubtype="8"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wipe(left)">
                                      <p:cBhvr>
                                        <p:cTn id="42" dur="250"/>
                                        <p:tgtEl>
                                          <p:spTgt spid="107"/>
                                        </p:tgtEl>
                                      </p:cBhvr>
                                    </p:animEffect>
                                  </p:childTnLst>
                                </p:cTn>
                              </p:par>
                            </p:childTnLst>
                          </p:cTn>
                        </p:par>
                        <p:par>
                          <p:cTn id="43" fill="hold">
                            <p:stCondLst>
                              <p:cond delay="2649"/>
                            </p:stCondLst>
                            <p:childTnLst>
                              <p:par>
                                <p:cTn id="44" presetID="22" presetClass="entr" presetSubtype="8"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left)">
                                      <p:cBhvr>
                                        <p:cTn id="46" dur="250"/>
                                        <p:tgtEl>
                                          <p:spTgt spid="110"/>
                                        </p:tgtEl>
                                      </p:cBhvr>
                                    </p:animEffect>
                                  </p:childTnLst>
                                </p:cTn>
                              </p:par>
                            </p:childTnLst>
                          </p:cTn>
                        </p:par>
                        <p:par>
                          <p:cTn id="47" fill="hold">
                            <p:stCondLst>
                              <p:cond delay="3149"/>
                            </p:stCondLst>
                            <p:childTnLst>
                              <p:par>
                                <p:cTn id="48" presetID="22" presetClass="entr" presetSubtype="8" fill="hold"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wipe(left)">
                                      <p:cBhvr>
                                        <p:cTn id="50" dur="250"/>
                                        <p:tgtEl>
                                          <p:spTgt spid="113"/>
                                        </p:tgtEl>
                                      </p:cBhvr>
                                    </p:animEffect>
                                  </p:childTnLst>
                                </p:cTn>
                              </p:par>
                            </p:childTnLst>
                          </p:cTn>
                        </p:par>
                        <p:par>
                          <p:cTn id="51" fill="hold">
                            <p:stCondLst>
                              <p:cond delay="3649"/>
                            </p:stCondLst>
                            <p:childTnLst>
                              <p:par>
                                <p:cTn id="52" presetID="22" presetClass="entr" presetSubtype="8" fill="hold"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wipe(left)">
                                      <p:cBhvr>
                                        <p:cTn id="54" dur="250"/>
                                        <p:tgtEl>
                                          <p:spTgt spid="116"/>
                                        </p:tgtEl>
                                      </p:cBhvr>
                                    </p:animEffect>
                                  </p:childTnLst>
                                </p:cTn>
                              </p:par>
                            </p:childTnLst>
                          </p:cTn>
                        </p:par>
                        <p:par>
                          <p:cTn id="55" fill="hold">
                            <p:stCondLst>
                              <p:cond delay="4149"/>
                            </p:stCondLst>
                            <p:childTnLst>
                              <p:par>
                                <p:cTn id="56" presetID="22" presetClass="entr" presetSubtype="8" fill="hold"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left)">
                                      <p:cBhvr>
                                        <p:cTn id="58"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7" grpId="0" animBg="1"/>
      <p:bldP spid="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a:xfrm>
            <a:off x="6195618" y="2212394"/>
            <a:ext cx="1671177" cy="1609908"/>
            <a:chOff x="6195615" y="2211710"/>
            <a:chExt cx="1671177" cy="1609411"/>
          </a:xfrm>
        </p:grpSpPr>
        <p:sp>
          <p:nvSpPr>
            <p:cNvPr id="27"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8" name="TextBox 27"/>
            <p:cNvSpPr txBox="1"/>
            <p:nvPr/>
          </p:nvSpPr>
          <p:spPr>
            <a:xfrm>
              <a:off x="6876256" y="2754805"/>
              <a:ext cx="460382" cy="399986"/>
            </a:xfrm>
            <a:prstGeom prst="rect">
              <a:avLst/>
            </a:prstGeom>
            <a:noFill/>
          </p:spPr>
          <p:txBody>
            <a:bodyPr wrap="none" rtlCol="0">
              <a:spAutoFit/>
            </a:bodyPr>
            <a:lstStyle/>
            <a:p>
              <a:r>
                <a:rPr lang="en-US" altLang="zh-CN" sz="2000" dirty="0">
                  <a:solidFill>
                    <a:prstClr val="white"/>
                  </a:solidFill>
                  <a:latin typeface="Impact" panose="020B0806030902050204" pitchFamily="34" charset="0"/>
                </a:rPr>
                <a:t>05</a:t>
              </a:r>
              <a:endParaRPr lang="zh-CN" altLang="en-US" sz="2000" dirty="0">
                <a:solidFill>
                  <a:prstClr val="white"/>
                </a:solidFill>
                <a:latin typeface="Impact" panose="020B0806030902050204" pitchFamily="34" charset="0"/>
              </a:endParaRPr>
            </a:p>
          </p:txBody>
        </p:sp>
      </p:grpSp>
      <p:grpSp>
        <p:nvGrpSpPr>
          <p:cNvPr id="3" name="组合 28"/>
          <p:cNvGrpSpPr/>
          <p:nvPr/>
        </p:nvGrpSpPr>
        <p:grpSpPr>
          <a:xfrm>
            <a:off x="4901453" y="2212394"/>
            <a:ext cx="1773781" cy="1609908"/>
            <a:chOff x="4901450" y="2211710"/>
            <a:chExt cx="1773781" cy="1609411"/>
          </a:xfrm>
        </p:grpSpPr>
        <p:grpSp>
          <p:nvGrpSpPr>
            <p:cNvPr id="4" name="组合 29"/>
            <p:cNvGrpSpPr/>
            <p:nvPr/>
          </p:nvGrpSpPr>
          <p:grpSpPr>
            <a:xfrm>
              <a:off x="4901450" y="2211710"/>
              <a:ext cx="1773781" cy="1609411"/>
              <a:chOff x="1074198" y="2188917"/>
              <a:chExt cx="1773781" cy="1609411"/>
            </a:xfrm>
          </p:grpSpPr>
          <p:sp>
            <p:nvSpPr>
              <p:cNvPr id="3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31" name="TextBox 30"/>
            <p:cNvSpPr txBox="1"/>
            <p:nvPr/>
          </p:nvSpPr>
          <p:spPr>
            <a:xfrm>
              <a:off x="5583001" y="2754805"/>
              <a:ext cx="450764" cy="399986"/>
            </a:xfrm>
            <a:prstGeom prst="rect">
              <a:avLst/>
            </a:prstGeom>
            <a:noFill/>
          </p:spPr>
          <p:txBody>
            <a:bodyPr wrap="none" rtlCol="0">
              <a:spAutoFit/>
            </a:bodyPr>
            <a:lstStyle/>
            <a:p>
              <a:r>
                <a:rPr lang="en-US" altLang="zh-CN" sz="2000" dirty="0">
                  <a:solidFill>
                    <a:prstClr val="white"/>
                  </a:solidFill>
                  <a:latin typeface="Impact" panose="020B0806030902050204" pitchFamily="34" charset="0"/>
                </a:rPr>
                <a:t>04</a:t>
              </a:r>
              <a:endParaRPr lang="zh-CN" altLang="en-US" sz="2000" dirty="0">
                <a:solidFill>
                  <a:prstClr val="white"/>
                </a:solidFill>
                <a:latin typeface="Impact" panose="020B0806030902050204" pitchFamily="34" charset="0"/>
              </a:endParaRPr>
            </a:p>
          </p:txBody>
        </p:sp>
      </p:grpSp>
      <p:grpSp>
        <p:nvGrpSpPr>
          <p:cNvPr id="5" name="组合 33"/>
          <p:cNvGrpSpPr/>
          <p:nvPr/>
        </p:nvGrpSpPr>
        <p:grpSpPr>
          <a:xfrm>
            <a:off x="3687513" y="2212394"/>
            <a:ext cx="1773781" cy="1609908"/>
            <a:chOff x="3687510" y="2211710"/>
            <a:chExt cx="1773781" cy="1609411"/>
          </a:xfrm>
        </p:grpSpPr>
        <p:grpSp>
          <p:nvGrpSpPr>
            <p:cNvPr id="6" name="组合 34"/>
            <p:cNvGrpSpPr/>
            <p:nvPr/>
          </p:nvGrpSpPr>
          <p:grpSpPr>
            <a:xfrm>
              <a:off x="3687510" y="2211710"/>
              <a:ext cx="1773781" cy="1609411"/>
              <a:chOff x="1074198" y="2188917"/>
              <a:chExt cx="1773781" cy="1609411"/>
            </a:xfrm>
          </p:grpSpPr>
          <p:sp>
            <p:nvSpPr>
              <p:cNvPr id="3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36" name="TextBox 35"/>
            <p:cNvSpPr txBox="1"/>
            <p:nvPr/>
          </p:nvSpPr>
          <p:spPr>
            <a:xfrm>
              <a:off x="4369061" y="2754805"/>
              <a:ext cx="458780" cy="399986"/>
            </a:xfrm>
            <a:prstGeom prst="rect">
              <a:avLst/>
            </a:prstGeom>
            <a:noFill/>
          </p:spPr>
          <p:txBody>
            <a:bodyPr wrap="none" rtlCol="0">
              <a:spAutoFit/>
            </a:bodyPr>
            <a:lstStyle/>
            <a:p>
              <a:r>
                <a:rPr lang="en-US" altLang="zh-CN" sz="2000" dirty="0">
                  <a:solidFill>
                    <a:prstClr val="white"/>
                  </a:solidFill>
                  <a:latin typeface="Impact" panose="020B0806030902050204" pitchFamily="34" charset="0"/>
                </a:rPr>
                <a:t>03</a:t>
              </a:r>
              <a:endParaRPr lang="zh-CN" altLang="en-US" sz="2000" dirty="0">
                <a:solidFill>
                  <a:prstClr val="white"/>
                </a:solidFill>
                <a:latin typeface="Impact" panose="020B0806030902050204" pitchFamily="34" charset="0"/>
              </a:endParaRPr>
            </a:p>
          </p:txBody>
        </p:sp>
      </p:grpSp>
      <p:grpSp>
        <p:nvGrpSpPr>
          <p:cNvPr id="7" name="组合 38"/>
          <p:cNvGrpSpPr/>
          <p:nvPr/>
        </p:nvGrpSpPr>
        <p:grpSpPr>
          <a:xfrm>
            <a:off x="2473574" y="2212394"/>
            <a:ext cx="1773781" cy="1609908"/>
            <a:chOff x="2473571" y="2211710"/>
            <a:chExt cx="1773781" cy="1609411"/>
          </a:xfrm>
          <a:solidFill>
            <a:schemeClr val="accent2"/>
          </a:solidFill>
        </p:grpSpPr>
        <p:grpSp>
          <p:nvGrpSpPr>
            <p:cNvPr id="8" name="组合 39"/>
            <p:cNvGrpSpPr/>
            <p:nvPr/>
          </p:nvGrpSpPr>
          <p:grpSpPr>
            <a:xfrm>
              <a:off x="2473571" y="2211710"/>
              <a:ext cx="1773781" cy="1609411"/>
              <a:chOff x="1074198" y="2188917"/>
              <a:chExt cx="1773781" cy="1609411"/>
            </a:xfrm>
            <a:grpFill/>
          </p:grpSpPr>
          <p:sp>
            <p:nvSpPr>
              <p:cNvPr id="4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41" name="TextBox 40"/>
            <p:cNvSpPr txBox="1"/>
            <p:nvPr/>
          </p:nvSpPr>
          <p:spPr>
            <a:xfrm>
              <a:off x="3155122" y="2754805"/>
              <a:ext cx="450764" cy="399986"/>
            </a:xfrm>
            <a:prstGeom prst="rect">
              <a:avLst/>
            </a:prstGeom>
            <a:grpFill/>
          </p:spPr>
          <p:txBody>
            <a:bodyPr wrap="none" rtlCol="0">
              <a:spAutoFit/>
            </a:bodyPr>
            <a:lstStyle/>
            <a:p>
              <a:r>
                <a:rPr lang="en-US" altLang="zh-CN" sz="2000" dirty="0">
                  <a:solidFill>
                    <a:prstClr val="white"/>
                  </a:solidFill>
                  <a:latin typeface="Impact" panose="020B0806030902050204" pitchFamily="34" charset="0"/>
                </a:rPr>
                <a:t>02</a:t>
              </a:r>
              <a:endParaRPr lang="zh-CN" altLang="en-US" sz="2000" dirty="0">
                <a:solidFill>
                  <a:prstClr val="white"/>
                </a:solidFill>
                <a:latin typeface="Impact" panose="020B0806030902050204" pitchFamily="34" charset="0"/>
              </a:endParaRPr>
            </a:p>
          </p:txBody>
        </p:sp>
      </p:grpSp>
      <p:grpSp>
        <p:nvGrpSpPr>
          <p:cNvPr id="9" name="组合 43"/>
          <p:cNvGrpSpPr/>
          <p:nvPr/>
        </p:nvGrpSpPr>
        <p:grpSpPr>
          <a:xfrm>
            <a:off x="1259635" y="2212394"/>
            <a:ext cx="1773781" cy="1609908"/>
            <a:chOff x="1259632" y="2211710"/>
            <a:chExt cx="1773781" cy="1609411"/>
          </a:xfrm>
        </p:grpSpPr>
        <p:grpSp>
          <p:nvGrpSpPr>
            <p:cNvPr id="10" name="组合 44"/>
            <p:cNvGrpSpPr/>
            <p:nvPr/>
          </p:nvGrpSpPr>
          <p:grpSpPr>
            <a:xfrm>
              <a:off x="1259632" y="2211710"/>
              <a:ext cx="1773781" cy="1609411"/>
              <a:chOff x="1074198" y="2188917"/>
              <a:chExt cx="1773781" cy="1609411"/>
            </a:xfrm>
          </p:grpSpPr>
          <p:sp>
            <p:nvSpPr>
              <p:cNvPr id="4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46" name="TextBox 45"/>
            <p:cNvSpPr txBox="1"/>
            <p:nvPr/>
          </p:nvSpPr>
          <p:spPr>
            <a:xfrm>
              <a:off x="1941183" y="2754805"/>
              <a:ext cx="420308" cy="399986"/>
            </a:xfrm>
            <a:prstGeom prst="rect">
              <a:avLst/>
            </a:prstGeom>
            <a:noFill/>
          </p:spPr>
          <p:txBody>
            <a:bodyPr wrap="none" rtlCol="0">
              <a:spAutoFit/>
            </a:bodyPr>
            <a:lstStyle/>
            <a:p>
              <a:r>
                <a:rPr lang="en-US" altLang="zh-CN" sz="2000" dirty="0">
                  <a:solidFill>
                    <a:prstClr val="white"/>
                  </a:solidFill>
                  <a:latin typeface="Impact" panose="020B0806030902050204" pitchFamily="34" charset="0"/>
                </a:rPr>
                <a:t>01</a:t>
              </a:r>
              <a:endParaRPr lang="zh-CN" altLang="en-US" sz="2000" dirty="0">
                <a:solidFill>
                  <a:prstClr val="white"/>
                </a:solidFill>
                <a:latin typeface="Impact" panose="020B0806030902050204" pitchFamily="34" charset="0"/>
              </a:endParaRPr>
            </a:p>
          </p:txBody>
        </p:sp>
      </p:grpSp>
      <p:cxnSp>
        <p:nvCxnSpPr>
          <p:cNvPr id="49" name="直接连接符 48"/>
          <p:cNvCxnSpPr/>
          <p:nvPr/>
        </p:nvCxnSpPr>
        <p:spPr>
          <a:xfrm flipV="1">
            <a:off x="1619672"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1"/>
          <p:cNvSpPr>
            <a:spLocks noChangeArrowheads="1"/>
          </p:cNvSpPr>
          <p:nvPr/>
        </p:nvSpPr>
        <p:spPr bwMode="auto">
          <a:xfrm>
            <a:off x="1730252"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1" name="直接连接符 50"/>
          <p:cNvCxnSpPr/>
          <p:nvPr/>
        </p:nvCxnSpPr>
        <p:spPr>
          <a:xfrm flipV="1">
            <a:off x="2807044" y="3762468"/>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矩形 1"/>
          <p:cNvSpPr>
            <a:spLocks noChangeArrowheads="1"/>
          </p:cNvSpPr>
          <p:nvPr/>
        </p:nvSpPr>
        <p:spPr bwMode="auto">
          <a:xfrm>
            <a:off x="2917624" y="4025346"/>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3" name="直接连接符 52"/>
          <p:cNvCxnSpPr/>
          <p:nvPr/>
        </p:nvCxnSpPr>
        <p:spPr>
          <a:xfrm flipV="1">
            <a:off x="3869951"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3980531"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5" name="直接连接符 54"/>
          <p:cNvCxnSpPr/>
          <p:nvPr/>
        </p:nvCxnSpPr>
        <p:spPr>
          <a:xfrm flipV="1">
            <a:off x="5051586" y="3762468"/>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5162166" y="4025346"/>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57" name="直接连接符 56"/>
          <p:cNvCxnSpPr/>
          <p:nvPr/>
        </p:nvCxnSpPr>
        <p:spPr>
          <a:xfrm flipV="1">
            <a:off x="6195615"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6306195"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par>
                                <p:cTn id="13" presetID="12" presetClass="entr" presetSubtype="8"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par>
                                <p:cTn id="21" presetID="12" presetClass="entr" presetSubtype="8" fill="hold" nodeType="withEffect">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right)">
                                      <p:cBhvr>
                                        <p:cTn id="24" dur="500"/>
                                        <p:tgtEl>
                                          <p:spTgt spid="2"/>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fill="hold"/>
                                        <p:tgtEl>
                                          <p:spTgt spid="50"/>
                                        </p:tgtEl>
                                        <p:attrNameLst>
                                          <p:attrName>ppt_x</p:attrName>
                                        </p:attrNameLst>
                                      </p:cBhvr>
                                      <p:tavLst>
                                        <p:tav tm="0">
                                          <p:val>
                                            <p:strVal val="0-#ppt_w/2"/>
                                          </p:val>
                                        </p:tav>
                                        <p:tav tm="100000">
                                          <p:val>
                                            <p:strVal val="#ppt_x"/>
                                          </p:val>
                                        </p:tav>
                                      </p:tavLst>
                                    </p:anim>
                                    <p:anim calcmode="lin" valueType="num">
                                      <p:cBhvr additive="base">
                                        <p:cTn id="33" dur="3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300" fill="hold"/>
                                        <p:tgtEl>
                                          <p:spTgt spid="52"/>
                                        </p:tgtEl>
                                        <p:attrNameLst>
                                          <p:attrName>ppt_x</p:attrName>
                                        </p:attrNameLst>
                                      </p:cBhvr>
                                      <p:tavLst>
                                        <p:tav tm="0">
                                          <p:val>
                                            <p:strVal val="0-#ppt_w/2"/>
                                          </p:val>
                                        </p:tav>
                                        <p:tav tm="100000">
                                          <p:val>
                                            <p:strVal val="#ppt_x"/>
                                          </p:val>
                                        </p:tav>
                                      </p:tavLst>
                                    </p:anim>
                                    <p:anim calcmode="lin" valueType="num">
                                      <p:cBhvr additive="base">
                                        <p:cTn id="42" dur="3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300" fill="hold"/>
                                        <p:tgtEl>
                                          <p:spTgt spid="54"/>
                                        </p:tgtEl>
                                        <p:attrNameLst>
                                          <p:attrName>ppt_x</p:attrName>
                                        </p:attrNameLst>
                                      </p:cBhvr>
                                      <p:tavLst>
                                        <p:tav tm="0">
                                          <p:val>
                                            <p:strVal val="0-#ppt_w/2"/>
                                          </p:val>
                                        </p:tav>
                                        <p:tav tm="100000">
                                          <p:val>
                                            <p:strVal val="#ppt_x"/>
                                          </p:val>
                                        </p:tav>
                                      </p:tavLst>
                                    </p:anim>
                                    <p:anim calcmode="lin" valueType="num">
                                      <p:cBhvr additive="base">
                                        <p:cTn id="51" dur="300" fill="hold"/>
                                        <p:tgtEl>
                                          <p:spTgt spid="54"/>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300" fill="hold"/>
                                        <p:tgtEl>
                                          <p:spTgt spid="56"/>
                                        </p:tgtEl>
                                        <p:attrNameLst>
                                          <p:attrName>ppt_x</p:attrName>
                                        </p:attrNameLst>
                                      </p:cBhvr>
                                      <p:tavLst>
                                        <p:tav tm="0">
                                          <p:val>
                                            <p:strVal val="0-#ppt_w/2"/>
                                          </p:val>
                                        </p:tav>
                                        <p:tav tm="100000">
                                          <p:val>
                                            <p:strVal val="#ppt_x"/>
                                          </p:val>
                                        </p:tav>
                                      </p:tavLst>
                                    </p:anim>
                                    <p:anim calcmode="lin" valueType="num">
                                      <p:cBhvr additive="base">
                                        <p:cTn id="60" dur="3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300" fill="hold"/>
                                        <p:tgtEl>
                                          <p:spTgt spid="58"/>
                                        </p:tgtEl>
                                        <p:attrNameLst>
                                          <p:attrName>ppt_x</p:attrName>
                                        </p:attrNameLst>
                                      </p:cBhvr>
                                      <p:tavLst>
                                        <p:tav tm="0">
                                          <p:val>
                                            <p:strVal val="0-#ppt_w/2"/>
                                          </p:val>
                                        </p:tav>
                                        <p:tav tm="100000">
                                          <p:val>
                                            <p:strVal val="#ppt_x"/>
                                          </p:val>
                                        </p:tav>
                                      </p:tavLst>
                                    </p:anim>
                                    <p:anim calcmode="lin" valueType="num">
                                      <p:cBhvr additive="base">
                                        <p:cTn id="69"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7" name="TextBox 15"/>
          <p:cNvSpPr txBox="1">
            <a:spLocks noChangeArrowheads="1"/>
          </p:cNvSpPr>
          <p:nvPr/>
        </p:nvSpPr>
        <p:spPr bwMode="auto">
          <a:xfrm>
            <a:off x="5251377" y="2905168"/>
            <a:ext cx="2502504" cy="50783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p:cNvSpPr/>
          <p:nvPr>
            <p:custDataLst>
              <p:tags r:id="rId1"/>
            </p:custDataLst>
          </p:nvPr>
        </p:nvSpPr>
        <p:spPr>
          <a:xfrm>
            <a:off x="4797273" y="2300676"/>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投资回报</a:t>
            </a:r>
          </a:p>
        </p:txBody>
      </p:sp>
      <p:sp>
        <p:nvSpPr>
          <p:cNvPr id="12" name="MH_Other_1"/>
          <p:cNvSpPr txBox="1"/>
          <p:nvPr>
            <p:custDataLst>
              <p:tags r:id="rId2"/>
            </p:custDataLst>
          </p:nvPr>
        </p:nvSpPr>
        <p:spPr>
          <a:xfrm flipH="1">
            <a:off x="4950617" y="2264672"/>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4">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sp>
        <p:nvSpPr>
          <p:cNvPr id="16" name="MH_SubTitle_1"/>
          <p:cNvSpPr/>
          <p:nvPr>
            <p:custDataLst>
              <p:tags r:id="rId2"/>
            </p:custDataLst>
          </p:nvPr>
        </p:nvSpPr>
        <p:spPr>
          <a:xfrm>
            <a:off x="3559018" y="1717973"/>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b="1" dirty="0">
                <a:solidFill>
                  <a:schemeClr val="accent1"/>
                </a:solidFill>
                <a:latin typeface="微软雅黑" panose="020B0503020204020204" pitchFamily="34" charset="-122"/>
                <a:ea typeface="微软雅黑" panose="020B0503020204020204" pitchFamily="34" charset="-122"/>
              </a:rPr>
              <a:t>项目介绍</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37" name="MH_Other_1"/>
          <p:cNvSpPr txBox="1"/>
          <p:nvPr>
            <p:custDataLst>
              <p:tags r:id="rId3"/>
            </p:custDataLst>
          </p:nvPr>
        </p:nvSpPr>
        <p:spPr>
          <a:xfrm flipH="1">
            <a:off x="3712362" y="168196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9" name="MH_SubTitle_2"/>
          <p:cNvSpPr/>
          <p:nvPr>
            <p:custDataLst>
              <p:tags r:id="rId4"/>
            </p:custDataLst>
          </p:nvPr>
        </p:nvSpPr>
        <p:spPr>
          <a:xfrm flipH="1">
            <a:off x="2073050" y="2424532"/>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230429" tIns="0" rIns="0" bIns="0" rtlCol="0" anchor="ctr">
            <a:no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产品运行</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38" name="MH_Other_2"/>
          <p:cNvSpPr txBox="1"/>
          <p:nvPr>
            <p:custDataLst>
              <p:tags r:id="rId5"/>
            </p:custDataLst>
          </p:nvPr>
        </p:nvSpPr>
        <p:spPr>
          <a:xfrm flipH="1">
            <a:off x="4313882" y="240204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2" name="MH_SubTitle_1"/>
          <p:cNvSpPr/>
          <p:nvPr>
            <p:custDataLst>
              <p:tags r:id="rId6"/>
            </p:custDataLst>
          </p:nvPr>
        </p:nvSpPr>
        <p:spPr>
          <a:xfrm>
            <a:off x="3559018" y="3089851"/>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3"/>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b="1" dirty="0">
                <a:solidFill>
                  <a:schemeClr val="accent1"/>
                </a:solidFill>
                <a:latin typeface="微软雅黑" panose="020B0503020204020204" pitchFamily="34" charset="-122"/>
                <a:ea typeface="微软雅黑" panose="020B0503020204020204" pitchFamily="34" charset="-122"/>
              </a:rPr>
              <a:t>市场分析</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20" name="MH_Other_1"/>
          <p:cNvSpPr txBox="1"/>
          <p:nvPr>
            <p:custDataLst>
              <p:tags r:id="rId7"/>
            </p:custDataLst>
          </p:nvPr>
        </p:nvSpPr>
        <p:spPr>
          <a:xfrm flipH="1">
            <a:off x="3712362" y="305012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1" name="MH_SubTitle_2"/>
          <p:cNvSpPr/>
          <p:nvPr>
            <p:custDataLst>
              <p:tags r:id="rId8"/>
            </p:custDataLst>
          </p:nvPr>
        </p:nvSpPr>
        <p:spPr>
          <a:xfrm flipH="1">
            <a:off x="2073050" y="3796410"/>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4"/>
          </a:solidFill>
          <a:ln w="25400" cap="flat" cmpd="sng" algn="ctr">
            <a:noFill/>
            <a:prstDash val="solid"/>
          </a:ln>
          <a:effectLst/>
        </p:spPr>
        <p:txBody>
          <a:bodyPr wrap="square" lIns="230429" tIns="0" rIns="0" bIns="0" rtlCol="0" anchor="ctr">
            <a:no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投资回报</a:t>
            </a:r>
          </a:p>
        </p:txBody>
      </p:sp>
      <p:sp>
        <p:nvSpPr>
          <p:cNvPr id="23" name="MH_Other_2"/>
          <p:cNvSpPr txBox="1"/>
          <p:nvPr>
            <p:custDataLst>
              <p:tags r:id="rId9"/>
            </p:custDataLst>
          </p:nvPr>
        </p:nvSpPr>
        <p:spPr>
          <a:xfrm flipH="1">
            <a:off x="4313882" y="37702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4" name="MH_Others_1"/>
          <p:cNvSpPr txBox="1"/>
          <p:nvPr>
            <p:custDataLst>
              <p:tags r:id="rId10"/>
            </p:custDataLst>
          </p:nvPr>
        </p:nvSpPr>
        <p:spPr>
          <a:xfrm>
            <a:off x="2961836" y="946354"/>
            <a:ext cx="1194364" cy="481674"/>
          </a:xfrm>
          <a:prstGeom prst="rect">
            <a:avLst/>
          </a:prstGeom>
          <a:noFill/>
        </p:spPr>
        <p:txBody>
          <a:bodyPr vert="horz" wrap="square" lIns="0" tIns="0" rIns="0" bIns="0" rtlCol="0" anchor="ctr" anchorCtr="0">
            <a:spAutoFit/>
          </a:bodyPr>
          <a:lstStyle/>
          <a:p>
            <a:pPr algn="ctr"/>
            <a:r>
              <a:rPr lang="zh-CN" altLang="en-US" sz="3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5" name="MH_Others_2"/>
          <p:cNvSpPr txBox="1"/>
          <p:nvPr>
            <p:custDataLst>
              <p:tags r:id="rId11"/>
            </p:custDataLst>
          </p:nvPr>
        </p:nvSpPr>
        <p:spPr>
          <a:xfrm>
            <a:off x="4137967" y="1180598"/>
            <a:ext cx="1224136" cy="215444"/>
          </a:xfrm>
          <a:prstGeom prst="rect">
            <a:avLst/>
          </a:prstGeom>
          <a:noFill/>
        </p:spPr>
        <p:txBody>
          <a:bodyPr wrap="square" lIns="0" tIns="0" rIns="0" bIns="0">
            <a:spAutoFit/>
          </a:bodyPr>
          <a:lstStyle/>
          <a:p>
            <a:pPr algn="dist">
              <a:defRP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649"/>
                            </p:stCondLst>
                            <p:childTnLst>
                              <p:par>
                                <p:cTn id="13" presetID="23" presetClass="entr" presetSubtype="288" fill="hold" grpId="0" nodeType="afterEffect">
                                  <p:stCondLst>
                                    <p:cond delay="0"/>
                                  </p:stCondLst>
                                  <p:iterate type="lt">
                                    <p:tmPct val="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19" grpId="0" animBg="1"/>
      <p:bldP spid="38" grpId="0"/>
      <p:bldP spid="12" grpId="0" animBg="1"/>
      <p:bldP spid="20" grpId="0"/>
      <p:bldP spid="21"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 y="1195391"/>
            <a:ext cx="3618411" cy="3392882"/>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组合 28"/>
          <p:cNvGrpSpPr/>
          <p:nvPr/>
        </p:nvGrpSpPr>
        <p:grpSpPr>
          <a:xfrm>
            <a:off x="3221853" y="1411419"/>
            <a:ext cx="1863207" cy="462926"/>
            <a:chOff x="3221852" y="1410625"/>
            <a:chExt cx="1863207" cy="462926"/>
          </a:xfrm>
        </p:grpSpPr>
        <p:sp>
          <p:nvSpPr>
            <p:cNvPr id="5" name="Rectangle: Rounded Corners 5"/>
            <p:cNvSpPr/>
            <p:nvPr/>
          </p:nvSpPr>
          <p:spPr>
            <a:xfrm>
              <a:off x="3221852" y="1410625"/>
              <a:ext cx="1863207" cy="4629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lvl="0" algn="r"/>
              <a:r>
                <a:rPr lang="zh-CN" altLang="en-US" sz="1400" b="1" dirty="0">
                  <a:solidFill>
                    <a:schemeClr val="bg1"/>
                  </a:solidFill>
                </a:rPr>
                <a:t>标题文本预设</a:t>
              </a:r>
            </a:p>
          </p:txBody>
        </p:sp>
        <p:sp>
          <p:nvSpPr>
            <p:cNvPr id="6" name="Freeform: Shape 4"/>
            <p:cNvSpPr/>
            <p:nvPr/>
          </p:nvSpPr>
          <p:spPr bwMode="auto">
            <a:xfrm>
              <a:off x="3426346" y="1506690"/>
              <a:ext cx="367352" cy="270792"/>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ln>
          </p:spPr>
          <p:txBody>
            <a:bodyPr anchor="ctr"/>
            <a:lstStyle/>
            <a:p>
              <a:pPr algn="ctr"/>
              <a:endParaRPr/>
            </a:p>
          </p:txBody>
        </p:sp>
      </p:grpSp>
      <p:sp>
        <p:nvSpPr>
          <p:cNvPr id="7" name="Oval 7"/>
          <p:cNvSpPr/>
          <p:nvPr/>
        </p:nvSpPr>
        <p:spPr>
          <a:xfrm>
            <a:off x="4650678" y="3796005"/>
            <a:ext cx="434387" cy="434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9"/>
          <p:cNvSpPr/>
          <p:nvPr/>
        </p:nvSpPr>
        <p:spPr bwMode="auto">
          <a:xfrm>
            <a:off x="4783354" y="3963924"/>
            <a:ext cx="148106" cy="114857"/>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10"/>
          <p:cNvSpPr/>
          <p:nvPr/>
        </p:nvSpPr>
        <p:spPr bwMode="auto">
          <a:xfrm>
            <a:off x="4754640" y="3935210"/>
            <a:ext cx="234249" cy="179087"/>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Freeform: Shape 11"/>
          <p:cNvSpPr/>
          <p:nvPr/>
        </p:nvSpPr>
        <p:spPr bwMode="auto">
          <a:xfrm>
            <a:off x="4935238" y="3970724"/>
            <a:ext cx="21158" cy="21914"/>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Freeform: Shape 12"/>
          <p:cNvSpPr/>
          <p:nvPr/>
        </p:nvSpPr>
        <p:spPr bwMode="auto">
          <a:xfrm>
            <a:off x="4927682" y="4064423"/>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Freeform: Shape 13"/>
          <p:cNvSpPr/>
          <p:nvPr/>
        </p:nvSpPr>
        <p:spPr bwMode="auto">
          <a:xfrm>
            <a:off x="4935239" y="4042510"/>
            <a:ext cx="28715" cy="7556"/>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Freeform: Shape 14"/>
          <p:cNvSpPr/>
          <p:nvPr/>
        </p:nvSpPr>
        <p:spPr bwMode="auto">
          <a:xfrm>
            <a:off x="4935239" y="4021352"/>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15"/>
          <p:cNvSpPr/>
          <p:nvPr/>
        </p:nvSpPr>
        <p:spPr bwMode="auto">
          <a:xfrm>
            <a:off x="4813580" y="3992639"/>
            <a:ext cx="43072" cy="28715"/>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Oval 17"/>
          <p:cNvSpPr/>
          <p:nvPr/>
        </p:nvSpPr>
        <p:spPr>
          <a:xfrm>
            <a:off x="4650678" y="2951943"/>
            <a:ext cx="434387" cy="434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9"/>
          <p:cNvSpPr/>
          <p:nvPr/>
        </p:nvSpPr>
        <p:spPr bwMode="auto">
          <a:xfrm>
            <a:off x="4756152" y="3065834"/>
            <a:ext cx="214603" cy="22971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Shape 20"/>
          <p:cNvSpPr/>
          <p:nvPr/>
        </p:nvSpPr>
        <p:spPr bwMode="auto">
          <a:xfrm>
            <a:off x="4784865" y="3094547"/>
            <a:ext cx="157174" cy="143572"/>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21"/>
          <p:cNvSpPr/>
          <p:nvPr/>
        </p:nvSpPr>
        <p:spPr bwMode="auto">
          <a:xfrm>
            <a:off x="4870253" y="3116462"/>
            <a:ext cx="43072" cy="43071"/>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Oval 23"/>
          <p:cNvSpPr/>
          <p:nvPr/>
        </p:nvSpPr>
        <p:spPr>
          <a:xfrm>
            <a:off x="4650678" y="2107880"/>
            <a:ext cx="434387" cy="434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25"/>
          <p:cNvSpPr/>
          <p:nvPr/>
        </p:nvSpPr>
        <p:spPr bwMode="auto">
          <a:xfrm>
            <a:off x="4806401" y="2271975"/>
            <a:ext cx="114102" cy="114858"/>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Freeform: Shape 26"/>
          <p:cNvSpPr/>
          <p:nvPr/>
        </p:nvSpPr>
        <p:spPr bwMode="auto">
          <a:xfrm>
            <a:off x="4835115" y="2300689"/>
            <a:ext cx="31737" cy="32492"/>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27"/>
          <p:cNvSpPr/>
          <p:nvPr/>
        </p:nvSpPr>
        <p:spPr bwMode="auto">
          <a:xfrm>
            <a:off x="4748973" y="2222103"/>
            <a:ext cx="228959" cy="193445"/>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TextBox 33"/>
          <p:cNvSpPr txBox="1"/>
          <p:nvPr/>
        </p:nvSpPr>
        <p:spPr>
          <a:xfrm>
            <a:off x="5081893" y="2058948"/>
            <a:ext cx="3524263" cy="253915"/>
          </a:xfrm>
          <a:prstGeom prst="rect">
            <a:avLst/>
          </a:prstGeom>
        </p:spPr>
        <p:txBody>
          <a:bodyPr vert="horz" wrap="none" lIns="144000" rIns="144000">
            <a:normAutofit fontScale="77500" lnSpcReduction="20000"/>
          </a:bodyPr>
          <a:lstStyle/>
          <a:p>
            <a:r>
              <a:rPr lang="zh-CN" altLang="en-US" sz="1600" b="1" kern="900" dirty="0">
                <a:solidFill>
                  <a:schemeClr val="accent1"/>
                </a:solidFill>
              </a:rPr>
              <a:t>标题文本预设</a:t>
            </a:r>
          </a:p>
        </p:txBody>
      </p:sp>
      <p:sp>
        <p:nvSpPr>
          <p:cNvPr id="24" name="TextBox 34"/>
          <p:cNvSpPr txBox="1"/>
          <p:nvPr/>
        </p:nvSpPr>
        <p:spPr>
          <a:xfrm>
            <a:off x="5081893" y="2312864"/>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
        <p:nvSpPr>
          <p:cNvPr id="25" name="TextBox 36"/>
          <p:cNvSpPr txBox="1"/>
          <p:nvPr/>
        </p:nvSpPr>
        <p:spPr>
          <a:xfrm>
            <a:off x="5081893" y="2917461"/>
            <a:ext cx="3524263" cy="253915"/>
          </a:xfrm>
          <a:prstGeom prst="rect">
            <a:avLst/>
          </a:prstGeom>
        </p:spPr>
        <p:txBody>
          <a:bodyPr vert="horz" wrap="none" lIns="144000" rIns="144000">
            <a:normAutofit fontScale="77500" lnSpcReduction="20000"/>
          </a:bodyPr>
          <a:lstStyle/>
          <a:p>
            <a:r>
              <a:rPr lang="zh-CN" altLang="en-US" sz="1600" b="1" kern="900">
                <a:solidFill>
                  <a:schemeClr val="accent2"/>
                </a:solidFill>
              </a:rPr>
              <a:t>标题文本预设</a:t>
            </a:r>
          </a:p>
        </p:txBody>
      </p:sp>
      <p:sp>
        <p:nvSpPr>
          <p:cNvPr id="26" name="TextBox 37"/>
          <p:cNvSpPr txBox="1"/>
          <p:nvPr/>
        </p:nvSpPr>
        <p:spPr>
          <a:xfrm>
            <a:off x="5081893" y="3171377"/>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
        <p:nvSpPr>
          <p:cNvPr id="27" name="TextBox 39"/>
          <p:cNvSpPr txBox="1"/>
          <p:nvPr/>
        </p:nvSpPr>
        <p:spPr>
          <a:xfrm>
            <a:off x="5081893" y="3747072"/>
            <a:ext cx="3524263" cy="253915"/>
          </a:xfrm>
          <a:prstGeom prst="rect">
            <a:avLst/>
          </a:prstGeom>
        </p:spPr>
        <p:txBody>
          <a:bodyPr vert="horz" wrap="none" lIns="144000" rIns="144000">
            <a:normAutofit fontScale="77500" lnSpcReduction="20000"/>
          </a:bodyPr>
          <a:lstStyle/>
          <a:p>
            <a:r>
              <a:rPr lang="zh-CN" altLang="en-US" sz="1600" b="1" kern="900">
                <a:solidFill>
                  <a:schemeClr val="accent3"/>
                </a:solidFill>
              </a:rPr>
              <a:t>标题文本预设</a:t>
            </a:r>
          </a:p>
        </p:txBody>
      </p:sp>
      <p:sp>
        <p:nvSpPr>
          <p:cNvPr id="28" name="TextBox 40"/>
          <p:cNvSpPr txBox="1"/>
          <p:nvPr/>
        </p:nvSpPr>
        <p:spPr>
          <a:xfrm>
            <a:off x="5081893" y="4000988"/>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2" presetClass="entr" presetSubtype="3"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3"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par>
                                <p:cTn id="46" presetID="2" presetClass="entr" presetSubtype="3"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par>
                                <p:cTn id="50" presetID="2" presetClass="entr" presetSubtype="3"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1+#ppt_w/2"/>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1+#ppt_w/2"/>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childTnLst>
                          </p:cTn>
                        </p:par>
                        <p:par>
                          <p:cTn id="66" fill="hold">
                            <p:stCondLst>
                              <p:cond delay="2500"/>
                            </p:stCondLst>
                            <p:childTnLst>
                              <p:par>
                                <p:cTn id="67" presetID="2" presetClass="entr" presetSubtype="3"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1+#ppt_w/2"/>
                                          </p:val>
                                        </p:tav>
                                        <p:tav tm="100000">
                                          <p:val>
                                            <p:strVal val="#ppt_x"/>
                                          </p:val>
                                        </p:tav>
                                      </p:tavLst>
                                    </p:anim>
                                    <p:anim calcmode="lin" valueType="num">
                                      <p:cBhvr additive="base">
                                        <p:cTn id="70" dur="500" fill="hold"/>
                                        <p:tgtEl>
                                          <p:spTgt spid="7"/>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1+#ppt_w/2"/>
                                          </p:val>
                                        </p:tav>
                                        <p:tav tm="100000">
                                          <p:val>
                                            <p:strVal val="#ppt_x"/>
                                          </p:val>
                                        </p:tav>
                                      </p:tavLst>
                                    </p:anim>
                                    <p:anim calcmode="lin" valueType="num">
                                      <p:cBhvr additive="base">
                                        <p:cTn id="74" dur="500" fill="hold"/>
                                        <p:tgtEl>
                                          <p:spTgt spid="8"/>
                                        </p:tgtEl>
                                        <p:attrNameLst>
                                          <p:attrName>ppt_y</p:attrName>
                                        </p:attrNameLst>
                                      </p:cBhvr>
                                      <p:tavLst>
                                        <p:tav tm="0">
                                          <p:val>
                                            <p:strVal val="0-#ppt_h/2"/>
                                          </p:val>
                                        </p:tav>
                                        <p:tav tm="100000">
                                          <p:val>
                                            <p:strVal val="#ppt_y"/>
                                          </p:val>
                                        </p:tav>
                                      </p:tavLst>
                                    </p:anim>
                                  </p:childTnLst>
                                </p:cTn>
                              </p:par>
                              <p:par>
                                <p:cTn id="75" presetID="2" presetClass="entr" presetSubtype="3"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1+#ppt_w/2"/>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1+#ppt_w/2"/>
                                          </p:val>
                                        </p:tav>
                                        <p:tav tm="100000">
                                          <p:val>
                                            <p:strVal val="#ppt_x"/>
                                          </p:val>
                                        </p:tav>
                                      </p:tavLst>
                                    </p:anim>
                                    <p:anim calcmode="lin" valueType="num">
                                      <p:cBhvr additive="base">
                                        <p:cTn id="82" dur="500" fill="hold"/>
                                        <p:tgtEl>
                                          <p:spTgt spid="10"/>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1+#ppt_w/2"/>
                                          </p:val>
                                        </p:tav>
                                        <p:tav tm="100000">
                                          <p:val>
                                            <p:strVal val="#ppt_x"/>
                                          </p:val>
                                        </p:tav>
                                      </p:tavLst>
                                    </p:anim>
                                    <p:anim calcmode="lin" valueType="num">
                                      <p:cBhvr additive="base">
                                        <p:cTn id="86" dur="500" fill="hold"/>
                                        <p:tgtEl>
                                          <p:spTgt spid="11"/>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1+#ppt_w/2"/>
                                          </p:val>
                                        </p:tav>
                                        <p:tav tm="100000">
                                          <p:val>
                                            <p:strVal val="#ppt_x"/>
                                          </p:val>
                                        </p:tav>
                                      </p:tavLst>
                                    </p:anim>
                                    <p:anim calcmode="lin" valueType="num">
                                      <p:cBhvr additive="base">
                                        <p:cTn id="90" dur="500" fill="hold"/>
                                        <p:tgtEl>
                                          <p:spTgt spid="12"/>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1+#ppt_w/2"/>
                                          </p:val>
                                        </p:tav>
                                        <p:tav tm="100000">
                                          <p:val>
                                            <p:strVal val="#ppt_x"/>
                                          </p:val>
                                        </p:tav>
                                      </p:tavLst>
                                    </p:anim>
                                    <p:anim calcmode="lin" valueType="num">
                                      <p:cBhvr additive="base">
                                        <p:cTn id="94" dur="500" fill="hold"/>
                                        <p:tgtEl>
                                          <p:spTgt spid="13"/>
                                        </p:tgtEl>
                                        <p:attrNameLst>
                                          <p:attrName>ppt_y</p:attrName>
                                        </p:attrNameLst>
                                      </p:cBhvr>
                                      <p:tavLst>
                                        <p:tav tm="0">
                                          <p:val>
                                            <p:strVal val="0-#ppt_h/2"/>
                                          </p:val>
                                        </p:tav>
                                        <p:tav tm="100000">
                                          <p:val>
                                            <p:strVal val="#ppt_y"/>
                                          </p:val>
                                        </p:tav>
                                      </p:tavLst>
                                    </p:anim>
                                  </p:childTnLst>
                                </p:cTn>
                              </p:par>
                              <p:par>
                                <p:cTn id="95" presetID="2" presetClass="entr" presetSubtype="3"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1+#ppt_w/2"/>
                                          </p:val>
                                        </p:tav>
                                        <p:tav tm="100000">
                                          <p:val>
                                            <p:strVal val="#ppt_x"/>
                                          </p:val>
                                        </p:tav>
                                      </p:tavLst>
                                    </p:anim>
                                    <p:anim calcmode="lin" valueType="num">
                                      <p:cBhvr additive="base">
                                        <p:cTn id="98" dur="500" fill="hold"/>
                                        <p:tgtEl>
                                          <p:spTgt spid="14"/>
                                        </p:tgtEl>
                                        <p:attrNameLst>
                                          <p:attrName>ppt_y</p:attrName>
                                        </p:attrNameLst>
                                      </p:cBhvr>
                                      <p:tavLst>
                                        <p:tav tm="0">
                                          <p:val>
                                            <p:strVal val="0-#ppt_h/2"/>
                                          </p:val>
                                        </p:tav>
                                        <p:tav tm="100000">
                                          <p:val>
                                            <p:strVal val="#ppt_y"/>
                                          </p:val>
                                        </p:tav>
                                      </p:tavLst>
                                    </p:anim>
                                  </p:childTnLst>
                                </p:cTn>
                              </p:par>
                              <p:par>
                                <p:cTn id="99" presetID="2" presetClass="entr" presetSubtype="3"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1+#ppt_w/2"/>
                                          </p:val>
                                        </p:tav>
                                        <p:tav tm="100000">
                                          <p:val>
                                            <p:strVal val="#ppt_x"/>
                                          </p:val>
                                        </p:tav>
                                      </p:tavLst>
                                    </p:anim>
                                    <p:anim calcmode="lin" valueType="num">
                                      <p:cBhvr additive="base">
                                        <p:cTn id="102" dur="500" fill="hold"/>
                                        <p:tgtEl>
                                          <p:spTgt spid="27"/>
                                        </p:tgtEl>
                                        <p:attrNameLst>
                                          <p:attrName>ppt_y</p:attrName>
                                        </p:attrNameLst>
                                      </p:cBhvr>
                                      <p:tavLst>
                                        <p:tav tm="0">
                                          <p:val>
                                            <p:strVal val="0-#ppt_h/2"/>
                                          </p:val>
                                        </p:tav>
                                        <p:tav tm="100000">
                                          <p:val>
                                            <p:strVal val="#ppt_y"/>
                                          </p:val>
                                        </p:tav>
                                      </p:tavLst>
                                    </p:anim>
                                  </p:childTnLst>
                                </p:cTn>
                              </p:par>
                              <p:par>
                                <p:cTn id="103" presetID="2" presetClass="entr" presetSubtype="3"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1+#ppt_w/2"/>
                                          </p:val>
                                        </p:tav>
                                        <p:tav tm="100000">
                                          <p:val>
                                            <p:strVal val="#ppt_x"/>
                                          </p:val>
                                        </p:tav>
                                      </p:tavLst>
                                    </p:anim>
                                    <p:anim calcmode="lin" valueType="num">
                                      <p:cBhvr additive="base">
                                        <p:cTn id="10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2986768" y="2189642"/>
            <a:ext cx="3024868" cy="1110516"/>
            <a:chOff x="4229100" y="3560959"/>
            <a:chExt cx="4033157" cy="1480230"/>
          </a:xfrm>
        </p:grpSpPr>
        <p:cxnSp>
          <p:nvCxnSpPr>
            <p:cNvPr id="13" name="直接连接符 12"/>
            <p:cNvCxnSpPr/>
            <p:nvPr/>
          </p:nvCxnSpPr>
          <p:spPr>
            <a:xfrm>
              <a:off x="6087847" y="3669079"/>
              <a:ext cx="1512195" cy="13673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229100" y="3902529"/>
              <a:ext cx="4033157" cy="16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998873" y="3560959"/>
              <a:ext cx="1658463" cy="14802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5"/>
          <p:cNvGrpSpPr/>
          <p:nvPr/>
        </p:nvGrpSpPr>
        <p:grpSpPr>
          <a:xfrm>
            <a:off x="5419968" y="3193486"/>
            <a:ext cx="679811" cy="680021"/>
            <a:chOff x="5419967" y="3569479"/>
            <a:chExt cx="679811" cy="679811"/>
          </a:xfrm>
        </p:grpSpPr>
        <p:sp>
          <p:nvSpPr>
            <p:cNvPr id="17" name="椭圆 16"/>
            <p:cNvSpPr/>
            <p:nvPr/>
          </p:nvSpPr>
          <p:spPr>
            <a:xfrm>
              <a:off x="5419967" y="3569479"/>
              <a:ext cx="679811" cy="679811"/>
            </a:xfrm>
            <a:prstGeom prst="ellipse">
              <a:avLst/>
            </a:prstGeom>
            <a:solidFill>
              <a:schemeClr val="accent2"/>
            </a:solidFill>
            <a:ln w="15875" cap="flat">
              <a:solidFill>
                <a:schemeClr val="accent2"/>
              </a:solidFill>
              <a:prstDash val="solid"/>
              <a:miter lim="800000"/>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4" name="组合 17"/>
            <p:cNvGrpSpPr/>
            <p:nvPr/>
          </p:nvGrpSpPr>
          <p:grpSpPr>
            <a:xfrm>
              <a:off x="5580654" y="3798217"/>
              <a:ext cx="327887" cy="242430"/>
              <a:chOff x="6483350" y="1236663"/>
              <a:chExt cx="722313" cy="446087"/>
            </a:xfrm>
          </p:grpSpPr>
          <p:sp>
            <p:nvSpPr>
              <p:cNvPr id="19" name="Freeform 18"/>
              <p:cNvSpPr>
                <a:spLocks noEditPoints="1"/>
              </p:cNvSpPr>
              <p:nvPr/>
            </p:nvSpPr>
            <p:spPr bwMode="auto">
              <a:xfrm>
                <a:off x="6483350" y="1270000"/>
                <a:ext cx="722313" cy="412750"/>
              </a:xfrm>
              <a:custGeom>
                <a:avLst/>
                <a:gdLst>
                  <a:gd name="T0" fmla="*/ 191 w 192"/>
                  <a:gd name="T1" fmla="*/ 0 h 108"/>
                  <a:gd name="T2" fmla="*/ 191 w 192"/>
                  <a:gd name="T3" fmla="*/ 0 h 108"/>
                  <a:gd name="T4" fmla="*/ 112 w 192"/>
                  <a:gd name="T5" fmla="*/ 53 h 108"/>
                  <a:gd name="T6" fmla="*/ 96 w 192"/>
                  <a:gd name="T7" fmla="*/ 58 h 108"/>
                  <a:gd name="T8" fmla="*/ 96 w 192"/>
                  <a:gd name="T9" fmla="*/ 58 h 108"/>
                  <a:gd name="T10" fmla="*/ 80 w 192"/>
                  <a:gd name="T11" fmla="*/ 53 h 108"/>
                  <a:gd name="T12" fmla="*/ 1 w 192"/>
                  <a:gd name="T13" fmla="*/ 0 h 108"/>
                  <a:gd name="T14" fmla="*/ 1 w 192"/>
                  <a:gd name="T15" fmla="*/ 0 h 108"/>
                  <a:gd name="T16" fmla="*/ 0 w 192"/>
                  <a:gd name="T17" fmla="*/ 5 h 108"/>
                  <a:gd name="T18" fmla="*/ 0 w 192"/>
                  <a:gd name="T19" fmla="*/ 91 h 108"/>
                  <a:gd name="T20" fmla="*/ 16 w 192"/>
                  <a:gd name="T21" fmla="*/ 108 h 108"/>
                  <a:gd name="T22" fmla="*/ 176 w 192"/>
                  <a:gd name="T23" fmla="*/ 108 h 108"/>
                  <a:gd name="T24" fmla="*/ 192 w 192"/>
                  <a:gd name="T25" fmla="*/ 91 h 108"/>
                  <a:gd name="T26" fmla="*/ 192 w 192"/>
                  <a:gd name="T27" fmla="*/ 5 h 108"/>
                  <a:gd name="T28" fmla="*/ 191 w 192"/>
                  <a:gd name="T29" fmla="*/ 0 h 108"/>
                  <a:gd name="T30" fmla="*/ 65 w 192"/>
                  <a:gd name="T31" fmla="*/ 61 h 108"/>
                  <a:gd name="T32" fmla="*/ 17 w 192"/>
                  <a:gd name="T33" fmla="*/ 97 h 108"/>
                  <a:gd name="T34" fmla="*/ 15 w 192"/>
                  <a:gd name="T35" fmla="*/ 98 h 108"/>
                  <a:gd name="T36" fmla="*/ 12 w 192"/>
                  <a:gd name="T37" fmla="*/ 96 h 108"/>
                  <a:gd name="T38" fmla="*/ 11 w 192"/>
                  <a:gd name="T39" fmla="*/ 94 h 108"/>
                  <a:gd name="T40" fmla="*/ 13 w 192"/>
                  <a:gd name="T41" fmla="*/ 91 h 108"/>
                  <a:gd name="T42" fmla="*/ 60 w 192"/>
                  <a:gd name="T43" fmla="*/ 56 h 108"/>
                  <a:gd name="T44" fmla="*/ 63 w 192"/>
                  <a:gd name="T45" fmla="*/ 55 h 108"/>
                  <a:gd name="T46" fmla="*/ 66 w 192"/>
                  <a:gd name="T47" fmla="*/ 56 h 108"/>
                  <a:gd name="T48" fmla="*/ 66 w 192"/>
                  <a:gd name="T49" fmla="*/ 59 h 108"/>
                  <a:gd name="T50" fmla="*/ 65 w 192"/>
                  <a:gd name="T51" fmla="*/ 61 h 108"/>
                  <a:gd name="T52" fmla="*/ 181 w 192"/>
                  <a:gd name="T53" fmla="*/ 96 h 108"/>
                  <a:gd name="T54" fmla="*/ 178 w 192"/>
                  <a:gd name="T55" fmla="*/ 98 h 108"/>
                  <a:gd name="T56" fmla="*/ 176 w 192"/>
                  <a:gd name="T57" fmla="*/ 97 h 108"/>
                  <a:gd name="T58" fmla="*/ 126 w 192"/>
                  <a:gd name="T59" fmla="*/ 61 h 108"/>
                  <a:gd name="T60" fmla="*/ 126 w 192"/>
                  <a:gd name="T61" fmla="*/ 55 h 108"/>
                  <a:gd name="T62" fmla="*/ 129 w 192"/>
                  <a:gd name="T63" fmla="*/ 54 h 108"/>
                  <a:gd name="T64" fmla="*/ 131 w 192"/>
                  <a:gd name="T65" fmla="*/ 55 h 108"/>
                  <a:gd name="T66" fmla="*/ 180 w 192"/>
                  <a:gd name="T67" fmla="*/ 91 h 108"/>
                  <a:gd name="T68" fmla="*/ 181 w 192"/>
                  <a:gd name="T69" fmla="*/ 94 h 108"/>
                  <a:gd name="T70" fmla="*/ 181 w 192"/>
                  <a:gd name="T7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08">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20" name="Freeform 19"/>
              <p:cNvSpPr/>
              <p:nvPr/>
            </p:nvSpPr>
            <p:spPr bwMode="auto">
              <a:xfrm>
                <a:off x="6505575" y="1236663"/>
                <a:ext cx="677863" cy="225425"/>
              </a:xfrm>
              <a:custGeom>
                <a:avLst/>
                <a:gdLst>
                  <a:gd name="T0" fmla="*/ 90 w 180"/>
                  <a:gd name="T1" fmla="*/ 59 h 59"/>
                  <a:gd name="T2" fmla="*/ 101 w 180"/>
                  <a:gd name="T3" fmla="*/ 56 h 59"/>
                  <a:gd name="T4" fmla="*/ 180 w 180"/>
                  <a:gd name="T5" fmla="*/ 2 h 59"/>
                  <a:gd name="T6" fmla="*/ 175 w 180"/>
                  <a:gd name="T7" fmla="*/ 0 h 59"/>
                  <a:gd name="T8" fmla="*/ 5 w 180"/>
                  <a:gd name="T9" fmla="*/ 0 h 59"/>
                  <a:gd name="T10" fmla="*/ 0 w 180"/>
                  <a:gd name="T11" fmla="*/ 2 h 59"/>
                  <a:gd name="T12" fmla="*/ 79 w 180"/>
                  <a:gd name="T13" fmla="*/ 56 h 59"/>
                  <a:gd name="T14" fmla="*/ 90 w 1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59">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grpSp>
      </p:grpSp>
      <p:grpSp>
        <p:nvGrpSpPr>
          <p:cNvPr id="5" name="组合 20"/>
          <p:cNvGrpSpPr>
            <a:grpSpLocks noChangeAspect="1"/>
          </p:cNvGrpSpPr>
          <p:nvPr/>
        </p:nvGrpSpPr>
        <p:grpSpPr>
          <a:xfrm>
            <a:off x="2593305" y="2099832"/>
            <a:ext cx="679811" cy="680021"/>
            <a:chOff x="8201210" y="1646701"/>
            <a:chExt cx="772513" cy="772513"/>
          </a:xfrm>
        </p:grpSpPr>
        <p:sp>
          <p:nvSpPr>
            <p:cNvPr id="22" name="椭圆 21"/>
            <p:cNvSpPr/>
            <p:nvPr/>
          </p:nvSpPr>
          <p:spPr>
            <a:xfrm>
              <a:off x="8201210" y="1646701"/>
              <a:ext cx="772513" cy="772513"/>
            </a:xfrm>
            <a:prstGeom prst="ellipse">
              <a:avLst/>
            </a:prstGeom>
            <a:solidFill>
              <a:schemeClr val="accent4"/>
            </a:solidFill>
            <a:ln w="15875" cap="flat">
              <a:solidFill>
                <a:schemeClr val="accent4"/>
              </a:solidFill>
              <a:prstDash val="solid"/>
              <a:miter lim="800000"/>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6" name="组合 22"/>
            <p:cNvGrpSpPr/>
            <p:nvPr/>
          </p:nvGrpSpPr>
          <p:grpSpPr>
            <a:xfrm>
              <a:off x="8332776" y="1833021"/>
              <a:ext cx="482293" cy="441416"/>
              <a:chOff x="6387866" y="2342336"/>
              <a:chExt cx="550987" cy="504288"/>
            </a:xfrm>
            <a:solidFill>
              <a:schemeClr val="bg1"/>
            </a:solidFill>
          </p:grpSpPr>
          <p:sp>
            <p:nvSpPr>
              <p:cNvPr id="24" name="Freeform 26"/>
              <p:cNvSpPr>
                <a:spLocks noEditPoints="1" noChangeArrowheads="1"/>
              </p:cNvSpPr>
              <p:nvPr/>
            </p:nvSpPr>
            <p:spPr bwMode="auto">
              <a:xfrm>
                <a:off x="6387866" y="2342336"/>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sp>
            <p:nvSpPr>
              <p:cNvPr id="25" name="Freeform 27"/>
              <p:cNvSpPr>
                <a:spLocks noEditPoints="1" noChangeArrowheads="1"/>
              </p:cNvSpPr>
              <p:nvPr/>
            </p:nvSpPr>
            <p:spPr bwMode="auto">
              <a:xfrm>
                <a:off x="6684404" y="2590660"/>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grpSp>
      </p:grpSp>
      <p:grpSp>
        <p:nvGrpSpPr>
          <p:cNvPr id="7" name="组合 26"/>
          <p:cNvGrpSpPr>
            <a:grpSpLocks noChangeAspect="1"/>
          </p:cNvGrpSpPr>
          <p:nvPr/>
        </p:nvGrpSpPr>
        <p:grpSpPr>
          <a:xfrm>
            <a:off x="3002967" y="3193486"/>
            <a:ext cx="679811" cy="680021"/>
            <a:chOff x="8429816" y="2597739"/>
            <a:chExt cx="772513" cy="772513"/>
          </a:xfrm>
        </p:grpSpPr>
        <p:sp>
          <p:nvSpPr>
            <p:cNvPr id="28" name="椭圆 27"/>
            <p:cNvSpPr/>
            <p:nvPr/>
          </p:nvSpPr>
          <p:spPr>
            <a:xfrm>
              <a:off x="8429816" y="2597739"/>
              <a:ext cx="772513" cy="772513"/>
            </a:xfrm>
            <a:prstGeom prst="ellipse">
              <a:avLst/>
            </a:prstGeom>
            <a:solidFill>
              <a:schemeClr val="accent3"/>
            </a:solidFill>
            <a:ln w="15875" cap="flat">
              <a:solidFill>
                <a:schemeClr val="accent3"/>
              </a:solidFill>
              <a:prstDash val="solid"/>
              <a:miter lim="800000"/>
            </a:ln>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30" name="Freeform 17"/>
            <p:cNvSpPr>
              <a:spLocks noEditPoints="1" noChangeArrowheads="1"/>
            </p:cNvSpPr>
            <p:nvPr/>
          </p:nvSpPr>
          <p:spPr bwMode="auto">
            <a:xfrm>
              <a:off x="8622876" y="2772044"/>
              <a:ext cx="384572" cy="447675"/>
            </a:xfrm>
            <a:custGeom>
              <a:avLst/>
              <a:gdLst>
                <a:gd name="T0" fmla="*/ 2147483647 w 63"/>
                <a:gd name="T1" fmla="*/ 0 h 73"/>
                <a:gd name="T2" fmla="*/ 2147483647 w 63"/>
                <a:gd name="T3" fmla="*/ 0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0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2147483647 w 63"/>
                <a:gd name="T35" fmla="*/ 2147483647 h 73"/>
                <a:gd name="T36" fmla="*/ 2147483647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0 w 63"/>
                <a:gd name="T61" fmla="*/ 2147483647 h 73"/>
                <a:gd name="T62" fmla="*/ 2147483647 w 63"/>
                <a:gd name="T63" fmla="*/ 2147483647 h 73"/>
                <a:gd name="T64" fmla="*/ 2147483647 w 63"/>
                <a:gd name="T65" fmla="*/ 2147483647 h 73"/>
                <a:gd name="T66" fmla="*/ 2147483647 w 63"/>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8" name="组合 31"/>
          <p:cNvGrpSpPr/>
          <p:nvPr/>
        </p:nvGrpSpPr>
        <p:grpSpPr>
          <a:xfrm>
            <a:off x="5792343" y="2099832"/>
            <a:ext cx="679811" cy="680021"/>
            <a:chOff x="5792342" y="2476162"/>
            <a:chExt cx="679811" cy="679811"/>
          </a:xfrm>
        </p:grpSpPr>
        <p:sp>
          <p:nvSpPr>
            <p:cNvPr id="33" name="椭圆 32"/>
            <p:cNvSpPr/>
            <p:nvPr/>
          </p:nvSpPr>
          <p:spPr>
            <a:xfrm>
              <a:off x="5792342" y="2476162"/>
              <a:ext cx="679811" cy="679811"/>
            </a:xfrm>
            <a:prstGeom prst="ellipse">
              <a:avLst/>
            </a:prstGeom>
            <a:solidFill>
              <a:schemeClr val="accent1"/>
            </a:solidFill>
            <a:ln w="15875" cap="flat">
              <a:solidFill>
                <a:schemeClr val="accent1"/>
              </a:solidFill>
              <a:prstDash val="solid"/>
              <a:miter lim="800000"/>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10" name="组合 33"/>
            <p:cNvGrpSpPr/>
            <p:nvPr/>
          </p:nvGrpSpPr>
          <p:grpSpPr>
            <a:xfrm>
              <a:off x="6011636" y="2612550"/>
              <a:ext cx="309539" cy="374055"/>
              <a:chOff x="603250" y="1588"/>
              <a:chExt cx="715963" cy="865188"/>
            </a:xfrm>
            <a:solidFill>
              <a:schemeClr val="bg1"/>
            </a:solidFill>
          </p:grpSpPr>
          <p:sp>
            <p:nvSpPr>
              <p:cNvPr id="37" name="Rectangle 5"/>
              <p:cNvSpPr>
                <a:spLocks noChangeArrowheads="1"/>
              </p:cNvSpPr>
              <p:nvPr/>
            </p:nvSpPr>
            <p:spPr bwMode="auto">
              <a:xfrm>
                <a:off x="695325" y="325438"/>
                <a:ext cx="138113" cy="541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Rectangle 6"/>
              <p:cNvSpPr>
                <a:spLocks noChangeArrowheads="1"/>
              </p:cNvSpPr>
              <p:nvPr/>
            </p:nvSpPr>
            <p:spPr bwMode="auto">
              <a:xfrm>
                <a:off x="881063" y="439738"/>
                <a:ext cx="139700"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Rectangle 7"/>
              <p:cNvSpPr>
                <a:spLocks noChangeArrowheads="1"/>
              </p:cNvSpPr>
              <p:nvPr/>
            </p:nvSpPr>
            <p:spPr bwMode="auto">
              <a:xfrm>
                <a:off x="1058863" y="609601"/>
                <a:ext cx="141288"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2" name="组合 40"/>
          <p:cNvGrpSpPr/>
          <p:nvPr/>
        </p:nvGrpSpPr>
        <p:grpSpPr>
          <a:xfrm>
            <a:off x="3820805" y="1760757"/>
            <a:ext cx="1531616" cy="1532089"/>
            <a:chOff x="3820805" y="2012625"/>
            <a:chExt cx="1531616" cy="1531616"/>
          </a:xfrm>
        </p:grpSpPr>
        <p:sp>
          <p:nvSpPr>
            <p:cNvPr id="42" name="椭圆 41"/>
            <p:cNvSpPr>
              <a:spLocks noChangeAspect="1"/>
            </p:cNvSpPr>
            <p:nvPr/>
          </p:nvSpPr>
          <p:spPr>
            <a:xfrm>
              <a:off x="3820805" y="2012625"/>
              <a:ext cx="1531616" cy="1531616"/>
            </a:xfrm>
            <a:prstGeom prst="ellipse">
              <a:avLst/>
            </a:prstGeom>
            <a:solidFill>
              <a:schemeClr val="accent1"/>
            </a:solidFill>
            <a:ln w="19050">
              <a:solidFill>
                <a:srgbClr val="E1CF9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bg1"/>
                  </a:solidFill>
                </a:ln>
                <a:solidFill>
                  <a:srgbClr val="0070C0"/>
                </a:solidFill>
                <a:effectLst>
                  <a:innerShdw blurRad="63500" dist="25400" dir="16020000">
                    <a:prstClr val="black">
                      <a:alpha val="50000"/>
                    </a:prstClr>
                  </a:innerShdw>
                </a:effectLst>
              </a:endParaRPr>
            </a:p>
          </p:txBody>
        </p:sp>
        <p:grpSp>
          <p:nvGrpSpPr>
            <p:cNvPr id="16" name="组合 42"/>
            <p:cNvGrpSpPr/>
            <p:nvPr/>
          </p:nvGrpSpPr>
          <p:grpSpPr>
            <a:xfrm>
              <a:off x="4222565" y="2420540"/>
              <a:ext cx="805164" cy="619205"/>
              <a:chOff x="8740775" y="1133475"/>
              <a:chExt cx="646113" cy="496888"/>
            </a:xfrm>
            <a:solidFill>
              <a:srgbClr val="593268"/>
            </a:solidFill>
          </p:grpSpPr>
          <p:sp>
            <p:nvSpPr>
              <p:cNvPr id="44" name="Freeform 14"/>
              <p:cNvSpPr>
                <a:spLocks noEditPoints="1"/>
              </p:cNvSpPr>
              <p:nvPr/>
            </p:nvSpPr>
            <p:spPr bwMode="auto">
              <a:xfrm>
                <a:off x="8991600" y="1373188"/>
                <a:ext cx="395288" cy="206375"/>
              </a:xfrm>
              <a:custGeom>
                <a:avLst/>
                <a:gdLst>
                  <a:gd name="T0" fmla="*/ 61 w 105"/>
                  <a:gd name="T1" fmla="*/ 0 h 54"/>
                  <a:gd name="T2" fmla="*/ 50 w 105"/>
                  <a:gd name="T3" fmla="*/ 13 h 54"/>
                  <a:gd name="T4" fmla="*/ 76 w 105"/>
                  <a:gd name="T5" fmla="*/ 54 h 54"/>
                  <a:gd name="T6" fmla="*/ 105 w 105"/>
                  <a:gd name="T7" fmla="*/ 54 h 54"/>
                  <a:gd name="T8" fmla="*/ 61 w 105"/>
                  <a:gd name="T9" fmla="*/ 0 h 54"/>
                  <a:gd name="T10" fmla="*/ 0 w 105"/>
                  <a:gd name="T11" fmla="*/ 15 h 54"/>
                  <a:gd name="T12" fmla="*/ 1 w 105"/>
                  <a:gd name="T13" fmla="*/ 15 h 54"/>
                  <a:gd name="T14" fmla="*/ 1 w 105"/>
                  <a:gd name="T15" fmla="*/ 15 h 54"/>
                  <a:gd name="T16" fmla="*/ 1 w 105"/>
                  <a:gd name="T17" fmla="*/ 15 h 54"/>
                  <a:gd name="T18" fmla="*/ 0 w 105"/>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4">
                    <a:moveTo>
                      <a:pt x="61" y="0"/>
                    </a:moveTo>
                    <a:cubicBezTo>
                      <a:pt x="50" y="13"/>
                      <a:pt x="50" y="13"/>
                      <a:pt x="50" y="13"/>
                    </a:cubicBezTo>
                    <a:cubicBezTo>
                      <a:pt x="62" y="23"/>
                      <a:pt x="71" y="38"/>
                      <a:pt x="76" y="54"/>
                    </a:cubicBezTo>
                    <a:cubicBezTo>
                      <a:pt x="105" y="54"/>
                      <a:pt x="105" y="54"/>
                      <a:pt x="105" y="54"/>
                    </a:cubicBezTo>
                    <a:cubicBezTo>
                      <a:pt x="101" y="28"/>
                      <a:pt x="84" y="7"/>
                      <a:pt x="61" y="0"/>
                    </a:cubicBezTo>
                    <a:close/>
                    <a:moveTo>
                      <a:pt x="0" y="15"/>
                    </a:moveTo>
                    <a:cubicBezTo>
                      <a:pt x="1" y="15"/>
                      <a:pt x="1" y="15"/>
                      <a:pt x="1" y="15"/>
                    </a:cubicBezTo>
                    <a:cubicBezTo>
                      <a:pt x="1" y="15"/>
                      <a:pt x="1" y="15"/>
                      <a:pt x="1" y="15"/>
                    </a:cubicBezTo>
                    <a:cubicBezTo>
                      <a:pt x="1" y="15"/>
                      <a:pt x="1" y="15"/>
                      <a:pt x="1" y="15"/>
                    </a:cubicBezTo>
                    <a:cubicBezTo>
                      <a:pt x="1" y="15"/>
                      <a:pt x="1" y="15"/>
                      <a:pt x="0"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45" name="Freeform 15"/>
              <p:cNvSpPr/>
              <p:nvPr/>
            </p:nvSpPr>
            <p:spPr bwMode="auto">
              <a:xfrm>
                <a:off x="9104313" y="1133475"/>
                <a:ext cx="161925" cy="233363"/>
              </a:xfrm>
              <a:custGeom>
                <a:avLst/>
                <a:gdLst>
                  <a:gd name="T0" fmla="*/ 14 w 43"/>
                  <a:gd name="T1" fmla="*/ 35 h 61"/>
                  <a:gd name="T2" fmla="*/ 5 w 43"/>
                  <a:gd name="T3" fmla="*/ 60 h 61"/>
                  <a:gd name="T4" fmla="*/ 13 w 43"/>
                  <a:gd name="T5" fmla="*/ 61 h 61"/>
                  <a:gd name="T6" fmla="*/ 43 w 43"/>
                  <a:gd name="T7" fmla="*/ 31 h 61"/>
                  <a:gd name="T8" fmla="*/ 13 w 43"/>
                  <a:gd name="T9" fmla="*/ 0 h 61"/>
                  <a:gd name="T10" fmla="*/ 0 w 43"/>
                  <a:gd name="T11" fmla="*/ 3 h 61"/>
                  <a:gd name="T12" fmla="*/ 14 w 43"/>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14" y="35"/>
                    </a:moveTo>
                    <a:cubicBezTo>
                      <a:pt x="14" y="44"/>
                      <a:pt x="11" y="53"/>
                      <a:pt x="5" y="60"/>
                    </a:cubicBezTo>
                    <a:cubicBezTo>
                      <a:pt x="8" y="61"/>
                      <a:pt x="10" y="61"/>
                      <a:pt x="13" y="61"/>
                    </a:cubicBezTo>
                    <a:cubicBezTo>
                      <a:pt x="30" y="61"/>
                      <a:pt x="43" y="47"/>
                      <a:pt x="43" y="31"/>
                    </a:cubicBezTo>
                    <a:cubicBezTo>
                      <a:pt x="43" y="14"/>
                      <a:pt x="30" y="0"/>
                      <a:pt x="13" y="0"/>
                    </a:cubicBezTo>
                    <a:cubicBezTo>
                      <a:pt x="8" y="0"/>
                      <a:pt x="4" y="1"/>
                      <a:pt x="0" y="3"/>
                    </a:cubicBezTo>
                    <a:cubicBezTo>
                      <a:pt x="8" y="11"/>
                      <a:pt x="14" y="22"/>
                      <a:pt x="14"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46" name="Oval 16"/>
              <p:cNvSpPr>
                <a:spLocks noChangeArrowheads="1"/>
              </p:cNvSpPr>
              <p:nvPr/>
            </p:nvSpPr>
            <p:spPr bwMode="auto">
              <a:xfrm>
                <a:off x="8867775" y="1136650"/>
                <a:ext cx="252413" cy="2555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47" name="Freeform 17"/>
              <p:cNvSpPr/>
              <p:nvPr/>
            </p:nvSpPr>
            <p:spPr bwMode="auto">
              <a:xfrm>
                <a:off x="8740775" y="1400175"/>
                <a:ext cx="511175" cy="230188"/>
              </a:xfrm>
              <a:custGeom>
                <a:avLst/>
                <a:gdLst>
                  <a:gd name="T0" fmla="*/ 136 w 136"/>
                  <a:gd name="T1" fmla="*/ 60 h 60"/>
                  <a:gd name="T2" fmla="*/ 88 w 136"/>
                  <a:gd name="T3" fmla="*/ 0 h 60"/>
                  <a:gd name="T4" fmla="*/ 68 w 136"/>
                  <a:gd name="T5" fmla="*/ 23 h 60"/>
                  <a:gd name="T6" fmla="*/ 48 w 136"/>
                  <a:gd name="T7" fmla="*/ 0 h 60"/>
                  <a:gd name="T8" fmla="*/ 0 w 136"/>
                  <a:gd name="T9" fmla="*/ 60 h 60"/>
                  <a:gd name="T10" fmla="*/ 136 w 136"/>
                  <a:gd name="T11" fmla="*/ 60 h 60"/>
                </a:gdLst>
                <a:ahLst/>
                <a:cxnLst>
                  <a:cxn ang="0">
                    <a:pos x="T0" y="T1"/>
                  </a:cxn>
                  <a:cxn ang="0">
                    <a:pos x="T2" y="T3"/>
                  </a:cxn>
                  <a:cxn ang="0">
                    <a:pos x="T4" y="T5"/>
                  </a:cxn>
                  <a:cxn ang="0">
                    <a:pos x="T6" y="T7"/>
                  </a:cxn>
                  <a:cxn ang="0">
                    <a:pos x="T8" y="T9"/>
                  </a:cxn>
                  <a:cxn ang="0">
                    <a:pos x="T10" y="T11"/>
                  </a:cxn>
                </a:cxnLst>
                <a:rect l="0" t="0" r="r" b="b"/>
                <a:pathLst>
                  <a:path w="136" h="60">
                    <a:moveTo>
                      <a:pt x="136" y="60"/>
                    </a:moveTo>
                    <a:cubicBezTo>
                      <a:pt x="131" y="31"/>
                      <a:pt x="112" y="8"/>
                      <a:pt x="88" y="0"/>
                    </a:cubicBezTo>
                    <a:cubicBezTo>
                      <a:pt x="68" y="23"/>
                      <a:pt x="68" y="23"/>
                      <a:pt x="68" y="23"/>
                    </a:cubicBezTo>
                    <a:cubicBezTo>
                      <a:pt x="48" y="0"/>
                      <a:pt x="48" y="0"/>
                      <a:pt x="48" y="0"/>
                    </a:cubicBezTo>
                    <a:cubicBezTo>
                      <a:pt x="23" y="8"/>
                      <a:pt x="4" y="31"/>
                      <a:pt x="0" y="60"/>
                    </a:cubicBezTo>
                    <a:lnTo>
                      <a:pt x="136" y="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grpSp>
      </p:grpSp>
      <p:sp>
        <p:nvSpPr>
          <p:cNvPr id="48" name="TextBox 47"/>
          <p:cNvSpPr txBox="1"/>
          <p:nvPr/>
        </p:nvSpPr>
        <p:spPr bwMode="auto">
          <a:xfrm>
            <a:off x="1043608" y="1606543"/>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49" name="矩形 48"/>
          <p:cNvSpPr/>
          <p:nvPr/>
        </p:nvSpPr>
        <p:spPr bwMode="auto">
          <a:xfrm>
            <a:off x="1057974" y="1276000"/>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50" name="TextBox 49"/>
          <p:cNvSpPr txBox="1"/>
          <p:nvPr/>
        </p:nvSpPr>
        <p:spPr bwMode="auto">
          <a:xfrm>
            <a:off x="1340083" y="4245795"/>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51" name="矩形 50"/>
          <p:cNvSpPr/>
          <p:nvPr/>
        </p:nvSpPr>
        <p:spPr bwMode="auto">
          <a:xfrm>
            <a:off x="1354449" y="3915251"/>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52" name="TextBox 51"/>
          <p:cNvSpPr txBox="1"/>
          <p:nvPr/>
        </p:nvSpPr>
        <p:spPr bwMode="auto">
          <a:xfrm>
            <a:off x="6151917" y="1606543"/>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53" name="矩形 52"/>
          <p:cNvSpPr/>
          <p:nvPr/>
        </p:nvSpPr>
        <p:spPr bwMode="auto">
          <a:xfrm>
            <a:off x="6166283" y="1276000"/>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54" name="TextBox 53"/>
          <p:cNvSpPr txBox="1"/>
          <p:nvPr/>
        </p:nvSpPr>
        <p:spPr bwMode="auto">
          <a:xfrm>
            <a:off x="5796136" y="4245795"/>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55" name="矩形 54"/>
          <p:cNvSpPr/>
          <p:nvPr/>
        </p:nvSpPr>
        <p:spPr bwMode="auto">
          <a:xfrm>
            <a:off x="5810502" y="3915251"/>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 calcmode="lin" valueType="num">
                                      <p:cBhvr>
                                        <p:cTn id="9" dur="750" fill="hold"/>
                                        <p:tgtEl>
                                          <p:spTgt spid="12"/>
                                        </p:tgtEl>
                                        <p:attrNameLst>
                                          <p:attrName>style.rotation</p:attrName>
                                        </p:attrNameLst>
                                      </p:cBhvr>
                                      <p:tavLst>
                                        <p:tav tm="0">
                                          <p:val>
                                            <p:fltVal val="90"/>
                                          </p:val>
                                        </p:tav>
                                        <p:tav tm="100000">
                                          <p:val>
                                            <p:fltVal val="0"/>
                                          </p:val>
                                        </p:tav>
                                      </p:tavLst>
                                    </p:anim>
                                    <p:animEffect transition="in" filter="fade">
                                      <p:cBhvr>
                                        <p:cTn id="10" dur="750"/>
                                        <p:tgtEl>
                                          <p:spTgt spid="12"/>
                                        </p:tgtEl>
                                      </p:cBhvr>
                                    </p:animEffect>
                                  </p:childTnLst>
                                </p:cTn>
                              </p:par>
                              <p:par>
                                <p:cTn id="11" presetID="21" presetClass="entr" presetSubtype="1" fill="hold" nodeType="withEffect">
                                  <p:stCondLst>
                                    <p:cond delay="125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250"/>
                                        <p:tgtEl>
                                          <p:spTgt spid="49"/>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250"/>
                                        <p:tgtEl>
                                          <p:spTgt spid="4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250"/>
                                        <p:tgtEl>
                                          <p:spTgt spid="51"/>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250"/>
                                        <p:tgtEl>
                                          <p:spTgt spid="50"/>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50"/>
                                        <p:tgtEl>
                                          <p:spTgt spid="53"/>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250"/>
                                        <p:tgtEl>
                                          <p:spTgt spid="52"/>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250"/>
                                        <p:tgtEl>
                                          <p:spTgt spid="55"/>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579614" y="1071401"/>
            <a:ext cx="1986434" cy="3310635"/>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2"/>
          </a:solidFill>
          <a:ln>
            <a:noFill/>
          </a:ln>
        </p:spPr>
        <p:txBody>
          <a:bodyPr lIns="68580" tIns="34290" rIns="68580" bIns="34290"/>
          <a:lstStyle/>
          <a:p>
            <a:endParaRPr lang="zh-CN" altLang="en-US" dirty="0"/>
          </a:p>
        </p:txBody>
      </p:sp>
      <p:sp>
        <p:nvSpPr>
          <p:cNvPr id="5" name="TextBox 8"/>
          <p:cNvSpPr txBox="1"/>
          <p:nvPr/>
        </p:nvSpPr>
        <p:spPr>
          <a:xfrm>
            <a:off x="4013340" y="1688924"/>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 name="TextBox 9"/>
          <p:cNvSpPr txBox="1"/>
          <p:nvPr/>
        </p:nvSpPr>
        <p:spPr>
          <a:xfrm>
            <a:off x="3884912" y="1919300"/>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panose="020B0503020204020204" pitchFamily="34" charset="-122"/>
                <a:ea typeface="微软雅黑" panose="020B0503020204020204" pitchFamily="34" charset="-122"/>
              </a:rPr>
              <a:t>这里输入您的文字这里输入您的文字</a:t>
            </a:r>
          </a:p>
        </p:txBody>
      </p:sp>
      <p:sp>
        <p:nvSpPr>
          <p:cNvPr id="7" name="Freeform 17"/>
          <p:cNvSpPr>
            <a:spLocks noEditPoints="1"/>
          </p:cNvSpPr>
          <p:nvPr/>
        </p:nvSpPr>
        <p:spPr bwMode="auto">
          <a:xfrm>
            <a:off x="4371564" y="3167375"/>
            <a:ext cx="428839" cy="412681"/>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lIns="68580" tIns="34290" rIns="68580" bIns="34290"/>
          <a:lstStyle/>
          <a:p>
            <a:endParaRPr lang="zh-CN" altLang="en-US"/>
          </a:p>
        </p:txBody>
      </p:sp>
      <p:sp>
        <p:nvSpPr>
          <p:cNvPr id="25" name="Freeform 6"/>
          <p:cNvSpPr/>
          <p:nvPr/>
        </p:nvSpPr>
        <p:spPr bwMode="auto">
          <a:xfrm>
            <a:off x="5965984" y="1406324"/>
            <a:ext cx="1672114" cy="278692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3"/>
          </a:solidFill>
          <a:ln>
            <a:noFill/>
          </a:ln>
        </p:spPr>
        <p:txBody>
          <a:bodyPr lIns="68580" tIns="34290" rIns="68580" bIns="34290"/>
          <a:lstStyle/>
          <a:p>
            <a:endParaRPr lang="zh-CN" altLang="en-US"/>
          </a:p>
        </p:txBody>
      </p:sp>
      <p:sp>
        <p:nvSpPr>
          <p:cNvPr id="32" name="TextBox 10"/>
          <p:cNvSpPr txBox="1"/>
          <p:nvPr/>
        </p:nvSpPr>
        <p:spPr>
          <a:xfrm>
            <a:off x="6278318" y="2020867"/>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3" name="TextBox 11"/>
          <p:cNvSpPr txBox="1"/>
          <p:nvPr/>
        </p:nvSpPr>
        <p:spPr>
          <a:xfrm>
            <a:off x="6123772" y="2209976"/>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panose="020B0503020204020204" pitchFamily="34" charset="-122"/>
                <a:ea typeface="微软雅黑" panose="020B0503020204020204" pitchFamily="34" charset="-122"/>
              </a:rPr>
              <a:t>这里输入您的文字这里输入您的文字</a:t>
            </a:r>
          </a:p>
        </p:txBody>
      </p:sp>
      <p:grpSp>
        <p:nvGrpSpPr>
          <p:cNvPr id="2" name="组合 33"/>
          <p:cNvGrpSpPr/>
          <p:nvPr/>
        </p:nvGrpSpPr>
        <p:grpSpPr>
          <a:xfrm>
            <a:off x="6576073" y="3205764"/>
            <a:ext cx="465440" cy="374292"/>
            <a:chOff x="976313" y="4519613"/>
            <a:chExt cx="485775" cy="390525"/>
          </a:xfrm>
          <a:solidFill>
            <a:srgbClr val="F8F8F8"/>
          </a:solidFill>
        </p:grpSpPr>
        <p:sp>
          <p:nvSpPr>
            <p:cNvPr id="35"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sp>
          <p:nvSpPr>
            <p:cNvPr id="36"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grpSp>
      <p:sp>
        <p:nvSpPr>
          <p:cNvPr id="37" name="Freeform 6"/>
          <p:cNvSpPr/>
          <p:nvPr/>
        </p:nvSpPr>
        <p:spPr bwMode="auto">
          <a:xfrm>
            <a:off x="1550670" y="1452058"/>
            <a:ext cx="1672114" cy="278692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1"/>
          </a:solidFill>
          <a:ln>
            <a:noFill/>
          </a:ln>
        </p:spPr>
        <p:txBody>
          <a:bodyPr lIns="68580" tIns="34290" rIns="68580" bIns="34290"/>
          <a:lstStyle/>
          <a:p>
            <a:endParaRPr lang="zh-CN" altLang="en-US"/>
          </a:p>
        </p:txBody>
      </p:sp>
      <p:sp>
        <p:nvSpPr>
          <p:cNvPr id="38" name="TextBox 10"/>
          <p:cNvSpPr txBox="1"/>
          <p:nvPr/>
        </p:nvSpPr>
        <p:spPr>
          <a:xfrm>
            <a:off x="1863005" y="2066600"/>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单击添加标题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9" name="TextBox 11"/>
          <p:cNvSpPr txBox="1"/>
          <p:nvPr/>
        </p:nvSpPr>
        <p:spPr>
          <a:xfrm>
            <a:off x="1708458" y="2255710"/>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panose="020B0503020204020204" pitchFamily="34" charset="-122"/>
                <a:ea typeface="微软雅黑" panose="020B0503020204020204" pitchFamily="34" charset="-122"/>
              </a:rPr>
              <a:t>这里输入您的文字这里输入您的文字</a:t>
            </a:r>
          </a:p>
        </p:txBody>
      </p:sp>
      <p:grpSp>
        <p:nvGrpSpPr>
          <p:cNvPr id="3" name="组合 39"/>
          <p:cNvGrpSpPr/>
          <p:nvPr/>
        </p:nvGrpSpPr>
        <p:grpSpPr>
          <a:xfrm>
            <a:off x="2160760" y="3205764"/>
            <a:ext cx="465440" cy="374292"/>
            <a:chOff x="976313" y="4519613"/>
            <a:chExt cx="485775" cy="390525"/>
          </a:xfrm>
          <a:solidFill>
            <a:srgbClr val="F8F8F8"/>
          </a:solidFill>
        </p:grpSpPr>
        <p:sp>
          <p:nvSpPr>
            <p:cNvPr id="41"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sp>
          <p:nvSpPr>
            <p:cNvPr id="42"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90"/>
                                          </p:val>
                                        </p:tav>
                                        <p:tav tm="100000">
                                          <p:val>
                                            <p:fltVal val="0"/>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 calcmode="lin" valueType="num">
                                      <p:cBhvr>
                                        <p:cTn id="38" dur="500" fill="hold"/>
                                        <p:tgtEl>
                                          <p:spTgt spid="2"/>
                                        </p:tgtEl>
                                        <p:attrNameLst>
                                          <p:attrName>style.rotation</p:attrName>
                                        </p:attrNameLst>
                                      </p:cBhvr>
                                      <p:tavLst>
                                        <p:tav tm="0">
                                          <p:val>
                                            <p:fltVal val="90"/>
                                          </p:val>
                                        </p:tav>
                                        <p:tav tm="100000">
                                          <p:val>
                                            <p:fltVal val="0"/>
                                          </p:val>
                                        </p:tav>
                                      </p:tavLst>
                                    </p:anim>
                                    <p:animEffect transition="in" filter="fade">
                                      <p:cBhvr>
                                        <p:cTn id="39" dur="500"/>
                                        <p:tgtEl>
                                          <p:spTgt spid="2"/>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 calcmode="lin" valueType="num">
                                      <p:cBhvr>
                                        <p:cTn id="44" dur="500" fill="hold"/>
                                        <p:tgtEl>
                                          <p:spTgt spid="32"/>
                                        </p:tgtEl>
                                        <p:attrNameLst>
                                          <p:attrName>style.rotation</p:attrName>
                                        </p:attrNameLst>
                                      </p:cBhvr>
                                      <p:tavLst>
                                        <p:tav tm="0">
                                          <p:val>
                                            <p:fltVal val="90"/>
                                          </p:val>
                                        </p:tav>
                                        <p:tav tm="100000">
                                          <p:val>
                                            <p:fltVal val="0"/>
                                          </p:val>
                                        </p:tav>
                                      </p:tavLst>
                                    </p:anim>
                                    <p:animEffect transition="in" filter="fade">
                                      <p:cBhvr>
                                        <p:cTn id="45" dur="500"/>
                                        <p:tgtEl>
                                          <p:spTgt spid="3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 calcmode="lin" valueType="num">
                                      <p:cBhvr>
                                        <p:cTn id="50" dur="500" fill="hold"/>
                                        <p:tgtEl>
                                          <p:spTgt spid="33"/>
                                        </p:tgtEl>
                                        <p:attrNameLst>
                                          <p:attrName>style.rotation</p:attrName>
                                        </p:attrNameLst>
                                      </p:cBhvr>
                                      <p:tavLst>
                                        <p:tav tm="0">
                                          <p:val>
                                            <p:fltVal val="90"/>
                                          </p:val>
                                        </p:tav>
                                        <p:tav tm="100000">
                                          <p:val>
                                            <p:fltVal val="0"/>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1000"/>
                            </p:stCondLst>
                            <p:childTnLst>
                              <p:par>
                                <p:cTn id="58" presetID="31"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 calcmode="lin" valueType="num">
                                      <p:cBhvr>
                                        <p:cTn id="62" dur="500" fill="hold"/>
                                        <p:tgtEl>
                                          <p:spTgt spid="3"/>
                                        </p:tgtEl>
                                        <p:attrNameLst>
                                          <p:attrName>style.rotation</p:attrName>
                                        </p:attrNameLst>
                                      </p:cBhvr>
                                      <p:tavLst>
                                        <p:tav tm="0">
                                          <p:val>
                                            <p:fltVal val="90"/>
                                          </p:val>
                                        </p:tav>
                                        <p:tav tm="100000">
                                          <p:val>
                                            <p:fltVal val="0"/>
                                          </p:val>
                                        </p:tav>
                                      </p:tavLst>
                                    </p:anim>
                                    <p:animEffect transition="in" filter="fade">
                                      <p:cBhvr>
                                        <p:cTn id="63" dur="500"/>
                                        <p:tgtEl>
                                          <p:spTgt spid="3"/>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 calcmode="lin" valueType="num">
                                      <p:cBhvr>
                                        <p:cTn id="68" dur="500" fill="hold"/>
                                        <p:tgtEl>
                                          <p:spTgt spid="38"/>
                                        </p:tgtEl>
                                        <p:attrNameLst>
                                          <p:attrName>style.rotation</p:attrName>
                                        </p:attrNameLst>
                                      </p:cBhvr>
                                      <p:tavLst>
                                        <p:tav tm="0">
                                          <p:val>
                                            <p:fltVal val="90"/>
                                          </p:val>
                                        </p:tav>
                                        <p:tav tm="100000">
                                          <p:val>
                                            <p:fltVal val="0"/>
                                          </p:val>
                                        </p:tav>
                                      </p:tavLst>
                                    </p:anim>
                                    <p:animEffect transition="in" filter="fade">
                                      <p:cBhvr>
                                        <p:cTn id="69" dur="500"/>
                                        <p:tgtEl>
                                          <p:spTgt spid="3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 calcmode="lin" valueType="num">
                                      <p:cBhvr>
                                        <p:cTn id="74" dur="500" fill="hold"/>
                                        <p:tgtEl>
                                          <p:spTgt spid="39"/>
                                        </p:tgtEl>
                                        <p:attrNameLst>
                                          <p:attrName>style.rotation</p:attrName>
                                        </p:attrNameLst>
                                      </p:cBhvr>
                                      <p:tavLst>
                                        <p:tav tm="0">
                                          <p:val>
                                            <p:fltVal val="90"/>
                                          </p:val>
                                        </p:tav>
                                        <p:tav tm="100000">
                                          <p:val>
                                            <p:fltVal val="0"/>
                                          </p:val>
                                        </p:tav>
                                      </p:tavLst>
                                    </p:anim>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bldLvl="0" animBg="1"/>
      <p:bldP spid="25" grpId="0" bldLvl="0" animBg="1"/>
      <p:bldP spid="32" grpId="0"/>
      <p:bldP spid="33" grpId="0"/>
      <p:bldP spid="37" grpId="0" bldLvl="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642519" y="1166500"/>
            <a:ext cx="1061829"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159" name="Rectangle 460"/>
          <p:cNvSpPr/>
          <p:nvPr/>
        </p:nvSpPr>
        <p:spPr>
          <a:xfrm>
            <a:off x="4084006" y="1470301"/>
            <a:ext cx="3656346" cy="346249"/>
          </a:xfrm>
          <a:prstGeom prst="rect">
            <a:avLst/>
          </a:prstGeom>
        </p:spPr>
        <p:txBody>
          <a:bodyPr wrap="square" lIns="68580" tIns="34290" rIns="68580" bIns="3429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197143"/>
            <a:ext cx="3651646" cy="3268085"/>
            <a:chOff x="0" y="1196774"/>
            <a:chExt cx="3651646" cy="3267076"/>
          </a:xfrm>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3" name="Group 3"/>
          <p:cNvGrpSpPr/>
          <p:nvPr/>
        </p:nvGrpSpPr>
        <p:grpSpPr>
          <a:xfrm>
            <a:off x="7289634" y="2542303"/>
            <a:ext cx="685800" cy="686012"/>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 name="Group 4"/>
          <p:cNvGrpSpPr/>
          <p:nvPr/>
        </p:nvGrpSpPr>
        <p:grpSpPr>
          <a:xfrm>
            <a:off x="5994187" y="2470272"/>
            <a:ext cx="829818" cy="830074"/>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lIns="0" tIns="0" rIns="0" bIns="0"/>
            <a:lstStyle/>
            <a:p>
              <a:endParaRPr lang="en-GB">
                <a:solidFill>
                  <a:schemeClr val="tx1">
                    <a:lumMod val="65000"/>
                    <a:lumOff val="35000"/>
                  </a:schemeClr>
                </a:solidFill>
              </a:endParaRPr>
            </a:p>
          </p:txBody>
        </p:sp>
      </p:grpSp>
      <p:grpSp>
        <p:nvGrpSpPr>
          <p:cNvPr id="5" name="Group 5"/>
          <p:cNvGrpSpPr/>
          <p:nvPr/>
        </p:nvGrpSpPr>
        <p:grpSpPr>
          <a:xfrm>
            <a:off x="4842758" y="2542303"/>
            <a:ext cx="685800" cy="686012"/>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98748"/>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3" name="TextBox 442"/>
          <p:cNvSpPr txBox="1"/>
          <p:nvPr/>
        </p:nvSpPr>
        <p:spPr>
          <a:xfrm>
            <a:off x="4788025" y="3387347"/>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4" name="TextBox 443"/>
          <p:cNvSpPr txBox="1"/>
          <p:nvPr/>
        </p:nvSpPr>
        <p:spPr>
          <a:xfrm>
            <a:off x="7234902" y="3387348"/>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5" name="Rectangle 1292"/>
          <p:cNvSpPr/>
          <p:nvPr/>
        </p:nvSpPr>
        <p:spPr>
          <a:xfrm>
            <a:off x="4372038" y="3827388"/>
            <a:ext cx="3656346" cy="346249"/>
          </a:xfrm>
          <a:prstGeom prst="rect">
            <a:avLst/>
          </a:prstGeom>
        </p:spPr>
        <p:txBody>
          <a:bodyPr wrap="square" lIns="68580" tIns="34290" rIns="68580" bIns="3429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sp>
        <p:nvSpPr>
          <p:cNvPr id="8" name="TextBox 59"/>
          <p:cNvSpPr txBox="1">
            <a:spLocks noChangeArrowheads="1"/>
          </p:cNvSpPr>
          <p:nvPr/>
        </p:nvSpPr>
        <p:spPr bwMode="auto">
          <a:xfrm>
            <a:off x="909382" y="2227602"/>
            <a:ext cx="4360485"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演讲完毕 谢谢观看</a:t>
            </a:r>
          </a:p>
        </p:txBody>
      </p:sp>
      <p:sp>
        <p:nvSpPr>
          <p:cNvPr id="9" name="TextBox 64"/>
          <p:cNvSpPr txBox="1">
            <a:spLocks noChangeArrowheads="1"/>
          </p:cNvSpPr>
          <p:nvPr/>
        </p:nvSpPr>
        <p:spPr bwMode="auto">
          <a:xfrm>
            <a:off x="909382" y="2851575"/>
            <a:ext cx="387798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工程报告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项目策划等</a:t>
            </a:r>
          </a:p>
        </p:txBody>
      </p:sp>
      <p:sp>
        <p:nvSpPr>
          <p:cNvPr id="10" name="矩形 259"/>
          <p:cNvSpPr>
            <a:spLocks noChangeArrowheads="1"/>
          </p:cNvSpPr>
          <p:nvPr/>
        </p:nvSpPr>
        <p:spPr bwMode="auto">
          <a:xfrm>
            <a:off x="975031" y="3173931"/>
            <a:ext cx="255673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a:solidFill>
                  <a:schemeClr val="tx1">
                    <a:lumMod val="65000"/>
                    <a:lumOff val="35000"/>
                  </a:schemeClr>
                </a:solidFill>
                <a:latin typeface="Arial" panose="020B0604020202020204" pitchFamily="34" charset="0"/>
                <a:cs typeface="Arial" panose="020B0604020202020204" pitchFamily="34" charset="0"/>
              </a:rPr>
              <a:t>汇报人：</a:t>
            </a:r>
            <a:r>
              <a:rPr lang="en-US" altLang="zh-CN" sz="900" cap="all">
                <a:solidFill>
                  <a:schemeClr val="tx1">
                    <a:lumMod val="65000"/>
                    <a:lumOff val="35000"/>
                  </a:schemeClr>
                </a:solidFill>
                <a:latin typeface="Arial" panose="020B0604020202020204" pitchFamily="34" charset="0"/>
                <a:cs typeface="Arial" panose="020B0604020202020204" pitchFamily="34" charset="0"/>
              </a:rPr>
              <a:t>xiazaii         </a:t>
            </a:r>
            <a:r>
              <a:rPr lang="zh-CN" altLang="en-US" sz="900" cap="all">
                <a:solidFill>
                  <a:schemeClr val="tx1">
                    <a:lumMod val="65000"/>
                    <a:lumOff val="35000"/>
                  </a:schemeClr>
                </a:solidFill>
                <a:latin typeface="Arial" panose="020B0604020202020204" pitchFamily="34" charset="0"/>
                <a:cs typeface="Arial" panose="020B0604020202020204" pitchFamily="34" charset="0"/>
              </a:rPr>
              <a:t>时间：</a:t>
            </a:r>
            <a:r>
              <a:rPr lang="en-US" altLang="zh-CN" sz="900" cap="all">
                <a:solidFill>
                  <a:schemeClr val="tx1">
                    <a:lumMod val="65000"/>
                    <a:lumOff val="35000"/>
                  </a:schemeClr>
                </a:solidFill>
                <a:latin typeface="Arial" panose="020B0604020202020204" pitchFamily="34" charset="0"/>
                <a:cs typeface="Arial" panose="020B0604020202020204" pitchFamily="34" charset="0"/>
              </a:rPr>
              <a:t>2020</a:t>
            </a:r>
            <a:r>
              <a:rPr lang="zh-CN" altLang="en-US" sz="900" cap="all">
                <a:solidFill>
                  <a:schemeClr val="tx1">
                    <a:lumMod val="65000"/>
                    <a:lumOff val="35000"/>
                  </a:schemeClr>
                </a:solidFill>
                <a:latin typeface="Arial" panose="020B0604020202020204" pitchFamily="34" charset="0"/>
                <a:cs typeface="Arial" panose="020B0604020202020204" pitchFamily="34" charset="0"/>
              </a:rPr>
              <a:t>年</a:t>
            </a:r>
            <a:r>
              <a:rPr lang="en-US" altLang="zh-CN" sz="900" cap="all">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a:solidFill>
                  <a:schemeClr val="tx1">
                    <a:lumMod val="65000"/>
                    <a:lumOff val="35000"/>
                  </a:schemeClr>
                </a:solidFill>
                <a:latin typeface="Arial" panose="020B0604020202020204" pitchFamily="34" charset="0"/>
                <a:cs typeface="Arial" panose="020B0604020202020204" pitchFamily="34" charset="0"/>
              </a:rPr>
              <a:t>月</a:t>
            </a:r>
            <a:r>
              <a:rPr lang="en-US" altLang="zh-CN" sz="900" cap="all">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a:solidFill>
                  <a:schemeClr val="tx1">
                    <a:lumMod val="65000"/>
                    <a:lumOff val="35000"/>
                  </a:schemeClr>
                </a:solidFill>
                <a:latin typeface="Arial" panose="020B0604020202020204" pitchFamily="34" charset="0"/>
                <a:cs typeface="Arial" panose="020B0604020202020204" pitchFamily="34" charset="0"/>
              </a:rPr>
              <a:t>日</a:t>
            </a:r>
            <a:endParaRPr lang="zh-CN" altLang="en-US" sz="900"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9"/>
          <p:cNvSpPr txBox="1">
            <a:spLocks noChangeArrowheads="1"/>
          </p:cNvSpPr>
          <p:nvPr/>
        </p:nvSpPr>
        <p:spPr bwMode="auto">
          <a:xfrm>
            <a:off x="975031" y="1119608"/>
            <a:ext cx="1873250" cy="11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a:solidFill>
                  <a:schemeClr val="accent2"/>
                </a:solidFill>
                <a:latin typeface="楷体" panose="02010609060101010101" pitchFamily="49" charset="-122"/>
                <a:ea typeface="楷体" panose="02010609060101010101" pitchFamily="49" charset="-122"/>
              </a:rPr>
              <a:t>2020</a:t>
            </a:r>
            <a:endParaRPr lang="zh-CN" altLang="en-US" sz="6600" b="1" dirty="0">
              <a:solidFill>
                <a:schemeClr val="accent2"/>
              </a:solidFill>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9883" t="30790" r="10175"/>
          <a:stretch>
            <a:fillRect/>
          </a:stretch>
        </p:blipFill>
        <p:spPr>
          <a:xfrm>
            <a:off x="5444587" y="1348116"/>
            <a:ext cx="3042189" cy="3560912"/>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970" t="32890" r="81877" b="45417"/>
          <a:stretch>
            <a:fillRect/>
          </a:stretch>
        </p:blipFill>
        <p:spPr>
          <a:xfrm>
            <a:off x="2930937" y="1154710"/>
            <a:ext cx="1476164" cy="11161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par>
                          <p:cTn id="33" fill="hold">
                            <p:stCondLst>
                              <p:cond delay="4349"/>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5349"/>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7" name="TextBox 15"/>
          <p:cNvSpPr txBox="1">
            <a:spLocks noChangeArrowheads="1"/>
          </p:cNvSpPr>
          <p:nvPr/>
        </p:nvSpPr>
        <p:spPr bwMode="auto">
          <a:xfrm>
            <a:off x="5163997" y="2905997"/>
            <a:ext cx="2502504" cy="50783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p:cNvSpPr/>
          <p:nvPr>
            <p:custDataLst>
              <p:tags r:id="rId1"/>
            </p:custDataLst>
          </p:nvPr>
        </p:nvSpPr>
        <p:spPr>
          <a:xfrm>
            <a:off x="4709893" y="230150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b="1" dirty="0">
                <a:solidFill>
                  <a:schemeClr val="accent1"/>
                </a:solidFill>
                <a:latin typeface="微软雅黑" panose="020B0503020204020204" pitchFamily="34" charset="-122"/>
                <a:ea typeface="微软雅黑" panose="020B0503020204020204" pitchFamily="34" charset="-122"/>
              </a:rPr>
              <a:t>项目介绍</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12" name="MH_Other_1"/>
          <p:cNvSpPr txBox="1"/>
          <p:nvPr>
            <p:custDataLst>
              <p:tags r:id="rId2"/>
            </p:custDataLst>
          </p:nvPr>
        </p:nvSpPr>
        <p:spPr>
          <a:xfrm flipH="1">
            <a:off x="4863237" y="22655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4775249" y="3631652"/>
            <a:ext cx="3449081" cy="594156"/>
            <a:chOff x="4775248" y="3630858"/>
            <a:chExt cx="3449081" cy="594156"/>
          </a:xfrm>
        </p:grpSpPr>
        <p:grpSp>
          <p:nvGrpSpPr>
            <p:cNvPr id="4" name="Group 94"/>
            <p:cNvGrpSpPr/>
            <p:nvPr/>
          </p:nvGrpSpPr>
          <p:grpSpPr>
            <a:xfrm>
              <a:off x="5348893" y="3672198"/>
              <a:ext cx="2875436" cy="552816"/>
              <a:chOff x="7150697" y="4830172"/>
              <a:chExt cx="3833915" cy="737088"/>
            </a:xfrm>
          </p:grpSpPr>
          <p:sp>
            <p:nvSpPr>
              <p:cNvPr id="57" name="Rectangle 4"/>
              <p:cNvSpPr/>
              <p:nvPr/>
            </p:nvSpPr>
            <p:spPr>
              <a:xfrm>
                <a:off x="7150697" y="4830172"/>
                <a:ext cx="1529613" cy="372391"/>
              </a:xfrm>
              <a:prstGeom prst="rect">
                <a:avLst/>
              </a:prstGeom>
            </p:spPr>
            <p:txBody>
              <a:bodyPr wrap="none" lIns="109710" tIns="54855" rIns="109710" bIns="54855">
                <a:normAutofit fontScale="77500" lnSpcReduction="20000"/>
              </a:bodyPr>
              <a:lstStyle/>
              <a:p>
                <a:r>
                  <a:rPr lang="zh-CN" altLang="en-US" sz="1700" b="1">
                    <a:solidFill>
                      <a:schemeClr val="accent4"/>
                    </a:solidFill>
                    <a:cs typeface="+mn-ea"/>
                    <a:sym typeface="+mn-lt"/>
                  </a:rPr>
                  <a:t>标题文本预设</a:t>
                </a:r>
              </a:p>
            </p:txBody>
          </p:sp>
          <p:sp>
            <p:nvSpPr>
              <p:cNvPr id="58" name="TextBox 5"/>
              <p:cNvSpPr txBox="1"/>
              <p:nvPr/>
            </p:nvSpPr>
            <p:spPr>
              <a:xfrm>
                <a:off x="7150697" y="5202563"/>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8" name="Group 98"/>
            <p:cNvGrpSpPr/>
            <p:nvPr/>
          </p:nvGrpSpPr>
          <p:grpSpPr>
            <a:xfrm>
              <a:off x="4775248" y="3630858"/>
              <a:ext cx="573645" cy="573795"/>
              <a:chOff x="6356794" y="4841144"/>
              <a:chExt cx="764860" cy="765060"/>
            </a:xfrm>
          </p:grpSpPr>
          <p:sp>
            <p:nvSpPr>
              <p:cNvPr id="49" name="Oval 6"/>
              <p:cNvSpPr/>
              <p:nvPr/>
            </p:nvSpPr>
            <p:spPr bwMode="auto">
              <a:xfrm>
                <a:off x="6356794" y="4841144"/>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0" name="Freeform: Shape 15"/>
              <p:cNvSpPr/>
              <p:nvPr/>
            </p:nvSpPr>
            <p:spPr bwMode="auto">
              <a:xfrm>
                <a:off x="6602877" y="5046238"/>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anchor="ctr"/>
              <a:lstStyle/>
              <a:p>
                <a:pPr algn="ctr"/>
                <a:endParaRPr>
                  <a:cs typeface="+mn-ea"/>
                  <a:sym typeface="+mn-lt"/>
                </a:endParaRPr>
              </a:p>
            </p:txBody>
          </p:sp>
        </p:grpSp>
      </p:grpSp>
      <p:grpSp>
        <p:nvGrpSpPr>
          <p:cNvPr id="62" name="组合 61"/>
          <p:cNvGrpSpPr/>
          <p:nvPr/>
        </p:nvGrpSpPr>
        <p:grpSpPr>
          <a:xfrm>
            <a:off x="4775249" y="2935363"/>
            <a:ext cx="3449081" cy="588113"/>
            <a:chOff x="4775248" y="2934568"/>
            <a:chExt cx="3449081" cy="588113"/>
          </a:xfrm>
        </p:grpSpPr>
        <p:grpSp>
          <p:nvGrpSpPr>
            <p:cNvPr id="7" name="Group 93"/>
            <p:cNvGrpSpPr/>
            <p:nvPr/>
          </p:nvGrpSpPr>
          <p:grpSpPr>
            <a:xfrm>
              <a:off x="5348893" y="2969865"/>
              <a:ext cx="2875436" cy="552816"/>
              <a:chOff x="7150697" y="3913787"/>
              <a:chExt cx="3833915" cy="737088"/>
            </a:xfrm>
          </p:grpSpPr>
          <p:sp>
            <p:nvSpPr>
              <p:cNvPr id="51" name="Rectangle 13"/>
              <p:cNvSpPr/>
              <p:nvPr/>
            </p:nvSpPr>
            <p:spPr>
              <a:xfrm>
                <a:off x="7150697" y="3913787"/>
                <a:ext cx="1529613" cy="372391"/>
              </a:xfrm>
              <a:prstGeom prst="rect">
                <a:avLst/>
              </a:prstGeom>
            </p:spPr>
            <p:txBody>
              <a:bodyPr wrap="none" lIns="109710" tIns="54855" rIns="109710" bIns="54855">
                <a:normAutofit fontScale="77500" lnSpcReduction="20000"/>
              </a:bodyPr>
              <a:lstStyle/>
              <a:p>
                <a:r>
                  <a:rPr lang="zh-CN" altLang="en-US" sz="1700" b="1">
                    <a:solidFill>
                      <a:schemeClr val="accent3"/>
                    </a:solidFill>
                    <a:cs typeface="+mn-ea"/>
                    <a:sym typeface="+mn-lt"/>
                  </a:rPr>
                  <a:t>标题文本预设</a:t>
                </a:r>
              </a:p>
            </p:txBody>
          </p:sp>
          <p:sp>
            <p:nvSpPr>
              <p:cNvPr id="52" name="TextBox 14"/>
              <p:cNvSpPr txBox="1"/>
              <p:nvPr/>
            </p:nvSpPr>
            <p:spPr>
              <a:xfrm>
                <a:off x="7150697" y="4286178"/>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9" name="Group 97"/>
            <p:cNvGrpSpPr/>
            <p:nvPr/>
          </p:nvGrpSpPr>
          <p:grpSpPr>
            <a:xfrm>
              <a:off x="4775248" y="2934568"/>
              <a:ext cx="573645" cy="573795"/>
              <a:chOff x="6377202" y="3940454"/>
              <a:chExt cx="764860" cy="765060"/>
            </a:xfrm>
          </p:grpSpPr>
          <p:sp>
            <p:nvSpPr>
              <p:cNvPr id="47"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8" name="Freeform: Shape 16"/>
              <p:cNvSpPr/>
              <p:nvPr/>
            </p:nvSpPr>
            <p:spPr bwMode="auto">
              <a:xfrm>
                <a:off x="6580378" y="4152265"/>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p:spPr>
            <p:txBody>
              <a:bodyPr anchor="ctr"/>
              <a:lstStyle/>
              <a:p>
                <a:pPr algn="ctr"/>
                <a:endParaRPr>
                  <a:cs typeface="+mn-ea"/>
                  <a:sym typeface="+mn-lt"/>
                </a:endParaRPr>
              </a:p>
            </p:txBody>
          </p:sp>
        </p:grpSp>
      </p:grpSp>
      <p:grpSp>
        <p:nvGrpSpPr>
          <p:cNvPr id="60" name="组合 59"/>
          <p:cNvGrpSpPr/>
          <p:nvPr/>
        </p:nvGrpSpPr>
        <p:grpSpPr>
          <a:xfrm>
            <a:off x="4775249" y="1542785"/>
            <a:ext cx="3449081" cy="576024"/>
            <a:chOff x="4775248" y="1541991"/>
            <a:chExt cx="3449081" cy="576024"/>
          </a:xfrm>
        </p:grpSpPr>
        <p:grpSp>
          <p:nvGrpSpPr>
            <p:cNvPr id="5" name="Group 1"/>
            <p:cNvGrpSpPr/>
            <p:nvPr/>
          </p:nvGrpSpPr>
          <p:grpSpPr>
            <a:xfrm>
              <a:off x="5348893" y="1565199"/>
              <a:ext cx="2875436" cy="552816"/>
              <a:chOff x="7150697" y="2166020"/>
              <a:chExt cx="3833915" cy="737088"/>
            </a:xfrm>
          </p:grpSpPr>
          <p:sp>
            <p:nvSpPr>
              <p:cNvPr id="55" name="Rectangle 9"/>
              <p:cNvSpPr/>
              <p:nvPr/>
            </p:nvSpPr>
            <p:spPr>
              <a:xfrm>
                <a:off x="7150697" y="2166020"/>
                <a:ext cx="1529613" cy="372391"/>
              </a:xfrm>
              <a:prstGeom prst="rect">
                <a:avLst/>
              </a:prstGeom>
            </p:spPr>
            <p:txBody>
              <a:bodyPr wrap="none" lIns="109710" tIns="54855" rIns="109710" bIns="54855">
                <a:normAutofit fontScale="77500" lnSpcReduction="20000"/>
              </a:bodyPr>
              <a:lstStyle/>
              <a:p>
                <a:r>
                  <a:rPr lang="zh-CN" altLang="en-US" sz="1700" b="1">
                    <a:solidFill>
                      <a:schemeClr val="accent1"/>
                    </a:solidFill>
                    <a:cs typeface="+mn-ea"/>
                    <a:sym typeface="+mn-lt"/>
                  </a:rPr>
                  <a:t>标题文本预设</a:t>
                </a:r>
              </a:p>
            </p:txBody>
          </p:sp>
          <p:sp>
            <p:nvSpPr>
              <p:cNvPr id="56" name="TextBox 10"/>
              <p:cNvSpPr txBox="1"/>
              <p:nvPr/>
            </p:nvSpPr>
            <p:spPr>
              <a:xfrm>
                <a:off x="7150697" y="2538411"/>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10" name="Group 95"/>
            <p:cNvGrpSpPr/>
            <p:nvPr/>
          </p:nvGrpSpPr>
          <p:grpSpPr>
            <a:xfrm>
              <a:off x="4775248" y="1541991"/>
              <a:ext cx="573645" cy="573795"/>
              <a:chOff x="6373382" y="2169288"/>
              <a:chExt cx="764860" cy="765060"/>
            </a:xfrm>
          </p:grpSpPr>
          <p:sp>
            <p:nvSpPr>
              <p:cNvPr id="45"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6" name="Freeform: Shape 17"/>
              <p:cNvSpPr/>
              <p:nvPr/>
            </p:nvSpPr>
            <p:spPr bwMode="auto">
              <a:xfrm>
                <a:off x="6548708" y="2385035"/>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anchor="ctr"/>
              <a:lstStyle/>
              <a:p>
                <a:pPr algn="ctr"/>
                <a:endParaRPr>
                  <a:cs typeface="+mn-ea"/>
                  <a:sym typeface="+mn-lt"/>
                </a:endParaRPr>
              </a:p>
            </p:txBody>
          </p:sp>
        </p:grpSp>
      </p:grpSp>
      <p:grpSp>
        <p:nvGrpSpPr>
          <p:cNvPr id="61" name="组合 60"/>
          <p:cNvGrpSpPr/>
          <p:nvPr/>
        </p:nvGrpSpPr>
        <p:grpSpPr>
          <a:xfrm>
            <a:off x="4775249" y="2239074"/>
            <a:ext cx="3449081" cy="582069"/>
            <a:chOff x="4775248" y="2238279"/>
            <a:chExt cx="3449081" cy="582069"/>
          </a:xfrm>
        </p:grpSpPr>
        <p:grpSp>
          <p:nvGrpSpPr>
            <p:cNvPr id="6" name="Group 92"/>
            <p:cNvGrpSpPr/>
            <p:nvPr/>
          </p:nvGrpSpPr>
          <p:grpSpPr>
            <a:xfrm>
              <a:off x="5348893" y="2267532"/>
              <a:ext cx="2875436" cy="552816"/>
              <a:chOff x="7150697" y="3043003"/>
              <a:chExt cx="3833915" cy="737088"/>
            </a:xfrm>
          </p:grpSpPr>
          <p:sp>
            <p:nvSpPr>
              <p:cNvPr id="53" name="Rectangle 11"/>
              <p:cNvSpPr/>
              <p:nvPr/>
            </p:nvSpPr>
            <p:spPr>
              <a:xfrm>
                <a:off x="7150697" y="3043003"/>
                <a:ext cx="1529613" cy="372391"/>
              </a:xfrm>
              <a:prstGeom prst="rect">
                <a:avLst/>
              </a:prstGeom>
            </p:spPr>
            <p:txBody>
              <a:bodyPr wrap="none" lIns="109710" tIns="54855" rIns="109710" bIns="54855">
                <a:normAutofit fontScale="77500" lnSpcReduction="20000"/>
              </a:bodyPr>
              <a:lstStyle/>
              <a:p>
                <a:r>
                  <a:rPr lang="zh-CN" altLang="en-US" sz="1700" b="1">
                    <a:solidFill>
                      <a:schemeClr val="accent2"/>
                    </a:solidFill>
                    <a:cs typeface="+mn-ea"/>
                    <a:sym typeface="+mn-lt"/>
                  </a:rPr>
                  <a:t>标题文本预设</a:t>
                </a:r>
              </a:p>
            </p:txBody>
          </p:sp>
          <p:sp>
            <p:nvSpPr>
              <p:cNvPr id="54" name="TextBox 12"/>
              <p:cNvSpPr txBox="1"/>
              <p:nvPr/>
            </p:nvSpPr>
            <p:spPr>
              <a:xfrm>
                <a:off x="7150697" y="3415394"/>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11" name="Group 96"/>
            <p:cNvGrpSpPr/>
            <p:nvPr/>
          </p:nvGrpSpPr>
          <p:grpSpPr>
            <a:xfrm>
              <a:off x="4775248" y="2238279"/>
              <a:ext cx="573645" cy="573795"/>
              <a:chOff x="6377202" y="3049115"/>
              <a:chExt cx="764860" cy="765060"/>
            </a:xfrm>
          </p:grpSpPr>
          <p:sp>
            <p:nvSpPr>
              <p:cNvPr id="43" name="Oval 7"/>
              <p:cNvSpPr/>
              <p:nvPr/>
            </p:nvSpPr>
            <p:spPr bwMode="auto">
              <a:xfrm>
                <a:off x="6377202" y="3049115"/>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4" name="Freeform: Shape 18"/>
              <p:cNvSpPr/>
              <p:nvPr/>
            </p:nvSpPr>
            <p:spPr bwMode="auto">
              <a:xfrm>
                <a:off x="6593915" y="329819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p:spPr>
            <p:txBody>
              <a:bodyPr anchor="ctr"/>
              <a:lstStyle/>
              <a:p>
                <a:pPr algn="ctr"/>
                <a:endParaRPr>
                  <a:cs typeface="+mn-ea"/>
                  <a:sym typeface="+mn-lt"/>
                </a:endParaRPr>
              </a:p>
            </p:txBody>
          </p:sp>
        </p:grpSp>
      </p:grpSp>
      <p:grpSp>
        <p:nvGrpSpPr>
          <p:cNvPr id="59" name="组合 58"/>
          <p:cNvGrpSpPr/>
          <p:nvPr/>
        </p:nvGrpSpPr>
        <p:grpSpPr>
          <a:xfrm>
            <a:off x="1096493" y="1292884"/>
            <a:ext cx="2966740" cy="2969372"/>
            <a:chOff x="1096493" y="1292090"/>
            <a:chExt cx="2966740" cy="2969372"/>
          </a:xfrm>
        </p:grpSpPr>
        <p:grpSp>
          <p:nvGrpSpPr>
            <p:cNvPr id="12" name="Group 60"/>
            <p:cNvGrpSpPr/>
            <p:nvPr/>
          </p:nvGrpSpPr>
          <p:grpSpPr>
            <a:xfrm>
              <a:off x="1946950" y="1486875"/>
              <a:ext cx="2116283" cy="2774587"/>
              <a:chOff x="12795250" y="366713"/>
              <a:chExt cx="2738438" cy="3589337"/>
            </a:xfrm>
          </p:grpSpPr>
          <p:sp>
            <p:nvSpPr>
              <p:cNvPr id="23" name="Freeform: Shape 61"/>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p:spPr>
            <p:txBody>
              <a:bodyPr anchor="ctr"/>
              <a:lstStyle/>
              <a:p>
                <a:pPr algn="ctr"/>
                <a:endParaRPr>
                  <a:cs typeface="+mn-ea"/>
                  <a:sym typeface="+mn-lt"/>
                </a:endParaRPr>
              </a:p>
            </p:txBody>
          </p:sp>
          <p:sp>
            <p:nvSpPr>
              <p:cNvPr id="24" name="Freeform: Shape 62"/>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p:spPr>
            <p:txBody>
              <a:bodyPr anchor="ctr"/>
              <a:lstStyle/>
              <a:p>
                <a:pPr algn="ctr"/>
                <a:endParaRPr>
                  <a:cs typeface="+mn-ea"/>
                  <a:sym typeface="+mn-lt"/>
                </a:endParaRPr>
              </a:p>
            </p:txBody>
          </p:sp>
          <p:sp>
            <p:nvSpPr>
              <p:cNvPr id="25" name="Freeform: Shape 64"/>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p:spPr>
            <p:txBody>
              <a:bodyPr anchor="ctr"/>
              <a:lstStyle/>
              <a:p>
                <a:pPr algn="ctr"/>
                <a:endParaRPr>
                  <a:cs typeface="+mn-ea"/>
                  <a:sym typeface="+mn-lt"/>
                </a:endParaRPr>
              </a:p>
            </p:txBody>
          </p:sp>
          <p:sp>
            <p:nvSpPr>
              <p:cNvPr id="26" name="Freeform: Shape 65"/>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p:spPr>
            <p:txBody>
              <a:bodyPr anchor="ctr"/>
              <a:lstStyle/>
              <a:p>
                <a:pPr algn="ctr"/>
                <a:endParaRPr>
                  <a:cs typeface="+mn-ea"/>
                  <a:sym typeface="+mn-lt"/>
                </a:endParaRPr>
              </a:p>
            </p:txBody>
          </p:sp>
          <p:sp>
            <p:nvSpPr>
              <p:cNvPr id="27" name="Freeform: Shape 66"/>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p:spPr>
            <p:txBody>
              <a:bodyPr anchor="ctr"/>
              <a:lstStyle/>
              <a:p>
                <a:pPr algn="ctr"/>
                <a:endParaRPr>
                  <a:cs typeface="+mn-ea"/>
                  <a:sym typeface="+mn-lt"/>
                </a:endParaRPr>
              </a:p>
            </p:txBody>
          </p:sp>
          <p:sp>
            <p:nvSpPr>
              <p:cNvPr id="28" name="Rectangle 67"/>
              <p:cNvSpPr/>
              <p:nvPr/>
            </p:nvSpPr>
            <p:spPr bwMode="auto">
              <a:xfrm>
                <a:off x="14228763" y="3360738"/>
                <a:ext cx="868363" cy="107950"/>
              </a:xfrm>
              <a:prstGeom prst="rect">
                <a:avLst/>
              </a:prstGeom>
              <a:solidFill>
                <a:schemeClr val="tx2">
                  <a:lumMod val="60000"/>
                  <a:lumOff val="40000"/>
                </a:schemeClr>
              </a:solidFill>
              <a:ln>
                <a:noFill/>
              </a:ln>
            </p:spPr>
            <p:txBody>
              <a:bodyPr anchor="ctr"/>
              <a:lstStyle/>
              <a:p>
                <a:pPr algn="ctr"/>
                <a:endParaRPr>
                  <a:cs typeface="+mn-ea"/>
                  <a:sym typeface="+mn-lt"/>
                </a:endParaRPr>
              </a:p>
            </p:txBody>
          </p:sp>
          <p:sp>
            <p:nvSpPr>
              <p:cNvPr id="29" name="Rectangle 68"/>
              <p:cNvSpPr/>
              <p:nvPr/>
            </p:nvSpPr>
            <p:spPr bwMode="auto">
              <a:xfrm>
                <a:off x="13214350" y="1423988"/>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0" name="Rectangle 69"/>
              <p:cNvSpPr/>
              <p:nvPr/>
            </p:nvSpPr>
            <p:spPr bwMode="auto">
              <a:xfrm>
                <a:off x="13214350" y="1619250"/>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1" name="Rectangle 70"/>
              <p:cNvSpPr/>
              <p:nvPr/>
            </p:nvSpPr>
            <p:spPr bwMode="auto">
              <a:xfrm>
                <a:off x="13214350" y="1822450"/>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2" name="Rectangle 71"/>
              <p:cNvSpPr/>
              <p:nvPr/>
            </p:nvSpPr>
            <p:spPr bwMode="auto">
              <a:xfrm>
                <a:off x="13214350" y="2019300"/>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3" name="Rectangle 72"/>
              <p:cNvSpPr/>
              <p:nvPr/>
            </p:nvSpPr>
            <p:spPr bwMode="auto">
              <a:xfrm>
                <a:off x="13214350" y="2220913"/>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4" name="Rectangle 73"/>
              <p:cNvSpPr/>
              <p:nvPr/>
            </p:nvSpPr>
            <p:spPr bwMode="auto">
              <a:xfrm>
                <a:off x="13214350" y="2424113"/>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5" name="Rectangle 74"/>
              <p:cNvSpPr/>
              <p:nvPr/>
            </p:nvSpPr>
            <p:spPr bwMode="auto">
              <a:xfrm>
                <a:off x="13214350" y="2619375"/>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6" name="Rectangle 75"/>
              <p:cNvSpPr/>
              <p:nvPr/>
            </p:nvSpPr>
            <p:spPr bwMode="auto">
              <a:xfrm>
                <a:off x="13214350" y="2822575"/>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7" name="Rectangle 76"/>
              <p:cNvSpPr/>
              <p:nvPr/>
            </p:nvSpPr>
            <p:spPr bwMode="auto">
              <a:xfrm>
                <a:off x="13214350" y="3025775"/>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8" name="Rectangle 77"/>
              <p:cNvSpPr/>
              <p:nvPr/>
            </p:nvSpPr>
            <p:spPr bwMode="auto">
              <a:xfrm>
                <a:off x="13511213" y="1006475"/>
                <a:ext cx="1325563" cy="106362"/>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39" name="Freeform: Shape 78"/>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p:spPr>
            <p:txBody>
              <a:bodyPr anchor="ctr"/>
              <a:lstStyle/>
              <a:p>
                <a:pPr algn="ctr"/>
                <a:endParaRPr>
                  <a:cs typeface="+mn-ea"/>
                  <a:sym typeface="+mn-lt"/>
                </a:endParaRPr>
              </a:p>
            </p:txBody>
          </p:sp>
          <p:sp>
            <p:nvSpPr>
              <p:cNvPr id="40" name="Freeform: Shape 79"/>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p:spPr>
            <p:txBody>
              <a:bodyPr anchor="ctr"/>
              <a:lstStyle/>
              <a:p>
                <a:pPr algn="ctr"/>
                <a:endParaRPr>
                  <a:cs typeface="+mn-ea"/>
                  <a:sym typeface="+mn-lt"/>
                </a:endParaRPr>
              </a:p>
            </p:txBody>
          </p:sp>
          <p:sp>
            <p:nvSpPr>
              <p:cNvPr id="41" name="Freeform: Shape 80"/>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p:spPr>
            <p:txBody>
              <a:bodyPr anchor="ctr"/>
              <a:lstStyle/>
              <a:p>
                <a:pPr algn="ctr"/>
                <a:endParaRPr>
                  <a:cs typeface="+mn-ea"/>
                  <a:sym typeface="+mn-lt"/>
                </a:endParaRPr>
              </a:p>
            </p:txBody>
          </p:sp>
          <p:sp>
            <p:nvSpPr>
              <p:cNvPr id="42" name="Rectangle 81"/>
              <p:cNvSpPr/>
              <p:nvPr/>
            </p:nvSpPr>
            <p:spPr bwMode="auto">
              <a:xfrm>
                <a:off x="13682662" y="366713"/>
                <a:ext cx="944563" cy="290512"/>
              </a:xfrm>
              <a:prstGeom prst="rect">
                <a:avLst/>
              </a:prstGeom>
              <a:solidFill>
                <a:schemeClr val="tx2"/>
              </a:solidFill>
              <a:ln>
                <a:noFill/>
              </a:ln>
            </p:spPr>
            <p:txBody>
              <a:bodyPr anchor="ctr"/>
              <a:lstStyle/>
              <a:p>
                <a:pPr algn="ctr"/>
                <a:endParaRPr>
                  <a:cs typeface="+mn-ea"/>
                  <a:sym typeface="+mn-lt"/>
                </a:endParaRPr>
              </a:p>
            </p:txBody>
          </p:sp>
        </p:grpSp>
        <p:grpSp>
          <p:nvGrpSpPr>
            <p:cNvPr id="13" name="Group 82"/>
            <p:cNvGrpSpPr/>
            <p:nvPr/>
          </p:nvGrpSpPr>
          <p:grpSpPr>
            <a:xfrm>
              <a:off x="2621498" y="1292090"/>
              <a:ext cx="742587" cy="402073"/>
              <a:chOff x="17801829" y="5891398"/>
              <a:chExt cx="954592" cy="516864"/>
            </a:xfrm>
            <a:solidFill>
              <a:schemeClr val="tx2">
                <a:lumMod val="60000"/>
                <a:lumOff val="40000"/>
              </a:schemeClr>
            </a:solidFill>
          </p:grpSpPr>
          <p:sp>
            <p:nvSpPr>
              <p:cNvPr id="21" name="Freeform: Shape 83"/>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p:spPr>
            <p:txBody>
              <a:bodyPr anchor="ctr"/>
              <a:lstStyle/>
              <a:p>
                <a:pPr algn="ctr"/>
                <a:endParaRPr>
                  <a:cs typeface="+mn-ea"/>
                  <a:sym typeface="+mn-lt"/>
                </a:endParaRPr>
              </a:p>
            </p:txBody>
          </p:sp>
          <p:sp>
            <p:nvSpPr>
              <p:cNvPr id="22" name="Oval 84"/>
              <p:cNvSpPr/>
              <p:nvPr/>
            </p:nvSpPr>
            <p:spPr bwMode="auto">
              <a:xfrm>
                <a:off x="18167266" y="5973356"/>
                <a:ext cx="229951" cy="230011"/>
              </a:xfrm>
              <a:prstGeom prst="ellipse">
                <a:avLst/>
              </a:prstGeom>
              <a:grpFill/>
              <a:ln>
                <a:noFill/>
              </a:ln>
            </p:spPr>
            <p:txBody>
              <a:bodyPr anchor="ctr"/>
              <a:lstStyle/>
              <a:p>
                <a:pPr algn="ctr"/>
                <a:endParaRPr>
                  <a:cs typeface="+mn-ea"/>
                  <a:sym typeface="+mn-lt"/>
                </a:endParaRPr>
              </a:p>
            </p:txBody>
          </p:sp>
        </p:grpSp>
        <p:grpSp>
          <p:nvGrpSpPr>
            <p:cNvPr id="14" name="Group 85"/>
            <p:cNvGrpSpPr/>
            <p:nvPr/>
          </p:nvGrpSpPr>
          <p:grpSpPr>
            <a:xfrm rot="1080935">
              <a:off x="1096493" y="1970883"/>
              <a:ext cx="1994506" cy="710956"/>
              <a:chOff x="485775" y="495300"/>
              <a:chExt cx="5238750" cy="1866901"/>
            </a:xfrm>
          </p:grpSpPr>
          <p:sp>
            <p:nvSpPr>
              <p:cNvPr id="15" name="Freeform: Shape 86"/>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p:spPr>
            <p:txBody>
              <a:bodyPr anchor="ctr"/>
              <a:lstStyle/>
              <a:p>
                <a:pPr algn="ctr"/>
                <a:endParaRPr>
                  <a:cs typeface="+mn-ea"/>
                  <a:sym typeface="+mn-lt"/>
                </a:endParaRPr>
              </a:p>
            </p:txBody>
          </p:sp>
          <p:sp>
            <p:nvSpPr>
              <p:cNvPr id="16" name="Freeform: Shape 87"/>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1"/>
              </a:solidFill>
              <a:ln>
                <a:noFill/>
              </a:ln>
            </p:spPr>
            <p:txBody>
              <a:bodyPr anchor="ctr"/>
              <a:lstStyle/>
              <a:p>
                <a:pPr algn="ctr"/>
                <a:endParaRPr>
                  <a:cs typeface="+mn-ea"/>
                  <a:sym typeface="+mn-lt"/>
                </a:endParaRPr>
              </a:p>
            </p:txBody>
          </p:sp>
          <p:sp>
            <p:nvSpPr>
              <p:cNvPr id="17" name="Freeform: Shape 88"/>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p:spPr>
            <p:txBody>
              <a:bodyPr anchor="ctr"/>
              <a:lstStyle/>
              <a:p>
                <a:pPr algn="ctr"/>
                <a:endParaRPr>
                  <a:cs typeface="+mn-ea"/>
                  <a:sym typeface="+mn-lt"/>
                </a:endParaRPr>
              </a:p>
            </p:txBody>
          </p:sp>
          <p:sp>
            <p:nvSpPr>
              <p:cNvPr id="18" name="Freeform: Shape 89"/>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p:spPr>
            <p:txBody>
              <a:bodyPr anchor="ctr"/>
              <a:lstStyle/>
              <a:p>
                <a:pPr algn="ctr"/>
                <a:endParaRPr>
                  <a:cs typeface="+mn-ea"/>
                  <a:sym typeface="+mn-lt"/>
                </a:endParaRPr>
              </a:p>
            </p:txBody>
          </p:sp>
          <p:sp>
            <p:nvSpPr>
              <p:cNvPr id="19" name="Freeform: Shape 90"/>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p:spPr>
            <p:txBody>
              <a:bodyPr anchor="ctr"/>
              <a:lstStyle/>
              <a:p>
                <a:pPr algn="ctr"/>
                <a:endParaRPr>
                  <a:cs typeface="+mn-ea"/>
                  <a:sym typeface="+mn-lt"/>
                </a:endParaRPr>
              </a:p>
            </p:txBody>
          </p:sp>
          <p:sp>
            <p:nvSpPr>
              <p:cNvPr id="20" name="Freeform: Shape 91"/>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p:spPr>
            <p:txBody>
              <a:bodyPr anchor="ctr"/>
              <a:lstStyle/>
              <a:p>
                <a:pPr algn="ctr"/>
                <a:endParaRPr>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80">
                                          <p:stCondLst>
                                            <p:cond delay="0"/>
                                          </p:stCondLst>
                                        </p:cTn>
                                        <p:tgtEl>
                                          <p:spTgt spid="63"/>
                                        </p:tgtEl>
                                      </p:cBhvr>
                                    </p:animEffect>
                                    <p:anim calcmode="lin" valueType="num">
                                      <p:cBhvr>
                                        <p:cTn id="1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9" dur="26">
                                          <p:stCondLst>
                                            <p:cond delay="650"/>
                                          </p:stCondLst>
                                        </p:cTn>
                                        <p:tgtEl>
                                          <p:spTgt spid="63"/>
                                        </p:tgtEl>
                                      </p:cBhvr>
                                      <p:to x="100000" y="60000"/>
                                    </p:animScale>
                                    <p:animScale>
                                      <p:cBhvr>
                                        <p:cTn id="20" dur="166" decel="50000">
                                          <p:stCondLst>
                                            <p:cond delay="676"/>
                                          </p:stCondLst>
                                        </p:cTn>
                                        <p:tgtEl>
                                          <p:spTgt spid="63"/>
                                        </p:tgtEl>
                                      </p:cBhvr>
                                      <p:to x="100000" y="100000"/>
                                    </p:animScale>
                                    <p:animScale>
                                      <p:cBhvr>
                                        <p:cTn id="21" dur="26">
                                          <p:stCondLst>
                                            <p:cond delay="1312"/>
                                          </p:stCondLst>
                                        </p:cTn>
                                        <p:tgtEl>
                                          <p:spTgt spid="63"/>
                                        </p:tgtEl>
                                      </p:cBhvr>
                                      <p:to x="100000" y="80000"/>
                                    </p:animScale>
                                    <p:animScale>
                                      <p:cBhvr>
                                        <p:cTn id="22" dur="166" decel="50000">
                                          <p:stCondLst>
                                            <p:cond delay="1338"/>
                                          </p:stCondLst>
                                        </p:cTn>
                                        <p:tgtEl>
                                          <p:spTgt spid="63"/>
                                        </p:tgtEl>
                                      </p:cBhvr>
                                      <p:to x="100000" y="100000"/>
                                    </p:animScale>
                                    <p:animScale>
                                      <p:cBhvr>
                                        <p:cTn id="23" dur="26">
                                          <p:stCondLst>
                                            <p:cond delay="1642"/>
                                          </p:stCondLst>
                                        </p:cTn>
                                        <p:tgtEl>
                                          <p:spTgt spid="63"/>
                                        </p:tgtEl>
                                      </p:cBhvr>
                                      <p:to x="100000" y="90000"/>
                                    </p:animScale>
                                    <p:animScale>
                                      <p:cBhvr>
                                        <p:cTn id="24" dur="166" decel="50000">
                                          <p:stCondLst>
                                            <p:cond delay="1668"/>
                                          </p:stCondLst>
                                        </p:cTn>
                                        <p:tgtEl>
                                          <p:spTgt spid="63"/>
                                        </p:tgtEl>
                                      </p:cBhvr>
                                      <p:to x="100000" y="100000"/>
                                    </p:animScale>
                                    <p:animScale>
                                      <p:cBhvr>
                                        <p:cTn id="25" dur="26">
                                          <p:stCondLst>
                                            <p:cond delay="1808"/>
                                          </p:stCondLst>
                                        </p:cTn>
                                        <p:tgtEl>
                                          <p:spTgt spid="63"/>
                                        </p:tgtEl>
                                      </p:cBhvr>
                                      <p:to x="100000" y="95000"/>
                                    </p:animScale>
                                    <p:animScale>
                                      <p:cBhvr>
                                        <p:cTn id="26" dur="166" decel="50000">
                                          <p:stCondLst>
                                            <p:cond delay="1834"/>
                                          </p:stCondLst>
                                        </p:cTn>
                                        <p:tgtEl>
                                          <p:spTgt spid="63"/>
                                        </p:tgtEl>
                                      </p:cBhvr>
                                      <p:to x="100000" y="100000"/>
                                    </p:animScale>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80">
                                          <p:stCondLst>
                                            <p:cond delay="0"/>
                                          </p:stCondLst>
                                        </p:cTn>
                                        <p:tgtEl>
                                          <p:spTgt spid="62"/>
                                        </p:tgtEl>
                                      </p:cBhvr>
                                    </p:animEffect>
                                    <p:anim calcmode="lin" valueType="num">
                                      <p:cBhvr>
                                        <p:cTn id="3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6" dur="26">
                                          <p:stCondLst>
                                            <p:cond delay="650"/>
                                          </p:stCondLst>
                                        </p:cTn>
                                        <p:tgtEl>
                                          <p:spTgt spid="62"/>
                                        </p:tgtEl>
                                      </p:cBhvr>
                                      <p:to x="100000" y="60000"/>
                                    </p:animScale>
                                    <p:animScale>
                                      <p:cBhvr>
                                        <p:cTn id="37" dur="166" decel="50000">
                                          <p:stCondLst>
                                            <p:cond delay="676"/>
                                          </p:stCondLst>
                                        </p:cTn>
                                        <p:tgtEl>
                                          <p:spTgt spid="62"/>
                                        </p:tgtEl>
                                      </p:cBhvr>
                                      <p:to x="100000" y="100000"/>
                                    </p:animScale>
                                    <p:animScale>
                                      <p:cBhvr>
                                        <p:cTn id="38" dur="26">
                                          <p:stCondLst>
                                            <p:cond delay="1312"/>
                                          </p:stCondLst>
                                        </p:cTn>
                                        <p:tgtEl>
                                          <p:spTgt spid="62"/>
                                        </p:tgtEl>
                                      </p:cBhvr>
                                      <p:to x="100000" y="80000"/>
                                    </p:animScale>
                                    <p:animScale>
                                      <p:cBhvr>
                                        <p:cTn id="39" dur="166" decel="50000">
                                          <p:stCondLst>
                                            <p:cond delay="1338"/>
                                          </p:stCondLst>
                                        </p:cTn>
                                        <p:tgtEl>
                                          <p:spTgt spid="62"/>
                                        </p:tgtEl>
                                      </p:cBhvr>
                                      <p:to x="100000" y="100000"/>
                                    </p:animScale>
                                    <p:animScale>
                                      <p:cBhvr>
                                        <p:cTn id="40" dur="26">
                                          <p:stCondLst>
                                            <p:cond delay="1642"/>
                                          </p:stCondLst>
                                        </p:cTn>
                                        <p:tgtEl>
                                          <p:spTgt spid="62"/>
                                        </p:tgtEl>
                                      </p:cBhvr>
                                      <p:to x="100000" y="90000"/>
                                    </p:animScale>
                                    <p:animScale>
                                      <p:cBhvr>
                                        <p:cTn id="41" dur="166" decel="50000">
                                          <p:stCondLst>
                                            <p:cond delay="1668"/>
                                          </p:stCondLst>
                                        </p:cTn>
                                        <p:tgtEl>
                                          <p:spTgt spid="62"/>
                                        </p:tgtEl>
                                      </p:cBhvr>
                                      <p:to x="100000" y="100000"/>
                                    </p:animScale>
                                    <p:animScale>
                                      <p:cBhvr>
                                        <p:cTn id="42" dur="26">
                                          <p:stCondLst>
                                            <p:cond delay="1808"/>
                                          </p:stCondLst>
                                        </p:cTn>
                                        <p:tgtEl>
                                          <p:spTgt spid="62"/>
                                        </p:tgtEl>
                                      </p:cBhvr>
                                      <p:to x="100000" y="95000"/>
                                    </p:animScale>
                                    <p:animScale>
                                      <p:cBhvr>
                                        <p:cTn id="43" dur="166" decel="50000">
                                          <p:stCondLst>
                                            <p:cond delay="1834"/>
                                          </p:stCondLst>
                                        </p:cTn>
                                        <p:tgtEl>
                                          <p:spTgt spid="62"/>
                                        </p:tgtEl>
                                      </p:cBhvr>
                                      <p:to x="100000" y="100000"/>
                                    </p:animScale>
                                  </p:childTnLst>
                                </p:cTn>
                              </p:par>
                            </p:childTnLst>
                          </p:cTn>
                        </p:par>
                        <p:par>
                          <p:cTn id="44" fill="hold">
                            <p:stCondLst>
                              <p:cond delay="4500"/>
                            </p:stCondLst>
                            <p:childTnLst>
                              <p:par>
                                <p:cTn id="45" presetID="26"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80">
                                          <p:stCondLst>
                                            <p:cond delay="0"/>
                                          </p:stCondLst>
                                        </p:cTn>
                                        <p:tgtEl>
                                          <p:spTgt spid="61"/>
                                        </p:tgtEl>
                                      </p:cBhvr>
                                    </p:animEffect>
                                    <p:anim calcmode="lin" valueType="num">
                                      <p:cBhvr>
                                        <p:cTn id="4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53" dur="26">
                                          <p:stCondLst>
                                            <p:cond delay="650"/>
                                          </p:stCondLst>
                                        </p:cTn>
                                        <p:tgtEl>
                                          <p:spTgt spid="61"/>
                                        </p:tgtEl>
                                      </p:cBhvr>
                                      <p:to x="100000" y="60000"/>
                                    </p:animScale>
                                    <p:animScale>
                                      <p:cBhvr>
                                        <p:cTn id="54" dur="166" decel="50000">
                                          <p:stCondLst>
                                            <p:cond delay="676"/>
                                          </p:stCondLst>
                                        </p:cTn>
                                        <p:tgtEl>
                                          <p:spTgt spid="61"/>
                                        </p:tgtEl>
                                      </p:cBhvr>
                                      <p:to x="100000" y="100000"/>
                                    </p:animScale>
                                    <p:animScale>
                                      <p:cBhvr>
                                        <p:cTn id="55" dur="26">
                                          <p:stCondLst>
                                            <p:cond delay="1312"/>
                                          </p:stCondLst>
                                        </p:cTn>
                                        <p:tgtEl>
                                          <p:spTgt spid="61"/>
                                        </p:tgtEl>
                                      </p:cBhvr>
                                      <p:to x="100000" y="80000"/>
                                    </p:animScale>
                                    <p:animScale>
                                      <p:cBhvr>
                                        <p:cTn id="56" dur="166" decel="50000">
                                          <p:stCondLst>
                                            <p:cond delay="1338"/>
                                          </p:stCondLst>
                                        </p:cTn>
                                        <p:tgtEl>
                                          <p:spTgt spid="61"/>
                                        </p:tgtEl>
                                      </p:cBhvr>
                                      <p:to x="100000" y="100000"/>
                                    </p:animScale>
                                    <p:animScale>
                                      <p:cBhvr>
                                        <p:cTn id="57" dur="26">
                                          <p:stCondLst>
                                            <p:cond delay="1642"/>
                                          </p:stCondLst>
                                        </p:cTn>
                                        <p:tgtEl>
                                          <p:spTgt spid="61"/>
                                        </p:tgtEl>
                                      </p:cBhvr>
                                      <p:to x="100000" y="90000"/>
                                    </p:animScale>
                                    <p:animScale>
                                      <p:cBhvr>
                                        <p:cTn id="58" dur="166" decel="50000">
                                          <p:stCondLst>
                                            <p:cond delay="1668"/>
                                          </p:stCondLst>
                                        </p:cTn>
                                        <p:tgtEl>
                                          <p:spTgt spid="61"/>
                                        </p:tgtEl>
                                      </p:cBhvr>
                                      <p:to x="100000" y="100000"/>
                                    </p:animScale>
                                    <p:animScale>
                                      <p:cBhvr>
                                        <p:cTn id="59" dur="26">
                                          <p:stCondLst>
                                            <p:cond delay="1808"/>
                                          </p:stCondLst>
                                        </p:cTn>
                                        <p:tgtEl>
                                          <p:spTgt spid="61"/>
                                        </p:tgtEl>
                                      </p:cBhvr>
                                      <p:to x="100000" y="95000"/>
                                    </p:animScale>
                                    <p:animScale>
                                      <p:cBhvr>
                                        <p:cTn id="60" dur="166" decel="50000">
                                          <p:stCondLst>
                                            <p:cond delay="1834"/>
                                          </p:stCondLst>
                                        </p:cTn>
                                        <p:tgtEl>
                                          <p:spTgt spid="61"/>
                                        </p:tgtEl>
                                      </p:cBhvr>
                                      <p:to x="100000" y="100000"/>
                                    </p:animScale>
                                  </p:childTnLst>
                                </p:cTn>
                              </p:par>
                            </p:childTnLst>
                          </p:cTn>
                        </p:par>
                        <p:par>
                          <p:cTn id="61" fill="hold">
                            <p:stCondLst>
                              <p:cond delay="6500"/>
                            </p:stCondLst>
                            <p:childTnLst>
                              <p:par>
                                <p:cTn id="62" presetID="26"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down)">
                                      <p:cBhvr>
                                        <p:cTn id="64" dur="580">
                                          <p:stCondLst>
                                            <p:cond delay="0"/>
                                          </p:stCondLst>
                                        </p:cTn>
                                        <p:tgtEl>
                                          <p:spTgt spid="60"/>
                                        </p:tgtEl>
                                      </p:cBhvr>
                                    </p:animEffect>
                                    <p:anim calcmode="lin" valueType="num">
                                      <p:cBhvr>
                                        <p:cTn id="6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70" dur="26">
                                          <p:stCondLst>
                                            <p:cond delay="650"/>
                                          </p:stCondLst>
                                        </p:cTn>
                                        <p:tgtEl>
                                          <p:spTgt spid="60"/>
                                        </p:tgtEl>
                                      </p:cBhvr>
                                      <p:to x="100000" y="60000"/>
                                    </p:animScale>
                                    <p:animScale>
                                      <p:cBhvr>
                                        <p:cTn id="71" dur="166" decel="50000">
                                          <p:stCondLst>
                                            <p:cond delay="676"/>
                                          </p:stCondLst>
                                        </p:cTn>
                                        <p:tgtEl>
                                          <p:spTgt spid="60"/>
                                        </p:tgtEl>
                                      </p:cBhvr>
                                      <p:to x="100000" y="100000"/>
                                    </p:animScale>
                                    <p:animScale>
                                      <p:cBhvr>
                                        <p:cTn id="72" dur="26">
                                          <p:stCondLst>
                                            <p:cond delay="1312"/>
                                          </p:stCondLst>
                                        </p:cTn>
                                        <p:tgtEl>
                                          <p:spTgt spid="60"/>
                                        </p:tgtEl>
                                      </p:cBhvr>
                                      <p:to x="100000" y="80000"/>
                                    </p:animScale>
                                    <p:animScale>
                                      <p:cBhvr>
                                        <p:cTn id="73" dur="166" decel="50000">
                                          <p:stCondLst>
                                            <p:cond delay="1338"/>
                                          </p:stCondLst>
                                        </p:cTn>
                                        <p:tgtEl>
                                          <p:spTgt spid="60"/>
                                        </p:tgtEl>
                                      </p:cBhvr>
                                      <p:to x="100000" y="100000"/>
                                    </p:animScale>
                                    <p:animScale>
                                      <p:cBhvr>
                                        <p:cTn id="74" dur="26">
                                          <p:stCondLst>
                                            <p:cond delay="1642"/>
                                          </p:stCondLst>
                                        </p:cTn>
                                        <p:tgtEl>
                                          <p:spTgt spid="60"/>
                                        </p:tgtEl>
                                      </p:cBhvr>
                                      <p:to x="100000" y="90000"/>
                                    </p:animScale>
                                    <p:animScale>
                                      <p:cBhvr>
                                        <p:cTn id="75" dur="166" decel="50000">
                                          <p:stCondLst>
                                            <p:cond delay="1668"/>
                                          </p:stCondLst>
                                        </p:cTn>
                                        <p:tgtEl>
                                          <p:spTgt spid="60"/>
                                        </p:tgtEl>
                                      </p:cBhvr>
                                      <p:to x="100000" y="100000"/>
                                    </p:animScale>
                                    <p:animScale>
                                      <p:cBhvr>
                                        <p:cTn id="76" dur="26">
                                          <p:stCondLst>
                                            <p:cond delay="1808"/>
                                          </p:stCondLst>
                                        </p:cTn>
                                        <p:tgtEl>
                                          <p:spTgt spid="60"/>
                                        </p:tgtEl>
                                      </p:cBhvr>
                                      <p:to x="100000" y="95000"/>
                                    </p:animScale>
                                    <p:animScale>
                                      <p:cBhvr>
                                        <p:cTn id="7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781307" y="1372701"/>
            <a:ext cx="1879128" cy="1371600"/>
          </a:xfrm>
          <a:prstGeom prst="parallelogram">
            <a:avLst>
              <a:gd name="adj" fmla="val 0"/>
            </a:avLst>
          </a:prstGeom>
          <a:blipFill>
            <a:blip r:embed="rId3"/>
            <a:stretch>
              <a:fillRect t="-9663" r="-6162" b="-22213"/>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12" name="平行四边形 11"/>
          <p:cNvSpPr/>
          <p:nvPr/>
        </p:nvSpPr>
        <p:spPr>
          <a:xfrm>
            <a:off x="3505452" y="1372700"/>
            <a:ext cx="1900771" cy="1371601"/>
          </a:xfrm>
          <a:prstGeom prst="parallelogram">
            <a:avLst>
              <a:gd name="adj" fmla="val 0"/>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13" name="平行四边形 12"/>
          <p:cNvSpPr/>
          <p:nvPr/>
        </p:nvSpPr>
        <p:spPr>
          <a:xfrm>
            <a:off x="6204692" y="1372700"/>
            <a:ext cx="1900771" cy="1371601"/>
          </a:xfrm>
          <a:prstGeom prst="parallelogram">
            <a:avLst>
              <a:gd name="adj" fmla="val 0"/>
            </a:avLst>
          </a:prstGeom>
          <a:blipFill>
            <a:blip r:embed="rId5"/>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panose="020B0503020204020204" pitchFamily="34" charset="-122"/>
            </a:endParaRPr>
          </a:p>
        </p:txBody>
      </p:sp>
      <p:sp>
        <p:nvSpPr>
          <p:cNvPr id="20" name="矩形 9"/>
          <p:cNvSpPr>
            <a:spLocks noChangeArrowheads="1"/>
          </p:cNvSpPr>
          <p:nvPr/>
        </p:nvSpPr>
        <p:spPr bwMode="auto">
          <a:xfrm>
            <a:off x="622249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添加标题文字</a:t>
            </a:r>
          </a:p>
        </p:txBody>
      </p:sp>
      <p:grpSp>
        <p:nvGrpSpPr>
          <p:cNvPr id="3" name="组合 20"/>
          <p:cNvGrpSpPr/>
          <p:nvPr/>
        </p:nvGrpSpPr>
        <p:grpSpPr>
          <a:xfrm>
            <a:off x="6210290" y="3293953"/>
            <a:ext cx="1231543" cy="253906"/>
            <a:chOff x="6401594" y="3274594"/>
            <a:chExt cx="1231756" cy="253908"/>
          </a:xfrm>
        </p:grpSpPr>
        <p:sp>
          <p:nvSpPr>
            <p:cNvPr id="22" name="圆角矩形 21"/>
            <p:cNvSpPr/>
            <p:nvPr/>
          </p:nvSpPr>
          <p:spPr>
            <a:xfrm>
              <a:off x="6401594" y="3274594"/>
              <a:ext cx="1231756" cy="253906"/>
            </a:xfrm>
            <a:prstGeom prst="roundRect">
              <a:avLst>
                <a:gd name="adj" fmla="val 416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panose="020B0503020204020204" pitchFamily="34" charset="-122"/>
              </a:endParaRPr>
            </a:p>
          </p:txBody>
        </p:sp>
        <p:sp>
          <p:nvSpPr>
            <p:cNvPr id="23"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4" name="矩形 1"/>
          <p:cNvSpPr>
            <a:spLocks noChangeArrowheads="1"/>
          </p:cNvSpPr>
          <p:nvPr/>
        </p:nvSpPr>
        <p:spPr bwMode="auto">
          <a:xfrm>
            <a:off x="6134105"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9"/>
          <p:cNvSpPr>
            <a:spLocks noChangeArrowheads="1"/>
          </p:cNvSpPr>
          <p:nvPr/>
        </p:nvSpPr>
        <p:spPr bwMode="auto">
          <a:xfrm>
            <a:off x="352193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添加标题文字</a:t>
            </a:r>
          </a:p>
        </p:txBody>
      </p:sp>
      <p:grpSp>
        <p:nvGrpSpPr>
          <p:cNvPr id="4" name="组合 25"/>
          <p:cNvGrpSpPr/>
          <p:nvPr/>
        </p:nvGrpSpPr>
        <p:grpSpPr>
          <a:xfrm>
            <a:off x="3509729" y="3293953"/>
            <a:ext cx="1231543" cy="253906"/>
            <a:chOff x="6401594" y="3274594"/>
            <a:chExt cx="1231756" cy="253908"/>
          </a:xfrm>
        </p:grpSpPr>
        <p:sp>
          <p:nvSpPr>
            <p:cNvPr id="27" name="圆角矩形 26"/>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panose="020B0503020204020204" pitchFamily="34" charset="-122"/>
              </a:endParaRPr>
            </a:p>
          </p:txBody>
        </p:sp>
        <p:sp>
          <p:nvSpPr>
            <p:cNvPr id="28"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29" name="矩形 1"/>
          <p:cNvSpPr>
            <a:spLocks noChangeArrowheads="1"/>
          </p:cNvSpPr>
          <p:nvPr/>
        </p:nvSpPr>
        <p:spPr bwMode="auto">
          <a:xfrm>
            <a:off x="3433545"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矩形 9"/>
          <p:cNvSpPr>
            <a:spLocks noChangeArrowheads="1"/>
          </p:cNvSpPr>
          <p:nvPr/>
        </p:nvSpPr>
        <p:spPr bwMode="auto">
          <a:xfrm>
            <a:off x="831962"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添加标题文字</a:t>
            </a:r>
          </a:p>
        </p:txBody>
      </p:sp>
      <p:grpSp>
        <p:nvGrpSpPr>
          <p:cNvPr id="5" name="组合 30"/>
          <p:cNvGrpSpPr/>
          <p:nvPr/>
        </p:nvGrpSpPr>
        <p:grpSpPr>
          <a:xfrm>
            <a:off x="819762" y="3293953"/>
            <a:ext cx="1231543" cy="253906"/>
            <a:chOff x="6401594" y="3274594"/>
            <a:chExt cx="1231756" cy="253908"/>
          </a:xfrm>
        </p:grpSpPr>
        <p:sp>
          <p:nvSpPr>
            <p:cNvPr id="32" name="圆角矩形 3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panose="020B0503020204020204" pitchFamily="34" charset="-122"/>
              </a:endParaRPr>
            </a:p>
          </p:txBody>
        </p:sp>
        <p:sp>
          <p:nvSpPr>
            <p:cNvPr id="33" name="矩形 9"/>
            <p:cNvSpPr>
              <a:spLocks noChangeArrowheads="1"/>
            </p:cNvSpPr>
            <p:nvPr/>
          </p:nvSpPr>
          <p:spPr bwMode="auto">
            <a:xfrm>
              <a:off x="6477794" y="3274594"/>
              <a:ext cx="1052320" cy="2539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添加详细文字</a:t>
              </a:r>
            </a:p>
          </p:txBody>
        </p:sp>
      </p:grpSp>
      <p:sp>
        <p:nvSpPr>
          <p:cNvPr id="34" name="矩形 1"/>
          <p:cNvSpPr>
            <a:spLocks noChangeArrowheads="1"/>
          </p:cNvSpPr>
          <p:nvPr/>
        </p:nvSpPr>
        <p:spPr bwMode="auto">
          <a:xfrm>
            <a:off x="743578"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1200"/>
                            </p:stCondLst>
                            <p:childTnLst>
                              <p:par>
                                <p:cTn id="24" presetID="16" presetClass="entr" presetSubtype="2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17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2200"/>
                            </p:stCondLst>
                            <p:childTnLst>
                              <p:par>
                                <p:cTn id="39" presetID="16" presetClass="entr" presetSubtype="2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2700"/>
                            </p:stCondLst>
                            <p:childTnLst>
                              <p:par>
                                <p:cTn id="48" presetID="53" presetClass="entr" presetSubtype="16"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3200"/>
                            </p:stCondLst>
                            <p:childTnLst>
                              <p:par>
                                <p:cTn id="54" presetID="16" presetClass="entr" presetSubtype="2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par>
                                <p:cTn id="57" presetID="47"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4" grpId="0"/>
      <p:bldP spid="25" grpId="0"/>
      <p:bldP spid="29" grpId="0"/>
      <p:bldP spid="30"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4"/>
          <p:cNvGrpSpPr/>
          <p:nvPr/>
        </p:nvGrpSpPr>
        <p:grpSpPr>
          <a:xfrm>
            <a:off x="3903407" y="1348032"/>
            <a:ext cx="1385318" cy="2493144"/>
            <a:chOff x="3903407" y="1347614"/>
            <a:chExt cx="1385318" cy="2492375"/>
          </a:xfrm>
        </p:grpSpPr>
        <p:grpSp>
          <p:nvGrpSpPr>
            <p:cNvPr id="3" name="组合 95"/>
            <p:cNvGrpSpPr/>
            <p:nvPr/>
          </p:nvGrpSpPr>
          <p:grpSpPr>
            <a:xfrm>
              <a:off x="3903407" y="1347614"/>
              <a:ext cx="1385318" cy="2492375"/>
              <a:chOff x="3851919" y="1591543"/>
              <a:chExt cx="1385318" cy="2492375"/>
            </a:xfrm>
          </p:grpSpPr>
          <p:sp>
            <p:nvSpPr>
              <p:cNvPr id="98"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99"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0"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97" name="TextBox 96"/>
            <p:cNvSpPr txBox="1"/>
            <p:nvPr/>
          </p:nvSpPr>
          <p:spPr>
            <a:xfrm>
              <a:off x="4276091" y="2804540"/>
              <a:ext cx="513282" cy="523059"/>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grpSp>
        <p:nvGrpSpPr>
          <p:cNvPr id="4" name="组合 100"/>
          <p:cNvGrpSpPr/>
          <p:nvPr/>
        </p:nvGrpSpPr>
        <p:grpSpPr>
          <a:xfrm>
            <a:off x="1522701" y="1348030"/>
            <a:ext cx="1225224" cy="2205024"/>
            <a:chOff x="1522701" y="1347614"/>
            <a:chExt cx="1225224" cy="2204343"/>
          </a:xfrm>
        </p:grpSpPr>
        <p:grpSp>
          <p:nvGrpSpPr>
            <p:cNvPr id="5" name="组合 101"/>
            <p:cNvGrpSpPr/>
            <p:nvPr/>
          </p:nvGrpSpPr>
          <p:grpSpPr>
            <a:xfrm>
              <a:off x="1522701" y="1347614"/>
              <a:ext cx="1225224" cy="2204343"/>
              <a:chOff x="3851919" y="1591543"/>
              <a:chExt cx="1385318" cy="2492375"/>
            </a:xfrm>
          </p:grpSpPr>
          <p:sp>
            <p:nvSpPr>
              <p:cNvPr id="104"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5"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6"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3" name="TextBox 102"/>
            <p:cNvSpPr txBox="1"/>
            <p:nvPr/>
          </p:nvSpPr>
          <p:spPr>
            <a:xfrm>
              <a:off x="1819193" y="2660570"/>
              <a:ext cx="556563" cy="523058"/>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grpSp>
      <p:grpSp>
        <p:nvGrpSpPr>
          <p:cNvPr id="6" name="组合 106"/>
          <p:cNvGrpSpPr/>
          <p:nvPr/>
        </p:nvGrpSpPr>
        <p:grpSpPr>
          <a:xfrm>
            <a:off x="6444208" y="1348030"/>
            <a:ext cx="1225224" cy="2205024"/>
            <a:chOff x="6444208" y="1347614"/>
            <a:chExt cx="1225224" cy="2204343"/>
          </a:xfrm>
          <a:solidFill>
            <a:schemeClr val="accent5"/>
          </a:solidFill>
        </p:grpSpPr>
        <p:grpSp>
          <p:nvGrpSpPr>
            <p:cNvPr id="7" name="组合 107"/>
            <p:cNvGrpSpPr/>
            <p:nvPr/>
          </p:nvGrpSpPr>
          <p:grpSpPr>
            <a:xfrm>
              <a:off x="6444208" y="1347614"/>
              <a:ext cx="1225224" cy="2204343"/>
              <a:chOff x="3851919" y="1591543"/>
              <a:chExt cx="1385318" cy="2492375"/>
            </a:xfrm>
            <a:grpFill/>
          </p:grpSpPr>
          <p:sp>
            <p:nvSpPr>
              <p:cNvPr id="110"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11"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12"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9" name="TextBox 108"/>
            <p:cNvSpPr txBox="1"/>
            <p:nvPr/>
          </p:nvSpPr>
          <p:spPr>
            <a:xfrm>
              <a:off x="6740520" y="2660570"/>
              <a:ext cx="567784" cy="523058"/>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grpSp>
      <p:sp>
        <p:nvSpPr>
          <p:cNvPr id="113" name="矩形 1"/>
          <p:cNvSpPr>
            <a:spLocks noChangeArrowheads="1"/>
          </p:cNvSpPr>
          <p:nvPr/>
        </p:nvSpPr>
        <p:spPr bwMode="auto">
          <a:xfrm>
            <a:off x="1132424"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
        <p:nvSpPr>
          <p:cNvPr id="114" name="矩形 1"/>
          <p:cNvSpPr>
            <a:spLocks noChangeArrowheads="1"/>
          </p:cNvSpPr>
          <p:nvPr/>
        </p:nvSpPr>
        <p:spPr bwMode="auto">
          <a:xfrm>
            <a:off x="3651560"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
        <p:nvSpPr>
          <p:cNvPr id="115" name="矩形 1"/>
          <p:cNvSpPr>
            <a:spLocks noChangeArrowheads="1"/>
          </p:cNvSpPr>
          <p:nvPr/>
        </p:nvSpPr>
        <p:spPr bwMode="auto">
          <a:xfrm>
            <a:off x="6170696"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additive="base">
                                        <p:cTn id="22" dur="300" fill="hold"/>
                                        <p:tgtEl>
                                          <p:spTgt spid="113"/>
                                        </p:tgtEl>
                                        <p:attrNameLst>
                                          <p:attrName>ppt_x</p:attrName>
                                        </p:attrNameLst>
                                      </p:cBhvr>
                                      <p:tavLst>
                                        <p:tav tm="0">
                                          <p:val>
                                            <p:strVal val="0-#ppt_w/2"/>
                                          </p:val>
                                        </p:tav>
                                        <p:tav tm="100000">
                                          <p:val>
                                            <p:strVal val="#ppt_x"/>
                                          </p:val>
                                        </p:tav>
                                      </p:tavLst>
                                    </p:anim>
                                    <p:anim calcmode="lin" valueType="num">
                                      <p:cBhvr additive="base">
                                        <p:cTn id="23" dur="300" fill="hold"/>
                                        <p:tgtEl>
                                          <p:spTgt spid="1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300" fill="hold"/>
                                        <p:tgtEl>
                                          <p:spTgt spid="114"/>
                                        </p:tgtEl>
                                        <p:attrNameLst>
                                          <p:attrName>ppt_x</p:attrName>
                                        </p:attrNameLst>
                                      </p:cBhvr>
                                      <p:tavLst>
                                        <p:tav tm="0">
                                          <p:val>
                                            <p:strVal val="0-#ppt_w/2"/>
                                          </p:val>
                                        </p:tav>
                                        <p:tav tm="100000">
                                          <p:val>
                                            <p:strVal val="#ppt_x"/>
                                          </p:val>
                                        </p:tav>
                                      </p:tavLst>
                                    </p:anim>
                                    <p:anim calcmode="lin" valueType="num">
                                      <p:cBhvr additive="base">
                                        <p:cTn id="28" dur="3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300" fill="hold"/>
                                        <p:tgtEl>
                                          <p:spTgt spid="115"/>
                                        </p:tgtEl>
                                        <p:attrNameLst>
                                          <p:attrName>ppt_x</p:attrName>
                                        </p:attrNameLst>
                                      </p:cBhvr>
                                      <p:tavLst>
                                        <p:tav tm="0">
                                          <p:val>
                                            <p:strVal val="0-#ppt_w/2"/>
                                          </p:val>
                                        </p:tav>
                                        <p:tav tm="100000">
                                          <p:val>
                                            <p:strVal val="#ppt_x"/>
                                          </p:val>
                                        </p:tav>
                                      </p:tavLst>
                                    </p:anim>
                                    <p:anim calcmode="lin" valueType="num">
                                      <p:cBhvr additive="base">
                                        <p:cTn id="33" dur="3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656035" y="857515"/>
            <a:ext cx="3106340" cy="3106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4" name="椭圆 43"/>
          <p:cNvSpPr/>
          <p:nvPr/>
        </p:nvSpPr>
        <p:spPr>
          <a:xfrm>
            <a:off x="3782616" y="1312474"/>
            <a:ext cx="313134" cy="313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9" name="椭圆 38"/>
          <p:cNvSpPr/>
          <p:nvPr/>
        </p:nvSpPr>
        <p:spPr>
          <a:xfrm>
            <a:off x="3411141" y="1090949"/>
            <a:ext cx="246459" cy="2477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5" name="椭圆 44"/>
          <p:cNvSpPr/>
          <p:nvPr/>
        </p:nvSpPr>
        <p:spPr>
          <a:xfrm flipH="1">
            <a:off x="223837" y="1439911"/>
            <a:ext cx="415529" cy="414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0" name="椭圆 29"/>
          <p:cNvSpPr/>
          <p:nvPr/>
        </p:nvSpPr>
        <p:spPr>
          <a:xfrm>
            <a:off x="3942160" y="2247404"/>
            <a:ext cx="154781" cy="1536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6" name="椭圆 25"/>
          <p:cNvSpPr/>
          <p:nvPr/>
        </p:nvSpPr>
        <p:spPr>
          <a:xfrm rot="11047877">
            <a:off x="1453754" y="4495998"/>
            <a:ext cx="123825" cy="1238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8" name="椭圆 27"/>
          <p:cNvSpPr/>
          <p:nvPr/>
        </p:nvSpPr>
        <p:spPr>
          <a:xfrm>
            <a:off x="996553" y="3809986"/>
            <a:ext cx="452438" cy="452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9" name="椭圆 28"/>
          <p:cNvSpPr/>
          <p:nvPr/>
        </p:nvSpPr>
        <p:spPr>
          <a:xfrm flipV="1">
            <a:off x="1922860" y="4481705"/>
            <a:ext cx="509588" cy="5097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3" name="椭圆 32"/>
          <p:cNvSpPr/>
          <p:nvPr/>
        </p:nvSpPr>
        <p:spPr>
          <a:xfrm>
            <a:off x="432198" y="3865962"/>
            <a:ext cx="215503" cy="2155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5" name="椭圆 34"/>
          <p:cNvSpPr/>
          <p:nvPr/>
        </p:nvSpPr>
        <p:spPr>
          <a:xfrm flipH="1">
            <a:off x="2064544" y="4029128"/>
            <a:ext cx="226219" cy="2262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6" name="椭圆 35"/>
          <p:cNvSpPr/>
          <p:nvPr/>
        </p:nvSpPr>
        <p:spPr>
          <a:xfrm flipH="1">
            <a:off x="3312319" y="3899310"/>
            <a:ext cx="173831" cy="175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2" name="椭圆 41"/>
          <p:cNvSpPr/>
          <p:nvPr/>
        </p:nvSpPr>
        <p:spPr>
          <a:xfrm>
            <a:off x="2707482" y="4186340"/>
            <a:ext cx="188119" cy="189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3" name="组合 54"/>
          <p:cNvGrpSpPr/>
          <p:nvPr/>
        </p:nvGrpSpPr>
        <p:grpSpPr>
          <a:xfrm>
            <a:off x="3404562" y="2527505"/>
            <a:ext cx="1256201" cy="1256588"/>
            <a:chOff x="4539416" y="3368966"/>
            <a:chExt cx="1674934" cy="1674934"/>
          </a:xfrm>
          <a:solidFill>
            <a:schemeClr val="accent2"/>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3" name="文本框 52"/>
            <p:cNvSpPr txBox="1"/>
            <p:nvPr/>
          </p:nvSpPr>
          <p:spPr>
            <a:xfrm>
              <a:off x="4666677" y="3974426"/>
              <a:ext cx="1477327" cy="369218"/>
            </a:xfrm>
            <a:prstGeom prst="rect">
              <a:avLst/>
            </a:prstGeom>
            <a:grpFill/>
          </p:spPr>
          <p:txBody>
            <a:bodyPr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输入图片标题</a:t>
              </a:r>
            </a:p>
          </p:txBody>
        </p:sp>
      </p:grpSp>
      <p:sp>
        <p:nvSpPr>
          <p:cNvPr id="59" name="椭圆 58"/>
          <p:cNvSpPr/>
          <p:nvPr/>
        </p:nvSpPr>
        <p:spPr>
          <a:xfrm>
            <a:off x="-30956" y="2776205"/>
            <a:ext cx="707231" cy="7110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4" name="组合 84"/>
          <p:cNvGrpSpPr/>
          <p:nvPr/>
        </p:nvGrpSpPr>
        <p:grpSpPr bwMode="auto">
          <a:xfrm>
            <a:off x="4979194" y="1162409"/>
            <a:ext cx="3615929" cy="781759"/>
            <a:chOff x="6639013" y="1549333"/>
            <a:chExt cx="4820607" cy="1041899"/>
          </a:xfrm>
        </p:grpSpPr>
        <p:sp>
          <p:nvSpPr>
            <p:cNvPr id="60" name="文本框 59"/>
            <p:cNvSpPr txBox="1"/>
            <p:nvPr/>
          </p:nvSpPr>
          <p:spPr>
            <a:xfrm>
              <a:off x="6639013" y="1549333"/>
              <a:ext cx="4820607" cy="369174"/>
            </a:xfrm>
            <a:prstGeom prst="rect">
              <a:avLst/>
            </a:prstGeom>
            <a:noFill/>
          </p:spPr>
          <p:txBody>
            <a:bodyPr>
              <a:spAutoFit/>
            </a:bodyPr>
            <a:lstStyle/>
            <a:p>
              <a:pPr marL="214630" indent="-214630">
                <a:buFont typeface="Wingdings" panose="05000000000000000000" pitchFamily="2" charset="2"/>
                <a:buChar char="l"/>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p>
          </p:txBody>
        </p:sp>
        <p:sp>
          <p:nvSpPr>
            <p:cNvPr id="62" name="矩形 61"/>
            <p:cNvSpPr/>
            <p:nvPr/>
          </p:nvSpPr>
          <p:spPr>
            <a:xfrm>
              <a:off x="6921551" y="1914414"/>
              <a:ext cx="4538069" cy="676818"/>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83"/>
          <p:cNvGrpSpPr/>
          <p:nvPr/>
        </p:nvGrpSpPr>
        <p:grpSpPr bwMode="auto">
          <a:xfrm>
            <a:off x="4979194" y="2054462"/>
            <a:ext cx="3615929" cy="742453"/>
            <a:chOff x="6639013" y="2635729"/>
            <a:chExt cx="4820607" cy="990030"/>
          </a:xfrm>
        </p:grpSpPr>
        <p:sp>
          <p:nvSpPr>
            <p:cNvPr id="63" name="矩形 62"/>
            <p:cNvSpPr/>
            <p:nvPr/>
          </p:nvSpPr>
          <p:spPr>
            <a:xfrm>
              <a:off x="6921551" y="2948588"/>
              <a:ext cx="4538069" cy="677171"/>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639013" y="2635729"/>
              <a:ext cx="4820607" cy="369366"/>
            </a:xfrm>
            <a:prstGeom prst="rect">
              <a:avLst/>
            </a:prstGeom>
            <a:noFill/>
          </p:spPr>
          <p:txBody>
            <a:bodyPr>
              <a:spAutoFit/>
            </a:bodyPr>
            <a:lstStyle/>
            <a:p>
              <a:pPr marL="214630" indent="-214630">
                <a:buFont typeface="Wingdings" panose="05000000000000000000" pitchFamily="2" charset="2"/>
                <a:buChar char="l"/>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p>
          </p:txBody>
        </p:sp>
      </p:grpSp>
      <p:grpSp>
        <p:nvGrpSpPr>
          <p:cNvPr id="6" name="组合 82"/>
          <p:cNvGrpSpPr/>
          <p:nvPr/>
        </p:nvGrpSpPr>
        <p:grpSpPr bwMode="auto">
          <a:xfrm>
            <a:off x="4979194" y="3229972"/>
            <a:ext cx="3615929" cy="750792"/>
            <a:chOff x="6639013" y="4154738"/>
            <a:chExt cx="4820607" cy="1000085"/>
          </a:xfrm>
        </p:grpSpPr>
        <p:sp>
          <p:nvSpPr>
            <p:cNvPr id="64" name="矩形 63"/>
            <p:cNvSpPr/>
            <p:nvPr/>
          </p:nvSpPr>
          <p:spPr>
            <a:xfrm>
              <a:off x="6921551" y="4478371"/>
              <a:ext cx="4538069" cy="676452"/>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639013" y="4154738"/>
              <a:ext cx="4820607" cy="368974"/>
            </a:xfrm>
            <a:prstGeom prst="rect">
              <a:avLst/>
            </a:prstGeom>
            <a:noFill/>
          </p:spPr>
          <p:txBody>
            <a:bodyPr>
              <a:spAutoFit/>
            </a:bodyPr>
            <a:lstStyle/>
            <a:p>
              <a:pPr marL="214630" indent="-214630">
                <a:buFont typeface="Wingdings" panose="05000000000000000000" pitchFamily="2" charset="2"/>
                <a:buChar char="l"/>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p>
          </p:txBody>
        </p:sp>
      </p:grpSp>
      <p:pic>
        <p:nvPicPr>
          <p:cNvPr id="86" name="图片 85"/>
          <p:cNvPicPr>
            <a:picLocks noChangeAspect="1"/>
          </p:cNvPicPr>
          <p:nvPr/>
        </p:nvPicPr>
        <p:blipFill>
          <a:blip r:embed="rId3" cstate="print"/>
          <a:srcRect l="15987" t="309" r="20936" b="54406"/>
          <a:stretch>
            <a:fillRect/>
          </a:stretch>
        </p:blipFill>
        <p:spPr>
          <a:xfrm rot="1986105">
            <a:off x="3691867" y="2593975"/>
            <a:ext cx="1075053" cy="1075385"/>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87" name="图片 86"/>
          <p:cNvPicPr>
            <a:picLocks noChangeAspect="1"/>
          </p:cNvPicPr>
          <p:nvPr/>
        </p:nvPicPr>
        <p:blipFill>
          <a:blip r:embed="rId4" cstate="print"/>
          <a:srcRect l="15987" t="309" r="20936" b="54406"/>
          <a:stretch>
            <a:fillRect/>
          </a:stretch>
        </p:blipFill>
        <p:spPr>
          <a:xfrm rot="2636422">
            <a:off x="543880" y="1397153"/>
            <a:ext cx="2609098" cy="2609903"/>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74" y="983974"/>
            <a:ext cx="2809164" cy="2748841"/>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500" fill="hold"/>
                                        <p:tgtEl>
                                          <p:spTgt spid="86"/>
                                        </p:tgtEl>
                                        <p:attrNameLst>
                                          <p:attrName>ppt_w</p:attrName>
                                        </p:attrNameLst>
                                      </p:cBhvr>
                                      <p:tavLst>
                                        <p:tav tm="0">
                                          <p:val>
                                            <p:fltVal val="0"/>
                                          </p:val>
                                        </p:tav>
                                        <p:tav tm="100000">
                                          <p:val>
                                            <p:strVal val="#ppt_w"/>
                                          </p:val>
                                        </p:tav>
                                      </p:tavLst>
                                    </p:anim>
                                    <p:anim calcmode="lin" valueType="num">
                                      <p:cBhvr>
                                        <p:cTn id="24" dur="500" fill="hold"/>
                                        <p:tgtEl>
                                          <p:spTgt spid="8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30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3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3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6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60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60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6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60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3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childTnLst>
                                </p:cTn>
                              </p:par>
                              <p:par>
                                <p:cTn id="73" presetID="22" presetClass="entr" presetSubtype="8" fill="hold" nodeType="withEffect">
                                  <p:stCondLst>
                                    <p:cond delay="90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2" presetClass="entr" presetSubtype="8" fill="hold" nodeType="withEffect">
                                  <p:stCondLst>
                                    <p:cond delay="110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par>
                                <p:cTn id="79" presetID="22" presetClass="entr" presetSubtype="8" fill="hold" nodeType="withEffect">
                                  <p:stCondLst>
                                    <p:cond delay="130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39" grpId="0" animBg="1"/>
      <p:bldP spid="45" grpId="0" animBg="1"/>
      <p:bldP spid="30" grpId="0" animBg="1"/>
      <p:bldP spid="26" grpId="0" animBg="1"/>
      <p:bldP spid="28" grpId="0" animBg="1"/>
      <p:bldP spid="29" grpId="0" animBg="1"/>
      <p:bldP spid="33" grpId="0" animBg="1"/>
      <p:bldP spid="35" grpId="0" animBg="1"/>
      <p:bldP spid="36" grpId="0" animBg="1"/>
      <p:bldP spid="42"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4369" r="2724"/>
          <a:stretch>
            <a:fillRect/>
          </a:stretch>
        </p:blipFill>
        <p:spPr>
          <a:xfrm>
            <a:off x="0" y="0"/>
            <a:ext cx="9144000" cy="514508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a:fillRect/>
          </a:stretch>
        </p:blipFill>
        <p:spPr>
          <a:xfrm flipH="1">
            <a:off x="873856" y="1359578"/>
            <a:ext cx="3230537" cy="3560912"/>
          </a:xfrm>
          <a:prstGeom prst="rect">
            <a:avLst/>
          </a:prstGeom>
        </p:spPr>
      </p:pic>
      <p:sp>
        <p:nvSpPr>
          <p:cNvPr id="7" name="TextBox 15"/>
          <p:cNvSpPr txBox="1">
            <a:spLocks noChangeArrowheads="1"/>
          </p:cNvSpPr>
          <p:nvPr/>
        </p:nvSpPr>
        <p:spPr bwMode="auto">
          <a:xfrm>
            <a:off x="5163583" y="2696447"/>
            <a:ext cx="2502504" cy="50783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p:cNvSpPr/>
          <p:nvPr>
            <p:custDataLst>
              <p:tags r:id="rId1"/>
            </p:custDataLst>
          </p:nvPr>
        </p:nvSpPr>
        <p:spPr>
          <a:xfrm>
            <a:off x="4709479" y="209195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产品运行</a:t>
            </a:r>
            <a:endParaRPr lang="zh-CN" altLang="en-US" sz="1400" kern="0" dirty="0">
              <a:solidFill>
                <a:schemeClr val="accent1"/>
              </a:solidFill>
              <a:latin typeface="微软雅黑" panose="020B0503020204020204" pitchFamily="34" charset="-122"/>
              <a:ea typeface="微软雅黑" panose="020B0503020204020204" pitchFamily="34" charset="-122"/>
            </a:endParaRPr>
          </a:p>
        </p:txBody>
      </p:sp>
      <p:sp>
        <p:nvSpPr>
          <p:cNvPr id="12" name="MH_Other_1"/>
          <p:cNvSpPr txBox="1"/>
          <p:nvPr>
            <p:custDataLst>
              <p:tags r:id="rId2"/>
            </p:custDataLst>
          </p:nvPr>
        </p:nvSpPr>
        <p:spPr>
          <a:xfrm flipH="1">
            <a:off x="4862823" y="205595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A_淘宝网Chenying0907出品 9"/>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663435" y="1904792"/>
            <a:ext cx="2041185" cy="14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PA_淘宝网Chenying0907出品 3"/>
          <p:cNvSpPr>
            <a:spLocks noChangeArrowheads="1"/>
          </p:cNvSpPr>
          <p:nvPr>
            <p:custDataLst>
              <p:tags r:id="rId2"/>
            </p:custDataLst>
          </p:nvPr>
        </p:nvSpPr>
        <p:spPr bwMode="auto">
          <a:xfrm>
            <a:off x="2092413" y="2608274"/>
            <a:ext cx="1631156" cy="284693"/>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900"/>
            <a:r>
              <a:rPr kumimoji="1" lang="zh-CN" altLang="en-US" sz="1400" dirty="0">
                <a:solidFill>
                  <a:schemeClr val="bg1"/>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20486" name="PA_淘宝网Chenying0907出品 1"/>
          <p:cNvSpPr>
            <a:spLocks noChangeArrowheads="1"/>
          </p:cNvSpPr>
          <p:nvPr>
            <p:custDataLst>
              <p:tags r:id="rId3"/>
            </p:custDataLst>
          </p:nvPr>
        </p:nvSpPr>
        <p:spPr bwMode="auto">
          <a:xfrm>
            <a:off x="2875291" y="3184612"/>
            <a:ext cx="187872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pic>
        <p:nvPicPr>
          <p:cNvPr id="20487" name="PA_淘宝网Chenying0907出品 10"/>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4624313" y="2462051"/>
            <a:ext cx="1971232" cy="14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PA_淘宝网Chenying0907出品 11"/>
          <p:cNvSpPr>
            <a:spLocks noChangeArrowheads="1"/>
          </p:cNvSpPr>
          <p:nvPr>
            <p:custDataLst>
              <p:tags r:id="rId5"/>
            </p:custDataLst>
          </p:nvPr>
        </p:nvSpPr>
        <p:spPr bwMode="auto">
          <a:xfrm>
            <a:off x="6031000" y="3052515"/>
            <a:ext cx="1631156" cy="284693"/>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900"/>
            <a:r>
              <a:rPr kumimoji="1" lang="zh-CN" altLang="en-US" sz="1400" dirty="0">
                <a:solidFill>
                  <a:schemeClr val="bg1"/>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20489" name="PA_淘宝网Chenying0907出品 12"/>
          <p:cNvSpPr>
            <a:spLocks noChangeArrowheads="1"/>
          </p:cNvSpPr>
          <p:nvPr>
            <p:custDataLst>
              <p:tags r:id="rId6"/>
            </p:custDataLst>
          </p:nvPr>
        </p:nvSpPr>
        <p:spPr bwMode="auto">
          <a:xfrm>
            <a:off x="6640376" y="3628851"/>
            <a:ext cx="187872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0485">
                                            <p:bg/>
                                          </p:spTgt>
                                        </p:tgtEl>
                                        <p:attrNameLst>
                                          <p:attrName>style.visibility</p:attrName>
                                        </p:attrNameLst>
                                      </p:cBhvr>
                                      <p:to>
                                        <p:strVal val="visible"/>
                                      </p:to>
                                    </p:set>
                                    <p:animEffect transition="in" filter="fade">
                                      <p:cBhvr>
                                        <p:cTn id="10" dur="500"/>
                                        <p:tgtEl>
                                          <p:spTgt spid="20485">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Effect transition="in" filter="fade">
                                      <p:cBhvr>
                                        <p:cTn id="15" dur="500"/>
                                        <p:tgtEl>
                                          <p:spTgt spid="20485">
                                            <p:txEl>
                                              <p:pRg st="0" end="0"/>
                                            </p:txEl>
                                          </p:spTgt>
                                        </p:tgtEl>
                                      </p:cBhvr>
                                    </p:animEffect>
                                  </p:childTnLst>
                                </p:cTn>
                              </p:par>
                              <p:par>
                                <p:cTn id="16" presetID="10" presetClass="entr" presetSubtype="0" fill="hold" grpId="0" nodeType="withEffect">
                                  <p:stCondLst>
                                    <p:cond delay="1300"/>
                                  </p:stCondLst>
                                  <p:childTnLst>
                                    <p:set>
                                      <p:cBhvr>
                                        <p:cTn id="17" dur="1" fill="hold">
                                          <p:stCondLst>
                                            <p:cond delay="0"/>
                                          </p:stCondLst>
                                        </p:cTn>
                                        <p:tgtEl>
                                          <p:spTgt spid="20486"/>
                                        </p:tgtEl>
                                        <p:attrNameLst>
                                          <p:attrName>style.visibility</p:attrName>
                                        </p:attrNameLst>
                                      </p:cBhvr>
                                      <p:to>
                                        <p:strVal val="visible"/>
                                      </p:to>
                                    </p:set>
                                    <p:animEffect transition="in" filter="fade">
                                      <p:cBhvr>
                                        <p:cTn id="18" dur="500"/>
                                        <p:tgtEl>
                                          <p:spTgt spid="204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fade">
                                      <p:cBhvr>
                                        <p:cTn id="23" dur="500"/>
                                        <p:tgtEl>
                                          <p:spTgt spid="20487"/>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0488"/>
                                        </p:tgtEl>
                                        <p:attrNameLst>
                                          <p:attrName>style.visibility</p:attrName>
                                        </p:attrNameLst>
                                      </p:cBhvr>
                                      <p:to>
                                        <p:strVal val="visible"/>
                                      </p:to>
                                    </p:set>
                                    <p:animEffect transition="in" filter="fade">
                                      <p:cBhvr>
                                        <p:cTn id="26" dur="500"/>
                                        <p:tgtEl>
                                          <p:spTgt spid="20488"/>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0489"/>
                                        </p:tgtEl>
                                        <p:attrNameLst>
                                          <p:attrName>style.visibility</p:attrName>
                                        </p:attrNameLst>
                                      </p:cBhvr>
                                      <p:to>
                                        <p:strVal val="visible"/>
                                      </p:to>
                                    </p:set>
                                    <p:animEffect transition="in" filter="fade">
                                      <p:cBhvr>
                                        <p:cTn id="29"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nimBg="1"/>
      <p:bldP spid="20486" grpId="0"/>
      <p:bldP spid="20488" grpId="0" animBg="1"/>
      <p:bldP spid="20489"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heme/theme1.xml><?xml version="1.0" encoding="utf-8"?>
<a:theme xmlns:a="http://schemas.openxmlformats.org/drawingml/2006/main" name="Office 主题​​">
  <a:themeElements>
    <a:clrScheme name="自定义 1281">
      <a:dk1>
        <a:sysClr val="windowText" lastClr="000000"/>
      </a:dk1>
      <a:lt1>
        <a:sysClr val="window" lastClr="FFFFFF"/>
      </a:lt1>
      <a:dk2>
        <a:srgbClr val="1F497D"/>
      </a:dk2>
      <a:lt2>
        <a:srgbClr val="EEECE1"/>
      </a:lt2>
      <a:accent1>
        <a:srgbClr val="65BAB7"/>
      </a:accent1>
      <a:accent2>
        <a:srgbClr val="D37A5E"/>
      </a:accent2>
      <a:accent3>
        <a:srgbClr val="65BAB7"/>
      </a:accent3>
      <a:accent4>
        <a:srgbClr val="D37A5E"/>
      </a:accent4>
      <a:accent5>
        <a:srgbClr val="65BAB7"/>
      </a:accent5>
      <a:accent6>
        <a:srgbClr val="D37A5E"/>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1901</Words>
  <Application>Microsoft Office PowerPoint</Application>
  <PresentationFormat>自定义</PresentationFormat>
  <Paragraphs>199</Paragraphs>
  <Slides>24</Slides>
  <Notes>18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 Unicode MS</vt:lpstr>
      <vt:lpstr>Gill Sans</vt:lpstr>
      <vt:lpstr>Glegoo</vt:lpstr>
      <vt:lpstr>Lato Light</vt:lpstr>
      <vt:lpstr>Mission Gothic Regular</vt:lpstr>
      <vt:lpstr>等线</vt:lpstr>
      <vt:lpstr>楷体</vt:lpstr>
      <vt:lpstr>时尚中黑简体</vt:lpstr>
      <vt:lpstr>宋体</vt:lpstr>
      <vt:lpstr>微软雅黑</vt:lpstr>
      <vt:lpstr>Arial</vt:lpstr>
      <vt:lpstr>Calibri</vt:lpstr>
      <vt:lpstr>Calibri Light</vt:lpstr>
      <vt:lpstr>Century Gothic</vt:lpstr>
      <vt:lpstr>Impact</vt:lpstr>
      <vt:lpstr>IrisUPC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303</cp:revision>
  <dcterms:created xsi:type="dcterms:W3CDTF">2017-06-23T03:09:00Z</dcterms:created>
  <dcterms:modified xsi:type="dcterms:W3CDTF">2021-01-05T05:20:38Z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