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64" r:id="rId2"/>
    <p:sldId id="2766" r:id="rId3"/>
    <p:sldId id="2765" r:id="rId4"/>
    <p:sldId id="2773" r:id="rId5"/>
    <p:sldId id="2771" r:id="rId6"/>
    <p:sldId id="2787" r:id="rId7"/>
    <p:sldId id="2772" r:id="rId8"/>
    <p:sldId id="2788" r:id="rId9"/>
    <p:sldId id="2789" r:id="rId10"/>
    <p:sldId id="2777" r:id="rId11"/>
    <p:sldId id="2785" r:id="rId12"/>
    <p:sldId id="2770" r:id="rId13"/>
    <p:sldId id="2774" r:id="rId14"/>
    <p:sldId id="2779" r:id="rId15"/>
    <p:sldId id="2790" r:id="rId16"/>
    <p:sldId id="2776" r:id="rId17"/>
    <p:sldId id="2786" r:id="rId18"/>
    <p:sldId id="2783" r:id="rId19"/>
    <p:sldId id="2778" r:id="rId20"/>
    <p:sldId id="2791" r:id="rId21"/>
    <p:sldId id="2780" r:id="rId22"/>
    <p:sldId id="2781" r:id="rId23"/>
    <p:sldId id="2784" r:id="rId24"/>
    <p:sldId id="2782" r:id="rId25"/>
    <p:sldId id="2775" r:id="rId26"/>
    <p:sldId id="2792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62B"/>
    <a:srgbClr val="D9D9D9"/>
    <a:srgbClr val="2D5A31"/>
    <a:srgbClr val="2D6A46"/>
    <a:srgbClr val="2A2A2A"/>
    <a:srgbClr val="4E9D71"/>
    <a:srgbClr val="61CB9E"/>
    <a:srgbClr val="0237D8"/>
    <a:srgbClr val="662D91"/>
    <a:srgbClr val="FD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8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A7-49FD-BA7D-FC39A1A55CA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A7-49FD-BA7D-FC39A1A55CA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8A7-49FD-BA7D-FC39A1A55CA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8A7-49FD-BA7D-FC39A1A55CA2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8A7-49FD-BA7D-FC39A1A55C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8A7-49FD-BA7D-FC39A1A55C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8A7-49FD-BA7D-FC39A1A55C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8A7-49FD-BA7D-FC39A1A55C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8A7-49FD-BA7D-FC39A1A55C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8A7-49FD-BA7D-FC39A1A55CA2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58A7-49FD-BA7D-FC39A1A55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7C-4F8F-B999-D91457C385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47C-4F8F-B999-D91457C3852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47C-4F8F-B999-D91457C3852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47C-4F8F-B999-D91457C38526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47C-4F8F-B999-D91457C3852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47C-4F8F-B999-D91457C38526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47C-4F8F-B999-D91457C385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D47C-4F8F-B999-D91457C3852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D47C-4F8F-B999-D91457C3852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D47C-4F8F-B999-D91457C3852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D47C-4F8F-B999-D91457C38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6A-4700-B215-F35956C682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6A-4700-B215-F35956C682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6A-4700-B215-F35956C6826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6A-4700-B215-F35956C68261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B6A-4700-B215-F35956C68261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B6A-4700-B215-F35956C68261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B6A-4700-B215-F35956C68261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B6A-4700-B215-F35956C6826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2B6A-4700-B215-F35956C6826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2B6A-4700-B215-F35956C6826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B6A-4700-B215-F35956C68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32C-4153-B782-D1A33016925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32C-4153-B782-D1A33016925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32C-4153-B782-D1A3301692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32C-4153-B782-D1A33016925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32C-4153-B782-D1A33016925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632C-4153-B782-D1A33016925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632C-4153-B782-D1A33016925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632C-4153-B782-D1A33016925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632C-4153-B782-D1A33016925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632C-4153-B782-D1A330169252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632C-4153-B782-D1A330169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EC4-4C6D-8A0E-6DE572CAB71B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4-4C6D-8A0E-6DE572CAB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EC4-4C6D-8A0E-6DE572CAB71B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8EC4-4C6D-8A0E-6DE572CAB71B}"/>
            </c:ext>
          </c:extLst>
        </c:ser>
        <c:ser>
          <c:idx val="2"/>
          <c:order val="2"/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EC4-4C6D-8A0E-6DE572CAB71B}"/>
            </c:ext>
          </c:extLst>
        </c:ser>
        <c:ser>
          <c:idx val="3"/>
          <c:order val="3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8EC4-4C6D-8A0E-6DE572CAB71B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8EC4-4C6D-8A0E-6DE572CA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18"/>
        <c:axId val="318421840"/>
        <c:axId val="318422400"/>
      </c:barChart>
      <c:catAx>
        <c:axId val="318421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8422400"/>
        <c:crosses val="autoZero"/>
        <c:auto val="0"/>
        <c:lblAlgn val="ctr"/>
        <c:lblOffset val="100"/>
        <c:noMultiLvlLbl val="0"/>
      </c:catAx>
      <c:valAx>
        <c:axId val="318422400"/>
        <c:scaling>
          <c:orientation val="minMax"/>
        </c:scaling>
        <c:delete val="1"/>
        <c:axPos val="t"/>
        <c:numFmt formatCode="0.00%" sourceLinked="0"/>
        <c:majorTickMark val="cross"/>
        <c:minorTickMark val="none"/>
        <c:tickLblPos val="none"/>
        <c:crossAx val="318421840"/>
        <c:crosses val="autoZero"/>
        <c:crossBetween val="between"/>
      </c:valAx>
      <c:spPr>
        <a:noFill/>
        <a:ln w="25400">
          <a:solidFill>
            <a:schemeClr val="bg1">
              <a:lumMod val="85000"/>
              <a:alpha val="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lang="zh-CN" sz="1400" b="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112469" y="3954782"/>
            <a:ext cx="1099370" cy="105348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2752229"/>
            <a:ext cx="69214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携手共建绿色城市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08720" y="3765667"/>
            <a:ext cx="535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环境保护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能源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绿色城市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生态环境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林业局</a:t>
            </a:r>
          </a:p>
        </p:txBody>
      </p:sp>
      <p:sp>
        <p:nvSpPr>
          <p:cNvPr id="14" name="任意多边形 13"/>
          <p:cNvSpPr/>
          <p:nvPr/>
        </p:nvSpPr>
        <p:spPr>
          <a:xfrm flipV="1">
            <a:off x="787342" y="3587189"/>
            <a:ext cx="1099370" cy="360041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4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4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4416" y="2862197"/>
              <a:ext cx="2475011" cy="1088869"/>
              <a:chOff x="578142" y="3091663"/>
              <a:chExt cx="2475011" cy="108886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73817" cy="38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74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，点击添加相关标题文字，修改文字内容，也可以直接复制你的内容到此。，点击添加相关标题文字，修改文字内容，也可以直接复制你的内容到此。</a:t>
                </a:r>
                <a:endParaRPr lang="en-GB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11576" y="2036133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1217" y="3261651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5247" y="4478807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6" cy="584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6" cy="584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584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0131" y="5602816"/>
            <a:ext cx="77248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29801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3026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934" y="4451254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42980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30287"/>
            <a:ext cx="4011895" cy="24501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1939766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429801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3028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4451254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2948459" y="5797826"/>
            <a:ext cx="7707843" cy="245661"/>
            <a:chOff x="1105494" y="4417230"/>
            <a:chExt cx="6311866" cy="201168"/>
          </a:xfrm>
        </p:grpSpPr>
        <p:grpSp>
          <p:nvGrpSpPr>
            <p:cNvPr id="3" name="Group 50"/>
            <p:cNvGrpSpPr/>
            <p:nvPr/>
          </p:nvGrpSpPr>
          <p:grpSpPr>
            <a:xfrm>
              <a:off x="1105494" y="4417230"/>
              <a:ext cx="1050929" cy="201168"/>
              <a:chOff x="2221306" y="3914656"/>
              <a:chExt cx="1050929" cy="20116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537133" y="3934938"/>
                <a:ext cx="735102" cy="151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45"/>
            <p:cNvGrpSpPr/>
            <p:nvPr/>
          </p:nvGrpSpPr>
          <p:grpSpPr>
            <a:xfrm>
              <a:off x="2483332" y="4417230"/>
              <a:ext cx="983291" cy="201168"/>
              <a:chOff x="3776442" y="3947915"/>
              <a:chExt cx="983291" cy="2011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024631" y="3968197"/>
                <a:ext cx="735102" cy="151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776442" y="3947915"/>
                <a:ext cx="207097" cy="2011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3548888" y="4417230"/>
              <a:ext cx="1021486" cy="201168"/>
              <a:chOff x="4725932" y="3949014"/>
              <a:chExt cx="1021486" cy="2011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012316" y="3966831"/>
                <a:ext cx="735102" cy="151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838700" y="4417230"/>
              <a:ext cx="1047697" cy="201168"/>
              <a:chOff x="6077268" y="3949014"/>
              <a:chExt cx="1047697" cy="20116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389863" y="3969371"/>
                <a:ext cx="735102" cy="1381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6433899" y="4417230"/>
              <a:ext cx="983461" cy="201168"/>
              <a:chOff x="6077268" y="3949014"/>
              <a:chExt cx="983461" cy="20116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25627" y="3969296"/>
                <a:ext cx="735102" cy="1512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7" name="Chart 26"/>
          <p:cNvGraphicFramePr/>
          <p:nvPr/>
        </p:nvGraphicFramePr>
        <p:xfrm>
          <a:off x="6198449" y="1921143"/>
          <a:ext cx="5278028" cy="36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Freeform 46"/>
          <p:cNvSpPr>
            <a:spLocks noEditPoints="1"/>
          </p:cNvSpPr>
          <p:nvPr/>
        </p:nvSpPr>
        <p:spPr bwMode="auto">
          <a:xfrm>
            <a:off x="2454644" y="208069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2454644" y="2825116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2454644" y="3569540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2454644" y="431396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0"/>
          <p:cNvGrpSpPr/>
          <p:nvPr/>
        </p:nvGrpSpPr>
        <p:grpSpPr>
          <a:xfrm>
            <a:off x="2984289" y="1987114"/>
            <a:ext cx="3087869" cy="669477"/>
            <a:chOff x="1270277" y="1233504"/>
            <a:chExt cx="3048000" cy="548228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270277" y="1233504"/>
              <a:ext cx="1240527" cy="2117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270277" y="1418802"/>
              <a:ext cx="3048000" cy="3629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2984289" y="2731538"/>
            <a:ext cx="3087869" cy="669477"/>
            <a:chOff x="1270277" y="1233504"/>
            <a:chExt cx="3048000" cy="548228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270277" y="1233504"/>
              <a:ext cx="1299074" cy="2117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</a:t>
              </a:r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`</a:t>
              </a:r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1270277" y="1418802"/>
              <a:ext cx="3048000" cy="3629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984289" y="3475961"/>
            <a:ext cx="3087869" cy="669477"/>
            <a:chOff x="1270277" y="1233504"/>
            <a:chExt cx="3048000" cy="548228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1270277" y="1233504"/>
              <a:ext cx="1240527" cy="2117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1270277" y="1418802"/>
              <a:ext cx="3048000" cy="3629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2984289" y="4220384"/>
            <a:ext cx="3087869" cy="669477"/>
            <a:chOff x="1270277" y="1233504"/>
            <a:chExt cx="3048000" cy="548228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270277" y="1233504"/>
              <a:ext cx="1240527" cy="2117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270277" y="1418802"/>
              <a:ext cx="3048000" cy="3629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2454644" y="5061105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2984289" y="4967526"/>
            <a:ext cx="3087869" cy="669477"/>
            <a:chOff x="1270277" y="1233504"/>
            <a:chExt cx="3048000" cy="548228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270277" y="1233504"/>
              <a:ext cx="1240527" cy="2117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270277" y="1418802"/>
              <a:ext cx="3048000" cy="3629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series"/>
        </p:bldSub>
      </p:bldGraphic>
      <p:bldP spid="28" grpId="0" animBg="1"/>
      <p:bldP spid="29" grpId="0" animBg="1"/>
      <p:bldP spid="30" grpId="0" animBg="1"/>
      <p:bldP spid="31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1686889" y="2353190"/>
            <a:ext cx="3383472" cy="2921863"/>
            <a:chOff x="647701" y="1282362"/>
            <a:chExt cx="2770687" cy="2392681"/>
          </a:xfrm>
        </p:grpSpPr>
        <p:grpSp>
          <p:nvGrpSpPr>
            <p:cNvPr id="97" name="Group 96"/>
            <p:cNvGrpSpPr/>
            <p:nvPr/>
          </p:nvGrpSpPr>
          <p:grpSpPr>
            <a:xfrm>
              <a:off x="647701" y="1845892"/>
              <a:ext cx="2770687" cy="1829151"/>
              <a:chOff x="647701" y="1845892"/>
              <a:chExt cx="2770687" cy="18291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7701" y="2428011"/>
                <a:ext cx="1402260" cy="1247032"/>
                <a:chOff x="647704" y="2190750"/>
                <a:chExt cx="1028697" cy="140589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647704" y="2190750"/>
                  <a:ext cx="1028697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215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" name="Down Arrow 4"/>
                <p:cNvSpPr/>
                <p:nvPr/>
              </p:nvSpPr>
              <p:spPr>
                <a:xfrm>
                  <a:off x="862697" y="3105150"/>
                  <a:ext cx="598711" cy="49149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215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Freeform 35"/>
              <p:cNvSpPr/>
              <p:nvPr/>
            </p:nvSpPr>
            <p:spPr>
              <a:xfrm>
                <a:off x="647701" y="1845892"/>
                <a:ext cx="2770687" cy="582118"/>
              </a:xfrm>
              <a:custGeom>
                <a:avLst/>
                <a:gdLst>
                  <a:gd name="connsiteX0" fmla="*/ 0 w 1402260"/>
                  <a:gd name="connsiteY0" fmla="*/ 0 h 1108710"/>
                  <a:gd name="connsiteX1" fmla="*/ 1402260 w 1402260"/>
                  <a:gd name="connsiteY1" fmla="*/ 0 h 1108710"/>
                  <a:gd name="connsiteX2" fmla="*/ 1402260 w 1402260"/>
                  <a:gd name="connsiteY2" fmla="*/ 1108710 h 1108710"/>
                  <a:gd name="connsiteX3" fmla="*/ 0 w 1402260"/>
                  <a:gd name="connsiteY3" fmla="*/ 1108710 h 1108710"/>
                  <a:gd name="connsiteX4" fmla="*/ 0 w 1402260"/>
                  <a:gd name="connsiteY4" fmla="*/ 0 h 1108710"/>
                  <a:gd name="connsiteX0-1" fmla="*/ 0 w 2049962"/>
                  <a:gd name="connsiteY0-2" fmla="*/ 0 h 1108710"/>
                  <a:gd name="connsiteX1-3" fmla="*/ 2049962 w 2049962"/>
                  <a:gd name="connsiteY1-4" fmla="*/ 133350 h 1108710"/>
                  <a:gd name="connsiteX2-5" fmla="*/ 1402260 w 2049962"/>
                  <a:gd name="connsiteY2-6" fmla="*/ 1108710 h 1108710"/>
                  <a:gd name="connsiteX3-7" fmla="*/ 0 w 2049962"/>
                  <a:gd name="connsiteY3-8" fmla="*/ 1108710 h 1108710"/>
                  <a:gd name="connsiteX4-9" fmla="*/ 0 w 2049962"/>
                  <a:gd name="connsiteY4-10" fmla="*/ 0 h 1108710"/>
                  <a:gd name="connsiteX0-11" fmla="*/ 1600200 w 2049962"/>
                  <a:gd name="connsiteY0-12" fmla="*/ 0 h 975360"/>
                  <a:gd name="connsiteX1-13" fmla="*/ 2049962 w 2049962"/>
                  <a:gd name="connsiteY1-14" fmla="*/ 0 h 975360"/>
                  <a:gd name="connsiteX2-15" fmla="*/ 1402260 w 2049962"/>
                  <a:gd name="connsiteY2-16" fmla="*/ 975360 h 975360"/>
                  <a:gd name="connsiteX3-17" fmla="*/ 0 w 2049962"/>
                  <a:gd name="connsiteY3-18" fmla="*/ 975360 h 975360"/>
                  <a:gd name="connsiteX4-19" fmla="*/ 1600200 w 2049962"/>
                  <a:gd name="connsiteY4-20" fmla="*/ 0 h 975360"/>
                  <a:gd name="connsiteX0-21" fmla="*/ 1600200 w 2811962"/>
                  <a:gd name="connsiteY0-22" fmla="*/ 0 h 975360"/>
                  <a:gd name="connsiteX1-23" fmla="*/ 2811962 w 2811962"/>
                  <a:gd name="connsiteY1-24" fmla="*/ 0 h 975360"/>
                  <a:gd name="connsiteX2-25" fmla="*/ 1402260 w 2811962"/>
                  <a:gd name="connsiteY2-26" fmla="*/ 975360 h 975360"/>
                  <a:gd name="connsiteX3-27" fmla="*/ 0 w 2811962"/>
                  <a:gd name="connsiteY3-28" fmla="*/ 975360 h 975360"/>
                  <a:gd name="connsiteX4-29" fmla="*/ 1600200 w 2811962"/>
                  <a:gd name="connsiteY4-30" fmla="*/ 0 h 975360"/>
                  <a:gd name="connsiteX0-31" fmla="*/ 1600200 w 2770687"/>
                  <a:gd name="connsiteY0-32" fmla="*/ 4753 h 980113"/>
                  <a:gd name="connsiteX1-33" fmla="*/ 2770687 w 2770687"/>
                  <a:gd name="connsiteY1-34" fmla="*/ 0 h 980113"/>
                  <a:gd name="connsiteX2-35" fmla="*/ 1402260 w 2770687"/>
                  <a:gd name="connsiteY2-36" fmla="*/ 980113 h 980113"/>
                  <a:gd name="connsiteX3-37" fmla="*/ 0 w 2770687"/>
                  <a:gd name="connsiteY3-38" fmla="*/ 980113 h 980113"/>
                  <a:gd name="connsiteX4-39" fmla="*/ 1600200 w 2770687"/>
                  <a:gd name="connsiteY4-40" fmla="*/ 4753 h 980113"/>
                  <a:gd name="connsiteX0-41" fmla="*/ 2362200 w 2770687"/>
                  <a:gd name="connsiteY0-42" fmla="*/ 4753 h 980113"/>
                  <a:gd name="connsiteX1-43" fmla="*/ 2770687 w 2770687"/>
                  <a:gd name="connsiteY1-44" fmla="*/ 0 h 980113"/>
                  <a:gd name="connsiteX2-45" fmla="*/ 1402260 w 2770687"/>
                  <a:gd name="connsiteY2-46" fmla="*/ 980113 h 980113"/>
                  <a:gd name="connsiteX3-47" fmla="*/ 0 w 2770687"/>
                  <a:gd name="connsiteY3-48" fmla="*/ 980113 h 980113"/>
                  <a:gd name="connsiteX4-49" fmla="*/ 2362200 w 2770687"/>
                  <a:gd name="connsiteY4-50" fmla="*/ 4753 h 980113"/>
                  <a:gd name="connsiteX0-51" fmla="*/ 2319337 w 2770687"/>
                  <a:gd name="connsiteY0-52" fmla="*/ 4753 h 980113"/>
                  <a:gd name="connsiteX1-53" fmla="*/ 2770687 w 2770687"/>
                  <a:gd name="connsiteY1-54" fmla="*/ 0 h 980113"/>
                  <a:gd name="connsiteX2-55" fmla="*/ 1402260 w 2770687"/>
                  <a:gd name="connsiteY2-56" fmla="*/ 980113 h 980113"/>
                  <a:gd name="connsiteX3-57" fmla="*/ 0 w 2770687"/>
                  <a:gd name="connsiteY3-58" fmla="*/ 980113 h 980113"/>
                  <a:gd name="connsiteX4-59" fmla="*/ 2319337 w 2770687"/>
                  <a:gd name="connsiteY4-60" fmla="*/ 4753 h 980113"/>
                  <a:gd name="connsiteX0-61" fmla="*/ 2319337 w 2770687"/>
                  <a:gd name="connsiteY0-62" fmla="*/ 0 h 982490"/>
                  <a:gd name="connsiteX1-63" fmla="*/ 2770687 w 2770687"/>
                  <a:gd name="connsiteY1-64" fmla="*/ 2377 h 982490"/>
                  <a:gd name="connsiteX2-65" fmla="*/ 1402260 w 2770687"/>
                  <a:gd name="connsiteY2-66" fmla="*/ 982490 h 982490"/>
                  <a:gd name="connsiteX3-67" fmla="*/ 0 w 2770687"/>
                  <a:gd name="connsiteY3-68" fmla="*/ 982490 h 982490"/>
                  <a:gd name="connsiteX4-69" fmla="*/ 2319337 w 2770687"/>
                  <a:gd name="connsiteY4-70" fmla="*/ 0 h 9824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70687" h="982490">
                    <a:moveTo>
                      <a:pt x="2319337" y="0"/>
                    </a:moveTo>
                    <a:lnTo>
                      <a:pt x="2770687" y="2377"/>
                    </a:lnTo>
                    <a:lnTo>
                      <a:pt x="1402260" y="982490"/>
                    </a:lnTo>
                    <a:lnTo>
                      <a:pt x="0" y="982490"/>
                    </a:lnTo>
                    <a:lnTo>
                      <a:pt x="23193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965450" y="1282362"/>
              <a:ext cx="450577" cy="567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46178" y="2353190"/>
            <a:ext cx="2266393" cy="2921863"/>
            <a:chOff x="2252141" y="1282362"/>
            <a:chExt cx="1855924" cy="2392681"/>
          </a:xfrm>
        </p:grpSpPr>
        <p:grpSp>
          <p:nvGrpSpPr>
            <p:cNvPr id="23" name="Group 22"/>
            <p:cNvGrpSpPr/>
            <p:nvPr/>
          </p:nvGrpSpPr>
          <p:grpSpPr>
            <a:xfrm>
              <a:off x="2252142" y="2428011"/>
              <a:ext cx="1402260" cy="1247032"/>
              <a:chOff x="647704" y="2190750"/>
              <a:chExt cx="1028697" cy="1405890"/>
            </a:xfrm>
            <a:solidFill>
              <a:schemeClr val="accent2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2252141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57488" y="1282362"/>
              <a:ext cx="450577" cy="5635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605470" y="2353190"/>
            <a:ext cx="1712393" cy="2921863"/>
            <a:chOff x="3856583" y="1282362"/>
            <a:chExt cx="1402260" cy="2392681"/>
          </a:xfrm>
        </p:grpSpPr>
        <p:grpSp>
          <p:nvGrpSpPr>
            <p:cNvPr id="26" name="Group 25"/>
            <p:cNvGrpSpPr/>
            <p:nvPr/>
          </p:nvGrpSpPr>
          <p:grpSpPr>
            <a:xfrm>
              <a:off x="3856583" y="2428011"/>
              <a:ext cx="1402260" cy="1247032"/>
              <a:chOff x="647704" y="2190750"/>
              <a:chExt cx="1028697" cy="1405890"/>
            </a:xfrm>
            <a:solidFill>
              <a:schemeClr val="accent3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3856583" y="1848005"/>
              <a:ext cx="1402260" cy="580005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457200 w 1402260"/>
                <a:gd name="connsiteY0-52" fmla="*/ 0 h 975360"/>
                <a:gd name="connsiteX1-53" fmla="*/ 1059362 w 1402260"/>
                <a:gd name="connsiteY1-54" fmla="*/ 0 h 975360"/>
                <a:gd name="connsiteX2-55" fmla="*/ 1402260 w 1402260"/>
                <a:gd name="connsiteY2-56" fmla="*/ 975360 h 975360"/>
                <a:gd name="connsiteX3-57" fmla="*/ 0 w 1402260"/>
                <a:gd name="connsiteY3-58" fmla="*/ 975360 h 975360"/>
                <a:gd name="connsiteX4-59" fmla="*/ 457200 w 1402260"/>
                <a:gd name="connsiteY4-60" fmla="*/ 0 h 975360"/>
                <a:gd name="connsiteX0-61" fmla="*/ 481012 w 1402260"/>
                <a:gd name="connsiteY0-62" fmla="*/ 0 h 975360"/>
                <a:gd name="connsiteX1-63" fmla="*/ 1059362 w 1402260"/>
                <a:gd name="connsiteY1-64" fmla="*/ 0 h 975360"/>
                <a:gd name="connsiteX2-65" fmla="*/ 1402260 w 1402260"/>
                <a:gd name="connsiteY2-66" fmla="*/ 975360 h 975360"/>
                <a:gd name="connsiteX3-67" fmla="*/ 0 w 1402260"/>
                <a:gd name="connsiteY3-68" fmla="*/ 975360 h 975360"/>
                <a:gd name="connsiteX4-69" fmla="*/ 481012 w 1402260"/>
                <a:gd name="connsiteY4-70" fmla="*/ 0 h 975360"/>
                <a:gd name="connsiteX0-71" fmla="*/ 481012 w 1402260"/>
                <a:gd name="connsiteY0-72" fmla="*/ 3565 h 978925"/>
                <a:gd name="connsiteX1-73" fmla="*/ 930775 w 1402260"/>
                <a:gd name="connsiteY1-74" fmla="*/ 0 h 978925"/>
                <a:gd name="connsiteX2-75" fmla="*/ 1402260 w 1402260"/>
                <a:gd name="connsiteY2-76" fmla="*/ 978925 h 978925"/>
                <a:gd name="connsiteX3-77" fmla="*/ 0 w 1402260"/>
                <a:gd name="connsiteY3-78" fmla="*/ 978925 h 978925"/>
                <a:gd name="connsiteX4-79" fmla="*/ 481012 w 1402260"/>
                <a:gd name="connsiteY4-80" fmla="*/ 3565 h 97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260" h="978925">
                  <a:moveTo>
                    <a:pt x="481012" y="3565"/>
                  </a:moveTo>
                  <a:lnTo>
                    <a:pt x="930775" y="0"/>
                  </a:lnTo>
                  <a:lnTo>
                    <a:pt x="1402260" y="978925"/>
                  </a:lnTo>
                  <a:lnTo>
                    <a:pt x="0" y="978925"/>
                  </a:lnTo>
                  <a:lnTo>
                    <a:pt x="481012" y="35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37187" y="1282362"/>
              <a:ext cx="450577" cy="5677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1032" y="2353190"/>
            <a:ext cx="3383472" cy="2921863"/>
            <a:chOff x="5703637" y="1282362"/>
            <a:chExt cx="2770687" cy="2392681"/>
          </a:xfrm>
        </p:grpSpPr>
        <p:grpSp>
          <p:nvGrpSpPr>
            <p:cNvPr id="77" name="Group 62"/>
            <p:cNvGrpSpPr/>
            <p:nvPr/>
          </p:nvGrpSpPr>
          <p:grpSpPr>
            <a:xfrm flipH="1">
              <a:off x="7072064" y="2428011"/>
              <a:ext cx="1402260" cy="1247032"/>
              <a:chOff x="647704" y="2190750"/>
              <a:chExt cx="1028697" cy="1405890"/>
            </a:xfrm>
            <a:solidFill>
              <a:schemeClr val="accent5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Down Arrow 8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0" name="Freeform 79"/>
            <p:cNvSpPr/>
            <p:nvPr/>
          </p:nvSpPr>
          <p:spPr>
            <a:xfrm flipH="1">
              <a:off x="5703637" y="1845892"/>
              <a:ext cx="2770687" cy="582118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1600200 w 2811962"/>
                <a:gd name="connsiteY0-22" fmla="*/ 0 h 975360"/>
                <a:gd name="connsiteX1-23" fmla="*/ 2811962 w 2811962"/>
                <a:gd name="connsiteY1-24" fmla="*/ 0 h 975360"/>
                <a:gd name="connsiteX2-25" fmla="*/ 1402260 w 2811962"/>
                <a:gd name="connsiteY2-26" fmla="*/ 975360 h 975360"/>
                <a:gd name="connsiteX3-27" fmla="*/ 0 w 2811962"/>
                <a:gd name="connsiteY3-28" fmla="*/ 975360 h 975360"/>
                <a:gd name="connsiteX4-29" fmla="*/ 1600200 w 2811962"/>
                <a:gd name="connsiteY4-30" fmla="*/ 0 h 975360"/>
                <a:gd name="connsiteX0-31" fmla="*/ 1600200 w 2770687"/>
                <a:gd name="connsiteY0-32" fmla="*/ 4753 h 980113"/>
                <a:gd name="connsiteX1-33" fmla="*/ 2770687 w 2770687"/>
                <a:gd name="connsiteY1-34" fmla="*/ 0 h 980113"/>
                <a:gd name="connsiteX2-35" fmla="*/ 1402260 w 2770687"/>
                <a:gd name="connsiteY2-36" fmla="*/ 980113 h 980113"/>
                <a:gd name="connsiteX3-37" fmla="*/ 0 w 2770687"/>
                <a:gd name="connsiteY3-38" fmla="*/ 980113 h 980113"/>
                <a:gd name="connsiteX4-39" fmla="*/ 1600200 w 2770687"/>
                <a:gd name="connsiteY4-40" fmla="*/ 4753 h 980113"/>
                <a:gd name="connsiteX0-41" fmla="*/ 2362200 w 2770687"/>
                <a:gd name="connsiteY0-42" fmla="*/ 4753 h 980113"/>
                <a:gd name="connsiteX1-43" fmla="*/ 2770687 w 2770687"/>
                <a:gd name="connsiteY1-44" fmla="*/ 0 h 980113"/>
                <a:gd name="connsiteX2-45" fmla="*/ 1402260 w 2770687"/>
                <a:gd name="connsiteY2-46" fmla="*/ 980113 h 980113"/>
                <a:gd name="connsiteX3-47" fmla="*/ 0 w 2770687"/>
                <a:gd name="connsiteY3-48" fmla="*/ 980113 h 980113"/>
                <a:gd name="connsiteX4-49" fmla="*/ 2362200 w 2770687"/>
                <a:gd name="connsiteY4-50" fmla="*/ 4753 h 980113"/>
                <a:gd name="connsiteX0-51" fmla="*/ 2319337 w 2770687"/>
                <a:gd name="connsiteY0-52" fmla="*/ 4753 h 980113"/>
                <a:gd name="connsiteX1-53" fmla="*/ 2770687 w 2770687"/>
                <a:gd name="connsiteY1-54" fmla="*/ 0 h 980113"/>
                <a:gd name="connsiteX2-55" fmla="*/ 1402260 w 2770687"/>
                <a:gd name="connsiteY2-56" fmla="*/ 980113 h 980113"/>
                <a:gd name="connsiteX3-57" fmla="*/ 0 w 2770687"/>
                <a:gd name="connsiteY3-58" fmla="*/ 980113 h 980113"/>
                <a:gd name="connsiteX4-59" fmla="*/ 2319337 w 2770687"/>
                <a:gd name="connsiteY4-60" fmla="*/ 4753 h 980113"/>
                <a:gd name="connsiteX0-61" fmla="*/ 2319337 w 2770687"/>
                <a:gd name="connsiteY0-62" fmla="*/ 0 h 982490"/>
                <a:gd name="connsiteX1-63" fmla="*/ 2770687 w 2770687"/>
                <a:gd name="connsiteY1-64" fmla="*/ 2377 h 982490"/>
                <a:gd name="connsiteX2-65" fmla="*/ 1402260 w 2770687"/>
                <a:gd name="connsiteY2-66" fmla="*/ 982490 h 982490"/>
                <a:gd name="connsiteX3-67" fmla="*/ 0 w 2770687"/>
                <a:gd name="connsiteY3-68" fmla="*/ 982490 h 982490"/>
                <a:gd name="connsiteX4-69" fmla="*/ 2319337 w 2770687"/>
                <a:gd name="connsiteY4-70" fmla="*/ 0 h 9824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70687" h="982490">
                  <a:moveTo>
                    <a:pt x="2319337" y="0"/>
                  </a:moveTo>
                  <a:lnTo>
                    <a:pt x="2770687" y="2377"/>
                  </a:lnTo>
                  <a:lnTo>
                    <a:pt x="1402260" y="982490"/>
                  </a:lnTo>
                  <a:lnTo>
                    <a:pt x="0" y="982490"/>
                  </a:lnTo>
                  <a:lnTo>
                    <a:pt x="231933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5705998" y="1282362"/>
              <a:ext cx="450577" cy="56775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18820" y="2353190"/>
            <a:ext cx="2266393" cy="2921863"/>
            <a:chOff x="5013960" y="1282362"/>
            <a:chExt cx="1855924" cy="2392681"/>
          </a:xfrm>
        </p:grpSpPr>
        <p:grpSp>
          <p:nvGrpSpPr>
            <p:cNvPr id="78" name="Group 63"/>
            <p:cNvGrpSpPr/>
            <p:nvPr/>
          </p:nvGrpSpPr>
          <p:grpSpPr>
            <a:xfrm flipH="1">
              <a:off x="5467623" y="2428011"/>
              <a:ext cx="1402260" cy="1247032"/>
              <a:chOff x="647704" y="2190750"/>
              <a:chExt cx="1028697" cy="1405890"/>
            </a:xfrm>
            <a:solidFill>
              <a:schemeClr val="accent4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Down Arrow 82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2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Freeform 74"/>
            <p:cNvSpPr/>
            <p:nvPr/>
          </p:nvSpPr>
          <p:spPr>
            <a:xfrm flipH="1">
              <a:off x="5017293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5013960" y="1282362"/>
              <a:ext cx="450577" cy="5677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87" name="Freeform 144"/>
          <p:cNvSpPr>
            <a:spLocks noEditPoints="1"/>
          </p:cNvSpPr>
          <p:nvPr/>
        </p:nvSpPr>
        <p:spPr bwMode="auto">
          <a:xfrm>
            <a:off x="2276963" y="4022405"/>
            <a:ext cx="532245" cy="4615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145"/>
          <p:cNvSpPr/>
          <p:nvPr/>
        </p:nvSpPr>
        <p:spPr bwMode="auto">
          <a:xfrm>
            <a:off x="4215462" y="4005773"/>
            <a:ext cx="573829" cy="49482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Freeform 113"/>
          <p:cNvSpPr>
            <a:spLocks noEditPoints="1"/>
          </p:cNvSpPr>
          <p:nvPr/>
        </p:nvSpPr>
        <p:spPr bwMode="auto">
          <a:xfrm>
            <a:off x="6172673" y="4026565"/>
            <a:ext cx="577988" cy="453241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55"/>
          <p:cNvSpPr>
            <a:spLocks noEditPoints="1"/>
          </p:cNvSpPr>
          <p:nvPr/>
        </p:nvSpPr>
        <p:spPr bwMode="auto">
          <a:xfrm>
            <a:off x="8133785" y="4032801"/>
            <a:ext cx="590461" cy="440768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105"/>
          <p:cNvSpPr>
            <a:spLocks noEditPoints="1"/>
          </p:cNvSpPr>
          <p:nvPr/>
        </p:nvSpPr>
        <p:spPr bwMode="auto">
          <a:xfrm>
            <a:off x="10101391" y="3970430"/>
            <a:ext cx="573829" cy="565511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1676577" y="5368106"/>
            <a:ext cx="1761484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3632835" y="5368106"/>
            <a:ext cx="1761484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5589092" y="5368106"/>
            <a:ext cx="1761484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"/>
          <p:cNvSpPr txBox="1"/>
          <p:nvPr/>
        </p:nvSpPr>
        <p:spPr>
          <a:xfrm>
            <a:off x="7545348" y="5368106"/>
            <a:ext cx="1761484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3"/>
          <p:cNvSpPr txBox="1"/>
          <p:nvPr/>
        </p:nvSpPr>
        <p:spPr>
          <a:xfrm>
            <a:off x="9501602" y="5368106"/>
            <a:ext cx="1761484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71593" y="3126909"/>
            <a:ext cx="439544" cy="566711"/>
            <a:chOff x="787010" y="2176759"/>
            <a:chExt cx="359937" cy="464074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7010" y="2216099"/>
              <a:ext cx="359937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26%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96637" y="2385319"/>
            <a:ext cx="439544" cy="566711"/>
            <a:chOff x="787010" y="2176759"/>
            <a:chExt cx="359936" cy="464074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56%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32292" y="2778720"/>
            <a:ext cx="439544" cy="566711"/>
            <a:chOff x="787010" y="2176759"/>
            <a:chExt cx="359936" cy="464074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6722" y="2945465"/>
            <a:ext cx="439544" cy="566711"/>
            <a:chOff x="787010" y="2176759"/>
            <a:chExt cx="359936" cy="464074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39%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03348" y="2745617"/>
            <a:ext cx="439544" cy="566711"/>
            <a:chOff x="787010" y="2176759"/>
            <a:chExt cx="359936" cy="464074"/>
          </a:xfrm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26%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30082" y="3121640"/>
            <a:ext cx="439544" cy="566711"/>
            <a:chOff x="787010" y="2176759"/>
            <a:chExt cx="359936" cy="464074"/>
          </a:xfrm>
        </p:grpSpPr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56%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99119" y="2940629"/>
            <a:ext cx="439544" cy="566711"/>
            <a:chOff x="787010" y="2176759"/>
            <a:chExt cx="359936" cy="464074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40973" y="2192472"/>
            <a:ext cx="439544" cy="566711"/>
            <a:chOff x="787011" y="2176759"/>
            <a:chExt cx="359937" cy="464074"/>
          </a:xfrm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7011" y="2216099"/>
              <a:ext cx="359937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39%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95743" y="2929466"/>
            <a:ext cx="439544" cy="566711"/>
            <a:chOff x="787010" y="2176759"/>
            <a:chExt cx="359936" cy="464074"/>
          </a:xfrm>
        </p:grpSpPr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26%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55656" y="3352590"/>
            <a:ext cx="439544" cy="566711"/>
            <a:chOff x="787010" y="2176759"/>
            <a:chExt cx="359936" cy="464074"/>
          </a:xfrm>
        </p:grpSpPr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7010" y="2216099"/>
              <a:ext cx="359936" cy="22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26%</a:t>
              </a:r>
            </a:p>
          </p:txBody>
        </p:sp>
      </p:grpSp>
      <p:sp>
        <p:nvSpPr>
          <p:cNvPr id="34" name="Content Placeholder 2"/>
          <p:cNvSpPr txBox="1"/>
          <p:nvPr/>
        </p:nvSpPr>
        <p:spPr>
          <a:xfrm>
            <a:off x="1770876" y="5440728"/>
            <a:ext cx="9368352" cy="4305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1770877" y="5153027"/>
            <a:ext cx="1310451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46744" y="3577150"/>
            <a:ext cx="1419492" cy="1285724"/>
            <a:chOff x="755576" y="2395604"/>
            <a:chExt cx="1162406" cy="1052867"/>
          </a:xfrm>
        </p:grpSpPr>
        <p:sp>
          <p:nvSpPr>
            <p:cNvPr id="37" name="Isosceles Triangle 2"/>
            <p:cNvSpPr/>
            <p:nvPr/>
          </p:nvSpPr>
          <p:spPr>
            <a:xfrm>
              <a:off x="755576" y="2395604"/>
              <a:ext cx="1162406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Content Placeholder 2"/>
            <p:cNvSpPr txBox="1"/>
            <p:nvPr/>
          </p:nvSpPr>
          <p:spPr>
            <a:xfrm>
              <a:off x="988884" y="3235161"/>
              <a:ext cx="695790" cy="213310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06658" y="3042518"/>
            <a:ext cx="1419492" cy="1807659"/>
            <a:chOff x="1459750" y="1957798"/>
            <a:chExt cx="1162406" cy="1480273"/>
          </a:xfrm>
        </p:grpSpPr>
        <p:sp>
          <p:nvSpPr>
            <p:cNvPr id="40" name="Isosceles Triangle 2"/>
            <p:cNvSpPr/>
            <p:nvPr/>
          </p:nvSpPr>
          <p:spPr>
            <a:xfrm>
              <a:off x="1459750" y="1957798"/>
              <a:ext cx="1162406" cy="126596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Content Placeholder 2"/>
            <p:cNvSpPr txBox="1"/>
            <p:nvPr/>
          </p:nvSpPr>
          <p:spPr>
            <a:xfrm>
              <a:off x="1691223" y="3235158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99267" y="3410259"/>
            <a:ext cx="1305584" cy="1439918"/>
            <a:chOff x="2354476" y="2258939"/>
            <a:chExt cx="1069128" cy="1179134"/>
          </a:xfrm>
        </p:grpSpPr>
        <p:sp>
          <p:nvSpPr>
            <p:cNvPr id="43" name="Isosceles Triangle 2"/>
            <p:cNvSpPr/>
            <p:nvPr/>
          </p:nvSpPr>
          <p:spPr>
            <a:xfrm>
              <a:off x="2354476" y="2258939"/>
              <a:ext cx="1069128" cy="9648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2539310" y="3235159"/>
              <a:ext cx="695790" cy="202914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82639" y="3775355"/>
            <a:ext cx="1217447" cy="1074825"/>
            <a:chOff x="3159748" y="2557908"/>
            <a:chExt cx="996954" cy="880163"/>
          </a:xfrm>
        </p:grpSpPr>
        <p:sp>
          <p:nvSpPr>
            <p:cNvPr id="46" name="Isosceles Triangle 2"/>
            <p:cNvSpPr/>
            <p:nvPr/>
          </p:nvSpPr>
          <p:spPr>
            <a:xfrm>
              <a:off x="3159748" y="2557908"/>
              <a:ext cx="996954" cy="66585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ontent Placeholder 2"/>
            <p:cNvSpPr txBox="1"/>
            <p:nvPr/>
          </p:nvSpPr>
          <p:spPr>
            <a:xfrm>
              <a:off x="3308495" y="3235158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05764" y="3577150"/>
            <a:ext cx="1419492" cy="1273029"/>
            <a:chOff x="3833796" y="2395604"/>
            <a:chExt cx="1162406" cy="1042471"/>
          </a:xfrm>
        </p:grpSpPr>
        <p:sp>
          <p:nvSpPr>
            <p:cNvPr id="49" name="Isosceles Triangle 2"/>
            <p:cNvSpPr/>
            <p:nvPr/>
          </p:nvSpPr>
          <p:spPr>
            <a:xfrm>
              <a:off x="3833796" y="2395604"/>
              <a:ext cx="1162406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ontent Placeholder 2"/>
            <p:cNvSpPr txBox="1"/>
            <p:nvPr/>
          </p:nvSpPr>
          <p:spPr>
            <a:xfrm>
              <a:off x="4065269" y="3235161"/>
              <a:ext cx="695790" cy="202914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65680" y="3999372"/>
            <a:ext cx="1419492" cy="850807"/>
            <a:chOff x="4537970" y="2741353"/>
            <a:chExt cx="1162406" cy="696717"/>
          </a:xfrm>
        </p:grpSpPr>
        <p:sp>
          <p:nvSpPr>
            <p:cNvPr id="52" name="Isosceles Triangle 2"/>
            <p:cNvSpPr/>
            <p:nvPr/>
          </p:nvSpPr>
          <p:spPr>
            <a:xfrm>
              <a:off x="4537970" y="2741353"/>
              <a:ext cx="1162406" cy="48241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ontent Placeholder 2"/>
            <p:cNvSpPr txBox="1"/>
            <p:nvPr/>
          </p:nvSpPr>
          <p:spPr>
            <a:xfrm>
              <a:off x="4771278" y="3235157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10705" y="2826760"/>
            <a:ext cx="1510426" cy="2023422"/>
            <a:chOff x="5148063" y="1781113"/>
            <a:chExt cx="1236871" cy="1656959"/>
          </a:xfrm>
        </p:grpSpPr>
        <p:sp>
          <p:nvSpPr>
            <p:cNvPr id="55" name="Isosceles Triangle 2"/>
            <p:cNvSpPr/>
            <p:nvPr/>
          </p:nvSpPr>
          <p:spPr>
            <a:xfrm>
              <a:off x="5148063" y="1781113"/>
              <a:ext cx="1236871" cy="144265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ontent Placeholder 2"/>
            <p:cNvSpPr txBox="1"/>
            <p:nvPr/>
          </p:nvSpPr>
          <p:spPr>
            <a:xfrm>
              <a:off x="5414366" y="3235159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06261" y="3775353"/>
            <a:ext cx="1408461" cy="1074825"/>
            <a:chOff x="5799535" y="2557908"/>
            <a:chExt cx="1153373" cy="880163"/>
          </a:xfrm>
        </p:grpSpPr>
        <p:sp>
          <p:nvSpPr>
            <p:cNvPr id="58" name="Isosceles Triangle 2"/>
            <p:cNvSpPr/>
            <p:nvPr/>
          </p:nvSpPr>
          <p:spPr>
            <a:xfrm>
              <a:off x="5799535" y="2557908"/>
              <a:ext cx="1153373" cy="665859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ontent Placeholder 2"/>
            <p:cNvSpPr txBox="1"/>
            <p:nvPr/>
          </p:nvSpPr>
          <p:spPr>
            <a:xfrm>
              <a:off x="6060556" y="3235158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797784" y="3577150"/>
            <a:ext cx="1642205" cy="1273029"/>
            <a:chOff x="6365816" y="2395604"/>
            <a:chExt cx="1344784" cy="1042471"/>
          </a:xfrm>
        </p:grpSpPr>
        <p:sp>
          <p:nvSpPr>
            <p:cNvPr id="61" name="Isosceles Triangle 2"/>
            <p:cNvSpPr/>
            <p:nvPr/>
          </p:nvSpPr>
          <p:spPr>
            <a:xfrm>
              <a:off x="6365816" y="2395604"/>
              <a:ext cx="1344784" cy="82816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ontent Placeholder 2"/>
            <p:cNvSpPr txBox="1"/>
            <p:nvPr/>
          </p:nvSpPr>
          <p:spPr>
            <a:xfrm>
              <a:off x="6690313" y="3235161"/>
              <a:ext cx="695790" cy="202914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18888" y="3419246"/>
            <a:ext cx="1408461" cy="1430930"/>
            <a:chOff x="7038208" y="2266298"/>
            <a:chExt cx="1153373" cy="1171773"/>
          </a:xfrm>
        </p:grpSpPr>
        <p:sp>
          <p:nvSpPr>
            <p:cNvPr id="64" name="Isosceles Triangle 2"/>
            <p:cNvSpPr/>
            <p:nvPr/>
          </p:nvSpPr>
          <p:spPr>
            <a:xfrm>
              <a:off x="7038208" y="2266298"/>
              <a:ext cx="1153373" cy="957470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Content Placeholder 2"/>
            <p:cNvSpPr txBox="1"/>
            <p:nvPr/>
          </p:nvSpPr>
          <p:spPr>
            <a:xfrm>
              <a:off x="7266999" y="3235158"/>
              <a:ext cx="695790" cy="202913"/>
            </a:xfrm>
            <a:prstGeom prst="rect">
              <a:avLst/>
            </a:prstGeom>
          </p:spPr>
          <p:txBody>
            <a:bodyPr vert="horz" wrap="square" lIns="111664" tIns="55832" rIns="111664" bIns="55832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36249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03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93700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910939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497570" y="2217808"/>
            <a:ext cx="1442320" cy="1275898"/>
            <a:chOff x="533400" y="1426519"/>
            <a:chExt cx="1181100" cy="1044819"/>
          </a:xfrm>
        </p:grpSpPr>
        <p:sp>
          <p:nvSpPr>
            <p:cNvPr id="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939891" y="3105390"/>
            <a:ext cx="1442320" cy="1275898"/>
            <a:chOff x="1714500" y="2153350"/>
            <a:chExt cx="1181100" cy="1044819"/>
          </a:xfrm>
        </p:grpSpPr>
        <p:sp>
          <p:nvSpPr>
            <p:cNvPr id="10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4382212" y="3992972"/>
            <a:ext cx="1442320" cy="1275897"/>
            <a:chOff x="2895600" y="2880181"/>
            <a:chExt cx="1181100" cy="1044818"/>
          </a:xfrm>
        </p:grpSpPr>
        <p:sp>
          <p:nvSpPr>
            <p:cNvPr id="12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16200000" flipH="1">
              <a:off x="3554290" y="340259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824531" y="4880553"/>
            <a:ext cx="1442320" cy="1275897"/>
            <a:chOff x="4076700" y="3607012"/>
            <a:chExt cx="1181100" cy="1044818"/>
          </a:xfrm>
        </p:grpSpPr>
        <p:sp>
          <p:nvSpPr>
            <p:cNvPr id="1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rot="16200000" flipH="1">
              <a:off x="4735390" y="4129421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266851" y="5768135"/>
            <a:ext cx="1488847" cy="388317"/>
          </a:xfrm>
          <a:prstGeom prst="rect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0391" y="3729878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7201" y="4617460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904" y="2842296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2414" y="5505041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3128" y="6237873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5"/>
          <p:cNvSpPr/>
          <p:nvPr/>
        </p:nvSpPr>
        <p:spPr bwMode="auto">
          <a:xfrm>
            <a:off x="7685590" y="5150338"/>
            <a:ext cx="496926" cy="49692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3"/>
          <p:cNvSpPr>
            <a:spLocks noEditPoints="1"/>
          </p:cNvSpPr>
          <p:nvPr/>
        </p:nvSpPr>
        <p:spPr bwMode="auto">
          <a:xfrm>
            <a:off x="3213427" y="2588248"/>
            <a:ext cx="563939" cy="410440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1902630" y="1566438"/>
            <a:ext cx="375384" cy="552761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618974" y="3353604"/>
            <a:ext cx="584609" cy="58460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6103259" y="4336685"/>
            <a:ext cx="566813" cy="439644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846839" y="2225861"/>
            <a:ext cx="1535373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89159" y="3105390"/>
            <a:ext cx="1535373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31478" y="3991032"/>
            <a:ext cx="1535373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20325" y="4880554"/>
            <a:ext cx="1535373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66"/>
          <p:cNvGrpSpPr/>
          <p:nvPr/>
        </p:nvGrpSpPr>
        <p:grpSpPr>
          <a:xfrm>
            <a:off x="4500179" y="1889646"/>
            <a:ext cx="2148258" cy="652638"/>
            <a:chOff x="5603652" y="1684697"/>
            <a:chExt cx="1947726" cy="534439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03652" y="1684697"/>
              <a:ext cx="1276807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856205"/>
              <a:ext cx="1947726" cy="3629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945310" y="2767833"/>
            <a:ext cx="2148258" cy="652637"/>
            <a:chOff x="5603652" y="1684702"/>
            <a:chExt cx="1947726" cy="534436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603652" y="1684702"/>
              <a:ext cx="1276807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856209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66"/>
          <p:cNvGrpSpPr/>
          <p:nvPr/>
        </p:nvGrpSpPr>
        <p:grpSpPr>
          <a:xfrm>
            <a:off x="7339121" y="3644242"/>
            <a:ext cx="2148258" cy="652636"/>
            <a:chOff x="5603652" y="1684699"/>
            <a:chExt cx="1947726" cy="53443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603652" y="1684699"/>
              <a:ext cx="1276807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603652" y="1856205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8889629" y="4550941"/>
            <a:ext cx="2148258" cy="652639"/>
            <a:chOff x="5603652" y="1684699"/>
            <a:chExt cx="1947726" cy="534438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5603652" y="1684699"/>
              <a:ext cx="1276807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5603652" y="1856208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8889629" y="5596895"/>
            <a:ext cx="2148258" cy="652639"/>
            <a:chOff x="5603652" y="1684701"/>
            <a:chExt cx="1947726" cy="534438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5603652" y="1684701"/>
              <a:ext cx="1276807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5603652" y="1856210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4505" y="4521628"/>
            <a:ext cx="2906998" cy="166114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58" r="5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/>
          </a:p>
        </p:txBody>
      </p:sp>
      <p:sp>
        <p:nvSpPr>
          <p:cNvPr id="22" name="Rectangle 21"/>
          <p:cNvSpPr/>
          <p:nvPr/>
        </p:nvSpPr>
        <p:spPr>
          <a:xfrm>
            <a:off x="3416742" y="4516063"/>
            <a:ext cx="2906998" cy="166669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/>
          </a:p>
        </p:txBody>
      </p:sp>
      <p:sp>
        <p:nvSpPr>
          <p:cNvPr id="23" name="Rectangle 22"/>
          <p:cNvSpPr/>
          <p:nvPr/>
        </p:nvSpPr>
        <p:spPr>
          <a:xfrm>
            <a:off x="6398464" y="4521628"/>
            <a:ext cx="2906998" cy="166114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/>
          </a:p>
        </p:txBody>
      </p:sp>
      <p:sp>
        <p:nvSpPr>
          <p:cNvPr id="24" name="Rectangle 23"/>
          <p:cNvSpPr/>
          <p:nvPr/>
        </p:nvSpPr>
        <p:spPr>
          <a:xfrm>
            <a:off x="9396937" y="4521624"/>
            <a:ext cx="2906998" cy="166114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34504" y="808851"/>
            <a:ext cx="11869430" cy="365214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/>
          </a:p>
        </p:txBody>
      </p:sp>
      <p:sp>
        <p:nvSpPr>
          <p:cNvPr id="27" name="TextBox 26"/>
          <p:cNvSpPr txBox="1"/>
          <p:nvPr/>
        </p:nvSpPr>
        <p:spPr>
          <a:xfrm>
            <a:off x="812801" y="6197914"/>
            <a:ext cx="11233150" cy="457432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矩形 7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"/>
          <p:cNvGrpSpPr/>
          <p:nvPr/>
        </p:nvGrpSpPr>
        <p:grpSpPr>
          <a:xfrm>
            <a:off x="1162130" y="2075817"/>
            <a:ext cx="8033843" cy="3584787"/>
            <a:chOff x="179512" y="2060848"/>
            <a:chExt cx="7617691" cy="3399096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989905" y="4559851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179512" y="2060848"/>
              <a:ext cx="7617691" cy="3322593"/>
              <a:chOff x="683568" y="2266648"/>
              <a:chExt cx="7617691" cy="3322593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2628510" y="2428726"/>
                <a:ext cx="5186513" cy="2674281"/>
              </a:xfrm>
              <a:custGeom>
                <a:avLst/>
                <a:gdLst>
                  <a:gd name="T0" fmla="*/ 0 w 4608"/>
                  <a:gd name="T1" fmla="*/ 72 h 2376"/>
                  <a:gd name="T2" fmla="*/ 4608 w 4608"/>
                  <a:gd name="T3" fmla="*/ 2376 h 2376"/>
                  <a:gd name="T4" fmla="*/ 4608 w 4608"/>
                  <a:gd name="T5" fmla="*/ 2304 h 2376"/>
                  <a:gd name="T6" fmla="*/ 0 w 4608"/>
                  <a:gd name="T7" fmla="*/ 0 h 2376"/>
                  <a:gd name="T8" fmla="*/ 0 w 4608"/>
                  <a:gd name="T9" fmla="*/ 72 h 2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2376"/>
                  <a:gd name="T17" fmla="*/ 4608 w 4608"/>
                  <a:gd name="T18" fmla="*/ 2376 h 2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2376">
                    <a:moveTo>
                      <a:pt x="0" y="72"/>
                    </a:moveTo>
                    <a:lnTo>
                      <a:pt x="4608" y="2376"/>
                    </a:lnTo>
                    <a:lnTo>
                      <a:pt x="4608" y="230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652945" y="5103007"/>
                <a:ext cx="648314" cy="810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628510" y="2266648"/>
                <a:ext cx="5672749" cy="2836359"/>
              </a:xfrm>
              <a:custGeom>
                <a:avLst/>
                <a:gdLst>
                  <a:gd name="T0" fmla="*/ 288 w 5040"/>
                  <a:gd name="T1" fmla="*/ 0 h 2520"/>
                  <a:gd name="T2" fmla="*/ 4896 w 5040"/>
                  <a:gd name="T3" fmla="*/ 2304 h 2520"/>
                  <a:gd name="T4" fmla="*/ 5040 w 5040"/>
                  <a:gd name="T5" fmla="*/ 2232 h 2520"/>
                  <a:gd name="T6" fmla="*/ 5040 w 5040"/>
                  <a:gd name="T7" fmla="*/ 2520 h 2520"/>
                  <a:gd name="T8" fmla="*/ 4464 w 5040"/>
                  <a:gd name="T9" fmla="*/ 2520 h 2520"/>
                  <a:gd name="T10" fmla="*/ 4608 w 5040"/>
                  <a:gd name="T11" fmla="*/ 2448 h 2520"/>
                  <a:gd name="T12" fmla="*/ 0 w 5040"/>
                  <a:gd name="T13" fmla="*/ 144 h 2520"/>
                  <a:gd name="T14" fmla="*/ 288 w 5040"/>
                  <a:gd name="T15" fmla="*/ 0 h 2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0"/>
                  <a:gd name="T25" fmla="*/ 0 h 2520"/>
                  <a:gd name="T26" fmla="*/ 5040 w 5040"/>
                  <a:gd name="T27" fmla="*/ 2520 h 2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0" h="2520">
                    <a:moveTo>
                      <a:pt x="288" y="0"/>
                    </a:moveTo>
                    <a:lnTo>
                      <a:pt x="4896" y="2304"/>
                    </a:lnTo>
                    <a:lnTo>
                      <a:pt x="5040" y="2232"/>
                    </a:lnTo>
                    <a:lnTo>
                      <a:pt x="5040" y="2520"/>
                    </a:lnTo>
                    <a:lnTo>
                      <a:pt x="4464" y="2520"/>
                    </a:lnTo>
                    <a:lnTo>
                      <a:pt x="4608" y="2448"/>
                    </a:lnTo>
                    <a:lnTo>
                      <a:pt x="0" y="144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2304353" y="2428726"/>
                <a:ext cx="4538199" cy="2269087"/>
              </a:xfrm>
              <a:custGeom>
                <a:avLst/>
                <a:gdLst>
                  <a:gd name="T0" fmla="*/ 3744 w 4032"/>
                  <a:gd name="T1" fmla="*/ 2016 h 2016"/>
                  <a:gd name="T2" fmla="*/ 0 w 4032"/>
                  <a:gd name="T3" fmla="*/ 144 h 2016"/>
                  <a:gd name="T4" fmla="*/ 288 w 4032"/>
                  <a:gd name="T5" fmla="*/ 0 h 2016"/>
                  <a:gd name="T6" fmla="*/ 4032 w 4032"/>
                  <a:gd name="T7" fmla="*/ 1872 h 2016"/>
                  <a:gd name="T8" fmla="*/ 3744 w 4032"/>
                  <a:gd name="T9" fmla="*/ 2016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2"/>
                  <a:gd name="T16" fmla="*/ 0 h 2016"/>
                  <a:gd name="T17" fmla="*/ 4032 w 4032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2" h="2016">
                    <a:moveTo>
                      <a:pt x="3744" y="201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4032" y="1872"/>
                    </a:lnTo>
                    <a:lnTo>
                      <a:pt x="3744" y="20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2304353" y="2590803"/>
                <a:ext cx="4214042" cy="2755320"/>
              </a:xfrm>
              <a:custGeom>
                <a:avLst/>
                <a:gdLst>
                  <a:gd name="T0" fmla="*/ 0 w 3744"/>
                  <a:gd name="T1" fmla="*/ 0 h 2448"/>
                  <a:gd name="T2" fmla="*/ 0 w 3744"/>
                  <a:gd name="T3" fmla="*/ 72 h 2448"/>
                  <a:gd name="T4" fmla="*/ 3672 w 3744"/>
                  <a:gd name="T5" fmla="*/ 1908 h 2448"/>
                  <a:gd name="T6" fmla="*/ 3672 w 3744"/>
                  <a:gd name="T7" fmla="*/ 2412 h 2448"/>
                  <a:gd name="T8" fmla="*/ 3744 w 3744"/>
                  <a:gd name="T9" fmla="*/ 2448 h 2448"/>
                  <a:gd name="T10" fmla="*/ 3744 w 3744"/>
                  <a:gd name="T11" fmla="*/ 1872 h 2448"/>
                  <a:gd name="T12" fmla="*/ 0 w 3744"/>
                  <a:gd name="T13" fmla="*/ 0 h 2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4"/>
                  <a:gd name="T22" fmla="*/ 0 h 2448"/>
                  <a:gd name="T23" fmla="*/ 3744 w 3744"/>
                  <a:gd name="T24" fmla="*/ 2448 h 24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4" h="2448">
                    <a:moveTo>
                      <a:pt x="0" y="0"/>
                    </a:moveTo>
                    <a:lnTo>
                      <a:pt x="0" y="72"/>
                    </a:lnTo>
                    <a:lnTo>
                      <a:pt x="3672" y="1908"/>
                    </a:lnTo>
                    <a:lnTo>
                      <a:pt x="3672" y="2412"/>
                    </a:lnTo>
                    <a:lnTo>
                      <a:pt x="3744" y="2448"/>
                    </a:lnTo>
                    <a:lnTo>
                      <a:pt x="3744" y="1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275277" y="5305604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6761513" y="5062488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6356317" y="4535735"/>
                <a:ext cx="648314" cy="1053506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1980196" y="2590803"/>
                <a:ext cx="3889885" cy="1944932"/>
              </a:xfrm>
              <a:custGeom>
                <a:avLst/>
                <a:gdLst>
                  <a:gd name="T0" fmla="*/ 3168 w 3456"/>
                  <a:gd name="T1" fmla="*/ 1728 h 1728"/>
                  <a:gd name="T2" fmla="*/ 0 w 3456"/>
                  <a:gd name="T3" fmla="*/ 144 h 1728"/>
                  <a:gd name="T4" fmla="*/ 288 w 3456"/>
                  <a:gd name="T5" fmla="*/ 0 h 1728"/>
                  <a:gd name="T6" fmla="*/ 3456 w 3456"/>
                  <a:gd name="T7" fmla="*/ 1584 h 1728"/>
                  <a:gd name="T8" fmla="*/ 3168 w 3456"/>
                  <a:gd name="T9" fmla="*/ 1728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728"/>
                  <a:gd name="T17" fmla="*/ 3456 w 3456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728">
                    <a:moveTo>
                      <a:pt x="3168" y="1728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3456" y="1584"/>
                    </a:lnTo>
                    <a:lnTo>
                      <a:pt x="3168" y="17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1980196" y="2752881"/>
                <a:ext cx="3565728" cy="2431165"/>
              </a:xfrm>
              <a:custGeom>
                <a:avLst/>
                <a:gdLst>
                  <a:gd name="T0" fmla="*/ 0 w 3168"/>
                  <a:gd name="T1" fmla="*/ 0 h 2160"/>
                  <a:gd name="T2" fmla="*/ 0 w 3168"/>
                  <a:gd name="T3" fmla="*/ 72 h 2160"/>
                  <a:gd name="T4" fmla="*/ 3096 w 3168"/>
                  <a:gd name="T5" fmla="*/ 1620 h 2160"/>
                  <a:gd name="T6" fmla="*/ 3096 w 3168"/>
                  <a:gd name="T7" fmla="*/ 2124 h 2160"/>
                  <a:gd name="T8" fmla="*/ 3168 w 3168"/>
                  <a:gd name="T9" fmla="*/ 2160 h 2160"/>
                  <a:gd name="T10" fmla="*/ 3168 w 3168"/>
                  <a:gd name="T11" fmla="*/ 1584 h 2160"/>
                  <a:gd name="T12" fmla="*/ 0 w 3168"/>
                  <a:gd name="T13" fmla="*/ 0 h 2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8"/>
                  <a:gd name="T22" fmla="*/ 0 h 2160"/>
                  <a:gd name="T23" fmla="*/ 3168 w 3168"/>
                  <a:gd name="T24" fmla="*/ 2160 h 2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8" h="2160">
                    <a:moveTo>
                      <a:pt x="0" y="0"/>
                    </a:moveTo>
                    <a:lnTo>
                      <a:pt x="0" y="72"/>
                    </a:lnTo>
                    <a:lnTo>
                      <a:pt x="3096" y="1620"/>
                    </a:lnTo>
                    <a:lnTo>
                      <a:pt x="3096" y="2124"/>
                    </a:lnTo>
                    <a:lnTo>
                      <a:pt x="3168" y="2160"/>
                    </a:lnTo>
                    <a:lnTo>
                      <a:pt x="3168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5302806" y="514352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5789042" y="4900410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383845" y="4373658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1656039" y="2752881"/>
                <a:ext cx="3241571" cy="1620777"/>
              </a:xfrm>
              <a:custGeom>
                <a:avLst/>
                <a:gdLst>
                  <a:gd name="T0" fmla="*/ 2592 w 2880"/>
                  <a:gd name="T1" fmla="*/ 1440 h 1440"/>
                  <a:gd name="T2" fmla="*/ 0 w 2880"/>
                  <a:gd name="T3" fmla="*/ 144 h 1440"/>
                  <a:gd name="T4" fmla="*/ 288 w 2880"/>
                  <a:gd name="T5" fmla="*/ 0 h 1440"/>
                  <a:gd name="T6" fmla="*/ 2880 w 2880"/>
                  <a:gd name="T7" fmla="*/ 1296 h 1440"/>
                  <a:gd name="T8" fmla="*/ 2592 w 2880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440"/>
                  <a:gd name="T17" fmla="*/ 2880 w 2880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440">
                    <a:moveTo>
                      <a:pt x="2592" y="1440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880" y="1296"/>
                    </a:lnTo>
                    <a:lnTo>
                      <a:pt x="2592" y="1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0"/>
              <p:cNvSpPr/>
              <p:nvPr/>
            </p:nvSpPr>
            <p:spPr bwMode="auto">
              <a:xfrm>
                <a:off x="1656039" y="2914959"/>
                <a:ext cx="2917414" cy="2107010"/>
              </a:xfrm>
              <a:custGeom>
                <a:avLst/>
                <a:gdLst>
                  <a:gd name="T0" fmla="*/ 0 w 2592"/>
                  <a:gd name="T1" fmla="*/ 0 h 1872"/>
                  <a:gd name="T2" fmla="*/ 0 w 2592"/>
                  <a:gd name="T3" fmla="*/ 72 h 1872"/>
                  <a:gd name="T4" fmla="*/ 2520 w 2592"/>
                  <a:gd name="T5" fmla="*/ 1332 h 1872"/>
                  <a:gd name="T6" fmla="*/ 2520 w 2592"/>
                  <a:gd name="T7" fmla="*/ 1836 h 1872"/>
                  <a:gd name="T8" fmla="*/ 2592 w 2592"/>
                  <a:gd name="T9" fmla="*/ 1872 h 1872"/>
                  <a:gd name="T10" fmla="*/ 2592 w 2592"/>
                  <a:gd name="T11" fmla="*/ 1296 h 1872"/>
                  <a:gd name="T12" fmla="*/ 0 w 2592"/>
                  <a:gd name="T13" fmla="*/ 0 h 18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872"/>
                  <a:gd name="T23" fmla="*/ 2592 w 2592"/>
                  <a:gd name="T24" fmla="*/ 1872 h 18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872">
                    <a:moveTo>
                      <a:pt x="0" y="0"/>
                    </a:moveTo>
                    <a:lnTo>
                      <a:pt x="0" y="72"/>
                    </a:lnTo>
                    <a:lnTo>
                      <a:pt x="2520" y="1332"/>
                    </a:lnTo>
                    <a:lnTo>
                      <a:pt x="2520" y="1836"/>
                    </a:lnTo>
                    <a:lnTo>
                      <a:pt x="2592" y="1872"/>
                    </a:lnTo>
                    <a:lnTo>
                      <a:pt x="2592" y="12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1"/>
              <p:cNvSpPr/>
              <p:nvPr/>
            </p:nvSpPr>
            <p:spPr bwMode="auto">
              <a:xfrm>
                <a:off x="4330335" y="498144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2"/>
              <p:cNvSpPr/>
              <p:nvPr/>
            </p:nvSpPr>
            <p:spPr bwMode="auto">
              <a:xfrm>
                <a:off x="4816571" y="4738332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4411374" y="4211580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331882" y="2914959"/>
                <a:ext cx="2593257" cy="1296621"/>
              </a:xfrm>
              <a:custGeom>
                <a:avLst/>
                <a:gdLst>
                  <a:gd name="T0" fmla="*/ 2016 w 2304"/>
                  <a:gd name="T1" fmla="*/ 1152 h 1152"/>
                  <a:gd name="T2" fmla="*/ 0 w 2304"/>
                  <a:gd name="T3" fmla="*/ 144 h 1152"/>
                  <a:gd name="T4" fmla="*/ 288 w 2304"/>
                  <a:gd name="T5" fmla="*/ 0 h 1152"/>
                  <a:gd name="T6" fmla="*/ 2304 w 2304"/>
                  <a:gd name="T7" fmla="*/ 1008 h 1152"/>
                  <a:gd name="T8" fmla="*/ 2016 w 2304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152"/>
                  <a:gd name="T17" fmla="*/ 2304 w 230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152">
                    <a:moveTo>
                      <a:pt x="2016" y="1152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304" y="1008"/>
                    </a:lnTo>
                    <a:lnTo>
                      <a:pt x="2016" y="1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4565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344408" y="3077036"/>
                <a:ext cx="2269099" cy="1782854"/>
              </a:xfrm>
              <a:custGeom>
                <a:avLst/>
                <a:gdLst>
                  <a:gd name="T0" fmla="*/ 0 w 2016"/>
                  <a:gd name="T1" fmla="*/ 0 h 1584"/>
                  <a:gd name="T2" fmla="*/ 0 w 2016"/>
                  <a:gd name="T3" fmla="*/ 72 h 1584"/>
                  <a:gd name="T4" fmla="*/ 1944 w 2016"/>
                  <a:gd name="T5" fmla="*/ 1044 h 1584"/>
                  <a:gd name="T6" fmla="*/ 1944 w 2016"/>
                  <a:gd name="T7" fmla="*/ 1548 h 1584"/>
                  <a:gd name="T8" fmla="*/ 2016 w 2016"/>
                  <a:gd name="T9" fmla="*/ 1584 h 1584"/>
                  <a:gd name="T10" fmla="*/ 2016 w 2016"/>
                  <a:gd name="T11" fmla="*/ 1008 h 1584"/>
                  <a:gd name="T12" fmla="*/ 0 w 2016"/>
                  <a:gd name="T13" fmla="*/ 0 h 1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6"/>
                  <a:gd name="T22" fmla="*/ 0 h 1584"/>
                  <a:gd name="T23" fmla="*/ 2016 w 2016"/>
                  <a:gd name="T24" fmla="*/ 1584 h 1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6" h="1584">
                    <a:moveTo>
                      <a:pt x="0" y="0"/>
                    </a:moveTo>
                    <a:lnTo>
                      <a:pt x="0" y="72"/>
                    </a:lnTo>
                    <a:lnTo>
                      <a:pt x="1944" y="1044"/>
                    </a:lnTo>
                    <a:lnTo>
                      <a:pt x="1944" y="1548"/>
                    </a:lnTo>
                    <a:lnTo>
                      <a:pt x="2016" y="1584"/>
                    </a:lnTo>
                    <a:lnTo>
                      <a:pt x="201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3370390" y="4819371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3844099" y="4576255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3438903" y="4049502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4565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007725" y="3077036"/>
                <a:ext cx="1944942" cy="972466"/>
              </a:xfrm>
              <a:custGeom>
                <a:avLst/>
                <a:gdLst>
                  <a:gd name="T0" fmla="*/ 1440 w 1728"/>
                  <a:gd name="T1" fmla="*/ 864 h 864"/>
                  <a:gd name="T2" fmla="*/ 0 w 1728"/>
                  <a:gd name="T3" fmla="*/ 144 h 864"/>
                  <a:gd name="T4" fmla="*/ 288 w 1728"/>
                  <a:gd name="T5" fmla="*/ 0 h 864"/>
                  <a:gd name="T6" fmla="*/ 1728 w 1728"/>
                  <a:gd name="T7" fmla="*/ 720 h 864"/>
                  <a:gd name="T8" fmla="*/ 1440 w 1728"/>
                  <a:gd name="T9" fmla="*/ 864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864"/>
                  <a:gd name="T17" fmla="*/ 1728 w 172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864">
                    <a:moveTo>
                      <a:pt x="1440" y="864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728" y="720"/>
                    </a:lnTo>
                    <a:lnTo>
                      <a:pt x="1440" y="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007725" y="3239114"/>
                <a:ext cx="1620785" cy="1458699"/>
              </a:xfrm>
              <a:custGeom>
                <a:avLst/>
                <a:gdLst>
                  <a:gd name="T0" fmla="*/ 0 w 1440"/>
                  <a:gd name="T1" fmla="*/ 0 h 1296"/>
                  <a:gd name="T2" fmla="*/ 0 w 1440"/>
                  <a:gd name="T3" fmla="*/ 72 h 1296"/>
                  <a:gd name="T4" fmla="*/ 1368 w 1440"/>
                  <a:gd name="T5" fmla="*/ 756 h 1296"/>
                  <a:gd name="T6" fmla="*/ 1368 w 1440"/>
                  <a:gd name="T7" fmla="*/ 1260 h 1296"/>
                  <a:gd name="T8" fmla="*/ 1440 w 1440"/>
                  <a:gd name="T9" fmla="*/ 1296 h 1296"/>
                  <a:gd name="T10" fmla="*/ 1440 w 1440"/>
                  <a:gd name="T11" fmla="*/ 720 h 1296"/>
                  <a:gd name="T12" fmla="*/ 0 w 1440"/>
                  <a:gd name="T13" fmla="*/ 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1296"/>
                  <a:gd name="T23" fmla="*/ 1440 w 1440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1296">
                    <a:moveTo>
                      <a:pt x="0" y="0"/>
                    </a:moveTo>
                    <a:lnTo>
                      <a:pt x="0" y="72"/>
                    </a:lnTo>
                    <a:lnTo>
                      <a:pt x="1368" y="756"/>
                    </a:lnTo>
                    <a:lnTo>
                      <a:pt x="1368" y="1260"/>
                    </a:lnTo>
                    <a:lnTo>
                      <a:pt x="1440" y="1296"/>
                    </a:lnTo>
                    <a:lnTo>
                      <a:pt x="1440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2385393" y="4657293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2871628" y="4414177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2466432" y="3887425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4"/>
              <p:cNvSpPr/>
              <p:nvPr/>
            </p:nvSpPr>
            <p:spPr bwMode="auto">
              <a:xfrm>
                <a:off x="683568" y="3239114"/>
                <a:ext cx="1296628" cy="648311"/>
              </a:xfrm>
              <a:custGeom>
                <a:avLst/>
                <a:gdLst>
                  <a:gd name="T0" fmla="*/ 864 w 1152"/>
                  <a:gd name="T1" fmla="*/ 576 h 576"/>
                  <a:gd name="T2" fmla="*/ 0 w 1152"/>
                  <a:gd name="T3" fmla="*/ 144 h 576"/>
                  <a:gd name="T4" fmla="*/ 288 w 1152"/>
                  <a:gd name="T5" fmla="*/ 0 h 576"/>
                  <a:gd name="T6" fmla="*/ 1152 w 1152"/>
                  <a:gd name="T7" fmla="*/ 432 h 576"/>
                  <a:gd name="T8" fmla="*/ 864 w 1152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576"/>
                  <a:gd name="T17" fmla="*/ 1152 w 1152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576">
                    <a:moveTo>
                      <a:pt x="864" y="57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152" y="432"/>
                    </a:lnTo>
                    <a:lnTo>
                      <a:pt x="864" y="5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35"/>
              <p:cNvSpPr/>
              <p:nvPr/>
            </p:nvSpPr>
            <p:spPr bwMode="auto">
              <a:xfrm>
                <a:off x="683568" y="3401192"/>
                <a:ext cx="972471" cy="1134544"/>
              </a:xfrm>
              <a:custGeom>
                <a:avLst/>
                <a:gdLst>
                  <a:gd name="T0" fmla="*/ 0 w 864"/>
                  <a:gd name="T1" fmla="*/ 0 h 1008"/>
                  <a:gd name="T2" fmla="*/ 0 w 864"/>
                  <a:gd name="T3" fmla="*/ 72 h 1008"/>
                  <a:gd name="T4" fmla="*/ 792 w 864"/>
                  <a:gd name="T5" fmla="*/ 468 h 1008"/>
                  <a:gd name="T6" fmla="*/ 792 w 864"/>
                  <a:gd name="T7" fmla="*/ 972 h 1008"/>
                  <a:gd name="T8" fmla="*/ 864 w 864"/>
                  <a:gd name="T9" fmla="*/ 1008 h 1008"/>
                  <a:gd name="T10" fmla="*/ 864 w 864"/>
                  <a:gd name="T11" fmla="*/ 432 h 1008"/>
                  <a:gd name="T12" fmla="*/ 0 w 86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4"/>
                  <a:gd name="T22" fmla="*/ 0 h 1008"/>
                  <a:gd name="T23" fmla="*/ 864 w 8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4" h="1008">
                    <a:moveTo>
                      <a:pt x="0" y="0"/>
                    </a:moveTo>
                    <a:lnTo>
                      <a:pt x="0" y="72"/>
                    </a:lnTo>
                    <a:lnTo>
                      <a:pt x="792" y="468"/>
                    </a:lnTo>
                    <a:lnTo>
                      <a:pt x="792" y="972"/>
                    </a:lnTo>
                    <a:lnTo>
                      <a:pt x="864" y="1008"/>
                    </a:lnTo>
                    <a:lnTo>
                      <a:pt x="864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36"/>
              <p:cNvSpPr/>
              <p:nvPr/>
            </p:nvSpPr>
            <p:spPr bwMode="auto">
              <a:xfrm>
                <a:off x="1412921" y="449521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1899157" y="425209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8"/>
              <p:cNvSpPr/>
              <p:nvPr/>
            </p:nvSpPr>
            <p:spPr bwMode="auto">
              <a:xfrm>
                <a:off x="1493961" y="3725347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565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>
              <a:off x="1970103" y="468851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2925489" y="486652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5"/>
            <p:cNvSpPr>
              <a:spLocks noChangeArrowheads="1"/>
            </p:cNvSpPr>
            <p:nvPr/>
          </p:nvSpPr>
          <p:spPr bwMode="auto">
            <a:xfrm>
              <a:off x="3905927" y="5046045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4886365" y="5221363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5871864" y="5383439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77888" y="5789176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3667" y="5592817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9280" y="5396457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1150" y="5200097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1483" y="5003737"/>
            <a:ext cx="62465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8106" y="4807377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9060" y="232731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89061" y="2585320"/>
            <a:ext cx="410238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9304456" y="5380360"/>
            <a:ext cx="821839" cy="840209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4665" y="625589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60" grpId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99929" y="4244812"/>
            <a:ext cx="965889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50815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238310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9092" y="4147235"/>
            <a:ext cx="220534" cy="220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83574" y="4134545"/>
            <a:ext cx="220534" cy="22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78831" y="4147236"/>
            <a:ext cx="220534" cy="22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6333" y="4147235"/>
            <a:ext cx="220534" cy="220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08571" y="4147235"/>
            <a:ext cx="220534" cy="220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816" y="3623049"/>
            <a:ext cx="3486051" cy="228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42" y="3115488"/>
            <a:ext cx="3375786" cy="227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092" y="2615779"/>
            <a:ext cx="3480012" cy="2275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058" y="2130879"/>
            <a:ext cx="3375786" cy="227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9862" y="4833160"/>
            <a:ext cx="629209" cy="629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20145" y="4833160"/>
            <a:ext cx="629209" cy="629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0430" y="4833160"/>
            <a:ext cx="629209" cy="629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58262" y="4833160"/>
            <a:ext cx="629209" cy="6292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8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263" y="5522606"/>
            <a:ext cx="203304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4910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284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4811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0146" y="5522607"/>
            <a:ext cx="203304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0431" y="5522607"/>
            <a:ext cx="203304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9929" y="5522606"/>
            <a:ext cx="203304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8222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7919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7615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7311" y="4367169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9466" y="4361676"/>
            <a:ext cx="384208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8285" y="4368726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7981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497130" y="5004772"/>
            <a:ext cx="351472" cy="285984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9298" y="4971728"/>
            <a:ext cx="351472" cy="352073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9014" y="4972029"/>
            <a:ext cx="351472" cy="351472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45700" y="5010480"/>
            <a:ext cx="351472" cy="27456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83"/>
          <p:cNvGrpSpPr/>
          <p:nvPr/>
        </p:nvGrpSpPr>
        <p:grpSpPr bwMode="auto">
          <a:xfrm>
            <a:off x="9292299" y="5142222"/>
            <a:ext cx="2385770" cy="628829"/>
            <a:chOff x="0" y="0"/>
            <a:chExt cx="2261777" cy="596461"/>
          </a:xfrm>
        </p:grpSpPr>
        <p:sp>
          <p:nvSpPr>
            <p:cNvPr id="29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rgbClr val="2756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rgbClr val="27562B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直接连接符 42"/>
          <p:cNvCxnSpPr>
            <a:cxnSpLocks noChangeShapeType="1"/>
          </p:cNvCxnSpPr>
          <p:nvPr/>
        </p:nvCxnSpPr>
        <p:spPr bwMode="auto">
          <a:xfrm>
            <a:off x="-88382" y="4010191"/>
            <a:ext cx="1670877" cy="0"/>
          </a:xfrm>
          <a:prstGeom prst="line">
            <a:avLst/>
          </a:prstGeom>
          <a:noFill/>
          <a:ln w="12700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弧形 43"/>
          <p:cNvSpPr/>
          <p:nvPr/>
        </p:nvSpPr>
        <p:spPr bwMode="auto">
          <a:xfrm>
            <a:off x="1580821" y="3236699"/>
            <a:ext cx="1562052" cy="1560377"/>
          </a:xfrm>
          <a:custGeom>
            <a:avLst/>
            <a:gdLst>
              <a:gd name="T0" fmla="*/ 0 w 1481138"/>
              <a:gd name="T1" fmla="*/ 739774 h 1479550"/>
              <a:gd name="T2" fmla="*/ 740569 w 1481138"/>
              <a:gd name="T3" fmla="*/ 0 h 1479550"/>
              <a:gd name="T4" fmla="*/ 1481138 w 1481138"/>
              <a:gd name="T5" fmla="*/ 739775 h 1479550"/>
              <a:gd name="T6" fmla="*/ 740569 w 1481138"/>
              <a:gd name="T7" fmla="*/ 739775 h 1479550"/>
              <a:gd name="T8" fmla="*/ 0 w 1481138"/>
              <a:gd name="T9" fmla="*/ 739774 h 1479550"/>
              <a:gd name="T10" fmla="*/ 0 w 1481138"/>
              <a:gd name="T11" fmla="*/ 739774 h 1479550"/>
              <a:gd name="T12" fmla="*/ 740569 w 1481138"/>
              <a:gd name="T13" fmla="*/ 0 h 1479550"/>
              <a:gd name="T14" fmla="*/ 1481138 w 1481138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8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8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" name="弧形 44"/>
          <p:cNvSpPr/>
          <p:nvPr/>
        </p:nvSpPr>
        <p:spPr bwMode="auto">
          <a:xfrm>
            <a:off x="4288043" y="3236699"/>
            <a:ext cx="1562051" cy="1560377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弧形 45"/>
          <p:cNvSpPr/>
          <p:nvPr/>
        </p:nvSpPr>
        <p:spPr bwMode="auto">
          <a:xfrm>
            <a:off x="6996938" y="3236699"/>
            <a:ext cx="1562051" cy="1560377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" name="弧形 46"/>
          <p:cNvSpPr/>
          <p:nvPr/>
        </p:nvSpPr>
        <p:spPr bwMode="auto">
          <a:xfrm>
            <a:off x="9705833" y="3236699"/>
            <a:ext cx="1560377" cy="1560377"/>
          </a:xfrm>
          <a:custGeom>
            <a:avLst/>
            <a:gdLst>
              <a:gd name="T0" fmla="*/ 0 w 1479550"/>
              <a:gd name="T1" fmla="*/ 739774 h 1479550"/>
              <a:gd name="T2" fmla="*/ 739775 w 1479550"/>
              <a:gd name="T3" fmla="*/ 0 h 1479550"/>
              <a:gd name="T4" fmla="*/ 1479550 w 1479550"/>
              <a:gd name="T5" fmla="*/ 739775 h 1479550"/>
              <a:gd name="T6" fmla="*/ 739775 w 1479550"/>
              <a:gd name="T7" fmla="*/ 739775 h 1479550"/>
              <a:gd name="T8" fmla="*/ 0 w 1479550"/>
              <a:gd name="T9" fmla="*/ 739774 h 1479550"/>
              <a:gd name="T10" fmla="*/ 0 w 1479550"/>
              <a:gd name="T11" fmla="*/ 739774 h 1479550"/>
              <a:gd name="T12" fmla="*/ 739775 w 1479550"/>
              <a:gd name="T13" fmla="*/ 0 h 1479550"/>
              <a:gd name="T14" fmla="*/ 1479550 w 1479550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550" h="1479550" stroke="0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  <a:lnTo>
                  <a:pt x="739775" y="739775"/>
                </a:lnTo>
                <a:lnTo>
                  <a:pt x="0" y="739774"/>
                </a:lnTo>
                <a:close/>
              </a:path>
              <a:path w="1479550" h="1479550" fill="none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</a:path>
            </a:pathLst>
          </a:custGeom>
          <a:noFill/>
          <a:ln w="12700" cap="flat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6" name="直接连接符 47"/>
          <p:cNvCxnSpPr>
            <a:cxnSpLocks noChangeShapeType="1"/>
          </p:cNvCxnSpPr>
          <p:nvPr/>
        </p:nvCxnSpPr>
        <p:spPr bwMode="auto">
          <a:xfrm>
            <a:off x="11266210" y="4010191"/>
            <a:ext cx="1612278" cy="0"/>
          </a:xfrm>
          <a:prstGeom prst="line">
            <a:avLst/>
          </a:prstGeom>
          <a:noFill/>
          <a:ln w="12700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48"/>
          <p:cNvCxnSpPr>
            <a:cxnSpLocks noChangeShapeType="1"/>
          </p:cNvCxnSpPr>
          <p:nvPr/>
        </p:nvCxnSpPr>
        <p:spPr bwMode="auto">
          <a:xfrm>
            <a:off x="3147895" y="4010191"/>
            <a:ext cx="1138473" cy="0"/>
          </a:xfrm>
          <a:prstGeom prst="line">
            <a:avLst/>
          </a:prstGeom>
          <a:noFill/>
          <a:ln w="12700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49"/>
          <p:cNvCxnSpPr>
            <a:cxnSpLocks noChangeShapeType="1"/>
          </p:cNvCxnSpPr>
          <p:nvPr/>
        </p:nvCxnSpPr>
        <p:spPr bwMode="auto">
          <a:xfrm>
            <a:off x="5853442" y="4010191"/>
            <a:ext cx="1138473" cy="0"/>
          </a:xfrm>
          <a:prstGeom prst="line">
            <a:avLst/>
          </a:prstGeom>
          <a:noFill/>
          <a:ln w="12700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50"/>
          <p:cNvCxnSpPr>
            <a:cxnSpLocks noChangeShapeType="1"/>
          </p:cNvCxnSpPr>
          <p:nvPr/>
        </p:nvCxnSpPr>
        <p:spPr bwMode="auto">
          <a:xfrm>
            <a:off x="8560664" y="4010191"/>
            <a:ext cx="1140146" cy="0"/>
          </a:xfrm>
          <a:prstGeom prst="line">
            <a:avLst/>
          </a:prstGeom>
          <a:noFill/>
          <a:ln w="12700" cmpd="sng">
            <a:solidFill>
              <a:srgbClr val="27562B">
                <a:alpha val="7000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组合 73"/>
          <p:cNvGrpSpPr/>
          <p:nvPr/>
        </p:nvGrpSpPr>
        <p:grpSpPr bwMode="auto">
          <a:xfrm>
            <a:off x="1708062" y="3352221"/>
            <a:ext cx="1317615" cy="1317615"/>
            <a:chOff x="0" y="0"/>
            <a:chExt cx="1248318" cy="1248318"/>
          </a:xfrm>
          <a:solidFill>
            <a:srgbClr val="27562B"/>
          </a:solidFill>
        </p:grpSpPr>
        <p:sp>
          <p:nvSpPr>
            <p:cNvPr id="41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173570" y="207807"/>
              <a:ext cx="924400" cy="825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506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3" name="组合 74"/>
          <p:cNvGrpSpPr/>
          <p:nvPr/>
        </p:nvGrpSpPr>
        <p:grpSpPr bwMode="auto">
          <a:xfrm>
            <a:off x="4415284" y="3352221"/>
            <a:ext cx="1315940" cy="1317615"/>
            <a:chOff x="0" y="0"/>
            <a:chExt cx="1248318" cy="1248318"/>
          </a:xfrm>
          <a:solidFill>
            <a:srgbClr val="27562B"/>
          </a:solidFill>
        </p:grpSpPr>
        <p:sp>
          <p:nvSpPr>
            <p:cNvPr id="44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506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8" name="组合 75"/>
          <p:cNvGrpSpPr/>
          <p:nvPr/>
        </p:nvGrpSpPr>
        <p:grpSpPr bwMode="auto">
          <a:xfrm>
            <a:off x="7120830" y="3352221"/>
            <a:ext cx="1317614" cy="1317615"/>
            <a:chOff x="0" y="0"/>
            <a:chExt cx="1248318" cy="1248318"/>
          </a:xfrm>
          <a:solidFill>
            <a:srgbClr val="27562B"/>
          </a:solidFill>
        </p:grpSpPr>
        <p:sp>
          <p:nvSpPr>
            <p:cNvPr id="59" name="椭圆 58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文本框 62"/>
            <p:cNvSpPr txBox="1">
              <a:spLocks noChangeArrowheads="1"/>
            </p:cNvSpPr>
            <p:nvPr/>
          </p:nvSpPr>
          <p:spPr bwMode="auto">
            <a:xfrm>
              <a:off x="165828" y="207807"/>
              <a:ext cx="924400" cy="825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506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73" name="组合 76"/>
          <p:cNvGrpSpPr/>
          <p:nvPr/>
        </p:nvGrpSpPr>
        <p:grpSpPr bwMode="auto">
          <a:xfrm>
            <a:off x="9828052" y="3352221"/>
            <a:ext cx="1315940" cy="1317615"/>
            <a:chOff x="0" y="0"/>
            <a:chExt cx="1248318" cy="1248318"/>
          </a:xfrm>
          <a:solidFill>
            <a:srgbClr val="27562B"/>
          </a:solidFill>
        </p:grpSpPr>
        <p:sp>
          <p:nvSpPr>
            <p:cNvPr id="74" name="椭圆 59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文本框 64"/>
            <p:cNvSpPr txBox="1">
              <a:spLocks noChangeArrowheads="1"/>
            </p:cNvSpPr>
            <p:nvPr/>
          </p:nvSpPr>
          <p:spPr bwMode="auto">
            <a:xfrm>
              <a:off x="161959" y="207807"/>
              <a:ext cx="924400" cy="825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506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76" name="组合 80"/>
          <p:cNvGrpSpPr/>
          <p:nvPr/>
        </p:nvGrpSpPr>
        <p:grpSpPr bwMode="auto">
          <a:xfrm>
            <a:off x="1178889" y="5142222"/>
            <a:ext cx="2389237" cy="606567"/>
            <a:chOff x="-3287" y="0"/>
            <a:chExt cx="2265063" cy="575346"/>
          </a:xfrm>
        </p:grpSpPr>
        <p:sp>
          <p:nvSpPr>
            <p:cNvPr id="77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rgbClr val="2756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69"/>
            <p:cNvSpPr>
              <a:spLocks noChangeArrowheads="1"/>
            </p:cNvSpPr>
            <p:nvPr/>
          </p:nvSpPr>
          <p:spPr bwMode="auto">
            <a:xfrm>
              <a:off x="-3287" y="312605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rgbClr val="27562B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81"/>
          <p:cNvGrpSpPr/>
          <p:nvPr/>
        </p:nvGrpSpPr>
        <p:grpSpPr bwMode="auto">
          <a:xfrm>
            <a:off x="3887902" y="5142222"/>
            <a:ext cx="2385770" cy="628829"/>
            <a:chOff x="0" y="0"/>
            <a:chExt cx="2261776" cy="596461"/>
          </a:xfrm>
        </p:grpSpPr>
        <p:sp>
          <p:nvSpPr>
            <p:cNvPr id="8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rgbClr val="2756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rgbClr val="27562B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2"/>
          <p:cNvGrpSpPr/>
          <p:nvPr/>
        </p:nvGrpSpPr>
        <p:grpSpPr bwMode="auto">
          <a:xfrm>
            <a:off x="6585079" y="5142222"/>
            <a:ext cx="2385769" cy="628829"/>
            <a:chOff x="0" y="0"/>
            <a:chExt cx="2261776" cy="596461"/>
          </a:xfrm>
        </p:grpSpPr>
        <p:sp>
          <p:nvSpPr>
            <p:cNvPr id="83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/>
              <a:r>
                <a:rPr lang="zh-CN" altLang="en-US" dirty="0">
                  <a:solidFill>
                    <a:srgbClr val="27562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添加相关标题文字</a:t>
              </a:r>
              <a:endParaRPr lang="en-US" altLang="zh-CN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26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rgbClr val="27562B"/>
                  </a:solidFill>
                  <a:latin typeface="Arial" panose="020B0604020202020204" pitchFamily="34" charset="0"/>
                </a:rPr>
                <a:t>ADD RELATED TITLE WORDS</a:t>
              </a:r>
              <a:endParaRPr lang="zh-CN" altLang="en-US" sz="1200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63367" y="510461"/>
            <a:ext cx="2850433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cap="all" spc="3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sz="4000" b="1" cap="all" spc="3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000" b="1" cap="all" dirty="0">
                <a:solidFill>
                  <a:srgbClr val="27562B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2000" b="1" cap="all" dirty="0">
              <a:solidFill>
                <a:srgbClr val="27562B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85" grpId="0"/>
      <p:bldP spid="8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36249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03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93700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910939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95399" y="1995290"/>
            <a:ext cx="3366600" cy="4295630"/>
            <a:chOff x="4566005" y="1376925"/>
            <a:chExt cx="3752016" cy="4787404"/>
          </a:xfrm>
        </p:grpSpPr>
        <p:grpSp>
          <p:nvGrpSpPr>
            <p:cNvPr id="28" name="Group 27"/>
            <p:cNvGrpSpPr/>
            <p:nvPr/>
          </p:nvGrpSpPr>
          <p:grpSpPr>
            <a:xfrm>
              <a:off x="4566005" y="1376925"/>
              <a:ext cx="3752016" cy="4787404"/>
              <a:chOff x="4267567" y="971303"/>
              <a:chExt cx="4127218" cy="5266144"/>
            </a:xfrm>
          </p:grpSpPr>
          <p:sp>
            <p:nvSpPr>
              <p:cNvPr id="4" name="椭圆 12"/>
              <p:cNvSpPr/>
              <p:nvPr/>
            </p:nvSpPr>
            <p:spPr>
              <a:xfrm flipH="1">
                <a:off x="6598302" y="1672372"/>
                <a:ext cx="1545224" cy="3068998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椭圆 12"/>
              <p:cNvSpPr/>
              <p:nvPr/>
            </p:nvSpPr>
            <p:spPr>
              <a:xfrm>
                <a:off x="4561186" y="3834482"/>
                <a:ext cx="1074223" cy="2133534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椭圆 28"/>
              <p:cNvSpPr/>
              <p:nvPr/>
            </p:nvSpPr>
            <p:spPr>
              <a:xfrm>
                <a:off x="4764682" y="3990124"/>
                <a:ext cx="1977892" cy="1977892"/>
              </a:xfrm>
              <a:prstGeom prst="ellipse">
                <a:avLst/>
              </a:prstGeom>
              <a:solidFill>
                <a:schemeClr val="accent4"/>
              </a:solid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椭圆 29"/>
              <p:cNvSpPr/>
              <p:nvPr/>
            </p:nvSpPr>
            <p:spPr>
              <a:xfrm>
                <a:off x="4978628" y="420407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椭圆 30"/>
              <p:cNvSpPr/>
              <p:nvPr/>
            </p:nvSpPr>
            <p:spPr>
              <a:xfrm>
                <a:off x="5228548" y="1917640"/>
                <a:ext cx="2663720" cy="2663720"/>
              </a:xfrm>
              <a:prstGeom prst="ellipse">
                <a:avLst/>
              </a:prstGeom>
              <a:solidFill>
                <a:schemeClr val="accent2"/>
              </a:solid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椭圆 31"/>
              <p:cNvSpPr/>
              <p:nvPr/>
            </p:nvSpPr>
            <p:spPr>
              <a:xfrm>
                <a:off x="5451917" y="2141009"/>
                <a:ext cx="2216981" cy="22169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 32"/>
              <p:cNvSpPr/>
              <p:nvPr/>
            </p:nvSpPr>
            <p:spPr>
              <a:xfrm>
                <a:off x="4267567" y="2409948"/>
                <a:ext cx="337279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椭圆 33"/>
              <p:cNvSpPr/>
              <p:nvPr/>
            </p:nvSpPr>
            <p:spPr>
              <a:xfrm>
                <a:off x="4580476" y="1169189"/>
                <a:ext cx="1877542" cy="1877542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34"/>
              <p:cNvCxnSpPr/>
              <p:nvPr/>
            </p:nvCxnSpPr>
            <p:spPr>
              <a:xfrm>
                <a:off x="4279385" y="2409948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15" name="椭圆 37"/>
              <p:cNvSpPr/>
              <p:nvPr/>
            </p:nvSpPr>
            <p:spPr>
              <a:xfrm>
                <a:off x="4744247" y="133296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 41"/>
              <p:cNvSpPr/>
              <p:nvPr/>
            </p:nvSpPr>
            <p:spPr>
              <a:xfrm>
                <a:off x="4392547" y="5173950"/>
                <a:ext cx="337279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4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0" name="直接连接符 42"/>
              <p:cNvCxnSpPr/>
              <p:nvPr/>
            </p:nvCxnSpPr>
            <p:spPr>
              <a:xfrm>
                <a:off x="4404365" y="5173950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</a:ln>
              <a:effectLst/>
            </p:spPr>
          </p:cxnSp>
          <p:sp>
            <p:nvSpPr>
              <p:cNvPr id="23" name="任意多边形 45"/>
              <p:cNvSpPr/>
              <p:nvPr/>
            </p:nvSpPr>
            <p:spPr>
              <a:xfrm flipH="1">
                <a:off x="7892268" y="3634444"/>
                <a:ext cx="502517" cy="569626"/>
              </a:xfrm>
              <a:custGeom>
                <a:avLst/>
                <a:gdLst>
                  <a:gd name="connsiteX0" fmla="*/ 674558 w 674558"/>
                  <a:gd name="connsiteY0" fmla="*/ 0 h 569626"/>
                  <a:gd name="connsiteX1" fmla="*/ 344774 w 674558"/>
                  <a:gd name="connsiteY1" fmla="*/ 569626 h 569626"/>
                  <a:gd name="connsiteX2" fmla="*/ 0 w 674558"/>
                  <a:gd name="connsiteY2" fmla="*/ 554636 h 56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569626">
                    <a:moveTo>
                      <a:pt x="674558" y="0"/>
                    </a:moveTo>
                    <a:lnTo>
                      <a:pt x="344774" y="569626"/>
                    </a:lnTo>
                    <a:lnTo>
                      <a:pt x="0" y="554636"/>
                    </a:lnTo>
                  </a:path>
                </a:pathLst>
              </a:custGeom>
              <a:noFill/>
              <a:ln w="28575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46"/>
              <p:cNvCxnSpPr/>
              <p:nvPr/>
            </p:nvCxnSpPr>
            <p:spPr>
              <a:xfrm>
                <a:off x="8394785" y="3634444"/>
                <a:ext cx="0" cy="106349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sp>
            <p:nvSpPr>
              <p:cNvPr id="27" name="椭圆 12"/>
              <p:cNvSpPr/>
              <p:nvPr/>
            </p:nvSpPr>
            <p:spPr>
              <a:xfrm>
                <a:off x="4419355" y="971303"/>
                <a:ext cx="1074223" cy="2133534"/>
              </a:xfrm>
              <a:custGeom>
                <a:avLst/>
                <a:gdLst>
                  <a:gd name="connsiteX0" fmla="*/ 982783 w 1074223"/>
                  <a:gd name="connsiteY0" fmla="*/ 0 h 2224974"/>
                  <a:gd name="connsiteX1" fmla="*/ 586805 w 1074223"/>
                  <a:gd name="connsiteY1" fmla="*/ 2224974 h 2224974"/>
                  <a:gd name="connsiteX2" fmla="*/ 0 w 1074223"/>
                  <a:gd name="connsiteY2" fmla="*/ 1188724 h 2224974"/>
                  <a:gd name="connsiteX3" fmla="*/ 1074223 w 1074223"/>
                  <a:gd name="connsiteY3" fmla="*/ 91440 h 2224974"/>
                  <a:gd name="connsiteX0-1" fmla="*/ 586805 w 1074223"/>
                  <a:gd name="connsiteY0-2" fmla="*/ 2133534 h 2133534"/>
                  <a:gd name="connsiteX1-3" fmla="*/ 0 w 1074223"/>
                  <a:gd name="connsiteY1-4" fmla="*/ 1097284 h 2133534"/>
                  <a:gd name="connsiteX2-5" fmla="*/ 1074223 w 1074223"/>
                  <a:gd name="connsiteY2-6" fmla="*/ 0 h 21335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algn="just" defTabSz="9645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17836" y="3268762"/>
              <a:ext cx="465138" cy="435769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3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719491" y="4824689"/>
              <a:ext cx="465138" cy="391319"/>
              <a:chOff x="5368132" y="2625725"/>
              <a:chExt cx="465138" cy="391319"/>
            </a:xfrm>
            <a:solidFill>
              <a:schemeClr val="accent4"/>
            </a:solidFill>
          </p:grpSpPr>
          <p:sp>
            <p:nvSpPr>
              <p:cNvPr id="35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67255" y="2178077"/>
              <a:ext cx="464344" cy="464344"/>
              <a:chOff x="4439444" y="2582069"/>
              <a:chExt cx="464344" cy="464344"/>
            </a:xfrm>
            <a:solidFill>
              <a:schemeClr val="accent1"/>
            </a:solidFill>
          </p:grpSpPr>
          <p:sp>
            <p:nvSpPr>
              <p:cNvPr id="39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0091" tIns="20091" rIns="20091" bIns="20091" anchor="ctr"/>
              <a:lstStyle/>
              <a:p>
                <a:pPr algn="just" defTabSz="24130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925348" y="3130790"/>
            <a:ext cx="2759895" cy="886306"/>
            <a:chOff x="296347" y="2707900"/>
            <a:chExt cx="3640747" cy="840394"/>
          </a:xfrm>
        </p:grpSpPr>
        <p:sp>
          <p:nvSpPr>
            <p:cNvPr id="42" name="TextBox 41"/>
            <p:cNvSpPr txBox="1"/>
            <p:nvPr/>
          </p:nvSpPr>
          <p:spPr>
            <a:xfrm>
              <a:off x="1990071" y="2707900"/>
              <a:ext cx="1901466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6347" y="3040504"/>
              <a:ext cx="3640747" cy="50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36887" y="5324776"/>
            <a:ext cx="2772627" cy="886306"/>
            <a:chOff x="296347" y="2707900"/>
            <a:chExt cx="3657541" cy="840394"/>
          </a:xfrm>
        </p:grpSpPr>
        <p:sp>
          <p:nvSpPr>
            <p:cNvPr id="46" name="TextBox 45"/>
            <p:cNvSpPr txBox="1"/>
            <p:nvPr/>
          </p:nvSpPr>
          <p:spPr>
            <a:xfrm>
              <a:off x="2052423" y="2707900"/>
              <a:ext cx="1901465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6347" y="3040504"/>
              <a:ext cx="3640747" cy="50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40408" y="4091784"/>
            <a:ext cx="2869487" cy="886306"/>
            <a:chOff x="262149" y="2707900"/>
            <a:chExt cx="2868983" cy="840394"/>
          </a:xfrm>
        </p:grpSpPr>
        <p:sp>
          <p:nvSpPr>
            <p:cNvPr id="49" name="TextBox 48"/>
            <p:cNvSpPr txBox="1"/>
            <p:nvPr/>
          </p:nvSpPr>
          <p:spPr>
            <a:xfrm>
              <a:off x="262149" y="2707900"/>
              <a:ext cx="1441167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6347" y="3040504"/>
              <a:ext cx="2834785" cy="50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21"/>
            <a:ext cx="2090836" cy="554260"/>
            <a:chOff x="4597686" y="3155872"/>
            <a:chExt cx="1583966" cy="394162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21"/>
            <a:ext cx="2036110" cy="554260"/>
            <a:chOff x="6978976" y="3155872"/>
            <a:chExt cx="1542507" cy="394162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51"/>
            <a:ext cx="2036110" cy="554261"/>
            <a:chOff x="4597685" y="3914331"/>
            <a:chExt cx="1542507" cy="394162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51"/>
            <a:ext cx="2036110" cy="554261"/>
            <a:chOff x="6978976" y="3914331"/>
            <a:chExt cx="1542507" cy="394162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4"/>
            <a:ext cx="2036110" cy="554261"/>
            <a:chOff x="4597685" y="3914331"/>
            <a:chExt cx="1542507" cy="394162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4"/>
            <a:ext cx="2036110" cy="554261"/>
            <a:chOff x="6978976" y="3914331"/>
            <a:chExt cx="1542507" cy="394162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2010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790" y="1182264"/>
            <a:ext cx="595063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90" y="4318725"/>
            <a:ext cx="595063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6" y="1182264"/>
            <a:ext cx="5950633" cy="3069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318722"/>
            <a:ext cx="595682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5" y="5804796"/>
            <a:ext cx="10801200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956767" y="4755237"/>
            <a:ext cx="4896544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56767" y="4434506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7043242" y="4755237"/>
            <a:ext cx="4896544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7043242" y="4434506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00000">
            <a:off x="8749304" y="982702"/>
            <a:ext cx="995524" cy="4882626"/>
            <a:chOff x="5529181" y="1323332"/>
            <a:chExt cx="1082945" cy="5311388"/>
          </a:xfrm>
        </p:grpSpPr>
        <p:sp>
          <p:nvSpPr>
            <p:cNvPr id="5" name="Rectangle 4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42" name="Isosceles Triangle 41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>
              <a:endCxn id="27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1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31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1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3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2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2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0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0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7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5014180" y="5148901"/>
            <a:ext cx="2378805" cy="1380622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  <a:gd name="connsiteX0-1" fmla="*/ 3671455 w 3671455"/>
              <a:gd name="connsiteY0-2" fmla="*/ 88371 h 1501535"/>
              <a:gd name="connsiteX1-3" fmla="*/ 3241964 w 3671455"/>
              <a:gd name="connsiteY1-4" fmla="*/ 19098 h 1501535"/>
              <a:gd name="connsiteX2-5" fmla="*/ 3449782 w 3671455"/>
              <a:gd name="connsiteY2-6" fmla="*/ 393171 h 1501535"/>
              <a:gd name="connsiteX3-7" fmla="*/ 2701637 w 3671455"/>
              <a:gd name="connsiteY3-8" fmla="*/ 199207 h 1501535"/>
              <a:gd name="connsiteX4-9" fmla="*/ 2175164 w 3671455"/>
              <a:gd name="connsiteY4-10" fmla="*/ 171498 h 1501535"/>
              <a:gd name="connsiteX5-11" fmla="*/ 2757055 w 3671455"/>
              <a:gd name="connsiteY5-12" fmla="*/ 794953 h 1501535"/>
              <a:gd name="connsiteX6-13" fmla="*/ 1108364 w 3671455"/>
              <a:gd name="connsiteY6-14" fmla="*/ 365462 h 1501535"/>
              <a:gd name="connsiteX7-15" fmla="*/ 1662546 w 3671455"/>
              <a:gd name="connsiteY7-16" fmla="*/ 1501535 h 1501535"/>
              <a:gd name="connsiteX8-17" fmla="*/ 0 w 3671455"/>
              <a:gd name="connsiteY8-18" fmla="*/ 822662 h 1501535"/>
              <a:gd name="connsiteX0-19" fmla="*/ 2587137 w 2587137"/>
              <a:gd name="connsiteY0-20" fmla="*/ 88371 h 1501535"/>
              <a:gd name="connsiteX1-21" fmla="*/ 2157646 w 2587137"/>
              <a:gd name="connsiteY1-22" fmla="*/ 19098 h 1501535"/>
              <a:gd name="connsiteX2-23" fmla="*/ 2365464 w 2587137"/>
              <a:gd name="connsiteY2-24" fmla="*/ 393171 h 1501535"/>
              <a:gd name="connsiteX3-25" fmla="*/ 1617319 w 2587137"/>
              <a:gd name="connsiteY3-26" fmla="*/ 199207 h 1501535"/>
              <a:gd name="connsiteX4-27" fmla="*/ 1090846 w 2587137"/>
              <a:gd name="connsiteY4-28" fmla="*/ 171498 h 1501535"/>
              <a:gd name="connsiteX5-29" fmla="*/ 1672737 w 2587137"/>
              <a:gd name="connsiteY5-30" fmla="*/ 794953 h 1501535"/>
              <a:gd name="connsiteX6-31" fmla="*/ 24046 w 2587137"/>
              <a:gd name="connsiteY6-32" fmla="*/ 365462 h 1501535"/>
              <a:gd name="connsiteX7-33" fmla="*/ 578228 w 2587137"/>
              <a:gd name="connsiteY7-34" fmla="*/ 1501535 h 1501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587137" h="1501535">
                <a:moveTo>
                  <a:pt x="2587137" y="88371"/>
                </a:moveTo>
                <a:cubicBezTo>
                  <a:pt x="2390864" y="28334"/>
                  <a:pt x="2194591" y="-31702"/>
                  <a:pt x="2157646" y="19098"/>
                </a:cubicBezTo>
                <a:cubicBezTo>
                  <a:pt x="2120701" y="69898"/>
                  <a:pt x="2455518" y="363153"/>
                  <a:pt x="2365464" y="393171"/>
                </a:cubicBezTo>
                <a:cubicBezTo>
                  <a:pt x="2275409" y="423189"/>
                  <a:pt x="1829755" y="236153"/>
                  <a:pt x="1617319" y="199207"/>
                </a:cubicBezTo>
                <a:cubicBezTo>
                  <a:pt x="1404883" y="162262"/>
                  <a:pt x="1081610" y="72207"/>
                  <a:pt x="1090846" y="171498"/>
                </a:cubicBezTo>
                <a:cubicBezTo>
                  <a:pt x="1100082" y="270789"/>
                  <a:pt x="1850537" y="762626"/>
                  <a:pt x="1672737" y="794953"/>
                </a:cubicBezTo>
                <a:cubicBezTo>
                  <a:pt x="1494937" y="827280"/>
                  <a:pt x="206464" y="247698"/>
                  <a:pt x="24046" y="365462"/>
                </a:cubicBezTo>
                <a:cubicBezTo>
                  <a:pt x="-158372" y="483226"/>
                  <a:pt x="762955" y="1425335"/>
                  <a:pt x="578228" y="1501535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olid"/>
            <a:round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494470" y="3302269"/>
            <a:ext cx="3768273" cy="1064462"/>
            <a:chOff x="2565766" y="2879837"/>
            <a:chExt cx="3573078" cy="1009323"/>
          </a:xfrm>
        </p:grpSpPr>
        <p:sp>
          <p:nvSpPr>
            <p:cNvPr id="48" name="TextBox 47"/>
            <p:cNvSpPr txBox="1"/>
            <p:nvPr/>
          </p:nvSpPr>
          <p:spPr>
            <a:xfrm>
              <a:off x="2616500" y="2879837"/>
              <a:ext cx="1366755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65766" y="3171249"/>
              <a:ext cx="3573078" cy="717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28206" y="3093243"/>
            <a:ext cx="1708410" cy="1708410"/>
            <a:chOff x="751623" y="2577152"/>
            <a:chExt cx="1619915" cy="1619915"/>
          </a:xfrm>
        </p:grpSpPr>
        <p:sp>
          <p:nvSpPr>
            <p:cNvPr id="51" name="Oval 50"/>
            <p:cNvSpPr/>
            <p:nvPr/>
          </p:nvSpPr>
          <p:spPr>
            <a:xfrm>
              <a:off x="751623" y="2577152"/>
              <a:ext cx="1619915" cy="16199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344248" y="3162255"/>
              <a:ext cx="439876" cy="4497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112469" y="3954782"/>
            <a:ext cx="1099370" cy="105348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2752229"/>
            <a:ext cx="69214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08720" y="3765667"/>
            <a:ext cx="535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环境保护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能源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绿色城市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生态环境</a:t>
            </a:r>
            <a:r>
              <a:rPr lang="en-US" altLang="zh-CN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rgbClr val="27562B"/>
                </a:solidFill>
                <a:cs typeface="Arial" panose="020B0604020202020204" pitchFamily="34" charset="0"/>
              </a:rPr>
              <a:t>林业局</a:t>
            </a:r>
          </a:p>
        </p:txBody>
      </p:sp>
      <p:sp>
        <p:nvSpPr>
          <p:cNvPr id="14" name="任意多边形 13"/>
          <p:cNvSpPr/>
          <p:nvPr/>
        </p:nvSpPr>
        <p:spPr>
          <a:xfrm flipV="1">
            <a:off x="787342" y="3587189"/>
            <a:ext cx="1099370" cy="360041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36249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03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93700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910939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-46525" y="4041578"/>
            <a:ext cx="2730661" cy="2086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645628" y="1953821"/>
            <a:ext cx="2576632" cy="2086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192123" y="4041578"/>
            <a:ext cx="2578306" cy="20860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748665" y="1953821"/>
            <a:ext cx="2576632" cy="20860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0310228" y="4041578"/>
            <a:ext cx="2593374" cy="2086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-49873" y="1953821"/>
            <a:ext cx="2715592" cy="208608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44" b="3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7748664" y="4041578"/>
            <a:ext cx="2561564" cy="2086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213888" y="1953821"/>
            <a:ext cx="2534776" cy="208608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10310228" y="1953821"/>
            <a:ext cx="2593374" cy="208608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40606" y="4041578"/>
            <a:ext cx="2581654" cy="208608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itle 13"/>
          <p:cNvSpPr txBox="1"/>
          <p:nvPr/>
        </p:nvSpPr>
        <p:spPr bwMode="auto">
          <a:xfrm>
            <a:off x="5232305" y="4746428"/>
            <a:ext cx="2484549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1" name="Title 13"/>
          <p:cNvSpPr txBox="1"/>
          <p:nvPr/>
        </p:nvSpPr>
        <p:spPr bwMode="auto">
          <a:xfrm>
            <a:off x="2893413" y="2566587"/>
            <a:ext cx="2276947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2" name="Title 13"/>
          <p:cNvSpPr txBox="1"/>
          <p:nvPr/>
        </p:nvSpPr>
        <p:spPr bwMode="auto">
          <a:xfrm>
            <a:off x="10576430" y="4654345"/>
            <a:ext cx="2124590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3" name="Title 13"/>
          <p:cNvSpPr txBox="1"/>
          <p:nvPr/>
        </p:nvSpPr>
        <p:spPr bwMode="auto">
          <a:xfrm>
            <a:off x="120502" y="4454005"/>
            <a:ext cx="2374841" cy="12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4" name="Title 13"/>
          <p:cNvSpPr txBox="1"/>
          <p:nvPr/>
        </p:nvSpPr>
        <p:spPr bwMode="auto">
          <a:xfrm>
            <a:off x="7939525" y="2595048"/>
            <a:ext cx="2171470" cy="8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20" grpId="0" animBg="1"/>
      <p:bldP spid="25" grpId="0" animBg="1"/>
      <p:bldP spid="28" grpId="0" animBg="1"/>
      <p:bldP spid="30" grpId="0"/>
      <p:bldP spid="31" grpId="0"/>
      <p:bldP spid="32" grpId="0"/>
      <p:bldP spid="33" grpId="0"/>
      <p:bldP spid="3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735517" y="2333376"/>
            <a:ext cx="3605801" cy="36058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26950" y="2828281"/>
            <a:ext cx="2622933" cy="262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67983" y="3264372"/>
            <a:ext cx="1751626" cy="17516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82113" y="3783585"/>
            <a:ext cx="716400" cy="716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735517" y="2336847"/>
            <a:ext cx="3605801" cy="3605801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6226952" y="2828284"/>
            <a:ext cx="2622930" cy="2622930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666046" y="3267377"/>
            <a:ext cx="1744742" cy="1744742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7186079" y="3787410"/>
            <a:ext cx="704681" cy="704681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10156908" y="1870630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7" name="Text Placeholder 3"/>
          <p:cNvSpPr txBox="1"/>
          <p:nvPr/>
        </p:nvSpPr>
        <p:spPr>
          <a:xfrm>
            <a:off x="10156908" y="3336866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10156908" y="2359375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10156908" y="2848120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604592" y="2041425"/>
            <a:ext cx="2348026" cy="408946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604592" y="2557722"/>
            <a:ext cx="2348026" cy="408946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592712" y="2993358"/>
            <a:ext cx="2348026" cy="408946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580833" y="3478268"/>
            <a:ext cx="2348026" cy="408946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2739309" y="2215010"/>
            <a:ext cx="2763048" cy="719282"/>
            <a:chOff x="1270277" y="1192718"/>
            <a:chExt cx="3205532" cy="589014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739309" y="3224432"/>
            <a:ext cx="2763048" cy="706586"/>
            <a:chOff x="1270277" y="2114430"/>
            <a:chExt cx="3205532" cy="57861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5253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739309" y="4223276"/>
            <a:ext cx="2763048" cy="719282"/>
            <a:chOff x="1270277" y="3036142"/>
            <a:chExt cx="3205532" cy="589014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739309" y="5194797"/>
            <a:ext cx="2763048" cy="705302"/>
            <a:chOff x="1270277" y="3047590"/>
            <a:chExt cx="3205532" cy="577566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2255547" y="2403855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2255547" y="3396462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255547" y="4389067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2255547" y="5381672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" y="0"/>
            <a:ext cx="4219030" cy="36163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39367" y="0"/>
            <a:ext cx="4219030" cy="36163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3" y="3616325"/>
            <a:ext cx="6428977" cy="36163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49358" y="3616325"/>
            <a:ext cx="2009039" cy="361632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19383" y="0"/>
            <a:ext cx="4419984" cy="3616325"/>
            <a:chOff x="3000364" y="0"/>
            <a:chExt cx="3143272" cy="2571750"/>
          </a:xfrm>
        </p:grpSpPr>
        <p:sp>
          <p:nvSpPr>
            <p:cNvPr id="19" name="Rectangle 18"/>
            <p:cNvSpPr/>
            <p:nvPr/>
          </p:nvSpPr>
          <p:spPr>
            <a:xfrm>
              <a:off x="3000364" y="0"/>
              <a:ext cx="3143272" cy="2571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3143240" y="472789"/>
              <a:ext cx="2857520" cy="1114245"/>
              <a:chOff x="3143240" y="472789"/>
              <a:chExt cx="2857520" cy="11142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28992" y="1142990"/>
                <a:ext cx="2571768" cy="44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143240" y="472789"/>
                <a:ext cx="1444577" cy="29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00430" y="1000114"/>
                <a:ext cx="857256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429375" y="3616325"/>
            <a:ext cx="4419984" cy="3616325"/>
            <a:chOff x="4572000" y="2571750"/>
            <a:chExt cx="3143272" cy="2571750"/>
          </a:xfrm>
        </p:grpSpPr>
        <p:sp>
          <p:nvSpPr>
            <p:cNvPr id="21" name="Rectangle 20"/>
            <p:cNvSpPr/>
            <p:nvPr/>
          </p:nvSpPr>
          <p:spPr>
            <a:xfrm>
              <a:off x="4572000" y="2571750"/>
              <a:ext cx="3143272" cy="257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4643438" y="2928940"/>
              <a:ext cx="2928958" cy="1229862"/>
              <a:chOff x="4643438" y="2928940"/>
              <a:chExt cx="2928958" cy="12298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000628" y="3714758"/>
                <a:ext cx="2571768" cy="44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43438" y="2928940"/>
                <a:ext cx="1444577" cy="29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72066" y="3571882"/>
                <a:ext cx="857256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36249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40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03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509125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615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693700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9109397" y="458318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6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2.pptx"/>
</p:tagLst>
</file>

<file path=ppt/theme/theme1.xml><?xml version="1.0" encoding="utf-8"?>
<a:theme xmlns:a="http://schemas.openxmlformats.org/drawingml/2006/main" name="1_自定义设计方案">
  <a:themeElements>
    <a:clrScheme name="自定义 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A31"/>
      </a:accent1>
      <a:accent2>
        <a:srgbClr val="D9D9D9"/>
      </a:accent2>
      <a:accent3>
        <a:srgbClr val="2D5A31"/>
      </a:accent3>
      <a:accent4>
        <a:srgbClr val="D9D9D9"/>
      </a:accent4>
      <a:accent5>
        <a:srgbClr val="2D5A31"/>
      </a:accent5>
      <a:accent6>
        <a:srgbClr val="D9D9D9"/>
      </a:accent6>
      <a:hlink>
        <a:srgbClr val="2D5A31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3870</Words>
  <Application>Microsoft Office PowerPoint</Application>
  <PresentationFormat>自定义</PresentationFormat>
  <Paragraphs>306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华文细黑</vt:lpstr>
      <vt:lpstr>宋体</vt:lpstr>
      <vt:lpstr>微软雅黑</vt:lpstr>
      <vt:lpstr>Arial</vt:lpstr>
      <vt:lpstr>Calibri</vt:lpstr>
      <vt:lpstr>Calibri Light</vt:lpstr>
      <vt:lpstr>Franklin Gothic Book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2</cp:revision>
  <dcterms:created xsi:type="dcterms:W3CDTF">2016-09-14T08:52:00Z</dcterms:created>
  <dcterms:modified xsi:type="dcterms:W3CDTF">2021-01-05T05:06:17Z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