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67" r:id="rId4"/>
    <p:sldId id="262" r:id="rId5"/>
    <p:sldId id="273" r:id="rId6"/>
    <p:sldId id="258" r:id="rId7"/>
    <p:sldId id="271" r:id="rId8"/>
    <p:sldId id="259" r:id="rId9"/>
    <p:sldId id="260" r:id="rId10"/>
    <p:sldId id="268" r:id="rId11"/>
    <p:sldId id="263" r:id="rId12"/>
    <p:sldId id="264" r:id="rId13"/>
    <p:sldId id="269" r:id="rId14"/>
    <p:sldId id="272" r:id="rId15"/>
    <p:sldId id="274" r:id="rId16"/>
    <p:sldId id="27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C26"/>
    <a:srgbClr val="39682A"/>
    <a:srgbClr val="406D3C"/>
    <a:srgbClr val="644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CC136-24EB-4FED-BB36-6F74D60C540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EBF1B-1941-477F-8F91-6DB1AC407ED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EBF1B-1941-477F-8F91-6DB1AC407ED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第四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9B8F80-F141-4AB0-823B-2E40750307F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98000"/>
            <a:lum/>
          </a:blip>
          <a:srcRect/>
          <a:stretch>
            <a:fillRect l="-20000" r="-5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B8F80-F141-4AB0-823B-2E40750307F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4655-A638-4B30-9D70-3E1A2E30EBD2}" type="slidenum">
              <a:rPr lang="zh-CN" altLang="en-US" smtClean="0"/>
              <a:t>‹#›</a:t>
            </a:fld>
            <a:endParaRPr lang="zh-CN" altLang="en-US"/>
          </a:p>
        </p:txBody>
      </p:sp>
      <p:sp>
        <p:nvSpPr>
          <p:cNvPr id="7" name="圆角矩形 6"/>
          <p:cNvSpPr/>
          <p:nvPr userDrawn="1"/>
        </p:nvSpPr>
        <p:spPr>
          <a:xfrm>
            <a:off x="942681" y="518474"/>
            <a:ext cx="10294070" cy="5854045"/>
          </a:xfrm>
          <a:prstGeom prst="round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rapidesign.c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462021" y="1785263"/>
            <a:ext cx="7729979" cy="1200329"/>
          </a:xfrm>
          <a:prstGeom prst="rect">
            <a:avLst/>
          </a:prstGeom>
          <a:noFill/>
        </p:spPr>
        <p:txBody>
          <a:bodyPr wrap="square" rtlCol="0">
            <a:spAutoFit/>
          </a:bodyPr>
          <a:lstStyle/>
          <a:p>
            <a:r>
              <a:rPr lang="zh-CN" altLang="en-US" sz="7200" b="1" dirty="0">
                <a:solidFill>
                  <a:schemeClr val="bg1"/>
                </a:solidFill>
                <a:cs typeface="+mn-ea"/>
                <a:sym typeface="+mn-lt"/>
              </a:rPr>
              <a:t>木纹复古</a:t>
            </a:r>
            <a:r>
              <a:rPr lang="en-US" altLang="zh-CN" sz="7200" b="1" dirty="0">
                <a:solidFill>
                  <a:schemeClr val="bg1"/>
                </a:solidFill>
                <a:cs typeface="+mn-ea"/>
                <a:sym typeface="+mn-lt"/>
              </a:rPr>
              <a:t>PPT</a:t>
            </a:r>
            <a:r>
              <a:rPr lang="zh-CN" altLang="en-US" sz="7200" b="1" dirty="0">
                <a:solidFill>
                  <a:schemeClr val="bg1"/>
                </a:solidFill>
                <a:cs typeface="+mn-ea"/>
                <a:sym typeface="+mn-lt"/>
              </a:rPr>
              <a:t>模板</a:t>
            </a:r>
          </a:p>
        </p:txBody>
      </p:sp>
      <p:sp>
        <p:nvSpPr>
          <p:cNvPr id="3" name="文本框 2"/>
          <p:cNvSpPr txBox="1"/>
          <p:nvPr/>
        </p:nvSpPr>
        <p:spPr>
          <a:xfrm>
            <a:off x="5769204" y="4678324"/>
            <a:ext cx="6080289" cy="368300"/>
          </a:xfrm>
          <a:prstGeom prst="rect">
            <a:avLst/>
          </a:prstGeom>
          <a:noFill/>
        </p:spPr>
        <p:txBody>
          <a:bodyPr wrap="square" rtlCol="0">
            <a:spAutoFit/>
          </a:bodyPr>
          <a:lstStyle/>
          <a:p>
            <a:r>
              <a:rPr lang="zh-CN" altLang="en-US" b="1">
                <a:solidFill>
                  <a:schemeClr val="bg1"/>
                </a:solidFill>
                <a:cs typeface="+mn-ea"/>
                <a:sym typeface="+mn-lt"/>
              </a:rPr>
              <a:t>汇报时间：</a:t>
            </a:r>
            <a:r>
              <a:rPr lang="en-US" altLang="zh-CN" b="1">
                <a:solidFill>
                  <a:schemeClr val="bg1"/>
                </a:solidFill>
                <a:cs typeface="+mn-ea"/>
                <a:sym typeface="+mn-lt"/>
              </a:rPr>
              <a:t>202X</a:t>
            </a:r>
            <a:r>
              <a:rPr lang="zh-CN" altLang="en-US" b="1">
                <a:solidFill>
                  <a:schemeClr val="bg1"/>
                </a:solidFill>
                <a:cs typeface="+mn-ea"/>
                <a:sym typeface="+mn-lt"/>
              </a:rPr>
              <a:t>年</a:t>
            </a:r>
            <a:r>
              <a:rPr lang="en-US" altLang="zh-CN" b="1">
                <a:solidFill>
                  <a:schemeClr val="bg1"/>
                </a:solidFill>
                <a:cs typeface="+mn-ea"/>
                <a:sym typeface="+mn-lt"/>
              </a:rPr>
              <a:t>12</a:t>
            </a:r>
            <a:r>
              <a:rPr lang="zh-CN" altLang="en-US" b="1">
                <a:solidFill>
                  <a:schemeClr val="bg1"/>
                </a:solidFill>
                <a:cs typeface="+mn-ea"/>
                <a:sym typeface="+mn-lt"/>
              </a:rPr>
              <a:t>月      汇报人：</a:t>
            </a:r>
            <a:r>
              <a:rPr lang="en-US" altLang="zh-CN" b="1">
                <a:solidFill>
                  <a:schemeClr val="bg1"/>
                </a:solidFill>
                <a:cs typeface="+mn-ea"/>
                <a:sym typeface="+mn-lt"/>
              </a:rPr>
              <a:t>xiazaii</a:t>
            </a:r>
            <a:endParaRPr lang="zh-CN" altLang="en-US" b="1" dirty="0">
              <a:solidFill>
                <a:schemeClr val="bg1"/>
              </a:solidFill>
              <a:cs typeface="+mn-ea"/>
              <a:sym typeface="+mn-lt"/>
            </a:endParaRPr>
          </a:p>
        </p:txBody>
      </p:sp>
      <p:pic>
        <p:nvPicPr>
          <p:cNvPr id="4" name="图片 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tretch>
            <a:fillRect/>
          </a:stretch>
        </p:blipFill>
        <p:spPr>
          <a:xfrm>
            <a:off x="4958921" y="3200199"/>
            <a:ext cx="6074654" cy="7711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2" name="文本框 1"/>
          <p:cNvSpPr txBox="1"/>
          <p:nvPr/>
        </p:nvSpPr>
        <p:spPr>
          <a:xfrm>
            <a:off x="3182235" y="3428277"/>
            <a:ext cx="5724644" cy="923330"/>
          </a:xfrm>
          <a:prstGeom prst="rect">
            <a:avLst/>
          </a:prstGeom>
          <a:noFill/>
        </p:spPr>
        <p:txBody>
          <a:bodyPr wrap="none" rtlCol="0">
            <a:spAutoFit/>
          </a:bodyPr>
          <a:lstStyle>
            <a:defPPr>
              <a:defRPr lang="zh-CN"/>
            </a:defPPr>
            <a:lvl1pPr algn="ctr">
              <a:defRPr sz="3000" b="1">
                <a:solidFill>
                  <a:schemeClr val="bg1"/>
                </a:solidFill>
                <a:latin typeface="微软雅黑" panose="020B0503020204020204" pitchFamily="34" charset="-122"/>
                <a:ea typeface="微软雅黑" panose="020B0503020204020204" pitchFamily="34" charset="-122"/>
              </a:defRPr>
            </a:lvl1pPr>
          </a:lstStyle>
          <a:p>
            <a:r>
              <a:rPr lang="zh-CN" altLang="en-US" sz="5400" dirty="0">
                <a:solidFill>
                  <a:schemeClr val="tx1">
                    <a:lumMod val="75000"/>
                    <a:lumOff val="25000"/>
                  </a:schemeClr>
                </a:solidFill>
                <a:latin typeface="+mn-lt"/>
                <a:ea typeface="+mn-ea"/>
                <a:cs typeface="+mn-ea"/>
                <a:sym typeface="+mn-lt"/>
              </a:rPr>
              <a:t>工作完成具体情况</a:t>
            </a:r>
            <a:endParaRPr lang="en-GB" altLang="zh-CN" sz="5400" dirty="0">
              <a:solidFill>
                <a:schemeClr val="tx1">
                  <a:lumMod val="75000"/>
                  <a:lumOff val="25000"/>
                </a:schemeClr>
              </a:solidFill>
              <a:latin typeface="+mn-lt"/>
              <a:ea typeface="+mn-ea"/>
              <a:cs typeface="+mn-ea"/>
              <a:sym typeface="+mn-lt"/>
            </a:endParaRP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5" name="Freeform 126"/>
            <p:cNvSpPr>
              <a:spLocks noChangeAspect="1" noEditPoints="1"/>
            </p:cNvSpPr>
            <p:nvPr/>
          </p:nvSpPr>
          <p:spPr bwMode="auto">
            <a:xfrm>
              <a:off x="8639337" y="1292886"/>
              <a:ext cx="912277" cy="114153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35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decel="100000"/>
                                        <p:tgtEl>
                                          <p:spTgt spid="3"/>
                                        </p:tgtEl>
                                      </p:cBhvr>
                                    </p:animEffect>
                                    <p:anim calcmode="lin" valueType="num">
                                      <p:cBhvr>
                                        <p:cTn id="8" dur="600" decel="100000" fill="hold"/>
                                        <p:tgtEl>
                                          <p:spTgt spid="3"/>
                                        </p:tgtEl>
                                        <p:attrNameLst>
                                          <p:attrName>style.rotation</p:attrName>
                                        </p:attrNameLst>
                                      </p:cBhvr>
                                      <p:tavLst>
                                        <p:tav tm="0">
                                          <p:val>
                                            <p:fltVal val="-90"/>
                                          </p:val>
                                        </p:tav>
                                        <p:tav tm="100000">
                                          <p:val>
                                            <p:fltVal val="0"/>
                                          </p:val>
                                        </p:tav>
                                      </p:tavLst>
                                    </p:anim>
                                    <p:anim calcmode="lin" valueType="num">
                                      <p:cBhvr>
                                        <p:cTn id="9" dur="600" decel="100000" fill="hold"/>
                                        <p:tgtEl>
                                          <p:spTgt spid="3"/>
                                        </p:tgtEl>
                                        <p:attrNameLst>
                                          <p:attrName>ppt_x</p:attrName>
                                        </p:attrNameLst>
                                      </p:cBhvr>
                                      <p:tavLst>
                                        <p:tav tm="0">
                                          <p:val>
                                            <p:strVal val="#ppt_x+0.4"/>
                                          </p:val>
                                        </p:tav>
                                        <p:tav tm="100000">
                                          <p:val>
                                            <p:strVal val="#ppt_x-0.05"/>
                                          </p:val>
                                        </p:tav>
                                      </p:tavLst>
                                    </p:anim>
                                    <p:anim calcmode="lin" valueType="num">
                                      <p:cBhvr>
                                        <p:cTn id="10" dur="600" decel="100000" fill="hold"/>
                                        <p:tgtEl>
                                          <p:spTgt spid="3"/>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022391" y="1704457"/>
            <a:ext cx="876191" cy="1133812"/>
            <a:chOff x="6078950" y="2211813"/>
            <a:chExt cx="876190" cy="1133812"/>
          </a:xfrm>
          <a:solidFill>
            <a:srgbClr val="204C26"/>
          </a:solidFill>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5" name="Group 4"/>
          <p:cNvGrpSpPr/>
          <p:nvPr/>
        </p:nvGrpSpPr>
        <p:grpSpPr>
          <a:xfrm>
            <a:off x="6507983" y="2447710"/>
            <a:ext cx="1182095" cy="876195"/>
            <a:chOff x="6564542" y="2955067"/>
            <a:chExt cx="1182094" cy="876194"/>
          </a:xfrm>
          <a:solidFill>
            <a:srgbClr val="204C26"/>
          </a:solidFill>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8" name="Group 6"/>
          <p:cNvGrpSpPr/>
          <p:nvPr/>
        </p:nvGrpSpPr>
        <p:grpSpPr>
          <a:xfrm>
            <a:off x="6507985" y="3319795"/>
            <a:ext cx="1151156" cy="876195"/>
            <a:chOff x="6564542" y="3827152"/>
            <a:chExt cx="1151156" cy="876194"/>
          </a:xfrm>
          <a:solidFill>
            <a:srgbClr val="204C26"/>
          </a:solidFill>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11" name="Group 7"/>
          <p:cNvGrpSpPr/>
          <p:nvPr/>
        </p:nvGrpSpPr>
        <p:grpSpPr>
          <a:xfrm>
            <a:off x="6022391" y="3805388"/>
            <a:ext cx="876191" cy="1182095"/>
            <a:chOff x="6078950" y="4312744"/>
            <a:chExt cx="876190" cy="1182094"/>
          </a:xfrm>
          <a:solidFill>
            <a:srgbClr val="204C26"/>
          </a:solidFill>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14" name="Group 8"/>
          <p:cNvGrpSpPr/>
          <p:nvPr/>
        </p:nvGrpSpPr>
        <p:grpSpPr>
          <a:xfrm>
            <a:off x="5150307" y="3805388"/>
            <a:ext cx="876195" cy="1182095"/>
            <a:chOff x="5206865" y="4312744"/>
            <a:chExt cx="876194" cy="1182094"/>
          </a:xfrm>
          <a:solidFill>
            <a:srgbClr val="204C26"/>
          </a:solidFill>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17" name="Group 9"/>
          <p:cNvGrpSpPr/>
          <p:nvPr/>
        </p:nvGrpSpPr>
        <p:grpSpPr>
          <a:xfrm>
            <a:off x="4387234" y="3319795"/>
            <a:ext cx="1153633" cy="876195"/>
            <a:chOff x="4443791" y="3827152"/>
            <a:chExt cx="1153633" cy="876194"/>
          </a:xfrm>
          <a:solidFill>
            <a:srgbClr val="204C26"/>
          </a:solidFill>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20" name="Group 10"/>
          <p:cNvGrpSpPr/>
          <p:nvPr/>
        </p:nvGrpSpPr>
        <p:grpSpPr>
          <a:xfrm>
            <a:off x="4347594" y="2447710"/>
            <a:ext cx="1193263" cy="876195"/>
            <a:chOff x="4404151" y="2955067"/>
            <a:chExt cx="1193263" cy="876194"/>
          </a:xfrm>
          <a:solidFill>
            <a:srgbClr val="204C26"/>
          </a:solidFill>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23" name="Group 2"/>
          <p:cNvGrpSpPr/>
          <p:nvPr/>
        </p:nvGrpSpPr>
        <p:grpSpPr>
          <a:xfrm>
            <a:off x="5150305" y="1704458"/>
            <a:ext cx="876195" cy="1133809"/>
            <a:chOff x="5206865" y="2211813"/>
            <a:chExt cx="876194" cy="1133810"/>
          </a:xfrm>
          <a:solidFill>
            <a:srgbClr val="204C26"/>
          </a:solidFill>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grpFill/>
            <a:ln w="12700">
              <a:solidFill>
                <a:schemeClr val="bg1"/>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grpFill/>
            <a:ln w="38100" cap="flat">
              <a:solidFill>
                <a:schemeClr val="bg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26" name="Group 11"/>
          <p:cNvGrpSpPr/>
          <p:nvPr/>
        </p:nvGrpSpPr>
        <p:grpSpPr>
          <a:xfrm>
            <a:off x="5769428" y="2971858"/>
            <a:ext cx="498816" cy="748224"/>
            <a:chOff x="5825986" y="3479214"/>
            <a:chExt cx="498816" cy="748224"/>
          </a:xfrm>
          <a:solidFill>
            <a:srgbClr val="204C26"/>
          </a:solidFill>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sp>
        <p:nvSpPr>
          <p:cNvPr id="29" name="Text Placeholder 4"/>
          <p:cNvSpPr txBox="1"/>
          <p:nvPr/>
        </p:nvSpPr>
        <p:spPr>
          <a:xfrm>
            <a:off x="7287579" y="1178849"/>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0" name="Text Placeholder 4"/>
          <p:cNvSpPr txBox="1"/>
          <p:nvPr/>
        </p:nvSpPr>
        <p:spPr>
          <a:xfrm>
            <a:off x="8163402" y="2275681"/>
            <a:ext cx="2743410"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1" name="Text Placeholder 4"/>
          <p:cNvSpPr txBox="1"/>
          <p:nvPr/>
        </p:nvSpPr>
        <p:spPr>
          <a:xfrm>
            <a:off x="8055665" y="3579116"/>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2" name="Text Placeholder 4"/>
          <p:cNvSpPr txBox="1"/>
          <p:nvPr/>
        </p:nvSpPr>
        <p:spPr>
          <a:xfrm>
            <a:off x="7095558" y="4655500"/>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3" name="Text Placeholder 4"/>
          <p:cNvSpPr txBox="1"/>
          <p:nvPr/>
        </p:nvSpPr>
        <p:spPr>
          <a:xfrm>
            <a:off x="2058743" y="117884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4" name="Text Placeholder 4"/>
          <p:cNvSpPr txBox="1"/>
          <p:nvPr/>
        </p:nvSpPr>
        <p:spPr>
          <a:xfrm>
            <a:off x="1179962" y="2275681"/>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5" name="Text Placeholder 4"/>
          <p:cNvSpPr txBox="1"/>
          <p:nvPr/>
        </p:nvSpPr>
        <p:spPr>
          <a:xfrm>
            <a:off x="1290659" y="3581116"/>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6" name="Text Placeholder 4"/>
          <p:cNvSpPr txBox="1"/>
          <p:nvPr/>
        </p:nvSpPr>
        <p:spPr>
          <a:xfrm>
            <a:off x="2090818" y="4655500"/>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600" dirty="0">
                <a:cs typeface="+mn-ea"/>
                <a:sym typeface="+mn-lt"/>
              </a:rPr>
              <a:t>双击输入替换内容双击输入替换内容</a:t>
            </a:r>
            <a:endParaRPr lang="en-US" altLang="zh-CN" sz="1600" dirty="0">
              <a:cs typeface="+mn-ea"/>
              <a:sym typeface="+mn-lt"/>
            </a:endParaRPr>
          </a:p>
        </p:txBody>
      </p:sp>
      <p:sp>
        <p:nvSpPr>
          <p:cNvPr id="37" name="Text Placeholder 4"/>
          <p:cNvSpPr txBox="1"/>
          <p:nvPr/>
        </p:nvSpPr>
        <p:spPr>
          <a:xfrm>
            <a:off x="6149388" y="2321836"/>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1</a:t>
            </a:r>
            <a:endParaRPr lang="en-GB" sz="2000" b="1" dirty="0">
              <a:solidFill>
                <a:schemeClr val="bg1"/>
              </a:solidFill>
              <a:cs typeface="+mn-ea"/>
              <a:sym typeface="+mn-lt"/>
            </a:endParaRPr>
          </a:p>
        </p:txBody>
      </p:sp>
      <p:sp>
        <p:nvSpPr>
          <p:cNvPr id="38" name="Text Placeholder 4"/>
          <p:cNvSpPr txBox="1"/>
          <p:nvPr/>
        </p:nvSpPr>
        <p:spPr>
          <a:xfrm>
            <a:off x="6688712" y="2809234"/>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2</a:t>
            </a:r>
            <a:endParaRPr lang="en-GB" sz="2000" b="1" dirty="0">
              <a:solidFill>
                <a:schemeClr val="bg1"/>
              </a:solidFill>
              <a:cs typeface="+mn-ea"/>
              <a:sym typeface="+mn-lt"/>
            </a:endParaRPr>
          </a:p>
        </p:txBody>
      </p:sp>
      <p:sp>
        <p:nvSpPr>
          <p:cNvPr id="39" name="Text Placeholder 4"/>
          <p:cNvSpPr txBox="1"/>
          <p:nvPr/>
        </p:nvSpPr>
        <p:spPr>
          <a:xfrm>
            <a:off x="6669662" y="3580297"/>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3</a:t>
            </a:r>
            <a:endParaRPr lang="en-GB" sz="2000" b="1" dirty="0">
              <a:solidFill>
                <a:schemeClr val="bg1"/>
              </a:solidFill>
              <a:cs typeface="+mn-ea"/>
              <a:sym typeface="+mn-lt"/>
            </a:endParaRPr>
          </a:p>
        </p:txBody>
      </p:sp>
      <p:sp>
        <p:nvSpPr>
          <p:cNvPr id="40" name="Text Placeholder 4"/>
          <p:cNvSpPr txBox="1"/>
          <p:nvPr/>
        </p:nvSpPr>
        <p:spPr>
          <a:xfrm>
            <a:off x="6124884" y="4086873"/>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bg1"/>
                </a:solidFill>
                <a:cs typeface="+mn-ea"/>
                <a:sym typeface="+mn-lt"/>
              </a:rPr>
              <a:t>4</a:t>
            </a:r>
            <a:endParaRPr lang="en-GB" sz="2000" b="1" dirty="0">
              <a:solidFill>
                <a:schemeClr val="bg1"/>
              </a:solidFill>
              <a:cs typeface="+mn-ea"/>
              <a:sym typeface="+mn-lt"/>
            </a:endParaRPr>
          </a:p>
        </p:txBody>
      </p:sp>
      <p:sp>
        <p:nvSpPr>
          <p:cNvPr id="41" name="Text Placeholder 4"/>
          <p:cNvSpPr txBox="1"/>
          <p:nvPr/>
        </p:nvSpPr>
        <p:spPr>
          <a:xfrm>
            <a:off x="5401369" y="4078690"/>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5</a:t>
            </a:r>
            <a:endParaRPr lang="en-GB" sz="2000" b="1" dirty="0">
              <a:solidFill>
                <a:schemeClr val="bg1"/>
              </a:solidFill>
              <a:cs typeface="+mn-ea"/>
              <a:sym typeface="+mn-lt"/>
            </a:endParaRPr>
          </a:p>
        </p:txBody>
      </p:sp>
      <p:sp>
        <p:nvSpPr>
          <p:cNvPr id="42" name="Text Placeholder 4"/>
          <p:cNvSpPr txBox="1"/>
          <p:nvPr/>
        </p:nvSpPr>
        <p:spPr>
          <a:xfrm>
            <a:off x="4876742" y="3554901"/>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6</a:t>
            </a:r>
            <a:endParaRPr lang="en-GB" sz="2000" b="1" dirty="0">
              <a:solidFill>
                <a:schemeClr val="bg1"/>
              </a:solidFill>
              <a:cs typeface="+mn-ea"/>
              <a:sym typeface="+mn-lt"/>
            </a:endParaRPr>
          </a:p>
        </p:txBody>
      </p:sp>
      <p:sp>
        <p:nvSpPr>
          <p:cNvPr id="43" name="Text Placeholder 4"/>
          <p:cNvSpPr txBox="1"/>
          <p:nvPr/>
        </p:nvSpPr>
        <p:spPr>
          <a:xfrm>
            <a:off x="4865218" y="2821480"/>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7</a:t>
            </a:r>
            <a:endParaRPr lang="en-GB" sz="2000" b="1" dirty="0">
              <a:solidFill>
                <a:schemeClr val="bg1"/>
              </a:solidFill>
              <a:cs typeface="+mn-ea"/>
              <a:sym typeface="+mn-lt"/>
            </a:endParaRPr>
          </a:p>
        </p:txBody>
      </p:sp>
      <p:sp>
        <p:nvSpPr>
          <p:cNvPr id="44" name="Text Placeholder 4"/>
          <p:cNvSpPr txBox="1"/>
          <p:nvPr/>
        </p:nvSpPr>
        <p:spPr>
          <a:xfrm>
            <a:off x="5398758" y="231790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8</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Effect transition="in" filter="fade">
                                      <p:cBhvr>
                                        <p:cTn id="25" dur="500"/>
                                        <p:tgtEl>
                                          <p:spTgt spid="38">
                                            <p:txEl>
                                              <p:pRg st="0" end="0"/>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Effect transition="in" filter="fade">
                                      <p:cBhvr>
                                        <p:cTn id="29" dur="500"/>
                                        <p:tgtEl>
                                          <p:spTgt spid="30">
                                            <p:txEl>
                                              <p:pRg st="0" end="0"/>
                                            </p:txEl>
                                          </p:spTgt>
                                        </p:tgtEl>
                                      </p:cBhvr>
                                    </p:animEffect>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fade">
                                      <p:cBhvr>
                                        <p:cTn id="36" dur="500"/>
                                        <p:tgtEl>
                                          <p:spTgt spid="39">
                                            <p:txEl>
                                              <p:pRg st="0" end="0"/>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fade">
                                      <p:cBhvr>
                                        <p:cTn id="40" dur="500"/>
                                        <p:tgtEl>
                                          <p:spTgt spid="31">
                                            <p:txEl>
                                              <p:pRg st="0" end="0"/>
                                            </p:txEl>
                                          </p:spTgt>
                                        </p:tgtEl>
                                      </p:cBhvr>
                                    </p:animEffect>
                                  </p:childTnLst>
                                </p:cTn>
                              </p:par>
                            </p:childTnLst>
                          </p:cTn>
                        </p:par>
                        <p:par>
                          <p:cTn id="41" fill="hold">
                            <p:stCondLst>
                              <p:cond delay="3500"/>
                            </p:stCondLst>
                            <p:childTnLst>
                              <p:par>
                                <p:cTn id="42" presetID="9"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fade">
                                      <p:cBhvr>
                                        <p:cTn id="51" dur="500"/>
                                        <p:tgtEl>
                                          <p:spTgt spid="32">
                                            <p:txEl>
                                              <p:pRg st="0" end="0"/>
                                            </p:txEl>
                                          </p:spTgt>
                                        </p:tgtEl>
                                      </p:cBhvr>
                                    </p:animEffect>
                                  </p:childTnLst>
                                </p:cTn>
                              </p:par>
                            </p:childTnLst>
                          </p:cTn>
                        </p:par>
                        <p:par>
                          <p:cTn id="52" fill="hold">
                            <p:stCondLst>
                              <p:cond delay="4500"/>
                            </p:stCondLst>
                            <p:childTnLst>
                              <p:par>
                                <p:cTn id="53" presetID="9"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500"/>
                                        <p:tgtEl>
                                          <p:spTgt spid="41">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fade">
                                      <p:cBhvr>
                                        <p:cTn id="62" dur="500"/>
                                        <p:tgtEl>
                                          <p:spTgt spid="36">
                                            <p:txEl>
                                              <p:pRg st="0" end="0"/>
                                            </p:txEl>
                                          </p:spTgt>
                                        </p:tgtEl>
                                      </p:cBhvr>
                                    </p:animEffect>
                                  </p:childTnLst>
                                </p:cTn>
                              </p:par>
                            </p:childTnLst>
                          </p:cTn>
                        </p:par>
                        <p:par>
                          <p:cTn id="63" fill="hold">
                            <p:stCondLst>
                              <p:cond delay="5500"/>
                            </p:stCondLst>
                            <p:childTnLst>
                              <p:par>
                                <p:cTn id="64" presetID="9"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35">
                                            <p:txEl>
                                              <p:pRg st="0" end="0"/>
                                            </p:txEl>
                                          </p:spTgt>
                                        </p:tgtEl>
                                        <p:attrNameLst>
                                          <p:attrName>style.visibility</p:attrName>
                                        </p:attrNameLst>
                                      </p:cBhvr>
                                      <p:to>
                                        <p:strVal val="visible"/>
                                      </p:to>
                                    </p:set>
                                    <p:animEffect transition="in" filter="fade">
                                      <p:cBhvr>
                                        <p:cTn id="73" dur="500"/>
                                        <p:tgtEl>
                                          <p:spTgt spid="35">
                                            <p:txEl>
                                              <p:pRg st="0" end="0"/>
                                            </p:txEl>
                                          </p:spTgt>
                                        </p:tgtEl>
                                      </p:cBhvr>
                                    </p:animEffect>
                                  </p:childTnLst>
                                </p:cTn>
                              </p:par>
                            </p:childTnLst>
                          </p:cTn>
                        </p:par>
                        <p:par>
                          <p:cTn id="74" fill="hold">
                            <p:stCondLst>
                              <p:cond delay="6500"/>
                            </p:stCondLst>
                            <p:childTnLst>
                              <p:par>
                                <p:cTn id="75" presetID="9"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dissolve">
                                      <p:cBhvr>
                                        <p:cTn id="77" dur="5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xEl>
                                              <p:pRg st="0" end="0"/>
                                            </p:txEl>
                                          </p:spTgt>
                                        </p:tgtEl>
                                        <p:attrNameLst>
                                          <p:attrName>style.visibility</p:attrName>
                                        </p:attrNameLst>
                                      </p:cBhvr>
                                      <p:to>
                                        <p:strVal val="visible"/>
                                      </p:to>
                                    </p:set>
                                    <p:animEffect transition="in" filter="fade">
                                      <p:cBhvr>
                                        <p:cTn id="80" dur="500"/>
                                        <p:tgtEl>
                                          <p:spTgt spid="43">
                                            <p:txEl>
                                              <p:pRg st="0" end="0"/>
                                            </p:txEl>
                                          </p:spTgt>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34">
                                            <p:txEl>
                                              <p:pRg st="0" end="0"/>
                                            </p:txEl>
                                          </p:spTgt>
                                        </p:tgtEl>
                                        <p:attrNameLst>
                                          <p:attrName>style.visibility</p:attrName>
                                        </p:attrNameLst>
                                      </p:cBhvr>
                                      <p:to>
                                        <p:strVal val="visible"/>
                                      </p:to>
                                    </p:set>
                                    <p:animEffect transition="in" filter="fade">
                                      <p:cBhvr>
                                        <p:cTn id="84" dur="500"/>
                                        <p:tgtEl>
                                          <p:spTgt spid="34">
                                            <p:txEl>
                                              <p:pRg st="0" end="0"/>
                                            </p:txEl>
                                          </p:spTgt>
                                        </p:tgtEl>
                                      </p:cBhvr>
                                    </p:animEffect>
                                  </p:childTnLst>
                                </p:cTn>
                              </p:par>
                            </p:childTnLst>
                          </p:cTn>
                        </p:par>
                        <p:par>
                          <p:cTn id="85" fill="hold">
                            <p:stCondLst>
                              <p:cond delay="7500"/>
                            </p:stCondLst>
                            <p:childTnLst>
                              <p:par>
                                <p:cTn id="86" presetID="9"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dissolv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
                                            <p:txEl>
                                              <p:pRg st="0" end="0"/>
                                            </p:txEl>
                                          </p:spTgt>
                                        </p:tgtEl>
                                        <p:attrNameLst>
                                          <p:attrName>style.visibility</p:attrName>
                                        </p:attrNameLst>
                                      </p:cBhvr>
                                      <p:to>
                                        <p:strVal val="visible"/>
                                      </p:to>
                                    </p:set>
                                    <p:animEffect transition="in" filter="fade">
                                      <p:cBhvr>
                                        <p:cTn id="91" dur="500"/>
                                        <p:tgtEl>
                                          <p:spTgt spid="44">
                                            <p:txEl>
                                              <p:pRg st="0" end="0"/>
                                            </p:txEl>
                                          </p:spTgt>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33">
                                            <p:txEl>
                                              <p:pRg st="0" end="0"/>
                                            </p:txEl>
                                          </p:spTgt>
                                        </p:tgtEl>
                                        <p:attrNameLst>
                                          <p:attrName>style.visibility</p:attrName>
                                        </p:attrNameLst>
                                      </p:cBhvr>
                                      <p:to>
                                        <p:strVal val="visible"/>
                                      </p:to>
                                    </p:set>
                                    <p:animEffect transition="in" filter="fade">
                                      <p:cBhvr>
                                        <p:cTn id="9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2" name="Shape 3883"/>
          <p:cNvSpPr/>
          <p:nvPr/>
        </p:nvSpPr>
        <p:spPr>
          <a:xfrm>
            <a:off x="1459376" y="1178849"/>
            <a:ext cx="9337873" cy="602535"/>
          </a:xfrm>
          <a:prstGeom prst="roundRect">
            <a:avLst>
              <a:gd name="adj" fmla="val 50000"/>
            </a:avLst>
          </a:pr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3" name="Shape 3885"/>
          <p:cNvSpPr/>
          <p:nvPr/>
        </p:nvSpPr>
        <p:spPr>
          <a:xfrm>
            <a:off x="2417436" y="1944892"/>
            <a:ext cx="7445247" cy="495136"/>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solidFill>
                <a:cs typeface="+mn-ea"/>
                <a:sym typeface="+mn-lt"/>
              </a:rPr>
              <a:t>双击输入替换内容双击输入替换内容双击输入替换内容双击输入替换内容双击输入替换内容双击输入替换内容</a:t>
            </a:r>
            <a:endParaRPr lang="en-US" altLang="zh-CN" sz="1400" dirty="0">
              <a:solidFill>
                <a:schemeClr val="tx1"/>
              </a:solidFill>
              <a:cs typeface="+mn-ea"/>
              <a:sym typeface="+mn-lt"/>
            </a:endParaRPr>
          </a:p>
        </p:txBody>
      </p:sp>
      <p:sp>
        <p:nvSpPr>
          <p:cNvPr id="4" name="Shape 3886"/>
          <p:cNvSpPr/>
          <p:nvPr/>
        </p:nvSpPr>
        <p:spPr>
          <a:xfrm>
            <a:off x="1459376" y="2819969"/>
            <a:ext cx="9337873" cy="602535"/>
          </a:xfrm>
          <a:prstGeom prst="roundRect">
            <a:avLst>
              <a:gd name="adj" fmla="val 50000"/>
            </a:avLst>
          </a:pr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5" name="Shape 3888"/>
          <p:cNvSpPr/>
          <p:nvPr/>
        </p:nvSpPr>
        <p:spPr>
          <a:xfrm>
            <a:off x="2417436" y="3586010"/>
            <a:ext cx="7445247" cy="136768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solidFill>
                <a:cs typeface="+mn-ea"/>
                <a:sym typeface="+mn-lt"/>
              </a:rPr>
              <a:t>双击输入替换内容双击输入替换内容双击输入替换内容双击输入替换内容双击输入替换内容双击输入替换内容</a:t>
            </a:r>
            <a:endParaRPr lang="en-US" altLang="zh-CN" sz="1400" dirty="0">
              <a:solidFill>
                <a:schemeClr val="tx1"/>
              </a:solidFill>
              <a:cs typeface="+mn-ea"/>
              <a:sym typeface="+mn-lt"/>
            </a:endParaRPr>
          </a:p>
          <a:p>
            <a:pPr algn="just"/>
            <a:endParaRPr lang="en-US" altLang="zh-CN" sz="1400" dirty="0">
              <a:solidFill>
                <a:schemeClr val="tx1"/>
              </a:solidFill>
              <a:cs typeface="+mn-ea"/>
              <a:sym typeface="+mn-lt"/>
            </a:endParaRPr>
          </a:p>
        </p:txBody>
      </p:sp>
      <p:sp>
        <p:nvSpPr>
          <p:cNvPr id="6" name="Shape 3889"/>
          <p:cNvSpPr/>
          <p:nvPr/>
        </p:nvSpPr>
        <p:spPr>
          <a:xfrm>
            <a:off x="1459376" y="4417835"/>
            <a:ext cx="9337873" cy="602535"/>
          </a:xfrm>
          <a:prstGeom prst="roundRect">
            <a:avLst>
              <a:gd name="adj" fmla="val 50000"/>
            </a:avLst>
          </a:pr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7" name="Shape 3891"/>
          <p:cNvSpPr/>
          <p:nvPr/>
        </p:nvSpPr>
        <p:spPr>
          <a:xfrm>
            <a:off x="2417436" y="5183877"/>
            <a:ext cx="7445247" cy="136768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solidFill>
                <a:cs typeface="+mn-ea"/>
                <a:sym typeface="+mn-lt"/>
              </a:rPr>
              <a:t>双击输入替换内容双击输入替换内容双击输入替换内容双击输入替换内容双击输入替换内容双击输入替换内容</a:t>
            </a:r>
            <a:endParaRPr lang="en-US" altLang="zh-CN" sz="1400" dirty="0">
              <a:solidFill>
                <a:schemeClr val="tx1"/>
              </a:solidFill>
              <a:cs typeface="+mn-ea"/>
              <a:sym typeface="+mn-lt"/>
            </a:endParaRPr>
          </a:p>
          <a:p>
            <a:pPr algn="just"/>
            <a:endParaRPr lang="en-US" altLang="zh-CN" sz="1400" dirty="0">
              <a:solidFill>
                <a:schemeClr val="tx1"/>
              </a:solidFill>
              <a:cs typeface="+mn-ea"/>
              <a:sym typeface="+mn-lt"/>
            </a:endParaRPr>
          </a:p>
        </p:txBody>
      </p:sp>
      <p:sp>
        <p:nvSpPr>
          <p:cNvPr id="8" name="Text Placeholder 5"/>
          <p:cNvSpPr txBox="1"/>
          <p:nvPr/>
        </p:nvSpPr>
        <p:spPr>
          <a:xfrm>
            <a:off x="4122572" y="1275744"/>
            <a:ext cx="4034972" cy="408745"/>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865" dirty="0">
                <a:solidFill>
                  <a:srgbClr val="FCFCFC"/>
                </a:solidFill>
                <a:cs typeface="+mn-ea"/>
                <a:sym typeface="+mn-lt"/>
              </a:rPr>
              <a:t>Q1       </a:t>
            </a:r>
            <a:r>
              <a:rPr lang="zh-CN" altLang="en-US" sz="1865" dirty="0">
                <a:solidFill>
                  <a:srgbClr val="FCFCFC"/>
                </a:solidFill>
                <a:cs typeface="+mn-ea"/>
                <a:sym typeface="+mn-lt"/>
              </a:rPr>
              <a:t>点击输入您的问题标题文本内容</a:t>
            </a:r>
            <a:r>
              <a:rPr lang="en-US" sz="1865" dirty="0">
                <a:solidFill>
                  <a:srgbClr val="FCFCFC"/>
                </a:solidFill>
                <a:cs typeface="+mn-ea"/>
                <a:sym typeface="+mn-lt"/>
              </a:rPr>
              <a:t> ?</a:t>
            </a:r>
          </a:p>
        </p:txBody>
      </p:sp>
      <p:sp>
        <p:nvSpPr>
          <p:cNvPr id="9" name="Text Placeholder 5"/>
          <p:cNvSpPr txBox="1"/>
          <p:nvPr/>
        </p:nvSpPr>
        <p:spPr>
          <a:xfrm>
            <a:off x="4122572" y="4514730"/>
            <a:ext cx="4034972" cy="408745"/>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rgbClr val="FCFCFC"/>
                </a:solidFill>
                <a:latin typeface="+mn-lt"/>
                <a:ea typeface="+mn-ea"/>
                <a:cs typeface="+mn-ea"/>
                <a:sym typeface="+mn-lt"/>
              </a:rPr>
              <a:t>Q3       </a:t>
            </a:r>
            <a:r>
              <a:rPr lang="zh-CN" altLang="en-US" sz="1865" dirty="0">
                <a:solidFill>
                  <a:srgbClr val="FCFCFC"/>
                </a:solidFill>
                <a:latin typeface="+mn-lt"/>
                <a:ea typeface="+mn-ea"/>
                <a:cs typeface="+mn-ea"/>
                <a:sym typeface="+mn-lt"/>
              </a:rPr>
              <a:t>点击输入您的问题标题文本内容</a:t>
            </a:r>
            <a:r>
              <a:rPr lang="en-US" altLang="zh-CN" sz="1865" dirty="0">
                <a:solidFill>
                  <a:srgbClr val="FCFCFC"/>
                </a:solidFill>
                <a:latin typeface="+mn-lt"/>
                <a:ea typeface="+mn-ea"/>
                <a:cs typeface="+mn-ea"/>
                <a:sym typeface="+mn-lt"/>
              </a:rPr>
              <a:t> ?</a:t>
            </a:r>
          </a:p>
        </p:txBody>
      </p:sp>
      <p:sp>
        <p:nvSpPr>
          <p:cNvPr id="11" name="Text Placeholder 5"/>
          <p:cNvSpPr txBox="1"/>
          <p:nvPr/>
        </p:nvSpPr>
        <p:spPr>
          <a:xfrm>
            <a:off x="4122572" y="2916864"/>
            <a:ext cx="4034972" cy="408745"/>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rgbClr val="FCFCFC"/>
                </a:solidFill>
                <a:latin typeface="+mn-lt"/>
                <a:ea typeface="+mn-ea"/>
                <a:cs typeface="+mn-ea"/>
                <a:sym typeface="+mn-lt"/>
              </a:rPr>
              <a:t>Q2       </a:t>
            </a:r>
            <a:r>
              <a:rPr lang="zh-CN" altLang="en-US" sz="1865" dirty="0">
                <a:solidFill>
                  <a:srgbClr val="FCFCFC"/>
                </a:solidFill>
                <a:latin typeface="+mn-lt"/>
                <a:ea typeface="+mn-ea"/>
                <a:cs typeface="+mn-ea"/>
                <a:sym typeface="+mn-lt"/>
              </a:rPr>
              <a:t>点击输入您的问题标题文本内容</a:t>
            </a:r>
            <a:r>
              <a:rPr lang="en-US" altLang="zh-CN" sz="1865" dirty="0">
                <a:solidFill>
                  <a:srgbClr val="FCFCFC"/>
                </a:solidFill>
                <a:latin typeface="+mn-lt"/>
                <a:ea typeface="+mn-ea"/>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2" name="文本框 1"/>
          <p:cNvSpPr txBox="1"/>
          <p:nvPr/>
        </p:nvSpPr>
        <p:spPr>
          <a:xfrm>
            <a:off x="3182235" y="3428277"/>
            <a:ext cx="5724644" cy="923330"/>
          </a:xfrm>
          <a:prstGeom prst="rect">
            <a:avLst/>
          </a:prstGeom>
          <a:noFill/>
        </p:spPr>
        <p:txBody>
          <a:bodyPr wrap="none" rtlCol="0">
            <a:spAutoFit/>
          </a:bodyPr>
          <a:lstStyle>
            <a:defPPr>
              <a:defRPr lang="zh-CN"/>
            </a:defPPr>
            <a:lvl1pPr algn="ctr">
              <a:defRPr sz="3000" b="1">
                <a:solidFill>
                  <a:schemeClr val="bg1"/>
                </a:solidFill>
                <a:latin typeface="微软雅黑" panose="020B0503020204020204" pitchFamily="34" charset="-122"/>
                <a:ea typeface="微软雅黑" panose="020B0503020204020204" pitchFamily="34" charset="-122"/>
              </a:defRPr>
            </a:lvl1pPr>
          </a:lstStyle>
          <a:p>
            <a:r>
              <a:rPr lang="zh-CN" altLang="en-US" sz="5400" dirty="0">
                <a:solidFill>
                  <a:schemeClr val="tx1">
                    <a:lumMod val="75000"/>
                    <a:lumOff val="25000"/>
                  </a:schemeClr>
                </a:solidFill>
                <a:latin typeface="+mn-lt"/>
                <a:ea typeface="+mn-ea"/>
                <a:cs typeface="+mn-ea"/>
                <a:sym typeface="+mn-lt"/>
              </a:rPr>
              <a:t>成功项目详细展示</a:t>
            </a:r>
            <a:endParaRPr lang="en-GB" altLang="zh-CN" sz="5400" dirty="0">
              <a:solidFill>
                <a:schemeClr val="tx1">
                  <a:lumMod val="75000"/>
                  <a:lumOff val="25000"/>
                </a:schemeClr>
              </a:solidFill>
              <a:latin typeface="+mn-lt"/>
              <a:ea typeface="+mn-ea"/>
              <a:cs typeface="+mn-ea"/>
              <a:sym typeface="+mn-lt"/>
            </a:endParaRP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5" name="Freeform 126"/>
            <p:cNvSpPr>
              <a:spLocks noChangeAspect="1" noEditPoints="1"/>
            </p:cNvSpPr>
            <p:nvPr/>
          </p:nvSpPr>
          <p:spPr bwMode="auto">
            <a:xfrm>
              <a:off x="8639337" y="1292886"/>
              <a:ext cx="912277" cy="114153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35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decel="100000"/>
                                        <p:tgtEl>
                                          <p:spTgt spid="3"/>
                                        </p:tgtEl>
                                      </p:cBhvr>
                                    </p:animEffect>
                                    <p:anim calcmode="lin" valueType="num">
                                      <p:cBhvr>
                                        <p:cTn id="8" dur="600" decel="100000" fill="hold"/>
                                        <p:tgtEl>
                                          <p:spTgt spid="3"/>
                                        </p:tgtEl>
                                        <p:attrNameLst>
                                          <p:attrName>style.rotation</p:attrName>
                                        </p:attrNameLst>
                                      </p:cBhvr>
                                      <p:tavLst>
                                        <p:tav tm="0">
                                          <p:val>
                                            <p:fltVal val="-90"/>
                                          </p:val>
                                        </p:tav>
                                        <p:tav tm="100000">
                                          <p:val>
                                            <p:fltVal val="0"/>
                                          </p:val>
                                        </p:tav>
                                      </p:tavLst>
                                    </p:anim>
                                    <p:anim calcmode="lin" valueType="num">
                                      <p:cBhvr>
                                        <p:cTn id="9" dur="600" decel="100000" fill="hold"/>
                                        <p:tgtEl>
                                          <p:spTgt spid="3"/>
                                        </p:tgtEl>
                                        <p:attrNameLst>
                                          <p:attrName>ppt_x</p:attrName>
                                        </p:attrNameLst>
                                      </p:cBhvr>
                                      <p:tavLst>
                                        <p:tav tm="0">
                                          <p:val>
                                            <p:strVal val="#ppt_x+0.4"/>
                                          </p:val>
                                        </p:tav>
                                        <p:tav tm="100000">
                                          <p:val>
                                            <p:strVal val="#ppt_x-0.05"/>
                                          </p:val>
                                        </p:tav>
                                      </p:tavLst>
                                    </p:anim>
                                    <p:anim calcmode="lin" valueType="num">
                                      <p:cBhvr>
                                        <p:cTn id="10" dur="600" decel="100000" fill="hold"/>
                                        <p:tgtEl>
                                          <p:spTgt spid="3"/>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任意多边形 53"/>
          <p:cNvSpPr/>
          <p:nvPr/>
        </p:nvSpPr>
        <p:spPr>
          <a:xfrm rot="21255145">
            <a:off x="5884515" y="1302576"/>
            <a:ext cx="4545969" cy="1432363"/>
          </a:xfrm>
          <a:custGeom>
            <a:avLst/>
            <a:gdLst>
              <a:gd name="connsiteX0" fmla="*/ 0 w 3977640"/>
              <a:gd name="connsiteY0" fmla="*/ 1333500 h 1508760"/>
              <a:gd name="connsiteX1" fmla="*/ 624840 w 3977640"/>
              <a:gd name="connsiteY1" fmla="*/ 655320 h 1508760"/>
              <a:gd name="connsiteX2" fmla="*/ 1264920 w 3977640"/>
              <a:gd name="connsiteY2" fmla="*/ 1074420 h 1508760"/>
              <a:gd name="connsiteX3" fmla="*/ 2049780 w 3977640"/>
              <a:gd name="connsiteY3" fmla="*/ 342900 h 1508760"/>
              <a:gd name="connsiteX4" fmla="*/ 2682240 w 3977640"/>
              <a:gd name="connsiteY4" fmla="*/ 982980 h 1508760"/>
              <a:gd name="connsiteX5" fmla="*/ 3406140 w 3977640"/>
              <a:gd name="connsiteY5" fmla="*/ 266700 h 1508760"/>
              <a:gd name="connsiteX6" fmla="*/ 3185160 w 3977640"/>
              <a:gd name="connsiteY6" fmla="*/ 83820 h 1508760"/>
              <a:gd name="connsiteX7" fmla="*/ 3977640 w 3977640"/>
              <a:gd name="connsiteY7" fmla="*/ 0 h 1508760"/>
              <a:gd name="connsiteX8" fmla="*/ 3909060 w 3977640"/>
              <a:gd name="connsiteY8" fmla="*/ 777240 h 1508760"/>
              <a:gd name="connsiteX9" fmla="*/ 3703320 w 3977640"/>
              <a:gd name="connsiteY9" fmla="*/ 594360 h 1508760"/>
              <a:gd name="connsiteX10" fmla="*/ 2689860 w 3977640"/>
              <a:gd name="connsiteY10" fmla="*/ 1501140 h 1508760"/>
              <a:gd name="connsiteX11" fmla="*/ 2065020 w 3977640"/>
              <a:gd name="connsiteY11" fmla="*/ 861060 h 1508760"/>
              <a:gd name="connsiteX12" fmla="*/ 1264920 w 3977640"/>
              <a:gd name="connsiteY12" fmla="*/ 1508760 h 1508760"/>
              <a:gd name="connsiteX13" fmla="*/ 655320 w 3977640"/>
              <a:gd name="connsiteY13" fmla="*/ 1059180 h 1508760"/>
              <a:gd name="connsiteX14" fmla="*/ 198120 w 3977640"/>
              <a:gd name="connsiteY14" fmla="*/ 1493520 h 1508760"/>
              <a:gd name="connsiteX15" fmla="*/ 0 w 3977640"/>
              <a:gd name="connsiteY15" fmla="*/ 133350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7640" h="1508760">
                <a:moveTo>
                  <a:pt x="0" y="1333500"/>
                </a:moveTo>
                <a:lnTo>
                  <a:pt x="624840" y="655320"/>
                </a:lnTo>
                <a:lnTo>
                  <a:pt x="1264920" y="1074420"/>
                </a:lnTo>
                <a:lnTo>
                  <a:pt x="2049780" y="342900"/>
                </a:lnTo>
                <a:lnTo>
                  <a:pt x="2682240" y="982980"/>
                </a:lnTo>
                <a:lnTo>
                  <a:pt x="3406140" y="266700"/>
                </a:lnTo>
                <a:lnTo>
                  <a:pt x="3185160" y="83820"/>
                </a:lnTo>
                <a:lnTo>
                  <a:pt x="3977640" y="0"/>
                </a:lnTo>
                <a:lnTo>
                  <a:pt x="3909060" y="777240"/>
                </a:lnTo>
                <a:lnTo>
                  <a:pt x="3703320" y="594360"/>
                </a:lnTo>
                <a:lnTo>
                  <a:pt x="2689860" y="1501140"/>
                </a:lnTo>
                <a:lnTo>
                  <a:pt x="2065020" y="861060"/>
                </a:lnTo>
                <a:lnTo>
                  <a:pt x="1264920" y="1508760"/>
                </a:lnTo>
                <a:lnTo>
                  <a:pt x="655320" y="1059180"/>
                </a:lnTo>
                <a:lnTo>
                  <a:pt x="198120" y="1493520"/>
                </a:lnTo>
                <a:lnTo>
                  <a:pt x="0" y="1333500"/>
                </a:lnTo>
                <a:close/>
              </a:path>
            </a:pathLst>
          </a:cu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55" name="组合 54"/>
          <p:cNvGrpSpPr/>
          <p:nvPr/>
        </p:nvGrpSpPr>
        <p:grpSpPr>
          <a:xfrm>
            <a:off x="6114856" y="2129529"/>
            <a:ext cx="4745708" cy="3543793"/>
            <a:chOff x="-148492" y="2581206"/>
            <a:chExt cx="3271249" cy="1862753"/>
          </a:xfrm>
        </p:grpSpPr>
        <p:cxnSp>
          <p:nvCxnSpPr>
            <p:cNvPr id="56" name="直接连接符 55"/>
            <p:cNvCxnSpPr/>
            <p:nvPr/>
          </p:nvCxnSpPr>
          <p:spPr>
            <a:xfrm>
              <a:off x="-148492" y="4443958"/>
              <a:ext cx="32712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100875" y="3147813"/>
              <a:ext cx="335087" cy="12961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8" name="矩形 57"/>
            <p:cNvSpPr/>
            <p:nvPr/>
          </p:nvSpPr>
          <p:spPr>
            <a:xfrm>
              <a:off x="1932639" y="2934474"/>
              <a:ext cx="335087" cy="150948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矩形 58"/>
            <p:cNvSpPr/>
            <p:nvPr/>
          </p:nvSpPr>
          <p:spPr>
            <a:xfrm>
              <a:off x="2764403" y="2581206"/>
              <a:ext cx="358354" cy="1862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矩形 59"/>
            <p:cNvSpPr/>
            <p:nvPr/>
          </p:nvSpPr>
          <p:spPr>
            <a:xfrm>
              <a:off x="1516757" y="3003799"/>
              <a:ext cx="335087" cy="1440160"/>
            </a:xfrm>
            <a:prstGeom prst="rect">
              <a:avLst/>
            </a:prstGeom>
            <a:solidFill>
              <a:srgbClr val="204C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61" name="矩形 60"/>
            <p:cNvSpPr/>
            <p:nvPr/>
          </p:nvSpPr>
          <p:spPr>
            <a:xfrm>
              <a:off x="2348521" y="3291830"/>
              <a:ext cx="335087" cy="1152128"/>
            </a:xfrm>
            <a:prstGeom prst="rect">
              <a:avLst/>
            </a:prstGeom>
            <a:solidFill>
              <a:srgbClr val="204C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62" name="矩形 61"/>
            <p:cNvSpPr/>
            <p:nvPr/>
          </p:nvSpPr>
          <p:spPr>
            <a:xfrm>
              <a:off x="684993" y="3291830"/>
              <a:ext cx="335087" cy="1152128"/>
            </a:xfrm>
            <a:prstGeom prst="rect">
              <a:avLst/>
            </a:prstGeom>
            <a:solidFill>
              <a:srgbClr val="204C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63" name="矩形 62"/>
            <p:cNvSpPr/>
            <p:nvPr/>
          </p:nvSpPr>
          <p:spPr>
            <a:xfrm>
              <a:off x="267390" y="3147814"/>
              <a:ext cx="335087" cy="12961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4" name="矩形 63"/>
            <p:cNvSpPr/>
            <p:nvPr/>
          </p:nvSpPr>
          <p:spPr>
            <a:xfrm>
              <a:off x="-148492" y="3512582"/>
              <a:ext cx="335087" cy="931376"/>
            </a:xfrm>
            <a:prstGeom prst="rect">
              <a:avLst/>
            </a:prstGeom>
            <a:solidFill>
              <a:srgbClr val="204C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grpSp>
      <p:sp>
        <p:nvSpPr>
          <p:cNvPr id="65" name="TextBox 16"/>
          <p:cNvSpPr txBox="1"/>
          <p:nvPr/>
        </p:nvSpPr>
        <p:spPr>
          <a:xfrm>
            <a:off x="1218309" y="4122524"/>
            <a:ext cx="4512501" cy="707886"/>
          </a:xfrm>
          <a:prstGeom prst="rect">
            <a:avLst/>
          </a:prstGeom>
          <a:noFill/>
          <a:ln>
            <a:noFill/>
            <a:prstDash val="sysDash"/>
          </a:ln>
        </p:spPr>
        <p:txBody>
          <a:bodyPr wrap="square" rtlCol="0">
            <a:spAutoFit/>
          </a:bodyPr>
          <a:lstStyle/>
          <a:p>
            <a:pPr algn="just"/>
            <a:r>
              <a:rPr lang="zh-CN" altLang="en-US" sz="2000" dirty="0">
                <a:solidFill>
                  <a:schemeClr val="tx1"/>
                </a:solidFill>
                <a:cs typeface="+mn-ea"/>
                <a:sym typeface="+mn-lt"/>
              </a:rPr>
              <a:t>双击输入替换内容双击输入替换内容双击输入替换内容双击输入替换内容</a:t>
            </a:r>
            <a:endParaRPr lang="zh-CN" altLang="en-US" sz="1865" dirty="0">
              <a:solidFill>
                <a:schemeClr val="bg1"/>
              </a:solidFill>
              <a:cs typeface="+mn-ea"/>
              <a:sym typeface="+mn-lt"/>
            </a:endParaRPr>
          </a:p>
        </p:txBody>
      </p:sp>
      <p:sp>
        <p:nvSpPr>
          <p:cNvPr id="66" name="TextBox 17"/>
          <p:cNvSpPr txBox="1"/>
          <p:nvPr/>
        </p:nvSpPr>
        <p:spPr>
          <a:xfrm>
            <a:off x="1218312" y="3473678"/>
            <a:ext cx="3089524" cy="420564"/>
          </a:xfrm>
          <a:prstGeom prst="rect">
            <a:avLst/>
          </a:prstGeom>
          <a:noFill/>
          <a:ln>
            <a:noFill/>
            <a:prstDash val="sysDash"/>
          </a:ln>
        </p:spPr>
        <p:txBody>
          <a:bodyPr wrap="square" rtlCol="0">
            <a:spAutoFit/>
          </a:bodyPr>
          <a:lstStyle/>
          <a:p>
            <a:r>
              <a:rPr lang="zh-CN" altLang="en-US" sz="2135" dirty="0">
                <a:cs typeface="+mn-ea"/>
                <a:sym typeface="+mn-lt"/>
              </a:rPr>
              <a:t>添加你的标题</a:t>
            </a:r>
          </a:p>
        </p:txBody>
      </p:sp>
      <p:sp>
        <p:nvSpPr>
          <p:cNvPr id="67" name="矩形 66"/>
          <p:cNvSpPr/>
          <p:nvPr/>
        </p:nvSpPr>
        <p:spPr>
          <a:xfrm>
            <a:off x="1410334" y="2033520"/>
            <a:ext cx="480055" cy="480055"/>
          </a:xfrm>
          <a:prstGeom prst="rect">
            <a:avLst/>
          </a:prstGeom>
          <a:solidFill>
            <a:srgbClr val="204C26"/>
          </a:solidFill>
          <a:ln>
            <a:noFill/>
          </a:ln>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68" name="TextBox 2"/>
          <p:cNvSpPr txBox="1"/>
          <p:nvPr/>
        </p:nvSpPr>
        <p:spPr>
          <a:xfrm>
            <a:off x="1890389" y="2172590"/>
            <a:ext cx="1005403" cy="338554"/>
          </a:xfrm>
          <a:prstGeom prst="rect">
            <a:avLst/>
          </a:prstGeom>
          <a:noFill/>
        </p:spPr>
        <p:txBody>
          <a:bodyPr wrap="none" rtlCol="0">
            <a:spAutoFit/>
          </a:bodyPr>
          <a:lstStyle/>
          <a:p>
            <a:r>
              <a:rPr lang="zh-CN" altLang="en-US" sz="1600" dirty="0">
                <a:cs typeface="+mn-ea"/>
                <a:sym typeface="+mn-lt"/>
              </a:rPr>
              <a:t>标签文本</a:t>
            </a:r>
          </a:p>
        </p:txBody>
      </p:sp>
      <p:sp>
        <p:nvSpPr>
          <p:cNvPr id="69" name="矩形 68"/>
          <p:cNvSpPr/>
          <p:nvPr/>
        </p:nvSpPr>
        <p:spPr>
          <a:xfrm>
            <a:off x="3294302" y="2033520"/>
            <a:ext cx="480055" cy="480055"/>
          </a:xfrm>
          <a:prstGeom prst="rect">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0" name="TextBox 29"/>
          <p:cNvSpPr txBox="1"/>
          <p:nvPr/>
        </p:nvSpPr>
        <p:spPr>
          <a:xfrm>
            <a:off x="3774357" y="2172590"/>
            <a:ext cx="1005403" cy="338554"/>
          </a:xfrm>
          <a:prstGeom prst="rect">
            <a:avLst/>
          </a:prstGeom>
          <a:noFill/>
        </p:spPr>
        <p:txBody>
          <a:bodyPr wrap="none" rtlCol="0">
            <a:spAutoFit/>
          </a:bodyPr>
          <a:lstStyle/>
          <a:p>
            <a:r>
              <a:rPr lang="zh-CN" altLang="en-US" sz="1600" dirty="0">
                <a:cs typeface="+mn-ea"/>
                <a:sym typeface="+mn-lt"/>
              </a:rPr>
              <a:t>标签文本</a:t>
            </a:r>
          </a:p>
        </p:txBody>
      </p:sp>
      <p:cxnSp>
        <p:nvCxnSpPr>
          <p:cNvPr id="71" name="直接连接符 70"/>
          <p:cNvCxnSpPr/>
          <p:nvPr/>
        </p:nvCxnSpPr>
        <p:spPr>
          <a:xfrm>
            <a:off x="1410330" y="3953731"/>
            <a:ext cx="4128459" cy="0"/>
          </a:xfrm>
          <a:prstGeom prst="line">
            <a:avLst/>
          </a:prstGeom>
          <a:ln w="28575">
            <a:solidFill>
              <a:srgbClr val="204C2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8" fill="hold" grpId="0" nodeType="withEffect">
                                  <p:stCondLst>
                                    <p:cond delay="125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1000"/>
                                        <p:tgtEl>
                                          <p:spTgt spid="54"/>
                                        </p:tgtEl>
                                      </p:cBhvr>
                                    </p:animEffect>
                                  </p:childTnLst>
                                </p:cTn>
                              </p:par>
                              <p:par>
                                <p:cTn id="11" presetID="30" presetClass="entr" presetSubtype="0" fill="hold" grpId="0" nodeType="withEffect">
                                  <p:stCondLst>
                                    <p:cond delay="200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600" decel="100000"/>
                                        <p:tgtEl>
                                          <p:spTgt spid="67"/>
                                        </p:tgtEl>
                                      </p:cBhvr>
                                    </p:animEffect>
                                    <p:anim calcmode="lin" valueType="num">
                                      <p:cBhvr>
                                        <p:cTn id="14" dur="600" decel="100000" fill="hold"/>
                                        <p:tgtEl>
                                          <p:spTgt spid="67"/>
                                        </p:tgtEl>
                                        <p:attrNameLst>
                                          <p:attrName>style.rotation</p:attrName>
                                        </p:attrNameLst>
                                      </p:cBhvr>
                                      <p:tavLst>
                                        <p:tav tm="0">
                                          <p:val>
                                            <p:fltVal val="-90"/>
                                          </p:val>
                                        </p:tav>
                                        <p:tav tm="100000">
                                          <p:val>
                                            <p:fltVal val="0"/>
                                          </p:val>
                                        </p:tav>
                                      </p:tavLst>
                                    </p:anim>
                                    <p:anim calcmode="lin" valueType="num">
                                      <p:cBhvr>
                                        <p:cTn id="15" dur="600" decel="100000" fill="hold"/>
                                        <p:tgtEl>
                                          <p:spTgt spid="67"/>
                                        </p:tgtEl>
                                        <p:attrNameLst>
                                          <p:attrName>ppt_x</p:attrName>
                                        </p:attrNameLst>
                                      </p:cBhvr>
                                      <p:tavLst>
                                        <p:tav tm="0">
                                          <p:val>
                                            <p:strVal val="#ppt_x+0.4"/>
                                          </p:val>
                                        </p:tav>
                                        <p:tav tm="100000">
                                          <p:val>
                                            <p:strVal val="#ppt_x-0.05"/>
                                          </p:val>
                                        </p:tav>
                                      </p:tavLst>
                                    </p:anim>
                                    <p:anim calcmode="lin" valueType="num">
                                      <p:cBhvr>
                                        <p:cTn id="16" dur="600" decel="100000" fill="hold"/>
                                        <p:tgtEl>
                                          <p:spTgt spid="67"/>
                                        </p:tgtEl>
                                        <p:attrNameLst>
                                          <p:attrName>ppt_y</p:attrName>
                                        </p:attrNameLst>
                                      </p:cBhvr>
                                      <p:tavLst>
                                        <p:tav tm="0">
                                          <p:val>
                                            <p:strVal val="#ppt_y-0.4"/>
                                          </p:val>
                                        </p:tav>
                                        <p:tav tm="100000">
                                          <p:val>
                                            <p:strVal val="#ppt_y+0.1"/>
                                          </p:val>
                                        </p:tav>
                                      </p:tavLst>
                                    </p:anim>
                                    <p:anim calcmode="lin" valueType="num">
                                      <p:cBhvr>
                                        <p:cTn id="17" dur="150" accel="100000" fill="hold">
                                          <p:stCondLst>
                                            <p:cond delay="600"/>
                                          </p:stCondLst>
                                        </p:cTn>
                                        <p:tgtEl>
                                          <p:spTgt spid="67"/>
                                        </p:tgtEl>
                                        <p:attrNameLst>
                                          <p:attrName>ppt_x</p:attrName>
                                        </p:attrNameLst>
                                      </p:cBhvr>
                                      <p:tavLst>
                                        <p:tav tm="0">
                                          <p:val>
                                            <p:strVal val="#ppt_x-0.05"/>
                                          </p:val>
                                        </p:tav>
                                        <p:tav tm="100000">
                                          <p:val>
                                            <p:strVal val="#ppt_x"/>
                                          </p:val>
                                        </p:tav>
                                      </p:tavLst>
                                    </p:anim>
                                    <p:anim calcmode="lin" valueType="num">
                                      <p:cBhvr>
                                        <p:cTn id="18" dur="150" accel="100000" fill="hold">
                                          <p:stCondLst>
                                            <p:cond delay="600"/>
                                          </p:stCondLst>
                                        </p:cTn>
                                        <p:tgtEl>
                                          <p:spTgt spid="67"/>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200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600" decel="100000"/>
                                        <p:tgtEl>
                                          <p:spTgt spid="68"/>
                                        </p:tgtEl>
                                      </p:cBhvr>
                                    </p:animEffect>
                                    <p:anim calcmode="lin" valueType="num">
                                      <p:cBhvr>
                                        <p:cTn id="22" dur="600" decel="100000" fill="hold"/>
                                        <p:tgtEl>
                                          <p:spTgt spid="68"/>
                                        </p:tgtEl>
                                        <p:attrNameLst>
                                          <p:attrName>style.rotation</p:attrName>
                                        </p:attrNameLst>
                                      </p:cBhvr>
                                      <p:tavLst>
                                        <p:tav tm="0">
                                          <p:val>
                                            <p:fltVal val="-90"/>
                                          </p:val>
                                        </p:tav>
                                        <p:tav tm="100000">
                                          <p:val>
                                            <p:fltVal val="0"/>
                                          </p:val>
                                        </p:tav>
                                      </p:tavLst>
                                    </p:anim>
                                    <p:anim calcmode="lin" valueType="num">
                                      <p:cBhvr>
                                        <p:cTn id="23" dur="600" decel="100000" fill="hold"/>
                                        <p:tgtEl>
                                          <p:spTgt spid="68"/>
                                        </p:tgtEl>
                                        <p:attrNameLst>
                                          <p:attrName>ppt_x</p:attrName>
                                        </p:attrNameLst>
                                      </p:cBhvr>
                                      <p:tavLst>
                                        <p:tav tm="0">
                                          <p:val>
                                            <p:strVal val="#ppt_x+0.4"/>
                                          </p:val>
                                        </p:tav>
                                        <p:tav tm="100000">
                                          <p:val>
                                            <p:strVal val="#ppt_x-0.05"/>
                                          </p:val>
                                        </p:tav>
                                      </p:tavLst>
                                    </p:anim>
                                    <p:anim calcmode="lin" valueType="num">
                                      <p:cBhvr>
                                        <p:cTn id="24" dur="600" decel="100000" fill="hold"/>
                                        <p:tgtEl>
                                          <p:spTgt spid="68"/>
                                        </p:tgtEl>
                                        <p:attrNameLst>
                                          <p:attrName>ppt_y</p:attrName>
                                        </p:attrNameLst>
                                      </p:cBhvr>
                                      <p:tavLst>
                                        <p:tav tm="0">
                                          <p:val>
                                            <p:strVal val="#ppt_y-0.4"/>
                                          </p:val>
                                        </p:tav>
                                        <p:tav tm="100000">
                                          <p:val>
                                            <p:strVal val="#ppt_y+0.1"/>
                                          </p:val>
                                        </p:tav>
                                      </p:tavLst>
                                    </p:anim>
                                    <p:anim calcmode="lin" valueType="num">
                                      <p:cBhvr>
                                        <p:cTn id="25" dur="150" accel="100000" fill="hold">
                                          <p:stCondLst>
                                            <p:cond delay="600"/>
                                          </p:stCondLst>
                                        </p:cTn>
                                        <p:tgtEl>
                                          <p:spTgt spid="68"/>
                                        </p:tgtEl>
                                        <p:attrNameLst>
                                          <p:attrName>ppt_x</p:attrName>
                                        </p:attrNameLst>
                                      </p:cBhvr>
                                      <p:tavLst>
                                        <p:tav tm="0">
                                          <p:val>
                                            <p:strVal val="#ppt_x-0.05"/>
                                          </p:val>
                                        </p:tav>
                                        <p:tav tm="100000">
                                          <p:val>
                                            <p:strVal val="#ppt_x"/>
                                          </p:val>
                                        </p:tav>
                                      </p:tavLst>
                                    </p:anim>
                                    <p:anim calcmode="lin" valueType="num">
                                      <p:cBhvr>
                                        <p:cTn id="26" dur="150" accel="100000" fill="hold">
                                          <p:stCondLst>
                                            <p:cond delay="600"/>
                                          </p:stCondLst>
                                        </p:cTn>
                                        <p:tgtEl>
                                          <p:spTgt spid="68"/>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600" decel="100000"/>
                                        <p:tgtEl>
                                          <p:spTgt spid="69"/>
                                        </p:tgtEl>
                                      </p:cBhvr>
                                    </p:animEffect>
                                    <p:anim calcmode="lin" valueType="num">
                                      <p:cBhvr>
                                        <p:cTn id="30" dur="600" decel="100000" fill="hold"/>
                                        <p:tgtEl>
                                          <p:spTgt spid="69"/>
                                        </p:tgtEl>
                                        <p:attrNameLst>
                                          <p:attrName>style.rotation</p:attrName>
                                        </p:attrNameLst>
                                      </p:cBhvr>
                                      <p:tavLst>
                                        <p:tav tm="0">
                                          <p:val>
                                            <p:fltVal val="-90"/>
                                          </p:val>
                                        </p:tav>
                                        <p:tav tm="100000">
                                          <p:val>
                                            <p:fltVal val="0"/>
                                          </p:val>
                                        </p:tav>
                                      </p:tavLst>
                                    </p:anim>
                                    <p:anim calcmode="lin" valueType="num">
                                      <p:cBhvr>
                                        <p:cTn id="31" dur="600" decel="100000" fill="hold"/>
                                        <p:tgtEl>
                                          <p:spTgt spid="69"/>
                                        </p:tgtEl>
                                        <p:attrNameLst>
                                          <p:attrName>ppt_x</p:attrName>
                                        </p:attrNameLst>
                                      </p:cBhvr>
                                      <p:tavLst>
                                        <p:tav tm="0">
                                          <p:val>
                                            <p:strVal val="#ppt_x+0.4"/>
                                          </p:val>
                                        </p:tav>
                                        <p:tav tm="100000">
                                          <p:val>
                                            <p:strVal val="#ppt_x-0.05"/>
                                          </p:val>
                                        </p:tav>
                                      </p:tavLst>
                                    </p:anim>
                                    <p:anim calcmode="lin" valueType="num">
                                      <p:cBhvr>
                                        <p:cTn id="32" dur="600" decel="100000" fill="hold"/>
                                        <p:tgtEl>
                                          <p:spTgt spid="69"/>
                                        </p:tgtEl>
                                        <p:attrNameLst>
                                          <p:attrName>ppt_y</p:attrName>
                                        </p:attrNameLst>
                                      </p:cBhvr>
                                      <p:tavLst>
                                        <p:tav tm="0">
                                          <p:val>
                                            <p:strVal val="#ppt_y-0.4"/>
                                          </p:val>
                                        </p:tav>
                                        <p:tav tm="100000">
                                          <p:val>
                                            <p:strVal val="#ppt_y+0.1"/>
                                          </p:val>
                                        </p:tav>
                                      </p:tavLst>
                                    </p:anim>
                                    <p:anim calcmode="lin" valueType="num">
                                      <p:cBhvr>
                                        <p:cTn id="33" dur="150" accel="100000" fill="hold">
                                          <p:stCondLst>
                                            <p:cond delay="600"/>
                                          </p:stCondLst>
                                        </p:cTn>
                                        <p:tgtEl>
                                          <p:spTgt spid="69"/>
                                        </p:tgtEl>
                                        <p:attrNameLst>
                                          <p:attrName>ppt_x</p:attrName>
                                        </p:attrNameLst>
                                      </p:cBhvr>
                                      <p:tavLst>
                                        <p:tav tm="0">
                                          <p:val>
                                            <p:strVal val="#ppt_x-0.05"/>
                                          </p:val>
                                        </p:tav>
                                        <p:tav tm="100000">
                                          <p:val>
                                            <p:strVal val="#ppt_x"/>
                                          </p:val>
                                        </p:tav>
                                      </p:tavLst>
                                    </p:anim>
                                    <p:anim calcmode="lin" valueType="num">
                                      <p:cBhvr>
                                        <p:cTn id="34" dur="150" accel="100000" fill="hold">
                                          <p:stCondLst>
                                            <p:cond delay="600"/>
                                          </p:stCondLst>
                                        </p:cTn>
                                        <p:tgtEl>
                                          <p:spTgt spid="69"/>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200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600" decel="100000"/>
                                        <p:tgtEl>
                                          <p:spTgt spid="70"/>
                                        </p:tgtEl>
                                      </p:cBhvr>
                                    </p:animEffect>
                                    <p:anim calcmode="lin" valueType="num">
                                      <p:cBhvr>
                                        <p:cTn id="38" dur="600" decel="100000" fill="hold"/>
                                        <p:tgtEl>
                                          <p:spTgt spid="70"/>
                                        </p:tgtEl>
                                        <p:attrNameLst>
                                          <p:attrName>style.rotation</p:attrName>
                                        </p:attrNameLst>
                                      </p:cBhvr>
                                      <p:tavLst>
                                        <p:tav tm="0">
                                          <p:val>
                                            <p:fltVal val="-90"/>
                                          </p:val>
                                        </p:tav>
                                        <p:tav tm="100000">
                                          <p:val>
                                            <p:fltVal val="0"/>
                                          </p:val>
                                        </p:tav>
                                      </p:tavLst>
                                    </p:anim>
                                    <p:anim calcmode="lin" valueType="num">
                                      <p:cBhvr>
                                        <p:cTn id="39" dur="600" decel="100000" fill="hold"/>
                                        <p:tgtEl>
                                          <p:spTgt spid="70"/>
                                        </p:tgtEl>
                                        <p:attrNameLst>
                                          <p:attrName>ppt_x</p:attrName>
                                        </p:attrNameLst>
                                      </p:cBhvr>
                                      <p:tavLst>
                                        <p:tav tm="0">
                                          <p:val>
                                            <p:strVal val="#ppt_x+0.4"/>
                                          </p:val>
                                        </p:tav>
                                        <p:tav tm="100000">
                                          <p:val>
                                            <p:strVal val="#ppt_x-0.05"/>
                                          </p:val>
                                        </p:tav>
                                      </p:tavLst>
                                    </p:anim>
                                    <p:anim calcmode="lin" valueType="num">
                                      <p:cBhvr>
                                        <p:cTn id="40" dur="600" decel="100000" fill="hold"/>
                                        <p:tgtEl>
                                          <p:spTgt spid="70"/>
                                        </p:tgtEl>
                                        <p:attrNameLst>
                                          <p:attrName>ppt_y</p:attrName>
                                        </p:attrNameLst>
                                      </p:cBhvr>
                                      <p:tavLst>
                                        <p:tav tm="0">
                                          <p:val>
                                            <p:strVal val="#ppt_y-0.4"/>
                                          </p:val>
                                        </p:tav>
                                        <p:tav tm="100000">
                                          <p:val>
                                            <p:strVal val="#ppt_y+0.1"/>
                                          </p:val>
                                        </p:tav>
                                      </p:tavLst>
                                    </p:anim>
                                    <p:anim calcmode="lin" valueType="num">
                                      <p:cBhvr>
                                        <p:cTn id="41" dur="150" accel="100000" fill="hold">
                                          <p:stCondLst>
                                            <p:cond delay="600"/>
                                          </p:stCondLst>
                                        </p:cTn>
                                        <p:tgtEl>
                                          <p:spTgt spid="70"/>
                                        </p:tgtEl>
                                        <p:attrNameLst>
                                          <p:attrName>ppt_x</p:attrName>
                                        </p:attrNameLst>
                                      </p:cBhvr>
                                      <p:tavLst>
                                        <p:tav tm="0">
                                          <p:val>
                                            <p:strVal val="#ppt_x-0.05"/>
                                          </p:val>
                                        </p:tav>
                                        <p:tav tm="100000">
                                          <p:val>
                                            <p:strVal val="#ppt_x"/>
                                          </p:val>
                                        </p:tav>
                                      </p:tavLst>
                                    </p:anim>
                                    <p:anim calcmode="lin" valueType="num">
                                      <p:cBhvr>
                                        <p:cTn id="42" dur="150" accel="100000" fill="hold">
                                          <p:stCondLst>
                                            <p:cond delay="600"/>
                                          </p:stCondLst>
                                        </p:cTn>
                                        <p:tgtEl>
                                          <p:spTgt spid="70"/>
                                        </p:tgtEl>
                                        <p:attrNameLst>
                                          <p:attrName>ppt_y</p:attrName>
                                        </p:attrNameLst>
                                      </p:cBhvr>
                                      <p:tavLst>
                                        <p:tav tm="0">
                                          <p:val>
                                            <p:strVal val="#ppt_y+0.1"/>
                                          </p:val>
                                        </p:tav>
                                        <p:tav tm="100000">
                                          <p:val>
                                            <p:strVal val="#ppt_y"/>
                                          </p:val>
                                        </p:tav>
                                      </p:tavLst>
                                    </p:anim>
                                  </p:childTnLst>
                                </p:cTn>
                              </p:par>
                              <p:par>
                                <p:cTn id="43" presetID="53" presetClass="entr" presetSubtype="16" fill="hold" grpId="0" nodeType="withEffect">
                                  <p:stCondLst>
                                    <p:cond delay="275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grpId="0" nodeType="withEffect">
                                  <p:stCondLst>
                                    <p:cond delay="275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Effect transition="in" filter="fade">
                                      <p:cBhvr>
                                        <p:cTn id="52" dur="500"/>
                                        <p:tgtEl>
                                          <p:spTgt spid="66"/>
                                        </p:tgtEl>
                                      </p:cBhvr>
                                    </p:animEffect>
                                  </p:childTnLst>
                                </p:cTn>
                              </p:par>
                              <p:par>
                                <p:cTn id="53" presetID="53" presetClass="entr" presetSubtype="16" fill="hold" nodeType="withEffect">
                                  <p:stCondLst>
                                    <p:cond delay="275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5" grpId="0"/>
      <p:bldP spid="66" grpId="0"/>
      <p:bldP spid="67" grpId="0" animBg="1"/>
      <p:bldP spid="68" grpId="0"/>
      <p:bldP spid="69" grpId="0" animBg="1"/>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grpSp>
        <p:nvGrpSpPr>
          <p:cNvPr id="75" name="组合 74"/>
          <p:cNvGrpSpPr/>
          <p:nvPr/>
        </p:nvGrpSpPr>
        <p:grpSpPr>
          <a:xfrm>
            <a:off x="4436839" y="1777251"/>
            <a:ext cx="3311943" cy="3360373"/>
            <a:chOff x="3384187" y="1491630"/>
            <a:chExt cx="2483957" cy="2520280"/>
          </a:xfrm>
        </p:grpSpPr>
        <p:sp>
          <p:nvSpPr>
            <p:cNvPr id="76" name="泪滴形 75"/>
            <p:cNvSpPr/>
            <p:nvPr/>
          </p:nvSpPr>
          <p:spPr>
            <a:xfrm>
              <a:off x="4716016" y="1491630"/>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7" name="泪滴形 76"/>
            <p:cNvSpPr/>
            <p:nvPr/>
          </p:nvSpPr>
          <p:spPr>
            <a:xfrm flipH="1">
              <a:off x="3384187" y="1491630"/>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8" name="泪滴形 77"/>
            <p:cNvSpPr/>
            <p:nvPr/>
          </p:nvSpPr>
          <p:spPr>
            <a:xfrm flipV="1">
              <a:off x="4716016" y="2859782"/>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9" name="泪滴形 78"/>
            <p:cNvSpPr/>
            <p:nvPr/>
          </p:nvSpPr>
          <p:spPr>
            <a:xfrm flipH="1" flipV="1">
              <a:off x="3384187" y="2859782"/>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0" name="椭圆 79"/>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1" name="椭圆 80"/>
            <p:cNvSpPr/>
            <p:nvPr/>
          </p:nvSpPr>
          <p:spPr>
            <a:xfrm>
              <a:off x="4104887" y="2247555"/>
              <a:ext cx="986726" cy="986726"/>
            </a:xfrm>
            <a:prstGeom prst="ellipse">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82" name="组合 81"/>
          <p:cNvGrpSpPr/>
          <p:nvPr/>
        </p:nvGrpSpPr>
        <p:grpSpPr>
          <a:xfrm>
            <a:off x="4676437" y="1980298"/>
            <a:ext cx="769549" cy="772589"/>
            <a:chOff x="6470831" y="836733"/>
            <a:chExt cx="871174" cy="874617"/>
          </a:xfrm>
        </p:grpSpPr>
        <p:grpSp>
          <p:nvGrpSpPr>
            <p:cNvPr id="83" name="组合 82"/>
            <p:cNvGrpSpPr/>
            <p:nvPr/>
          </p:nvGrpSpPr>
          <p:grpSpPr>
            <a:xfrm>
              <a:off x="6676237" y="1067480"/>
              <a:ext cx="514350" cy="386732"/>
              <a:chOff x="2231238" y="1865312"/>
              <a:chExt cx="514350" cy="386732"/>
            </a:xfrm>
          </p:grpSpPr>
          <p:sp>
            <p:nvSpPr>
              <p:cNvPr id="85" name="Freeform 11">
                <a:hlinkClick r:id="rId4"/>
              </p:cNvPr>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sp>
            <p:nvSpPr>
              <p:cNvPr id="86" name="Freeform 12"/>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grpSp>
        <p:sp>
          <p:nvSpPr>
            <p:cNvPr id="84" name="Oval 9"/>
            <p:cNvSpPr>
              <a:spLocks noChangeArrowheads="1"/>
            </p:cNvSpPr>
            <p:nvPr/>
          </p:nvSpPr>
          <p:spPr bwMode="auto">
            <a:xfrm>
              <a:off x="6470831" y="836733"/>
              <a:ext cx="871174" cy="874617"/>
            </a:xfrm>
            <a:prstGeom prst="ellipse">
              <a:avLst/>
            </a:prstGeom>
            <a:noFill/>
            <a:ln>
              <a:solidFill>
                <a:schemeClr val="bg1"/>
              </a:solidFill>
            </a:ln>
          </p:spPr>
          <p:txBody>
            <a:bodyPr vert="horz" wrap="square" lIns="121920" tIns="60960" rIns="121920" bIns="60960" numCol="1" anchor="t" anchorCtr="0" compatLnSpc="1"/>
            <a:lstStyle/>
            <a:p>
              <a:pPr defTabSz="913765"/>
              <a:endParaRPr lang="zh-CN" altLang="en-US">
                <a:solidFill>
                  <a:prstClr val="white"/>
                </a:solidFill>
                <a:cs typeface="+mn-ea"/>
                <a:sym typeface="+mn-lt"/>
              </a:endParaRPr>
            </a:p>
          </p:txBody>
        </p:sp>
      </p:grpSp>
      <p:grpSp>
        <p:nvGrpSpPr>
          <p:cNvPr id="87" name="组合 86"/>
          <p:cNvGrpSpPr/>
          <p:nvPr/>
        </p:nvGrpSpPr>
        <p:grpSpPr>
          <a:xfrm>
            <a:off x="6691197" y="4164847"/>
            <a:ext cx="769549" cy="772589"/>
            <a:chOff x="5268255" y="1947116"/>
            <a:chExt cx="871174" cy="874617"/>
          </a:xfrm>
        </p:grpSpPr>
        <p:grpSp>
          <p:nvGrpSpPr>
            <p:cNvPr id="88" name="组合 87"/>
            <p:cNvGrpSpPr/>
            <p:nvPr/>
          </p:nvGrpSpPr>
          <p:grpSpPr>
            <a:xfrm>
              <a:off x="5436439" y="2172492"/>
              <a:ext cx="577850" cy="423863"/>
              <a:chOff x="6527800" y="3987800"/>
              <a:chExt cx="577850" cy="423863"/>
            </a:xfrm>
          </p:grpSpPr>
          <p:sp>
            <p:nvSpPr>
              <p:cNvPr id="90" name="Freeform 7">
                <a:hlinkClick r:id="rId4"/>
              </p:cNvPr>
              <p:cNvSpPr/>
              <p:nvPr/>
            </p:nvSpPr>
            <p:spPr bwMode="auto">
              <a:xfrm>
                <a:off x="6527800" y="3987800"/>
                <a:ext cx="401637" cy="382588"/>
              </a:xfrm>
              <a:custGeom>
                <a:avLst/>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sp>
            <p:nvSpPr>
              <p:cNvPr id="91" name="Freeform 8">
                <a:hlinkClick r:id="rId4"/>
              </p:cNvPr>
              <p:cNvSpPr>
                <a:spLocks noEditPoints="1"/>
              </p:cNvSpPr>
              <p:nvPr/>
            </p:nvSpPr>
            <p:spPr bwMode="auto">
              <a:xfrm>
                <a:off x="6707188" y="4084638"/>
                <a:ext cx="398462" cy="327025"/>
              </a:xfrm>
              <a:custGeom>
                <a:avLst/>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grpSp>
        <p:sp>
          <p:nvSpPr>
            <p:cNvPr id="89" name="Oval 9"/>
            <p:cNvSpPr>
              <a:spLocks noChangeArrowheads="1"/>
            </p:cNvSpPr>
            <p:nvPr/>
          </p:nvSpPr>
          <p:spPr bwMode="auto">
            <a:xfrm>
              <a:off x="5268255" y="1947116"/>
              <a:ext cx="871174" cy="874617"/>
            </a:xfrm>
            <a:prstGeom prst="ellipse">
              <a:avLst/>
            </a:prstGeom>
            <a:noFill/>
            <a:ln>
              <a:solidFill>
                <a:schemeClr val="bg1"/>
              </a:solidFill>
            </a:ln>
          </p:spPr>
          <p:txBody>
            <a:bodyPr vert="horz" wrap="square" lIns="121920" tIns="60960" rIns="121920" bIns="60960" numCol="1" anchor="t" anchorCtr="0" compatLnSpc="1"/>
            <a:lstStyle/>
            <a:p>
              <a:pPr defTabSz="913765"/>
              <a:endParaRPr lang="zh-CN" altLang="en-US">
                <a:solidFill>
                  <a:prstClr val="white"/>
                </a:solidFill>
                <a:cs typeface="+mn-ea"/>
                <a:sym typeface="+mn-lt"/>
              </a:endParaRPr>
            </a:p>
          </p:txBody>
        </p:sp>
      </p:grpSp>
      <p:grpSp>
        <p:nvGrpSpPr>
          <p:cNvPr id="92" name="组合 91"/>
          <p:cNvGrpSpPr/>
          <p:nvPr/>
        </p:nvGrpSpPr>
        <p:grpSpPr>
          <a:xfrm>
            <a:off x="4676437" y="4164847"/>
            <a:ext cx="769549" cy="772589"/>
            <a:chOff x="5280206" y="3148807"/>
            <a:chExt cx="871174" cy="874617"/>
          </a:xfrm>
        </p:grpSpPr>
        <p:sp>
          <p:nvSpPr>
            <p:cNvPr id="93" name="Freeform 6">
              <a:hlinkClick r:id="rId4"/>
            </p:cNvPr>
            <p:cNvSpPr>
              <a:spLocks noEditPoints="1"/>
            </p:cNvSpPr>
            <p:nvPr/>
          </p:nvSpPr>
          <p:spPr bwMode="auto">
            <a:xfrm>
              <a:off x="5498895" y="3317033"/>
              <a:ext cx="503237" cy="538163"/>
            </a:xfrm>
            <a:custGeom>
              <a:avLst/>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sp>
          <p:nvSpPr>
            <p:cNvPr id="94" name="Oval 9"/>
            <p:cNvSpPr>
              <a:spLocks noChangeArrowheads="1"/>
            </p:cNvSpPr>
            <p:nvPr/>
          </p:nvSpPr>
          <p:spPr bwMode="auto">
            <a:xfrm>
              <a:off x="5280206" y="3148807"/>
              <a:ext cx="871174" cy="874617"/>
            </a:xfrm>
            <a:prstGeom prst="ellipse">
              <a:avLst/>
            </a:prstGeom>
            <a:noFill/>
            <a:ln>
              <a:solidFill>
                <a:schemeClr val="bg1"/>
              </a:solidFill>
            </a:ln>
          </p:spPr>
          <p:txBody>
            <a:bodyPr vert="horz" wrap="square" lIns="121920" tIns="60960" rIns="121920" bIns="60960" numCol="1" anchor="t" anchorCtr="0" compatLnSpc="1"/>
            <a:lstStyle/>
            <a:p>
              <a:pPr defTabSz="913765"/>
              <a:endParaRPr lang="zh-CN" altLang="en-US">
                <a:solidFill>
                  <a:prstClr val="white"/>
                </a:solidFill>
                <a:cs typeface="+mn-ea"/>
                <a:sym typeface="+mn-lt"/>
              </a:endParaRPr>
            </a:p>
          </p:txBody>
        </p:sp>
      </p:grpSp>
      <p:grpSp>
        <p:nvGrpSpPr>
          <p:cNvPr id="95" name="组合 94"/>
          <p:cNvGrpSpPr/>
          <p:nvPr/>
        </p:nvGrpSpPr>
        <p:grpSpPr>
          <a:xfrm>
            <a:off x="6713404" y="1980298"/>
            <a:ext cx="769549" cy="772589"/>
            <a:chOff x="7562234" y="1947116"/>
            <a:chExt cx="871174" cy="874617"/>
          </a:xfrm>
        </p:grpSpPr>
        <p:sp>
          <p:nvSpPr>
            <p:cNvPr id="96" name="Oval 9"/>
            <p:cNvSpPr>
              <a:spLocks noChangeArrowheads="1"/>
            </p:cNvSpPr>
            <p:nvPr/>
          </p:nvSpPr>
          <p:spPr bwMode="auto">
            <a:xfrm>
              <a:off x="7562234" y="1947116"/>
              <a:ext cx="871174" cy="874617"/>
            </a:xfrm>
            <a:prstGeom prst="ellipse">
              <a:avLst/>
            </a:prstGeom>
            <a:noFill/>
            <a:ln>
              <a:solidFill>
                <a:schemeClr val="bg1"/>
              </a:solidFill>
            </a:ln>
          </p:spPr>
          <p:txBody>
            <a:bodyPr vert="horz" wrap="square" lIns="121920" tIns="60960" rIns="121920" bIns="60960" numCol="1" anchor="t" anchorCtr="0" compatLnSpc="1"/>
            <a:lstStyle/>
            <a:p>
              <a:pPr defTabSz="913765"/>
              <a:endParaRPr lang="zh-CN" altLang="en-US">
                <a:solidFill>
                  <a:prstClr val="white"/>
                </a:solidFill>
                <a:cs typeface="+mn-ea"/>
                <a:sym typeface="+mn-lt"/>
              </a:endParaRPr>
            </a:p>
          </p:txBody>
        </p:sp>
        <p:sp>
          <p:nvSpPr>
            <p:cNvPr id="97" name="Freeform 17">
              <a:hlinkClick r:id="rId4"/>
            </p:cNvPr>
            <p:cNvSpPr/>
            <p:nvPr/>
          </p:nvSpPr>
          <p:spPr bwMode="auto">
            <a:xfrm>
              <a:off x="7748583" y="2149884"/>
              <a:ext cx="500063" cy="465138"/>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grpSp>
      <p:sp>
        <p:nvSpPr>
          <p:cNvPr id="98" name="TextBox 32"/>
          <p:cNvSpPr txBox="1"/>
          <p:nvPr/>
        </p:nvSpPr>
        <p:spPr>
          <a:xfrm>
            <a:off x="8516864" y="2145424"/>
            <a:ext cx="2540777" cy="584775"/>
          </a:xfrm>
          <a:prstGeom prst="rect">
            <a:avLst/>
          </a:prstGeom>
          <a:noFill/>
          <a:ln>
            <a:noFill/>
            <a:prstDash val="sysDash"/>
          </a:ln>
        </p:spPr>
        <p:txBody>
          <a:bodyPr wrap="square" rtlCol="0">
            <a:spAutoFit/>
          </a:bodyPr>
          <a:lstStyle/>
          <a:p>
            <a:pPr algn="just"/>
            <a:r>
              <a:rPr lang="zh-CN" altLang="en-US" sz="1600" dirty="0">
                <a:solidFill>
                  <a:schemeClr val="tx1"/>
                </a:solidFill>
                <a:cs typeface="+mn-ea"/>
                <a:sym typeface="+mn-lt"/>
              </a:rPr>
              <a:t>双击输入替换内容双击输入替换内容</a:t>
            </a:r>
            <a:endParaRPr lang="zh-CN" altLang="en-US" sz="1600" dirty="0">
              <a:solidFill>
                <a:schemeClr val="bg1"/>
              </a:solidFill>
              <a:cs typeface="+mn-ea"/>
              <a:sym typeface="+mn-lt"/>
            </a:endParaRPr>
          </a:p>
        </p:txBody>
      </p:sp>
      <p:sp>
        <p:nvSpPr>
          <p:cNvPr id="99" name="TextBox 33"/>
          <p:cNvSpPr txBox="1"/>
          <p:nvPr/>
        </p:nvSpPr>
        <p:spPr>
          <a:xfrm>
            <a:off x="8420854" y="4275851"/>
            <a:ext cx="2561374" cy="584775"/>
          </a:xfrm>
          <a:prstGeom prst="rect">
            <a:avLst/>
          </a:prstGeom>
          <a:noFill/>
          <a:ln>
            <a:noFill/>
            <a:prstDash val="sysDash"/>
          </a:ln>
        </p:spPr>
        <p:txBody>
          <a:bodyPr wrap="square" rtlCol="0">
            <a:spAutoFit/>
          </a:bodyPr>
          <a:lstStyle/>
          <a:p>
            <a:pPr algn="just"/>
            <a:r>
              <a:rPr lang="zh-CN" altLang="en-US" sz="1600" dirty="0">
                <a:solidFill>
                  <a:schemeClr val="tx1"/>
                </a:solidFill>
                <a:cs typeface="+mn-ea"/>
                <a:sym typeface="+mn-lt"/>
              </a:rPr>
              <a:t>双击输入替换内容双击输入替换内容</a:t>
            </a:r>
            <a:endParaRPr lang="zh-CN" altLang="en-US" sz="1600" dirty="0">
              <a:solidFill>
                <a:schemeClr val="bg1"/>
              </a:solidFill>
              <a:cs typeface="+mn-ea"/>
              <a:sym typeface="+mn-lt"/>
            </a:endParaRPr>
          </a:p>
        </p:txBody>
      </p:sp>
      <p:sp>
        <p:nvSpPr>
          <p:cNvPr id="100" name="TextBox 34"/>
          <p:cNvSpPr txBox="1"/>
          <p:nvPr/>
        </p:nvSpPr>
        <p:spPr>
          <a:xfrm>
            <a:off x="1124042" y="2145423"/>
            <a:ext cx="3072341" cy="584775"/>
          </a:xfrm>
          <a:prstGeom prst="rect">
            <a:avLst/>
          </a:prstGeom>
          <a:noFill/>
          <a:ln>
            <a:noFill/>
            <a:prstDash val="sysDash"/>
          </a:ln>
        </p:spPr>
        <p:txBody>
          <a:bodyPr wrap="square" rtlCol="0">
            <a:spAutoFit/>
          </a:bodyPr>
          <a:lstStyle/>
          <a:p>
            <a:pPr algn="just"/>
            <a:r>
              <a:rPr lang="zh-CN" altLang="en-US" sz="1600" dirty="0">
                <a:solidFill>
                  <a:schemeClr val="tx1"/>
                </a:solidFill>
                <a:cs typeface="+mn-ea"/>
                <a:sym typeface="+mn-lt"/>
              </a:rPr>
              <a:t>双击输入替换内容双击输入替换内容</a:t>
            </a:r>
            <a:endParaRPr lang="zh-CN" altLang="en-US" sz="1600" dirty="0">
              <a:solidFill>
                <a:schemeClr val="bg1"/>
              </a:solidFill>
              <a:cs typeface="+mn-ea"/>
              <a:sym typeface="+mn-lt"/>
            </a:endParaRPr>
          </a:p>
        </p:txBody>
      </p:sp>
      <p:sp>
        <p:nvSpPr>
          <p:cNvPr id="101" name="TextBox 35"/>
          <p:cNvSpPr txBox="1"/>
          <p:nvPr/>
        </p:nvSpPr>
        <p:spPr>
          <a:xfrm>
            <a:off x="1124042" y="4275851"/>
            <a:ext cx="3072341" cy="584775"/>
          </a:xfrm>
          <a:prstGeom prst="rect">
            <a:avLst/>
          </a:prstGeom>
          <a:noFill/>
          <a:ln>
            <a:noFill/>
            <a:prstDash val="sysDash"/>
          </a:ln>
        </p:spPr>
        <p:txBody>
          <a:bodyPr wrap="square" rtlCol="0">
            <a:spAutoFit/>
          </a:bodyPr>
          <a:lstStyle/>
          <a:p>
            <a:pPr algn="just"/>
            <a:r>
              <a:rPr lang="zh-CN" altLang="en-US" sz="1600" dirty="0">
                <a:solidFill>
                  <a:schemeClr val="tx1"/>
                </a:solidFill>
                <a:cs typeface="+mn-ea"/>
                <a:sym typeface="+mn-lt"/>
              </a:rPr>
              <a:t>双击输入替换内容双击输入替换内容</a:t>
            </a:r>
            <a:endParaRPr lang="zh-CN" altLang="en-US" sz="1600" dirty="0">
              <a:solidFill>
                <a:schemeClr val="bg1"/>
              </a:solidFill>
              <a:cs typeface="+mn-ea"/>
              <a:sym typeface="+mn-lt"/>
            </a:endParaRPr>
          </a:p>
        </p:txBody>
      </p:sp>
      <p:sp>
        <p:nvSpPr>
          <p:cNvPr id="102" name="矩形 101"/>
          <p:cNvSpPr/>
          <p:nvPr/>
        </p:nvSpPr>
        <p:spPr>
          <a:xfrm>
            <a:off x="1124042" y="1694016"/>
            <a:ext cx="2976331" cy="420564"/>
          </a:xfrm>
          <a:prstGeom prst="rect">
            <a:avLst/>
          </a:prstGeom>
          <a:noFill/>
          <a:ln>
            <a:noFill/>
          </a:ln>
        </p:spPr>
        <p:txBody>
          <a:bodyPr wrap="square">
            <a:spAutoFit/>
          </a:bodyPr>
          <a:lstStyle/>
          <a:p>
            <a:r>
              <a:rPr lang="zh-CN" altLang="en-US" sz="2135" dirty="0">
                <a:solidFill>
                  <a:srgbClr val="204C26"/>
                </a:solidFill>
                <a:cs typeface="+mn-ea"/>
                <a:sym typeface="+mn-lt"/>
              </a:rPr>
              <a:t>这里添加标题</a:t>
            </a:r>
          </a:p>
        </p:txBody>
      </p:sp>
      <p:sp>
        <p:nvSpPr>
          <p:cNvPr id="103" name="矩形 102"/>
          <p:cNvSpPr/>
          <p:nvPr/>
        </p:nvSpPr>
        <p:spPr>
          <a:xfrm>
            <a:off x="1124042" y="3828326"/>
            <a:ext cx="2976331" cy="420564"/>
          </a:xfrm>
          <a:prstGeom prst="rect">
            <a:avLst/>
          </a:prstGeom>
          <a:noFill/>
          <a:ln>
            <a:noFill/>
          </a:ln>
        </p:spPr>
        <p:txBody>
          <a:bodyPr wrap="square">
            <a:spAutoFit/>
          </a:bodyPr>
          <a:lstStyle/>
          <a:p>
            <a:r>
              <a:rPr lang="zh-CN" altLang="en-US" sz="2135" dirty="0">
                <a:solidFill>
                  <a:srgbClr val="204C26"/>
                </a:solidFill>
                <a:cs typeface="+mn-ea"/>
                <a:sym typeface="+mn-lt"/>
              </a:rPr>
              <a:t>这里添加标题</a:t>
            </a:r>
          </a:p>
        </p:txBody>
      </p:sp>
      <p:sp>
        <p:nvSpPr>
          <p:cNvPr id="104" name="矩形 103"/>
          <p:cNvSpPr/>
          <p:nvPr/>
        </p:nvSpPr>
        <p:spPr>
          <a:xfrm>
            <a:off x="9188938" y="1694017"/>
            <a:ext cx="2016224" cy="420564"/>
          </a:xfrm>
          <a:prstGeom prst="rect">
            <a:avLst/>
          </a:prstGeom>
          <a:noFill/>
          <a:ln>
            <a:noFill/>
          </a:ln>
        </p:spPr>
        <p:txBody>
          <a:bodyPr wrap="square">
            <a:spAutoFit/>
          </a:bodyPr>
          <a:lstStyle/>
          <a:p>
            <a:r>
              <a:rPr lang="zh-CN" altLang="en-US" sz="2135" dirty="0">
                <a:solidFill>
                  <a:srgbClr val="204C26"/>
                </a:solidFill>
                <a:cs typeface="+mn-ea"/>
                <a:sym typeface="+mn-lt"/>
              </a:rPr>
              <a:t>这里添加标题</a:t>
            </a:r>
          </a:p>
        </p:txBody>
      </p:sp>
      <p:sp>
        <p:nvSpPr>
          <p:cNvPr id="105" name="矩形 104"/>
          <p:cNvSpPr/>
          <p:nvPr/>
        </p:nvSpPr>
        <p:spPr>
          <a:xfrm>
            <a:off x="9188938" y="3828327"/>
            <a:ext cx="2016224" cy="420564"/>
          </a:xfrm>
          <a:prstGeom prst="rect">
            <a:avLst/>
          </a:prstGeom>
          <a:noFill/>
          <a:ln>
            <a:noFill/>
          </a:ln>
        </p:spPr>
        <p:txBody>
          <a:bodyPr wrap="square">
            <a:spAutoFit/>
          </a:bodyPr>
          <a:lstStyle/>
          <a:p>
            <a:r>
              <a:rPr lang="zh-CN" altLang="en-US" sz="2135" dirty="0">
                <a:solidFill>
                  <a:srgbClr val="204C26"/>
                </a:solidFill>
                <a:cs typeface="+mn-ea"/>
                <a:sym typeface="+mn-lt"/>
              </a:rPr>
              <a:t>这里添加标题</a:t>
            </a:r>
          </a:p>
        </p:txBody>
      </p:sp>
      <p:sp>
        <p:nvSpPr>
          <p:cNvPr id="106" name="TextBox 30"/>
          <p:cNvSpPr txBox="1"/>
          <p:nvPr/>
        </p:nvSpPr>
        <p:spPr>
          <a:xfrm>
            <a:off x="5610129" y="2971044"/>
            <a:ext cx="867545" cy="913199"/>
          </a:xfrm>
          <a:prstGeom prst="rect">
            <a:avLst/>
          </a:prstGeom>
          <a:noFill/>
        </p:spPr>
        <p:txBody>
          <a:bodyPr wrap="none" rtlCol="0">
            <a:spAutoFit/>
          </a:bodyPr>
          <a:lstStyle/>
          <a:p>
            <a:r>
              <a:rPr lang="zh-CN" altLang="en-US" sz="2665" dirty="0">
                <a:solidFill>
                  <a:schemeClr val="bg1"/>
                </a:solidFill>
                <a:cs typeface="+mn-ea"/>
                <a:sym typeface="+mn-lt"/>
              </a:rPr>
              <a:t>插入</a:t>
            </a:r>
            <a:endParaRPr lang="en-US" altLang="zh-CN" sz="2665" dirty="0">
              <a:solidFill>
                <a:schemeClr val="bg1"/>
              </a:solidFill>
              <a:cs typeface="+mn-ea"/>
              <a:sym typeface="+mn-lt"/>
            </a:endParaRPr>
          </a:p>
          <a:p>
            <a:r>
              <a:rPr lang="zh-CN" altLang="en-US" sz="2665" dirty="0">
                <a:solidFill>
                  <a:schemeClr val="bg1"/>
                </a:solidFill>
                <a:cs typeface="+mn-ea"/>
                <a:sym typeface="+mn-lt"/>
              </a:rPr>
              <a:t>标签</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 calcmode="lin" valueType="num">
                                      <p:cBhvr>
                                        <p:cTn id="9" dur="500" fill="hold"/>
                                        <p:tgtEl>
                                          <p:spTgt spid="75"/>
                                        </p:tgtEl>
                                        <p:attrNameLst>
                                          <p:attrName>style.rotation</p:attrName>
                                        </p:attrNameLst>
                                      </p:cBhvr>
                                      <p:tavLst>
                                        <p:tav tm="0">
                                          <p:val>
                                            <p:fltVal val="360"/>
                                          </p:val>
                                        </p:tav>
                                        <p:tav tm="100000">
                                          <p:val>
                                            <p:fltVal val="0"/>
                                          </p:val>
                                        </p:tav>
                                      </p:tavLst>
                                    </p:anim>
                                    <p:animEffect transition="in" filter="fade">
                                      <p:cBhvr>
                                        <p:cTn id="10" dur="500"/>
                                        <p:tgtEl>
                                          <p:spTgt spid="75"/>
                                        </p:tgtEl>
                                      </p:cBhvr>
                                    </p:animEffect>
                                  </p:childTnLst>
                                </p:cTn>
                              </p:par>
                              <p:par>
                                <p:cTn id="11" presetID="53" presetClass="entr" presetSubtype="16" fill="hold" nodeType="withEffect">
                                  <p:stCondLst>
                                    <p:cond delay="100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childTnLst>
                                </p:cTn>
                              </p:par>
                              <p:par>
                                <p:cTn id="16" presetID="53" presetClass="entr" presetSubtype="16" fill="hold" nodeType="withEffect">
                                  <p:stCondLst>
                                    <p:cond delay="1000"/>
                                  </p:stCondLst>
                                  <p:childTnLst>
                                    <p:set>
                                      <p:cBhvr>
                                        <p:cTn id="17" dur="1" fill="hold">
                                          <p:stCondLst>
                                            <p:cond delay="0"/>
                                          </p:stCondLst>
                                        </p:cTn>
                                        <p:tgtEl>
                                          <p:spTgt spid="95"/>
                                        </p:tgtEl>
                                        <p:attrNameLst>
                                          <p:attrName>style.visibility</p:attrName>
                                        </p:attrNameLst>
                                      </p:cBhvr>
                                      <p:to>
                                        <p:strVal val="visible"/>
                                      </p:to>
                                    </p:set>
                                    <p:anim calcmode="lin" valueType="num">
                                      <p:cBhvr>
                                        <p:cTn id="18" dur="500" fill="hold"/>
                                        <p:tgtEl>
                                          <p:spTgt spid="95"/>
                                        </p:tgtEl>
                                        <p:attrNameLst>
                                          <p:attrName>ppt_w</p:attrName>
                                        </p:attrNameLst>
                                      </p:cBhvr>
                                      <p:tavLst>
                                        <p:tav tm="0">
                                          <p:val>
                                            <p:fltVal val="0"/>
                                          </p:val>
                                        </p:tav>
                                        <p:tav tm="100000">
                                          <p:val>
                                            <p:strVal val="#ppt_w"/>
                                          </p:val>
                                        </p:tav>
                                      </p:tavLst>
                                    </p:anim>
                                    <p:anim calcmode="lin" valueType="num">
                                      <p:cBhvr>
                                        <p:cTn id="19" dur="500" fill="hold"/>
                                        <p:tgtEl>
                                          <p:spTgt spid="95"/>
                                        </p:tgtEl>
                                        <p:attrNameLst>
                                          <p:attrName>ppt_h</p:attrName>
                                        </p:attrNameLst>
                                      </p:cBhvr>
                                      <p:tavLst>
                                        <p:tav tm="0">
                                          <p:val>
                                            <p:fltVal val="0"/>
                                          </p:val>
                                        </p:tav>
                                        <p:tav tm="100000">
                                          <p:val>
                                            <p:strVal val="#ppt_h"/>
                                          </p:val>
                                        </p:tav>
                                      </p:tavLst>
                                    </p:anim>
                                    <p:animEffect transition="in" filter="fade">
                                      <p:cBhvr>
                                        <p:cTn id="20" dur="500"/>
                                        <p:tgtEl>
                                          <p:spTgt spid="95"/>
                                        </p:tgtEl>
                                      </p:cBhvr>
                                    </p:animEffect>
                                  </p:childTnLst>
                                </p:cTn>
                              </p:par>
                              <p:par>
                                <p:cTn id="21" presetID="53" presetClass="entr" presetSubtype="16" fill="hold" nodeType="withEffect">
                                  <p:stCondLst>
                                    <p:cond delay="10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7"/>
                                        </p:tgtEl>
                                        <p:attrNameLst>
                                          <p:attrName>style.visibility</p:attrName>
                                        </p:attrNameLst>
                                      </p:cBhvr>
                                      <p:to>
                                        <p:strVal val="visible"/>
                                      </p:to>
                                    </p:set>
                                    <p:anim calcmode="lin" valueType="num">
                                      <p:cBhvr>
                                        <p:cTn id="28" dur="500" fill="hold"/>
                                        <p:tgtEl>
                                          <p:spTgt spid="87"/>
                                        </p:tgtEl>
                                        <p:attrNameLst>
                                          <p:attrName>ppt_w</p:attrName>
                                        </p:attrNameLst>
                                      </p:cBhvr>
                                      <p:tavLst>
                                        <p:tav tm="0">
                                          <p:val>
                                            <p:fltVal val="0"/>
                                          </p:val>
                                        </p:tav>
                                        <p:tav tm="100000">
                                          <p:val>
                                            <p:strVal val="#ppt_w"/>
                                          </p:val>
                                        </p:tav>
                                      </p:tavLst>
                                    </p:anim>
                                    <p:anim calcmode="lin" valueType="num">
                                      <p:cBhvr>
                                        <p:cTn id="29" dur="500" fill="hold"/>
                                        <p:tgtEl>
                                          <p:spTgt spid="87"/>
                                        </p:tgtEl>
                                        <p:attrNameLst>
                                          <p:attrName>ppt_h</p:attrName>
                                        </p:attrNameLst>
                                      </p:cBhvr>
                                      <p:tavLst>
                                        <p:tav tm="0">
                                          <p:val>
                                            <p:fltVal val="0"/>
                                          </p:val>
                                        </p:tav>
                                        <p:tav tm="100000">
                                          <p:val>
                                            <p:strVal val="#ppt_h"/>
                                          </p:val>
                                        </p:tav>
                                      </p:tavLst>
                                    </p:anim>
                                    <p:animEffect transition="in" filter="fade">
                                      <p:cBhvr>
                                        <p:cTn id="30" dur="500"/>
                                        <p:tgtEl>
                                          <p:spTgt spid="8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500" fill="hold"/>
                                        <p:tgtEl>
                                          <p:spTgt spid="106"/>
                                        </p:tgtEl>
                                        <p:attrNameLst>
                                          <p:attrName>ppt_w</p:attrName>
                                        </p:attrNameLst>
                                      </p:cBhvr>
                                      <p:tavLst>
                                        <p:tav tm="0">
                                          <p:val>
                                            <p:fltVal val="0"/>
                                          </p:val>
                                        </p:tav>
                                        <p:tav tm="100000">
                                          <p:val>
                                            <p:strVal val="#ppt_w"/>
                                          </p:val>
                                        </p:tav>
                                      </p:tavLst>
                                    </p:anim>
                                    <p:anim calcmode="lin" valueType="num">
                                      <p:cBhvr>
                                        <p:cTn id="34" dur="500" fill="hold"/>
                                        <p:tgtEl>
                                          <p:spTgt spid="106"/>
                                        </p:tgtEl>
                                        <p:attrNameLst>
                                          <p:attrName>ppt_h</p:attrName>
                                        </p:attrNameLst>
                                      </p:cBhvr>
                                      <p:tavLst>
                                        <p:tav tm="0">
                                          <p:val>
                                            <p:fltVal val="0"/>
                                          </p:val>
                                        </p:tav>
                                        <p:tav tm="100000">
                                          <p:val>
                                            <p:strVal val="#ppt_h"/>
                                          </p:val>
                                        </p:tav>
                                      </p:tavLst>
                                    </p:anim>
                                    <p:animEffect transition="in" filter="fade">
                                      <p:cBhvr>
                                        <p:cTn id="35" dur="500"/>
                                        <p:tgtEl>
                                          <p:spTgt spid="106"/>
                                        </p:tgtEl>
                                      </p:cBhvr>
                                    </p:animEffect>
                                  </p:childTnLst>
                                </p:cTn>
                              </p:par>
                              <p:par>
                                <p:cTn id="36" presetID="22" presetClass="entr" presetSubtype="8" fill="hold" grpId="0" nodeType="withEffect">
                                  <p:stCondLst>
                                    <p:cond delay="1750"/>
                                  </p:stCondLst>
                                  <p:childTnLst>
                                    <p:set>
                                      <p:cBhvr>
                                        <p:cTn id="37" dur="1" fill="hold">
                                          <p:stCondLst>
                                            <p:cond delay="0"/>
                                          </p:stCondLst>
                                        </p:cTn>
                                        <p:tgtEl>
                                          <p:spTgt spid="98"/>
                                        </p:tgtEl>
                                        <p:attrNameLst>
                                          <p:attrName>style.visibility</p:attrName>
                                        </p:attrNameLst>
                                      </p:cBhvr>
                                      <p:to>
                                        <p:strVal val="visible"/>
                                      </p:to>
                                    </p:set>
                                    <p:animEffect transition="in" filter="wipe(left)">
                                      <p:cBhvr>
                                        <p:cTn id="38" dur="500"/>
                                        <p:tgtEl>
                                          <p:spTgt spid="98"/>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9"/>
                                        </p:tgtEl>
                                        <p:attrNameLst>
                                          <p:attrName>style.visibility</p:attrName>
                                        </p:attrNameLst>
                                      </p:cBhvr>
                                      <p:to>
                                        <p:strVal val="visible"/>
                                      </p:to>
                                    </p:set>
                                    <p:animEffect transition="in" filter="wipe(left)">
                                      <p:cBhvr>
                                        <p:cTn id="41" dur="500"/>
                                        <p:tgtEl>
                                          <p:spTgt spid="99"/>
                                        </p:tgtEl>
                                      </p:cBhvr>
                                    </p:animEffect>
                                  </p:childTnLst>
                                </p:cTn>
                              </p:par>
                              <p:par>
                                <p:cTn id="42" presetID="22" presetClass="entr" presetSubtype="8" fill="hold" grpId="0" nodeType="withEffect">
                                  <p:stCondLst>
                                    <p:cond delay="1750"/>
                                  </p:stCondLst>
                                  <p:childTnLst>
                                    <p:set>
                                      <p:cBhvr>
                                        <p:cTn id="43" dur="1" fill="hold">
                                          <p:stCondLst>
                                            <p:cond delay="0"/>
                                          </p:stCondLst>
                                        </p:cTn>
                                        <p:tgtEl>
                                          <p:spTgt spid="104"/>
                                        </p:tgtEl>
                                        <p:attrNameLst>
                                          <p:attrName>style.visibility</p:attrName>
                                        </p:attrNameLst>
                                      </p:cBhvr>
                                      <p:to>
                                        <p:strVal val="visible"/>
                                      </p:to>
                                    </p:set>
                                    <p:animEffect transition="in" filter="wipe(left)">
                                      <p:cBhvr>
                                        <p:cTn id="44" dur="500"/>
                                        <p:tgtEl>
                                          <p:spTgt spid="104"/>
                                        </p:tgtEl>
                                      </p:cBhvr>
                                    </p:animEffect>
                                  </p:childTnLst>
                                </p:cTn>
                              </p:par>
                              <p:par>
                                <p:cTn id="45" presetID="22" presetClass="entr" presetSubtype="8" fill="hold" grpId="0" nodeType="withEffect">
                                  <p:stCondLst>
                                    <p:cond delay="1750"/>
                                  </p:stCondLst>
                                  <p:childTnLst>
                                    <p:set>
                                      <p:cBhvr>
                                        <p:cTn id="46" dur="1" fill="hold">
                                          <p:stCondLst>
                                            <p:cond delay="0"/>
                                          </p:stCondLst>
                                        </p:cTn>
                                        <p:tgtEl>
                                          <p:spTgt spid="105"/>
                                        </p:tgtEl>
                                        <p:attrNameLst>
                                          <p:attrName>style.visibility</p:attrName>
                                        </p:attrNameLst>
                                      </p:cBhvr>
                                      <p:to>
                                        <p:strVal val="visible"/>
                                      </p:to>
                                    </p:set>
                                    <p:animEffect transition="in" filter="wipe(left)">
                                      <p:cBhvr>
                                        <p:cTn id="47" dur="500"/>
                                        <p:tgtEl>
                                          <p:spTgt spid="105"/>
                                        </p:tgtEl>
                                      </p:cBhvr>
                                    </p:animEffect>
                                  </p:childTnLst>
                                </p:cTn>
                              </p:par>
                              <p:par>
                                <p:cTn id="48" presetID="22" presetClass="entr" presetSubtype="2" fill="hold" grpId="0" nodeType="withEffect">
                                  <p:stCondLst>
                                    <p:cond delay="1750"/>
                                  </p:stCondLst>
                                  <p:childTnLst>
                                    <p:set>
                                      <p:cBhvr>
                                        <p:cTn id="49" dur="1" fill="hold">
                                          <p:stCondLst>
                                            <p:cond delay="0"/>
                                          </p:stCondLst>
                                        </p:cTn>
                                        <p:tgtEl>
                                          <p:spTgt spid="100"/>
                                        </p:tgtEl>
                                        <p:attrNameLst>
                                          <p:attrName>style.visibility</p:attrName>
                                        </p:attrNameLst>
                                      </p:cBhvr>
                                      <p:to>
                                        <p:strVal val="visible"/>
                                      </p:to>
                                    </p:set>
                                    <p:animEffect transition="in" filter="wipe(right)">
                                      <p:cBhvr>
                                        <p:cTn id="50" dur="500"/>
                                        <p:tgtEl>
                                          <p:spTgt spid="100"/>
                                        </p:tgtEl>
                                      </p:cBhvr>
                                    </p:animEffect>
                                  </p:childTnLst>
                                </p:cTn>
                              </p:par>
                              <p:par>
                                <p:cTn id="51" presetID="22" presetClass="entr" presetSubtype="2" fill="hold" grpId="0" nodeType="withEffect">
                                  <p:stCondLst>
                                    <p:cond delay="1750"/>
                                  </p:stCondLst>
                                  <p:childTnLst>
                                    <p:set>
                                      <p:cBhvr>
                                        <p:cTn id="52" dur="1" fill="hold">
                                          <p:stCondLst>
                                            <p:cond delay="0"/>
                                          </p:stCondLst>
                                        </p:cTn>
                                        <p:tgtEl>
                                          <p:spTgt spid="101"/>
                                        </p:tgtEl>
                                        <p:attrNameLst>
                                          <p:attrName>style.visibility</p:attrName>
                                        </p:attrNameLst>
                                      </p:cBhvr>
                                      <p:to>
                                        <p:strVal val="visible"/>
                                      </p:to>
                                    </p:set>
                                    <p:animEffect transition="in" filter="wipe(right)">
                                      <p:cBhvr>
                                        <p:cTn id="53" dur="500"/>
                                        <p:tgtEl>
                                          <p:spTgt spid="101"/>
                                        </p:tgtEl>
                                      </p:cBhvr>
                                    </p:animEffect>
                                  </p:childTnLst>
                                </p:cTn>
                              </p:par>
                              <p:par>
                                <p:cTn id="54" presetID="22" presetClass="entr" presetSubtype="2" fill="hold" grpId="0" nodeType="withEffect">
                                  <p:stCondLst>
                                    <p:cond delay="1750"/>
                                  </p:stCondLst>
                                  <p:childTnLst>
                                    <p:set>
                                      <p:cBhvr>
                                        <p:cTn id="55" dur="1" fill="hold">
                                          <p:stCondLst>
                                            <p:cond delay="0"/>
                                          </p:stCondLst>
                                        </p:cTn>
                                        <p:tgtEl>
                                          <p:spTgt spid="102"/>
                                        </p:tgtEl>
                                        <p:attrNameLst>
                                          <p:attrName>style.visibility</p:attrName>
                                        </p:attrNameLst>
                                      </p:cBhvr>
                                      <p:to>
                                        <p:strVal val="visible"/>
                                      </p:to>
                                    </p:set>
                                    <p:animEffect transition="in" filter="wipe(right)">
                                      <p:cBhvr>
                                        <p:cTn id="56" dur="500"/>
                                        <p:tgtEl>
                                          <p:spTgt spid="102"/>
                                        </p:tgtEl>
                                      </p:cBhvr>
                                    </p:animEffect>
                                  </p:childTnLst>
                                </p:cTn>
                              </p:par>
                              <p:par>
                                <p:cTn id="57" presetID="22" presetClass="entr" presetSubtype="2" fill="hold" grpId="0" nodeType="withEffect">
                                  <p:stCondLst>
                                    <p:cond delay="1750"/>
                                  </p:stCondLst>
                                  <p:childTnLst>
                                    <p:set>
                                      <p:cBhvr>
                                        <p:cTn id="58" dur="1" fill="hold">
                                          <p:stCondLst>
                                            <p:cond delay="0"/>
                                          </p:stCondLst>
                                        </p:cTn>
                                        <p:tgtEl>
                                          <p:spTgt spid="103"/>
                                        </p:tgtEl>
                                        <p:attrNameLst>
                                          <p:attrName>style.visibility</p:attrName>
                                        </p:attrNameLst>
                                      </p:cBhvr>
                                      <p:to>
                                        <p:strVal val="visible"/>
                                      </p:to>
                                    </p:set>
                                    <p:animEffect transition="in" filter="wipe(right)">
                                      <p:cBhvr>
                                        <p:cTn id="5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3" name="文本框 2"/>
          <p:cNvSpPr txBox="1"/>
          <p:nvPr/>
        </p:nvSpPr>
        <p:spPr>
          <a:xfrm>
            <a:off x="3462061" y="2321004"/>
            <a:ext cx="5267878" cy="1107996"/>
          </a:xfrm>
          <a:prstGeom prst="rect">
            <a:avLst/>
          </a:prstGeom>
          <a:noFill/>
        </p:spPr>
        <p:txBody>
          <a:bodyPr wrap="square" rtlCol="0">
            <a:spAutoFit/>
          </a:bodyPr>
          <a:lstStyle/>
          <a:p>
            <a:r>
              <a:rPr lang="zh-CN" altLang="en-US" sz="6600" b="1" dirty="0">
                <a:solidFill>
                  <a:srgbClr val="204C26"/>
                </a:solidFill>
                <a:cs typeface="+mn-ea"/>
                <a:sym typeface="+mn-lt"/>
              </a:rPr>
              <a:t>感谢一路有你</a:t>
            </a:r>
          </a:p>
        </p:txBody>
      </p:sp>
      <p:sp>
        <p:nvSpPr>
          <p:cNvPr id="2" name="矩形 1"/>
          <p:cNvSpPr/>
          <p:nvPr/>
        </p:nvSpPr>
        <p:spPr>
          <a:xfrm>
            <a:off x="3698627" y="5140370"/>
            <a:ext cx="5009898" cy="400110"/>
          </a:xfrm>
          <a:prstGeom prst="rect">
            <a:avLst/>
          </a:prstGeom>
        </p:spPr>
        <p:txBody>
          <a:bodyPr wrap="none">
            <a:spAutoFit/>
          </a:bodyPr>
          <a:lstStyle/>
          <a:p>
            <a:pPr algn="ctr"/>
            <a:r>
              <a:rPr lang="zh-CN" altLang="en-US" sz="2000">
                <a:cs typeface="+mn-ea"/>
                <a:sym typeface="+mn-lt"/>
              </a:rPr>
              <a:t>汇报时间：</a:t>
            </a:r>
            <a:r>
              <a:rPr lang="en-US" altLang="zh-CN" sz="2000">
                <a:cs typeface="+mn-ea"/>
                <a:sym typeface="+mn-lt"/>
              </a:rPr>
              <a:t>202X</a:t>
            </a:r>
            <a:r>
              <a:rPr lang="zh-CN" altLang="en-US" sz="2000">
                <a:cs typeface="+mn-ea"/>
                <a:sym typeface="+mn-lt"/>
              </a:rPr>
              <a:t>年</a:t>
            </a:r>
            <a:r>
              <a:rPr lang="en-US" altLang="zh-CN" sz="2000">
                <a:cs typeface="+mn-ea"/>
                <a:sym typeface="+mn-lt"/>
              </a:rPr>
              <a:t>11</a:t>
            </a:r>
            <a:r>
              <a:rPr lang="zh-CN" altLang="en-US" sz="2000">
                <a:cs typeface="+mn-ea"/>
                <a:sym typeface="+mn-lt"/>
              </a:rPr>
              <a:t>月      汇报人：</a:t>
            </a:r>
            <a:r>
              <a:rPr lang="en-US" altLang="zh-CN" sz="2000">
                <a:cs typeface="+mn-ea"/>
                <a:sym typeface="+mn-lt"/>
              </a:rPr>
              <a:t>xiazaii</a:t>
            </a:r>
            <a:endParaRPr lang="zh-CN" altLang="en-US" sz="2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4" name="Text Placeholder 4"/>
          <p:cNvSpPr txBox="1"/>
          <p:nvPr/>
        </p:nvSpPr>
        <p:spPr>
          <a:xfrm>
            <a:off x="2374373" y="1070492"/>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204C26"/>
                </a:solidFill>
                <a:cs typeface="+mn-ea"/>
                <a:sym typeface="+mn-lt"/>
              </a:rPr>
              <a:t>目录</a:t>
            </a:r>
            <a:r>
              <a:rPr lang="en-US" altLang="zh-CN" b="1" dirty="0">
                <a:solidFill>
                  <a:srgbClr val="204C26"/>
                </a:solidFill>
                <a:cs typeface="+mn-ea"/>
                <a:sym typeface="+mn-lt"/>
              </a:rPr>
              <a:t>/</a:t>
            </a:r>
            <a:r>
              <a:rPr lang="en-US" altLang="zh-CN" sz="1800" b="1" dirty="0">
                <a:solidFill>
                  <a:srgbClr val="204C26"/>
                </a:solidFill>
                <a:cs typeface="+mn-ea"/>
                <a:sym typeface="+mn-lt"/>
              </a:rPr>
              <a:t>Contents</a:t>
            </a:r>
            <a:endParaRPr lang="en-GB" sz="1800" b="1" dirty="0">
              <a:solidFill>
                <a:srgbClr val="204C26"/>
              </a:solidFill>
              <a:cs typeface="+mn-ea"/>
              <a:sym typeface="+mn-lt"/>
            </a:endParaRPr>
          </a:p>
        </p:txBody>
      </p:sp>
      <p:cxnSp>
        <p:nvCxnSpPr>
          <p:cNvPr id="5" name="直接连接符 4"/>
          <p:cNvCxnSpPr/>
          <p:nvPr/>
        </p:nvCxnSpPr>
        <p:spPr>
          <a:xfrm>
            <a:off x="2501385" y="1700605"/>
            <a:ext cx="7649852" cy="0"/>
          </a:xfrm>
          <a:prstGeom prst="line">
            <a:avLst/>
          </a:prstGeom>
          <a:ln w="28575">
            <a:solidFill>
              <a:srgbClr val="204C26"/>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102566" y="2060645"/>
            <a:ext cx="894259" cy="523220"/>
            <a:chOff x="2215144" y="927951"/>
            <a:chExt cx="1244730" cy="959254"/>
          </a:xfrm>
        </p:grpSpPr>
        <p:sp>
          <p:nvSpPr>
            <p:cNvPr id="7" name="平行四边形 6"/>
            <p:cNvSpPr/>
            <p:nvPr/>
          </p:nvSpPr>
          <p:spPr>
            <a:xfrm>
              <a:off x="2215144" y="982844"/>
              <a:ext cx="1120898" cy="842780"/>
            </a:xfrm>
            <a:prstGeom prst="parallelogram">
              <a:avLst>
                <a:gd name="adj" fmla="val 48207"/>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204C26"/>
                </a:solidFill>
                <a:cs typeface="+mn-ea"/>
                <a:sym typeface="+mn-lt"/>
              </a:endParaRPr>
            </a:p>
          </p:txBody>
        </p:sp>
        <p:sp>
          <p:nvSpPr>
            <p:cNvPr id="8" name="文本框 9"/>
            <p:cNvSpPr txBox="1"/>
            <p:nvPr/>
          </p:nvSpPr>
          <p:spPr>
            <a:xfrm>
              <a:off x="2393075" y="927951"/>
              <a:ext cx="1066799" cy="959254"/>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9" name="组合 8"/>
          <p:cNvGrpSpPr/>
          <p:nvPr/>
        </p:nvGrpSpPr>
        <p:grpSpPr>
          <a:xfrm>
            <a:off x="4102566" y="2740259"/>
            <a:ext cx="894259" cy="523220"/>
            <a:chOff x="2215144" y="1952311"/>
            <a:chExt cx="1244730" cy="959257"/>
          </a:xfrm>
        </p:grpSpPr>
        <p:sp>
          <p:nvSpPr>
            <p:cNvPr id="10" name="平行四边形 9"/>
            <p:cNvSpPr/>
            <p:nvPr/>
          </p:nvSpPr>
          <p:spPr>
            <a:xfrm>
              <a:off x="2215144" y="2033848"/>
              <a:ext cx="1120898" cy="842781"/>
            </a:xfrm>
            <a:prstGeom prst="parallelogram">
              <a:avLst>
                <a:gd name="adj" fmla="val 48207"/>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1" name="文本框 10"/>
            <p:cNvSpPr txBox="1"/>
            <p:nvPr/>
          </p:nvSpPr>
          <p:spPr>
            <a:xfrm>
              <a:off x="2393075" y="1952311"/>
              <a:ext cx="1066799" cy="959257"/>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12" name="组合 11"/>
          <p:cNvGrpSpPr/>
          <p:nvPr/>
        </p:nvGrpSpPr>
        <p:grpSpPr>
          <a:xfrm>
            <a:off x="4102566" y="3442107"/>
            <a:ext cx="894259" cy="523220"/>
            <a:chOff x="2215144" y="3018134"/>
            <a:chExt cx="1244730" cy="959255"/>
          </a:xfrm>
        </p:grpSpPr>
        <p:sp>
          <p:nvSpPr>
            <p:cNvPr id="13" name="平行四边形 12"/>
            <p:cNvSpPr/>
            <p:nvPr/>
          </p:nvSpPr>
          <p:spPr>
            <a:xfrm>
              <a:off x="2215144" y="3084852"/>
              <a:ext cx="1120898" cy="842781"/>
            </a:xfrm>
            <a:prstGeom prst="parallelogram">
              <a:avLst>
                <a:gd name="adj" fmla="val 48207"/>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 name="文本框 11"/>
            <p:cNvSpPr txBox="1"/>
            <p:nvPr/>
          </p:nvSpPr>
          <p:spPr>
            <a:xfrm>
              <a:off x="2393075" y="3018134"/>
              <a:ext cx="1066799" cy="959255"/>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15" name="组合 14"/>
          <p:cNvGrpSpPr/>
          <p:nvPr/>
        </p:nvGrpSpPr>
        <p:grpSpPr>
          <a:xfrm>
            <a:off x="4102566" y="4124598"/>
            <a:ext cx="894259" cy="523220"/>
            <a:chOff x="2215144" y="4047039"/>
            <a:chExt cx="1244730" cy="959256"/>
          </a:xfrm>
        </p:grpSpPr>
        <p:sp>
          <p:nvSpPr>
            <p:cNvPr id="16" name="平行四边形 15"/>
            <p:cNvSpPr/>
            <p:nvPr/>
          </p:nvSpPr>
          <p:spPr>
            <a:xfrm>
              <a:off x="2215144" y="4135856"/>
              <a:ext cx="1120898" cy="842781"/>
            </a:xfrm>
            <a:prstGeom prst="parallelogram">
              <a:avLst>
                <a:gd name="adj" fmla="val 48207"/>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7" name="文本框 12"/>
            <p:cNvSpPr txBox="1"/>
            <p:nvPr/>
          </p:nvSpPr>
          <p:spPr>
            <a:xfrm>
              <a:off x="2393075" y="4047039"/>
              <a:ext cx="1066799" cy="959256"/>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grpSp>
        <p:nvGrpSpPr>
          <p:cNvPr id="18" name="组合 17"/>
          <p:cNvGrpSpPr/>
          <p:nvPr/>
        </p:nvGrpSpPr>
        <p:grpSpPr>
          <a:xfrm>
            <a:off x="4102565" y="4824137"/>
            <a:ext cx="884486" cy="523220"/>
            <a:chOff x="2215144" y="5107938"/>
            <a:chExt cx="1231128" cy="959259"/>
          </a:xfrm>
        </p:grpSpPr>
        <p:sp>
          <p:nvSpPr>
            <p:cNvPr id="19" name="平行四边形 18"/>
            <p:cNvSpPr/>
            <p:nvPr/>
          </p:nvSpPr>
          <p:spPr>
            <a:xfrm>
              <a:off x="2215144" y="5186859"/>
              <a:ext cx="1120898" cy="842781"/>
            </a:xfrm>
            <a:prstGeom prst="parallelogram">
              <a:avLst>
                <a:gd name="adj" fmla="val 48207"/>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0" name="文本框 13"/>
            <p:cNvSpPr txBox="1"/>
            <p:nvPr/>
          </p:nvSpPr>
          <p:spPr>
            <a:xfrm>
              <a:off x="2379473" y="5107938"/>
              <a:ext cx="1066799" cy="959259"/>
            </a:xfrm>
            <a:prstGeom prst="rect">
              <a:avLst/>
            </a:prstGeom>
            <a:noFill/>
          </p:spPr>
          <p:txBody>
            <a:bodyPr wrap="square" rtlCol="0">
              <a:spAutoFit/>
            </a:bodyPr>
            <a:lstStyle/>
            <a:p>
              <a:r>
                <a:rPr lang="en-US" altLang="zh-CN" sz="2800" dirty="0">
                  <a:solidFill>
                    <a:schemeClr val="bg1"/>
                  </a:solidFill>
                  <a:cs typeface="+mn-ea"/>
                  <a:sym typeface="+mn-lt"/>
                </a:rPr>
                <a:t>05</a:t>
              </a:r>
              <a:endParaRPr lang="zh-CN" altLang="en-US" sz="2800" dirty="0">
                <a:solidFill>
                  <a:schemeClr val="bg1"/>
                </a:solidFill>
                <a:cs typeface="+mn-ea"/>
                <a:sym typeface="+mn-lt"/>
              </a:endParaRPr>
            </a:p>
          </p:txBody>
        </p:sp>
      </p:grpSp>
      <p:grpSp>
        <p:nvGrpSpPr>
          <p:cNvPr id="21" name="组合 20"/>
          <p:cNvGrpSpPr/>
          <p:nvPr/>
        </p:nvGrpSpPr>
        <p:grpSpPr>
          <a:xfrm>
            <a:off x="4781819" y="2073956"/>
            <a:ext cx="3857250" cy="459690"/>
            <a:chOff x="4315150" y="953426"/>
            <a:chExt cx="3857250" cy="540057"/>
          </a:xfrm>
        </p:grpSpPr>
        <p:sp>
          <p:nvSpPr>
            <p:cNvPr id="22" name="矩形 21"/>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cs typeface="+mn-ea"/>
                  <a:sym typeface="+mn-lt"/>
                </a:rPr>
                <a:t>年度工作内容概述</a:t>
              </a:r>
              <a:endParaRPr lang="en-GB" altLang="zh-CN" b="1" dirty="0">
                <a:solidFill>
                  <a:schemeClr val="tx1">
                    <a:lumMod val="75000"/>
                    <a:lumOff val="25000"/>
                  </a:schemeClr>
                </a:solidFill>
                <a:cs typeface="+mn-ea"/>
                <a:sym typeface="+mn-lt"/>
              </a:endParaRPr>
            </a:p>
          </p:txBody>
        </p:sp>
        <p:sp>
          <p:nvSpPr>
            <p:cNvPr id="23" name="平行四边形 22"/>
            <p:cNvSpPr/>
            <p:nvPr/>
          </p:nvSpPr>
          <p:spPr>
            <a:xfrm>
              <a:off x="4315150" y="953426"/>
              <a:ext cx="3857250" cy="540057"/>
            </a:xfrm>
            <a:prstGeom prst="parallelogram">
              <a:avLst>
                <a:gd name="adj" fmla="val 48207"/>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cs typeface="+mn-ea"/>
                <a:sym typeface="+mn-lt"/>
              </a:endParaRPr>
            </a:p>
          </p:txBody>
        </p:sp>
      </p:grpSp>
      <p:grpSp>
        <p:nvGrpSpPr>
          <p:cNvPr id="24" name="组合 23"/>
          <p:cNvGrpSpPr/>
          <p:nvPr/>
        </p:nvGrpSpPr>
        <p:grpSpPr>
          <a:xfrm>
            <a:off x="4781819" y="2768109"/>
            <a:ext cx="3857250" cy="459690"/>
            <a:chOff x="4315150" y="1647579"/>
            <a:chExt cx="3857250" cy="540057"/>
          </a:xfrm>
        </p:grpSpPr>
        <p:sp>
          <p:nvSpPr>
            <p:cNvPr id="25" name="矩形 24"/>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cs typeface="+mn-ea"/>
                  <a:sym typeface="+mn-lt"/>
                </a:rPr>
                <a:t>工作完成具体情况</a:t>
              </a:r>
              <a:endParaRPr lang="en-GB" altLang="zh-CN" b="1" dirty="0">
                <a:solidFill>
                  <a:schemeClr val="tx1">
                    <a:lumMod val="75000"/>
                    <a:lumOff val="25000"/>
                  </a:schemeClr>
                </a:solidFill>
                <a:cs typeface="+mn-ea"/>
                <a:sym typeface="+mn-lt"/>
              </a:endParaRPr>
            </a:p>
          </p:txBody>
        </p:sp>
        <p:sp>
          <p:nvSpPr>
            <p:cNvPr id="26" name="平行四边形 25"/>
            <p:cNvSpPr/>
            <p:nvPr/>
          </p:nvSpPr>
          <p:spPr>
            <a:xfrm>
              <a:off x="4315150" y="1647579"/>
              <a:ext cx="3857250" cy="540057"/>
            </a:xfrm>
            <a:prstGeom prst="parallelogram">
              <a:avLst>
                <a:gd name="adj" fmla="val 48207"/>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cs typeface="+mn-ea"/>
                <a:sym typeface="+mn-lt"/>
              </a:endParaRPr>
            </a:p>
          </p:txBody>
        </p:sp>
      </p:grpSp>
      <p:grpSp>
        <p:nvGrpSpPr>
          <p:cNvPr id="27" name="组合 26"/>
          <p:cNvGrpSpPr/>
          <p:nvPr/>
        </p:nvGrpSpPr>
        <p:grpSpPr>
          <a:xfrm>
            <a:off x="4781819" y="3462261"/>
            <a:ext cx="3857250" cy="459690"/>
            <a:chOff x="4315150" y="2341731"/>
            <a:chExt cx="3857250" cy="540057"/>
          </a:xfrm>
        </p:grpSpPr>
        <p:sp>
          <p:nvSpPr>
            <p:cNvPr id="28" name="矩形 27"/>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cs typeface="+mn-ea"/>
                  <a:sym typeface="+mn-lt"/>
                </a:rPr>
                <a:t>成功项目详细展示</a:t>
              </a:r>
              <a:endParaRPr lang="en-GB" altLang="zh-CN" b="1" dirty="0">
                <a:solidFill>
                  <a:schemeClr val="tx1">
                    <a:lumMod val="75000"/>
                    <a:lumOff val="25000"/>
                  </a:schemeClr>
                </a:solidFill>
                <a:cs typeface="+mn-ea"/>
                <a:sym typeface="+mn-lt"/>
              </a:endParaRPr>
            </a:p>
          </p:txBody>
        </p:sp>
        <p:sp>
          <p:nvSpPr>
            <p:cNvPr id="29" name="平行四边形 28"/>
            <p:cNvSpPr/>
            <p:nvPr/>
          </p:nvSpPr>
          <p:spPr>
            <a:xfrm>
              <a:off x="4315150" y="2341731"/>
              <a:ext cx="3857250" cy="540057"/>
            </a:xfrm>
            <a:prstGeom prst="parallelogram">
              <a:avLst>
                <a:gd name="adj" fmla="val 48207"/>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cs typeface="+mn-ea"/>
                <a:sym typeface="+mn-lt"/>
              </a:endParaRPr>
            </a:p>
          </p:txBody>
        </p:sp>
      </p:grpSp>
      <p:grpSp>
        <p:nvGrpSpPr>
          <p:cNvPr id="30" name="组合 29"/>
          <p:cNvGrpSpPr/>
          <p:nvPr/>
        </p:nvGrpSpPr>
        <p:grpSpPr>
          <a:xfrm>
            <a:off x="4781819" y="4156414"/>
            <a:ext cx="3857250" cy="459690"/>
            <a:chOff x="4315150" y="3035884"/>
            <a:chExt cx="3857250" cy="540057"/>
          </a:xfrm>
        </p:grpSpPr>
        <p:sp>
          <p:nvSpPr>
            <p:cNvPr id="31" name="矩形 30"/>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cs typeface="+mn-ea"/>
                  <a:sym typeface="+mn-lt"/>
                </a:rPr>
                <a:t>工作存在不足之处</a:t>
              </a:r>
              <a:endParaRPr lang="en-GB" altLang="zh-CN" b="1" dirty="0">
                <a:solidFill>
                  <a:schemeClr val="tx1">
                    <a:lumMod val="75000"/>
                    <a:lumOff val="25000"/>
                  </a:schemeClr>
                </a:solidFill>
                <a:cs typeface="+mn-ea"/>
                <a:sym typeface="+mn-lt"/>
              </a:endParaRPr>
            </a:p>
          </p:txBody>
        </p:sp>
        <p:sp>
          <p:nvSpPr>
            <p:cNvPr id="32" name="平行四边形 31"/>
            <p:cNvSpPr/>
            <p:nvPr/>
          </p:nvSpPr>
          <p:spPr>
            <a:xfrm>
              <a:off x="4315150" y="3035884"/>
              <a:ext cx="3857250" cy="540057"/>
            </a:xfrm>
            <a:prstGeom prst="parallelogram">
              <a:avLst>
                <a:gd name="adj" fmla="val 48207"/>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cs typeface="+mn-ea"/>
                <a:sym typeface="+mn-lt"/>
              </a:endParaRPr>
            </a:p>
          </p:txBody>
        </p:sp>
      </p:grpSp>
      <p:grpSp>
        <p:nvGrpSpPr>
          <p:cNvPr id="33" name="组合 32"/>
          <p:cNvGrpSpPr/>
          <p:nvPr/>
        </p:nvGrpSpPr>
        <p:grpSpPr>
          <a:xfrm>
            <a:off x="4781819" y="4850568"/>
            <a:ext cx="3857250" cy="459690"/>
            <a:chOff x="4315150" y="3730038"/>
            <a:chExt cx="3857250" cy="540057"/>
          </a:xfrm>
        </p:grpSpPr>
        <p:sp>
          <p:nvSpPr>
            <p:cNvPr id="34" name="矩形 33"/>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cs typeface="+mn-ea"/>
                  <a:sym typeface="+mn-lt"/>
                </a:rPr>
                <a:t>明年工作目标计划</a:t>
              </a:r>
              <a:endParaRPr lang="en-GB" altLang="zh-CN" b="1" dirty="0">
                <a:solidFill>
                  <a:schemeClr val="tx1">
                    <a:lumMod val="75000"/>
                    <a:lumOff val="25000"/>
                  </a:schemeClr>
                </a:solidFill>
                <a:cs typeface="+mn-ea"/>
                <a:sym typeface="+mn-lt"/>
              </a:endParaRPr>
            </a:p>
          </p:txBody>
        </p:sp>
        <p:sp>
          <p:nvSpPr>
            <p:cNvPr id="35" name="平行四边形 34"/>
            <p:cNvSpPr/>
            <p:nvPr/>
          </p:nvSpPr>
          <p:spPr>
            <a:xfrm>
              <a:off x="4315150" y="3730038"/>
              <a:ext cx="3857250" cy="540057"/>
            </a:xfrm>
            <a:prstGeom prst="parallelogram">
              <a:avLst>
                <a:gd name="adj" fmla="val 48207"/>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1+#ppt_w/2"/>
                                          </p:val>
                                        </p:tav>
                                        <p:tav tm="100000">
                                          <p:val>
                                            <p:strVal val="#ppt_x"/>
                                          </p:val>
                                        </p:tav>
                                      </p:tavLst>
                                    </p:anim>
                                    <p:anim calcmode="lin" valueType="num">
                                      <p:cBhvr additive="base">
                                        <p:cTn id="47" dur="50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1+#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82235" y="3428277"/>
            <a:ext cx="5724644" cy="923330"/>
          </a:xfrm>
          <a:prstGeom prst="rect">
            <a:avLst/>
          </a:prstGeom>
          <a:noFill/>
        </p:spPr>
        <p:txBody>
          <a:bodyPr wrap="none" rtlCol="0">
            <a:spAutoFit/>
          </a:bodyPr>
          <a:lstStyle>
            <a:defPPr>
              <a:defRPr lang="zh-CN"/>
            </a:defPPr>
            <a:lvl1pPr algn="ctr">
              <a:defRPr sz="3000" b="1">
                <a:solidFill>
                  <a:schemeClr val="bg1"/>
                </a:solidFill>
                <a:latin typeface="微软雅黑" panose="020B0503020204020204" pitchFamily="34" charset="-122"/>
                <a:ea typeface="微软雅黑" panose="020B0503020204020204" pitchFamily="34" charset="-122"/>
              </a:defRPr>
            </a:lvl1pPr>
          </a:lstStyle>
          <a:p>
            <a:r>
              <a:rPr lang="zh-CN" altLang="en-US" sz="5400" dirty="0">
                <a:solidFill>
                  <a:schemeClr val="tx1">
                    <a:lumMod val="75000"/>
                    <a:lumOff val="25000"/>
                  </a:schemeClr>
                </a:solidFill>
                <a:latin typeface="+mn-lt"/>
                <a:ea typeface="+mn-ea"/>
                <a:cs typeface="+mn-ea"/>
                <a:sym typeface="+mn-lt"/>
              </a:rPr>
              <a:t>年度工作内容概述</a:t>
            </a:r>
            <a:endParaRPr lang="en-GB" altLang="zh-CN" sz="5400" dirty="0">
              <a:solidFill>
                <a:schemeClr val="tx1">
                  <a:lumMod val="75000"/>
                  <a:lumOff val="25000"/>
                </a:schemeClr>
              </a:solidFill>
              <a:latin typeface="+mn-lt"/>
              <a:ea typeface="+mn-ea"/>
              <a:cs typeface="+mn-ea"/>
              <a:sym typeface="+mn-lt"/>
            </a:endParaRP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5" name="Freeform 126"/>
            <p:cNvSpPr>
              <a:spLocks noChangeAspect="1" noEditPoints="1"/>
            </p:cNvSpPr>
            <p:nvPr/>
          </p:nvSpPr>
          <p:spPr bwMode="auto">
            <a:xfrm>
              <a:off x="8639337" y="1292886"/>
              <a:ext cx="912277" cy="114153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35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decel="100000"/>
                                        <p:tgtEl>
                                          <p:spTgt spid="3"/>
                                        </p:tgtEl>
                                      </p:cBhvr>
                                    </p:animEffect>
                                    <p:anim calcmode="lin" valueType="num">
                                      <p:cBhvr>
                                        <p:cTn id="8" dur="600" decel="100000" fill="hold"/>
                                        <p:tgtEl>
                                          <p:spTgt spid="3"/>
                                        </p:tgtEl>
                                        <p:attrNameLst>
                                          <p:attrName>style.rotation</p:attrName>
                                        </p:attrNameLst>
                                      </p:cBhvr>
                                      <p:tavLst>
                                        <p:tav tm="0">
                                          <p:val>
                                            <p:fltVal val="-90"/>
                                          </p:val>
                                        </p:tav>
                                        <p:tav tm="100000">
                                          <p:val>
                                            <p:fltVal val="0"/>
                                          </p:val>
                                        </p:tav>
                                      </p:tavLst>
                                    </p:anim>
                                    <p:anim calcmode="lin" valueType="num">
                                      <p:cBhvr>
                                        <p:cTn id="9" dur="600" decel="100000" fill="hold"/>
                                        <p:tgtEl>
                                          <p:spTgt spid="3"/>
                                        </p:tgtEl>
                                        <p:attrNameLst>
                                          <p:attrName>ppt_x</p:attrName>
                                        </p:attrNameLst>
                                      </p:cBhvr>
                                      <p:tavLst>
                                        <p:tav tm="0">
                                          <p:val>
                                            <p:strVal val="#ppt_x+0.4"/>
                                          </p:val>
                                        </p:tav>
                                        <p:tav tm="100000">
                                          <p:val>
                                            <p:strVal val="#ppt_x-0.05"/>
                                          </p:val>
                                        </p:tav>
                                      </p:tavLst>
                                    </p:anim>
                                    <p:anim calcmode="lin" valueType="num">
                                      <p:cBhvr>
                                        <p:cTn id="10" dur="600" decel="100000" fill="hold"/>
                                        <p:tgtEl>
                                          <p:spTgt spid="3"/>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2" name="Shape 1452"/>
          <p:cNvSpPr/>
          <p:nvPr/>
        </p:nvSpPr>
        <p:spPr>
          <a:xfrm>
            <a:off x="1091688" y="2444464"/>
            <a:ext cx="2292817" cy="2612203"/>
          </a:xfrm>
          <a:prstGeom prst="roundRect">
            <a:avLst>
              <a:gd name="adj" fmla="val 6924"/>
            </a:avLst>
          </a:prstGeom>
          <a:ln w="12700">
            <a:solidFill>
              <a:schemeClr val="tx1"/>
            </a:solidFill>
            <a:miter lim="400000"/>
          </a:ln>
        </p:spPr>
        <p:txBody>
          <a:bodyPr lIns="19051" tIns="19051" rIns="19051" bIns="19051" anchor="ctr"/>
          <a:lstStyle/>
          <a:p>
            <a:pPr lvl="0"/>
            <a:endParaRPr sz="1735">
              <a:cs typeface="+mn-ea"/>
              <a:sym typeface="+mn-lt"/>
            </a:endParaRPr>
          </a:p>
        </p:txBody>
      </p:sp>
      <p:sp>
        <p:nvSpPr>
          <p:cNvPr id="3" name="Shape 1454"/>
          <p:cNvSpPr/>
          <p:nvPr/>
        </p:nvSpPr>
        <p:spPr>
          <a:xfrm>
            <a:off x="3639017" y="2444464"/>
            <a:ext cx="2292819" cy="2612203"/>
          </a:xfrm>
          <a:prstGeom prst="roundRect">
            <a:avLst>
              <a:gd name="adj" fmla="val 6924"/>
            </a:avLst>
          </a:prstGeom>
          <a:ln w="12700">
            <a:solidFill>
              <a:schemeClr val="tx1"/>
            </a:solidFill>
            <a:miter lim="400000"/>
          </a:ln>
        </p:spPr>
        <p:txBody>
          <a:bodyPr lIns="19051" tIns="19051" rIns="19051" bIns="19051" anchor="ctr"/>
          <a:lstStyle/>
          <a:p>
            <a:pPr lvl="0"/>
            <a:endParaRPr sz="1735">
              <a:cs typeface="+mn-ea"/>
              <a:sym typeface="+mn-lt"/>
            </a:endParaRPr>
          </a:p>
        </p:txBody>
      </p:sp>
      <p:sp>
        <p:nvSpPr>
          <p:cNvPr id="4" name="Shape 1456"/>
          <p:cNvSpPr/>
          <p:nvPr/>
        </p:nvSpPr>
        <p:spPr>
          <a:xfrm>
            <a:off x="6165898" y="2444464"/>
            <a:ext cx="2292819" cy="2612203"/>
          </a:xfrm>
          <a:prstGeom prst="roundRect">
            <a:avLst>
              <a:gd name="adj" fmla="val 6924"/>
            </a:avLst>
          </a:prstGeom>
          <a:ln w="12700">
            <a:solidFill>
              <a:schemeClr val="tx1"/>
            </a:solidFill>
            <a:miter lim="400000"/>
          </a:ln>
        </p:spPr>
        <p:txBody>
          <a:bodyPr lIns="19051" tIns="19051" rIns="19051" bIns="19051" anchor="ctr"/>
          <a:lstStyle/>
          <a:p>
            <a:pPr lvl="0"/>
            <a:endParaRPr sz="1735">
              <a:cs typeface="+mn-ea"/>
              <a:sym typeface="+mn-lt"/>
            </a:endParaRPr>
          </a:p>
        </p:txBody>
      </p:sp>
      <p:sp>
        <p:nvSpPr>
          <p:cNvPr id="5" name="Shape 1458"/>
          <p:cNvSpPr/>
          <p:nvPr/>
        </p:nvSpPr>
        <p:spPr>
          <a:xfrm>
            <a:off x="8713227" y="2444464"/>
            <a:ext cx="2292819" cy="2612203"/>
          </a:xfrm>
          <a:prstGeom prst="roundRect">
            <a:avLst>
              <a:gd name="adj" fmla="val 6924"/>
            </a:avLst>
          </a:prstGeom>
          <a:ln w="12700">
            <a:solidFill>
              <a:schemeClr val="tx1"/>
            </a:solidFill>
            <a:miter lim="400000"/>
          </a:ln>
        </p:spPr>
        <p:txBody>
          <a:bodyPr lIns="19051" tIns="19051" rIns="19051" bIns="19051" anchor="ctr"/>
          <a:lstStyle/>
          <a:p>
            <a:pPr lvl="0"/>
            <a:endParaRPr sz="1735">
              <a:cs typeface="+mn-ea"/>
              <a:sym typeface="+mn-lt"/>
            </a:endParaRPr>
          </a:p>
        </p:txBody>
      </p:sp>
      <p:sp>
        <p:nvSpPr>
          <p:cNvPr id="6" name="Shape 1460"/>
          <p:cNvSpPr/>
          <p:nvPr/>
        </p:nvSpPr>
        <p:spPr>
          <a:xfrm>
            <a:off x="1394191" y="1605443"/>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grpSp>
        <p:nvGrpSpPr>
          <p:cNvPr id="7" name="Group 20"/>
          <p:cNvGrpSpPr/>
          <p:nvPr/>
        </p:nvGrpSpPr>
        <p:grpSpPr>
          <a:xfrm>
            <a:off x="1321955" y="1645675"/>
            <a:ext cx="474017" cy="474017"/>
            <a:chOff x="1369087" y="2088729"/>
            <a:chExt cx="474017" cy="474016"/>
          </a:xfrm>
          <a:solidFill>
            <a:schemeClr val="accent6">
              <a:lumMod val="60000"/>
              <a:lumOff val="40000"/>
            </a:schemeClr>
          </a:solidFill>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12700">
              <a:miter lim="400000"/>
            </a:ln>
          </p:spPr>
          <p:txBody>
            <a:bodyPr lIns="25400" tIns="25400" rIns="25400" bIns="25400" anchor="ctr"/>
            <a:lstStyle/>
            <a:p>
              <a:pPr lvl="0"/>
              <a:endParaRPr sz="1735">
                <a:cs typeface="+mn-ea"/>
                <a:sym typeface="+mn-lt"/>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735">
                <a:solidFill>
                  <a:schemeClr val="bg1"/>
                </a:solidFill>
                <a:cs typeface="+mn-ea"/>
                <a:sym typeface="+mn-lt"/>
              </a:endParaRPr>
            </a:p>
          </p:txBody>
        </p:sp>
      </p:grpSp>
      <p:sp>
        <p:nvSpPr>
          <p:cNvPr id="10" name="Shape 1465"/>
          <p:cNvSpPr/>
          <p:nvPr/>
        </p:nvSpPr>
        <p:spPr>
          <a:xfrm>
            <a:off x="3941521" y="1605443"/>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11" name="Shape 1468"/>
          <p:cNvSpPr/>
          <p:nvPr/>
        </p:nvSpPr>
        <p:spPr>
          <a:xfrm>
            <a:off x="6486271" y="1605580"/>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12" name="Shape 1471"/>
          <p:cNvSpPr/>
          <p:nvPr/>
        </p:nvSpPr>
        <p:spPr>
          <a:xfrm>
            <a:off x="9037910" y="1607170"/>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grpSp>
        <p:nvGrpSpPr>
          <p:cNvPr id="13" name="Group 32"/>
          <p:cNvGrpSpPr/>
          <p:nvPr/>
        </p:nvGrpSpPr>
        <p:grpSpPr>
          <a:xfrm>
            <a:off x="3859458" y="1645674"/>
            <a:ext cx="474017" cy="474017"/>
            <a:chOff x="3906591" y="2088732"/>
            <a:chExt cx="474017" cy="474017"/>
          </a:xfrm>
          <a:solidFill>
            <a:srgbClr val="204C26"/>
          </a:solidFill>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25400" tIns="25400" rIns="25400" bIns="25400" anchor="ctr"/>
            <a:lstStyle/>
            <a:p>
              <a:pPr lvl="0"/>
              <a:endParaRPr sz="1735">
                <a:cs typeface="+mn-ea"/>
                <a:sym typeface="+mn-lt"/>
              </a:endParaRPr>
            </a:p>
          </p:txBody>
        </p:sp>
        <p:grpSp>
          <p:nvGrpSpPr>
            <p:cNvPr id="15" name="Group 1479"/>
            <p:cNvGrpSpPr/>
            <p:nvPr/>
          </p:nvGrpSpPr>
          <p:grpSpPr>
            <a:xfrm>
              <a:off x="4031314" y="2211790"/>
              <a:ext cx="199171" cy="186335"/>
              <a:chOff x="0" y="0"/>
              <a:chExt cx="398340" cy="372667"/>
            </a:xfrm>
            <a:grpFill/>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cs typeface="+mn-ea"/>
                  <a:sym typeface="+mn-lt"/>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solidFill>
                    <a:srgbClr val="204C26"/>
                  </a:solidFill>
                  <a:cs typeface="+mn-ea"/>
                  <a:sym typeface="+mn-lt"/>
                </a:endParaRPr>
              </a:p>
            </p:txBody>
          </p:sp>
        </p:grpSp>
      </p:grpSp>
      <p:grpSp>
        <p:nvGrpSpPr>
          <p:cNvPr id="18" name="Group 40"/>
          <p:cNvGrpSpPr/>
          <p:nvPr/>
        </p:nvGrpSpPr>
        <p:grpSpPr>
          <a:xfrm>
            <a:off x="8947832" y="1645674"/>
            <a:ext cx="474017" cy="474017"/>
            <a:chOff x="8994965" y="2088732"/>
            <a:chExt cx="474017" cy="474017"/>
          </a:xfrm>
          <a:solidFill>
            <a:srgbClr val="204C26"/>
          </a:solidFill>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25400" tIns="25400" rIns="25400" bIns="25400" anchor="ctr"/>
            <a:lstStyle/>
            <a:p>
              <a:pPr lvl="0"/>
              <a:endParaRPr sz="1735">
                <a:cs typeface="+mn-ea"/>
                <a:sym typeface="+mn-lt"/>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endParaRPr sz="1735">
                <a:cs typeface="+mn-ea"/>
                <a:sym typeface="+mn-lt"/>
              </a:endParaRPr>
            </a:p>
          </p:txBody>
        </p:sp>
      </p:grpSp>
      <p:sp>
        <p:nvSpPr>
          <p:cNvPr id="21" name="Text Placeholder 5"/>
          <p:cNvSpPr txBox="1"/>
          <p:nvPr/>
        </p:nvSpPr>
        <p:spPr>
          <a:xfrm>
            <a:off x="1356595" y="2160407"/>
            <a:ext cx="1698820" cy="57788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65" b="1" dirty="0">
                <a:solidFill>
                  <a:schemeClr val="bg1"/>
                </a:solidFill>
                <a:cs typeface="+mn-ea"/>
                <a:sym typeface="+mn-lt"/>
              </a:rPr>
              <a:t>点击输入标题</a:t>
            </a:r>
          </a:p>
        </p:txBody>
      </p:sp>
      <p:sp>
        <p:nvSpPr>
          <p:cNvPr id="22" name="Text Placeholder 6"/>
          <p:cNvSpPr txBox="1"/>
          <p:nvPr/>
        </p:nvSpPr>
        <p:spPr>
          <a:xfrm>
            <a:off x="1210525" y="3565180"/>
            <a:ext cx="2054032" cy="113419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400" dirty="0">
                <a:cs typeface="+mn-ea"/>
                <a:sym typeface="+mn-lt"/>
              </a:rPr>
              <a:t>双击输入替换内容双击输入替换内容双击输入替换内容</a:t>
            </a:r>
            <a:endParaRPr lang="en-US" altLang="zh-CN" sz="1400" dirty="0">
              <a:cs typeface="+mn-ea"/>
              <a:sym typeface="+mn-lt"/>
            </a:endParaRPr>
          </a:p>
        </p:txBody>
      </p:sp>
      <p:sp>
        <p:nvSpPr>
          <p:cNvPr id="23" name="Text Placeholder 5"/>
          <p:cNvSpPr txBox="1"/>
          <p:nvPr/>
        </p:nvSpPr>
        <p:spPr>
          <a:xfrm>
            <a:off x="4029308" y="2160407"/>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点击输入标题</a:t>
            </a:r>
          </a:p>
        </p:txBody>
      </p:sp>
      <p:sp>
        <p:nvSpPr>
          <p:cNvPr id="24" name="Text Placeholder 5"/>
          <p:cNvSpPr txBox="1"/>
          <p:nvPr/>
        </p:nvSpPr>
        <p:spPr>
          <a:xfrm>
            <a:off x="9123968" y="2160407"/>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点击输入标题</a:t>
            </a:r>
          </a:p>
        </p:txBody>
      </p:sp>
      <p:sp>
        <p:nvSpPr>
          <p:cNvPr id="25" name="Text Placeholder 6"/>
          <p:cNvSpPr txBox="1"/>
          <p:nvPr/>
        </p:nvSpPr>
        <p:spPr>
          <a:xfrm>
            <a:off x="3877804" y="3565180"/>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latin typeface="+mn-lt"/>
                <a:ea typeface="+mn-ea"/>
                <a:cs typeface="+mn-ea"/>
                <a:sym typeface="+mn-lt"/>
              </a:rPr>
              <a:t>双击输入替换内容双击输入替换内容双击输入替换内容</a:t>
            </a:r>
            <a:endParaRPr lang="en-US" altLang="zh-CN" sz="1400" dirty="0">
              <a:latin typeface="+mn-lt"/>
              <a:ea typeface="+mn-ea"/>
              <a:cs typeface="+mn-ea"/>
              <a:sym typeface="+mn-lt"/>
            </a:endParaRPr>
          </a:p>
        </p:txBody>
      </p:sp>
      <p:sp>
        <p:nvSpPr>
          <p:cNvPr id="26" name="Text Placeholder 6"/>
          <p:cNvSpPr txBox="1"/>
          <p:nvPr/>
        </p:nvSpPr>
        <p:spPr>
          <a:xfrm>
            <a:off x="6415849" y="3565180"/>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latin typeface="+mn-lt"/>
                <a:ea typeface="+mn-ea"/>
                <a:cs typeface="+mn-ea"/>
                <a:sym typeface="+mn-lt"/>
              </a:rPr>
              <a:t>双击输入替换内容双击输入替换内容双击输入替换内容</a:t>
            </a:r>
            <a:endParaRPr lang="en-US" altLang="zh-CN" sz="1400" dirty="0">
              <a:latin typeface="+mn-lt"/>
              <a:ea typeface="+mn-ea"/>
              <a:cs typeface="+mn-ea"/>
              <a:sym typeface="+mn-lt"/>
            </a:endParaRPr>
          </a:p>
        </p:txBody>
      </p:sp>
      <p:sp>
        <p:nvSpPr>
          <p:cNvPr id="27" name="Text Placeholder 6"/>
          <p:cNvSpPr txBox="1"/>
          <p:nvPr/>
        </p:nvSpPr>
        <p:spPr>
          <a:xfrm>
            <a:off x="8972464" y="3565180"/>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latin typeface="+mn-lt"/>
                <a:ea typeface="+mn-ea"/>
                <a:cs typeface="+mn-ea"/>
                <a:sym typeface="+mn-lt"/>
              </a:rPr>
              <a:t>双击输入替换内容双击输入替换内容双击输入替换内容</a:t>
            </a:r>
            <a:endParaRPr lang="en-US" altLang="zh-CN" sz="1400" dirty="0">
              <a:latin typeface="+mn-lt"/>
              <a:ea typeface="+mn-ea"/>
              <a:cs typeface="+mn-ea"/>
              <a:sym typeface="+mn-lt"/>
            </a:endParaRPr>
          </a:p>
        </p:txBody>
      </p:sp>
      <p:sp>
        <p:nvSpPr>
          <p:cNvPr id="29" name="Text Placeholder 5"/>
          <p:cNvSpPr txBox="1"/>
          <p:nvPr/>
        </p:nvSpPr>
        <p:spPr>
          <a:xfrm>
            <a:off x="6567352" y="2160407"/>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点击输入标题</a:t>
            </a:r>
          </a:p>
        </p:txBody>
      </p:sp>
      <p:sp>
        <p:nvSpPr>
          <p:cNvPr id="30" name="Shape 1475"/>
          <p:cNvSpPr/>
          <p:nvPr/>
        </p:nvSpPr>
        <p:spPr>
          <a:xfrm>
            <a:off x="6403646" y="1645674"/>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12700">
            <a:miter lim="400000"/>
          </a:ln>
        </p:spPr>
        <p:txBody>
          <a:bodyPr lIns="19051" tIns="19051" rIns="19051" bIns="19051" anchor="ctr"/>
          <a:lstStyle/>
          <a:p>
            <a:pPr lvl="0"/>
            <a:endParaRPr sz="1735">
              <a:cs typeface="+mn-ea"/>
              <a:sym typeface="+mn-lt"/>
            </a:endParaRPr>
          </a:p>
        </p:txBody>
      </p:sp>
      <p:sp>
        <p:nvSpPr>
          <p:cNvPr id="32" name="Shape 1480"/>
          <p:cNvSpPr/>
          <p:nvPr/>
        </p:nvSpPr>
        <p:spPr>
          <a:xfrm>
            <a:off x="6547158" y="1768732"/>
            <a:ext cx="186347" cy="186335"/>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endParaRPr sz="173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6"/>
          <p:cNvSpPr/>
          <p:nvPr/>
        </p:nvSpPr>
        <p:spPr bwMode="auto">
          <a:xfrm flipH="1">
            <a:off x="7911992" y="5431881"/>
            <a:ext cx="893635" cy="19225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128" name="Freeform 24"/>
          <p:cNvSpPr/>
          <p:nvPr/>
        </p:nvSpPr>
        <p:spPr>
          <a:xfrm flipH="1">
            <a:off x="7677768" y="5034809"/>
            <a:ext cx="1362084" cy="397072"/>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cs typeface="+mn-ea"/>
              <a:sym typeface="+mn-lt"/>
            </a:endParaRPr>
          </a:p>
        </p:txBody>
      </p:sp>
      <p:sp>
        <p:nvSpPr>
          <p:cNvPr id="129" name="Freeform 25"/>
          <p:cNvSpPr/>
          <p:nvPr/>
        </p:nvSpPr>
        <p:spPr>
          <a:xfrm flipH="1">
            <a:off x="8055005" y="5704280"/>
            <a:ext cx="607608" cy="12970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cs typeface="+mn-ea"/>
              <a:sym typeface="+mn-lt"/>
            </a:endParaRPr>
          </a:p>
        </p:txBody>
      </p:sp>
      <p:sp>
        <p:nvSpPr>
          <p:cNvPr id="130" name="Freeform 5"/>
          <p:cNvSpPr/>
          <p:nvPr/>
        </p:nvSpPr>
        <p:spPr bwMode="auto">
          <a:xfrm>
            <a:off x="8249507" y="4267595"/>
            <a:ext cx="177753" cy="525327"/>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31" name="Freeform 6"/>
          <p:cNvSpPr/>
          <p:nvPr/>
        </p:nvSpPr>
        <p:spPr bwMode="auto">
          <a:xfrm>
            <a:off x="8300289" y="4173954"/>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32" name="Freeform 7"/>
          <p:cNvSpPr/>
          <p:nvPr/>
        </p:nvSpPr>
        <p:spPr bwMode="auto">
          <a:xfrm>
            <a:off x="8284420" y="4232676"/>
            <a:ext cx="152360" cy="1476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33" name="Freeform 8"/>
          <p:cNvSpPr/>
          <p:nvPr/>
        </p:nvSpPr>
        <p:spPr bwMode="auto">
          <a:xfrm>
            <a:off x="8273309" y="4773875"/>
            <a:ext cx="46027" cy="7618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34" name="Freeform 9"/>
          <p:cNvSpPr/>
          <p:nvPr/>
        </p:nvSpPr>
        <p:spPr bwMode="auto">
          <a:xfrm>
            <a:off x="8433610" y="4266007"/>
            <a:ext cx="176167" cy="525327"/>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35" name="Freeform 10"/>
          <p:cNvSpPr/>
          <p:nvPr/>
        </p:nvSpPr>
        <p:spPr bwMode="auto">
          <a:xfrm>
            <a:off x="8482805" y="4169193"/>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36" name="Freeform 11"/>
          <p:cNvSpPr/>
          <p:nvPr/>
        </p:nvSpPr>
        <p:spPr bwMode="auto">
          <a:xfrm>
            <a:off x="8468521" y="4231091"/>
            <a:ext cx="152360" cy="146012"/>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37" name="Freeform 12"/>
          <p:cNvSpPr/>
          <p:nvPr/>
        </p:nvSpPr>
        <p:spPr bwMode="auto">
          <a:xfrm>
            <a:off x="8457412" y="4769112"/>
            <a:ext cx="46027" cy="7618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38" name="Freeform 13"/>
          <p:cNvSpPr/>
          <p:nvPr/>
        </p:nvSpPr>
        <p:spPr bwMode="auto">
          <a:xfrm>
            <a:off x="8593902" y="4269180"/>
            <a:ext cx="41264" cy="266631"/>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grpSp>
        <p:nvGrpSpPr>
          <p:cNvPr id="139" name="Group 123"/>
          <p:cNvGrpSpPr/>
          <p:nvPr/>
        </p:nvGrpSpPr>
        <p:grpSpPr>
          <a:xfrm>
            <a:off x="7359151" y="4146578"/>
            <a:ext cx="817351" cy="620552"/>
            <a:chOff x="7170738" y="4168775"/>
            <a:chExt cx="817563" cy="620713"/>
          </a:xfrm>
          <a:solidFill>
            <a:srgbClr val="204C26"/>
          </a:solidFill>
        </p:grpSpPr>
        <p:sp>
          <p:nvSpPr>
            <p:cNvPr id="140"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41"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42"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43"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44"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45"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grpSp>
      <p:sp>
        <p:nvSpPr>
          <p:cNvPr id="146" name="Freeform 20"/>
          <p:cNvSpPr>
            <a:spLocks noEditPoints="1"/>
          </p:cNvSpPr>
          <p:nvPr/>
        </p:nvSpPr>
        <p:spPr bwMode="auto">
          <a:xfrm>
            <a:off x="6694161" y="2028214"/>
            <a:ext cx="477713" cy="503107"/>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47" name="Oval 21"/>
          <p:cNvSpPr>
            <a:spLocks noChangeArrowheads="1"/>
          </p:cNvSpPr>
          <p:nvPr/>
        </p:nvSpPr>
        <p:spPr bwMode="auto">
          <a:xfrm>
            <a:off x="9742953" y="1910769"/>
            <a:ext cx="141251" cy="141251"/>
          </a:xfrm>
          <a:prstGeom prst="ellipse">
            <a:avLst/>
          </a:pr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48" name="Freeform 22"/>
          <p:cNvSpPr/>
          <p:nvPr/>
        </p:nvSpPr>
        <p:spPr bwMode="auto">
          <a:xfrm>
            <a:off x="9793738" y="2015517"/>
            <a:ext cx="222192" cy="463429"/>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49" name="Freeform 23"/>
          <p:cNvSpPr/>
          <p:nvPr/>
        </p:nvSpPr>
        <p:spPr bwMode="auto">
          <a:xfrm>
            <a:off x="9598531" y="2015518"/>
            <a:ext cx="238063" cy="45708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0" name="Freeform 24"/>
          <p:cNvSpPr/>
          <p:nvPr/>
        </p:nvSpPr>
        <p:spPr bwMode="auto">
          <a:xfrm>
            <a:off x="9806439" y="1859982"/>
            <a:ext cx="25393" cy="7935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51" name="Freeform 25"/>
          <p:cNvSpPr>
            <a:spLocks noEditPoints="1"/>
          </p:cNvSpPr>
          <p:nvPr/>
        </p:nvSpPr>
        <p:spPr bwMode="auto">
          <a:xfrm>
            <a:off x="8670084" y="1518761"/>
            <a:ext cx="225367" cy="60944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2" name="Freeform 26"/>
          <p:cNvSpPr>
            <a:spLocks noEditPoints="1"/>
          </p:cNvSpPr>
          <p:nvPr/>
        </p:nvSpPr>
        <p:spPr bwMode="auto">
          <a:xfrm>
            <a:off x="8476457" y="1710796"/>
            <a:ext cx="611029" cy="223780"/>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3" name="Freeform 27"/>
          <p:cNvSpPr>
            <a:spLocks noEditPoints="1"/>
          </p:cNvSpPr>
          <p:nvPr/>
        </p:nvSpPr>
        <p:spPr bwMode="auto">
          <a:xfrm>
            <a:off x="8522483" y="1572722"/>
            <a:ext cx="518977" cy="49834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4" name="Freeform 28"/>
          <p:cNvSpPr>
            <a:spLocks noEditPoints="1"/>
          </p:cNvSpPr>
          <p:nvPr/>
        </p:nvSpPr>
        <p:spPr bwMode="auto">
          <a:xfrm>
            <a:off x="8522483" y="1572722"/>
            <a:ext cx="518977" cy="49834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5" name="Oval 29"/>
          <p:cNvSpPr>
            <a:spLocks noChangeArrowheads="1"/>
          </p:cNvSpPr>
          <p:nvPr/>
        </p:nvSpPr>
        <p:spPr bwMode="auto">
          <a:xfrm>
            <a:off x="8736743" y="1775868"/>
            <a:ext cx="93639" cy="9363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56" name="Freeform 30"/>
          <p:cNvSpPr>
            <a:spLocks noEditPoints="1"/>
          </p:cNvSpPr>
          <p:nvPr/>
        </p:nvSpPr>
        <p:spPr bwMode="auto">
          <a:xfrm>
            <a:off x="9455692" y="1345767"/>
            <a:ext cx="257108" cy="487236"/>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7" name="Rectangle 31"/>
          <p:cNvSpPr>
            <a:spLocks noChangeArrowheads="1"/>
          </p:cNvSpPr>
          <p:nvPr/>
        </p:nvSpPr>
        <p:spPr bwMode="auto">
          <a:xfrm>
            <a:off x="9327139" y="1344180"/>
            <a:ext cx="65071" cy="474540"/>
          </a:xfrm>
          <a:prstGeom prst="rect">
            <a:avLst/>
          </a:pr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58" name="Freeform 32"/>
          <p:cNvSpPr>
            <a:spLocks noEditPoints="1"/>
          </p:cNvSpPr>
          <p:nvPr/>
        </p:nvSpPr>
        <p:spPr bwMode="auto">
          <a:xfrm>
            <a:off x="7219485" y="3734332"/>
            <a:ext cx="561829" cy="411056"/>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grpSp>
        <p:nvGrpSpPr>
          <p:cNvPr id="159" name="Group 127"/>
          <p:cNvGrpSpPr/>
          <p:nvPr/>
        </p:nvGrpSpPr>
        <p:grpSpPr>
          <a:xfrm>
            <a:off x="8798636" y="4145386"/>
            <a:ext cx="507869" cy="653880"/>
            <a:chOff x="8610600" y="4127500"/>
            <a:chExt cx="508001" cy="654050"/>
          </a:xfrm>
          <a:solidFill>
            <a:srgbClr val="204C26"/>
          </a:solidFill>
        </p:grpSpPr>
        <p:sp>
          <p:nvSpPr>
            <p:cNvPr id="160"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1"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2"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3"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4"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5"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6"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67"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grpSp>
      <p:sp>
        <p:nvSpPr>
          <p:cNvPr id="168" name="Freeform 41"/>
          <p:cNvSpPr>
            <a:spLocks noEditPoints="1"/>
          </p:cNvSpPr>
          <p:nvPr/>
        </p:nvSpPr>
        <p:spPr bwMode="auto">
          <a:xfrm>
            <a:off x="9219217" y="3485160"/>
            <a:ext cx="428513" cy="39042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69" name="Freeform 42"/>
          <p:cNvSpPr/>
          <p:nvPr/>
        </p:nvSpPr>
        <p:spPr bwMode="auto">
          <a:xfrm>
            <a:off x="9330310" y="3845426"/>
            <a:ext cx="92051" cy="198387"/>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70" name="Freeform 43"/>
          <p:cNvSpPr/>
          <p:nvPr/>
        </p:nvSpPr>
        <p:spPr bwMode="auto">
          <a:xfrm>
            <a:off x="9292220" y="3905737"/>
            <a:ext cx="130141" cy="268219"/>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71" name="Freeform 44"/>
          <p:cNvSpPr/>
          <p:nvPr/>
        </p:nvSpPr>
        <p:spPr bwMode="auto">
          <a:xfrm>
            <a:off x="8103492" y="901383"/>
            <a:ext cx="523739" cy="47930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172" name="Freeform 45"/>
          <p:cNvSpPr>
            <a:spLocks noEditPoints="1"/>
          </p:cNvSpPr>
          <p:nvPr/>
        </p:nvSpPr>
        <p:spPr bwMode="auto">
          <a:xfrm>
            <a:off x="7947961" y="3561340"/>
            <a:ext cx="638009" cy="528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73" name="Freeform 46"/>
          <p:cNvSpPr>
            <a:spLocks noEditPoints="1"/>
          </p:cNvSpPr>
          <p:nvPr/>
        </p:nvSpPr>
        <p:spPr bwMode="auto">
          <a:xfrm>
            <a:off x="9076379" y="2509101"/>
            <a:ext cx="818937" cy="955427"/>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174" name="Freeform 47"/>
          <p:cNvSpPr>
            <a:spLocks noEditPoints="1"/>
          </p:cNvSpPr>
          <p:nvPr/>
        </p:nvSpPr>
        <p:spPr bwMode="auto">
          <a:xfrm>
            <a:off x="9696930" y="2788428"/>
            <a:ext cx="353921" cy="6951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175" name="Freeform 48"/>
          <p:cNvSpPr>
            <a:spLocks noEditPoints="1"/>
          </p:cNvSpPr>
          <p:nvPr/>
        </p:nvSpPr>
        <p:spPr bwMode="auto">
          <a:xfrm>
            <a:off x="8462176" y="2877307"/>
            <a:ext cx="579287" cy="579287"/>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76" name="Freeform 49"/>
          <p:cNvSpPr/>
          <p:nvPr/>
        </p:nvSpPr>
        <p:spPr bwMode="auto">
          <a:xfrm>
            <a:off x="8568513" y="3061406"/>
            <a:ext cx="288849" cy="15236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grpSp>
        <p:nvGrpSpPr>
          <p:cNvPr id="177" name="Group 126"/>
          <p:cNvGrpSpPr/>
          <p:nvPr/>
        </p:nvGrpSpPr>
        <p:grpSpPr>
          <a:xfrm>
            <a:off x="8693888" y="3623234"/>
            <a:ext cx="453907" cy="431688"/>
            <a:chOff x="8505825" y="3605213"/>
            <a:chExt cx="454025" cy="431800"/>
          </a:xfrm>
          <a:solidFill>
            <a:srgbClr val="39682A"/>
          </a:solidFill>
        </p:grpSpPr>
        <p:sp>
          <p:nvSpPr>
            <p:cNvPr id="178"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179"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grpSp>
      <p:sp>
        <p:nvSpPr>
          <p:cNvPr id="180" name="Freeform 52"/>
          <p:cNvSpPr/>
          <p:nvPr/>
        </p:nvSpPr>
        <p:spPr bwMode="auto">
          <a:xfrm>
            <a:off x="7294081" y="1053742"/>
            <a:ext cx="679273" cy="552307"/>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81" name="Freeform 53"/>
          <p:cNvSpPr/>
          <p:nvPr/>
        </p:nvSpPr>
        <p:spPr bwMode="auto">
          <a:xfrm>
            <a:off x="7809884" y="1023588"/>
            <a:ext cx="187276" cy="25710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82" name="Freeform 54"/>
          <p:cNvSpPr/>
          <p:nvPr/>
        </p:nvSpPr>
        <p:spPr bwMode="auto">
          <a:xfrm>
            <a:off x="7382954" y="1199755"/>
            <a:ext cx="514216" cy="336463"/>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83" name="Freeform 55"/>
          <p:cNvSpPr>
            <a:spLocks noEditPoints="1"/>
          </p:cNvSpPr>
          <p:nvPr/>
        </p:nvSpPr>
        <p:spPr bwMode="auto">
          <a:xfrm>
            <a:off x="6963965" y="1494952"/>
            <a:ext cx="296785" cy="520564"/>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184" name="Freeform 56"/>
          <p:cNvSpPr>
            <a:spLocks noEditPoints="1"/>
          </p:cNvSpPr>
          <p:nvPr/>
        </p:nvSpPr>
        <p:spPr bwMode="auto">
          <a:xfrm>
            <a:off x="6694158" y="2585281"/>
            <a:ext cx="555480" cy="60468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85" name="Freeform 57"/>
          <p:cNvSpPr>
            <a:spLocks noEditPoints="1"/>
          </p:cNvSpPr>
          <p:nvPr/>
        </p:nvSpPr>
        <p:spPr bwMode="auto">
          <a:xfrm>
            <a:off x="8743091" y="1022002"/>
            <a:ext cx="528500" cy="518977"/>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86" name="Freeform 58"/>
          <p:cNvSpPr>
            <a:spLocks noEditPoints="1"/>
          </p:cNvSpPr>
          <p:nvPr/>
        </p:nvSpPr>
        <p:spPr bwMode="auto">
          <a:xfrm>
            <a:off x="6876166" y="3187060"/>
            <a:ext cx="514216" cy="520564"/>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187" name="Rectangle 59"/>
          <p:cNvSpPr>
            <a:spLocks noChangeArrowheads="1"/>
          </p:cNvSpPr>
          <p:nvPr/>
        </p:nvSpPr>
        <p:spPr bwMode="auto">
          <a:xfrm>
            <a:off x="8871644" y="2693204"/>
            <a:ext cx="626900"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88" name="Rectangle 60"/>
          <p:cNvSpPr>
            <a:spLocks noChangeArrowheads="1"/>
          </p:cNvSpPr>
          <p:nvPr/>
        </p:nvSpPr>
        <p:spPr bwMode="auto">
          <a:xfrm>
            <a:off x="8897038" y="2629720"/>
            <a:ext cx="576113"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89" name="Rectangle 61"/>
          <p:cNvSpPr>
            <a:spLocks noChangeArrowheads="1"/>
          </p:cNvSpPr>
          <p:nvPr/>
        </p:nvSpPr>
        <p:spPr bwMode="auto">
          <a:xfrm>
            <a:off x="9123991" y="2564649"/>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90" name="Rectangle 62"/>
          <p:cNvSpPr>
            <a:spLocks noChangeArrowheads="1"/>
          </p:cNvSpPr>
          <p:nvPr/>
        </p:nvSpPr>
        <p:spPr bwMode="auto">
          <a:xfrm>
            <a:off x="9146208" y="2331348"/>
            <a:ext cx="77768" cy="253933"/>
          </a:xfrm>
          <a:prstGeom prst="rect">
            <a:avLst/>
          </a:pr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91" name="Rectangle 63"/>
          <p:cNvSpPr>
            <a:spLocks noChangeArrowheads="1"/>
          </p:cNvSpPr>
          <p:nvPr/>
        </p:nvSpPr>
        <p:spPr bwMode="auto">
          <a:xfrm>
            <a:off x="9123991" y="2318652"/>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92" name="Rectangle 64"/>
          <p:cNvSpPr>
            <a:spLocks noChangeArrowheads="1"/>
          </p:cNvSpPr>
          <p:nvPr/>
        </p:nvSpPr>
        <p:spPr bwMode="auto">
          <a:xfrm>
            <a:off x="9309677" y="2564649"/>
            <a:ext cx="119032"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93" name="Rectangle 65"/>
          <p:cNvSpPr>
            <a:spLocks noChangeArrowheads="1"/>
          </p:cNvSpPr>
          <p:nvPr/>
        </p:nvSpPr>
        <p:spPr bwMode="auto">
          <a:xfrm>
            <a:off x="9330311" y="2331348"/>
            <a:ext cx="76180" cy="253933"/>
          </a:xfrm>
          <a:prstGeom prst="rect">
            <a:avLst/>
          </a:pr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94" name="Rectangle 66"/>
          <p:cNvSpPr>
            <a:spLocks noChangeArrowheads="1"/>
          </p:cNvSpPr>
          <p:nvPr/>
        </p:nvSpPr>
        <p:spPr bwMode="auto">
          <a:xfrm>
            <a:off x="9309677" y="2318652"/>
            <a:ext cx="119032"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95" name="Rectangle 67"/>
          <p:cNvSpPr>
            <a:spLocks noChangeArrowheads="1"/>
          </p:cNvSpPr>
          <p:nvPr/>
        </p:nvSpPr>
        <p:spPr bwMode="auto">
          <a:xfrm>
            <a:off x="8941476" y="2564649"/>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96" name="Rectangle 68"/>
          <p:cNvSpPr>
            <a:spLocks noChangeArrowheads="1"/>
          </p:cNvSpPr>
          <p:nvPr/>
        </p:nvSpPr>
        <p:spPr bwMode="auto">
          <a:xfrm>
            <a:off x="8962106" y="2331348"/>
            <a:ext cx="79355" cy="253933"/>
          </a:xfrm>
          <a:prstGeom prst="rect">
            <a:avLst/>
          </a:pr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97" name="Rectangle 69"/>
          <p:cNvSpPr>
            <a:spLocks noChangeArrowheads="1"/>
          </p:cNvSpPr>
          <p:nvPr/>
        </p:nvSpPr>
        <p:spPr bwMode="auto">
          <a:xfrm>
            <a:off x="8941476" y="2318652"/>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50">
              <a:cs typeface="+mn-ea"/>
              <a:sym typeface="+mn-lt"/>
            </a:endParaRPr>
          </a:p>
        </p:txBody>
      </p:sp>
      <p:sp>
        <p:nvSpPr>
          <p:cNvPr id="198" name="Rectangle 70"/>
          <p:cNvSpPr>
            <a:spLocks noChangeArrowheads="1"/>
          </p:cNvSpPr>
          <p:nvPr/>
        </p:nvSpPr>
        <p:spPr bwMode="auto">
          <a:xfrm>
            <a:off x="8897038" y="2248820"/>
            <a:ext cx="576113" cy="31741"/>
          </a:xfrm>
          <a:prstGeom prst="rect">
            <a:avLst/>
          </a:pr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199" name="Freeform 71"/>
          <p:cNvSpPr/>
          <p:nvPr/>
        </p:nvSpPr>
        <p:spPr bwMode="auto">
          <a:xfrm>
            <a:off x="8897038" y="2064718"/>
            <a:ext cx="576113" cy="184103"/>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00" name="Freeform 72"/>
          <p:cNvSpPr>
            <a:spLocks noEditPoints="1"/>
          </p:cNvSpPr>
          <p:nvPr/>
        </p:nvSpPr>
        <p:spPr bwMode="auto">
          <a:xfrm>
            <a:off x="7313126" y="2231360"/>
            <a:ext cx="799892" cy="522152"/>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01" name="Freeform 73"/>
          <p:cNvSpPr>
            <a:spLocks noEditPoints="1"/>
          </p:cNvSpPr>
          <p:nvPr/>
        </p:nvSpPr>
        <p:spPr bwMode="auto">
          <a:xfrm>
            <a:off x="9077966" y="2804300"/>
            <a:ext cx="187276" cy="326940"/>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02" name="Freeform 74"/>
          <p:cNvSpPr>
            <a:spLocks noEditPoints="1"/>
          </p:cNvSpPr>
          <p:nvPr/>
        </p:nvSpPr>
        <p:spPr bwMode="auto">
          <a:xfrm>
            <a:off x="7443266" y="1683818"/>
            <a:ext cx="376140" cy="46025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203" name="Freeform 75"/>
          <p:cNvSpPr>
            <a:spLocks noEditPoints="1"/>
          </p:cNvSpPr>
          <p:nvPr/>
        </p:nvSpPr>
        <p:spPr bwMode="auto">
          <a:xfrm>
            <a:off x="8166979" y="2167878"/>
            <a:ext cx="569764" cy="57135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204" name="Freeform 76"/>
          <p:cNvSpPr>
            <a:spLocks noEditPoints="1"/>
          </p:cNvSpPr>
          <p:nvPr/>
        </p:nvSpPr>
        <p:spPr bwMode="auto">
          <a:xfrm>
            <a:off x="7598797" y="2904287"/>
            <a:ext cx="642771" cy="487236"/>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204C26"/>
          </a:solidFill>
          <a:ln>
            <a:noFill/>
          </a:ln>
        </p:spPr>
        <p:txBody>
          <a:bodyPr vert="horz" wrap="square" lIns="91416" tIns="45708" rIns="91416" bIns="45708" numCol="1" anchor="t" anchorCtr="0" compatLnSpc="1"/>
          <a:lstStyle/>
          <a:p>
            <a:endParaRPr lang="id-ID" sz="1350">
              <a:cs typeface="+mn-ea"/>
              <a:sym typeface="+mn-lt"/>
            </a:endParaRPr>
          </a:p>
        </p:txBody>
      </p:sp>
      <p:sp>
        <p:nvSpPr>
          <p:cNvPr id="205" name="Freeform 77"/>
          <p:cNvSpPr/>
          <p:nvPr/>
        </p:nvSpPr>
        <p:spPr bwMode="auto">
          <a:xfrm>
            <a:off x="7879717" y="2190096"/>
            <a:ext cx="214257" cy="160296"/>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06" name="Freeform 78"/>
          <p:cNvSpPr/>
          <p:nvPr/>
        </p:nvSpPr>
        <p:spPr bwMode="auto">
          <a:xfrm>
            <a:off x="7974937" y="2148833"/>
            <a:ext cx="58723" cy="7300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07" name="Freeform 79"/>
          <p:cNvSpPr>
            <a:spLocks noEditPoints="1"/>
          </p:cNvSpPr>
          <p:nvPr/>
        </p:nvSpPr>
        <p:spPr bwMode="auto">
          <a:xfrm>
            <a:off x="7641652" y="3485158"/>
            <a:ext cx="225367" cy="31265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08" name="Freeform 80"/>
          <p:cNvSpPr>
            <a:spLocks noEditPoints="1"/>
          </p:cNvSpPr>
          <p:nvPr/>
        </p:nvSpPr>
        <p:spPr bwMode="auto">
          <a:xfrm>
            <a:off x="9373161" y="1882202"/>
            <a:ext cx="282501" cy="30948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09" name="Freeform 81"/>
          <p:cNvSpPr>
            <a:spLocks noEditPoints="1"/>
          </p:cNvSpPr>
          <p:nvPr/>
        </p:nvSpPr>
        <p:spPr bwMode="auto">
          <a:xfrm>
            <a:off x="7960656" y="1466385"/>
            <a:ext cx="426927" cy="61420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10" name="Freeform 82"/>
          <p:cNvSpPr>
            <a:spLocks noEditPoints="1"/>
          </p:cNvSpPr>
          <p:nvPr/>
        </p:nvSpPr>
        <p:spPr bwMode="auto">
          <a:xfrm>
            <a:off x="7808296" y="1379094"/>
            <a:ext cx="245999" cy="21743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11" name="Freeform 83"/>
          <p:cNvSpPr/>
          <p:nvPr/>
        </p:nvSpPr>
        <p:spPr bwMode="auto">
          <a:xfrm>
            <a:off x="7738465" y="1509237"/>
            <a:ext cx="107921" cy="68245"/>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12" name="Freeform 84"/>
          <p:cNvSpPr/>
          <p:nvPr/>
        </p:nvSpPr>
        <p:spPr bwMode="auto">
          <a:xfrm>
            <a:off x="7670220" y="1518760"/>
            <a:ext cx="146012" cy="88877"/>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13" name="Freeform 85"/>
          <p:cNvSpPr>
            <a:spLocks noEditPoints="1"/>
          </p:cNvSpPr>
          <p:nvPr/>
        </p:nvSpPr>
        <p:spPr bwMode="auto">
          <a:xfrm>
            <a:off x="7586104" y="2677332"/>
            <a:ext cx="445972" cy="158709"/>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14" name="Freeform 86"/>
          <p:cNvSpPr/>
          <p:nvPr/>
        </p:nvSpPr>
        <p:spPr bwMode="auto">
          <a:xfrm>
            <a:off x="9433474" y="3086802"/>
            <a:ext cx="245999" cy="31583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15" name="Freeform 87"/>
          <p:cNvSpPr/>
          <p:nvPr/>
        </p:nvSpPr>
        <p:spPr bwMode="auto">
          <a:xfrm>
            <a:off x="9573134" y="3075690"/>
            <a:ext cx="119032" cy="82528"/>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16" name="Freeform 88"/>
          <p:cNvSpPr/>
          <p:nvPr/>
        </p:nvSpPr>
        <p:spPr bwMode="auto">
          <a:xfrm>
            <a:off x="9481086" y="3140763"/>
            <a:ext cx="163471" cy="22695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17" name="Freeform 89"/>
          <p:cNvSpPr>
            <a:spLocks noEditPoints="1"/>
          </p:cNvSpPr>
          <p:nvPr/>
        </p:nvSpPr>
        <p:spPr bwMode="auto">
          <a:xfrm>
            <a:off x="9100181" y="1848874"/>
            <a:ext cx="222192" cy="161883"/>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18" name="Freeform 90"/>
          <p:cNvSpPr/>
          <p:nvPr/>
        </p:nvSpPr>
        <p:spPr bwMode="auto">
          <a:xfrm>
            <a:off x="7248055" y="2909048"/>
            <a:ext cx="206321" cy="266631"/>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19" name="Freeform 91"/>
          <p:cNvSpPr/>
          <p:nvPr/>
        </p:nvSpPr>
        <p:spPr bwMode="auto">
          <a:xfrm>
            <a:off x="7235356" y="2899524"/>
            <a:ext cx="101573" cy="69832"/>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20" name="Freeform 92"/>
          <p:cNvSpPr/>
          <p:nvPr/>
        </p:nvSpPr>
        <p:spPr bwMode="auto">
          <a:xfrm>
            <a:off x="7276620" y="2956659"/>
            <a:ext cx="139664" cy="1920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21" name="Freeform 93"/>
          <p:cNvSpPr>
            <a:spLocks noEditPoints="1"/>
          </p:cNvSpPr>
          <p:nvPr/>
        </p:nvSpPr>
        <p:spPr bwMode="auto">
          <a:xfrm>
            <a:off x="8608189" y="4559618"/>
            <a:ext cx="219017" cy="239651"/>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22" name="Freeform 94"/>
          <p:cNvSpPr/>
          <p:nvPr/>
        </p:nvSpPr>
        <p:spPr bwMode="auto">
          <a:xfrm>
            <a:off x="8343144" y="2980465"/>
            <a:ext cx="63484" cy="6030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23" name="Freeform 95"/>
          <p:cNvSpPr/>
          <p:nvPr/>
        </p:nvSpPr>
        <p:spPr bwMode="auto">
          <a:xfrm>
            <a:off x="8328857" y="2797952"/>
            <a:ext cx="58723" cy="1967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24" name="Freeform 96"/>
          <p:cNvSpPr/>
          <p:nvPr/>
        </p:nvSpPr>
        <p:spPr bwMode="auto">
          <a:xfrm>
            <a:off x="8370126" y="2829693"/>
            <a:ext cx="126967" cy="169819"/>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39682A"/>
          </a:solidFill>
          <a:ln>
            <a:noFill/>
          </a:ln>
        </p:spPr>
        <p:txBody>
          <a:bodyPr vert="horz" wrap="square" lIns="91416" tIns="45708" rIns="91416" bIns="45708" numCol="1" anchor="t" anchorCtr="0" compatLnSpc="1"/>
          <a:lstStyle/>
          <a:p>
            <a:endParaRPr lang="id-ID" sz="1350">
              <a:cs typeface="+mn-ea"/>
              <a:sym typeface="+mn-lt"/>
            </a:endParaRPr>
          </a:p>
        </p:txBody>
      </p:sp>
      <p:sp>
        <p:nvSpPr>
          <p:cNvPr id="225" name="Freeform 97"/>
          <p:cNvSpPr/>
          <p:nvPr/>
        </p:nvSpPr>
        <p:spPr bwMode="auto">
          <a:xfrm>
            <a:off x="8359016" y="3026492"/>
            <a:ext cx="15871" cy="31741"/>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26" name="Freeform 98"/>
          <p:cNvSpPr>
            <a:spLocks noEditPoints="1"/>
          </p:cNvSpPr>
          <p:nvPr/>
        </p:nvSpPr>
        <p:spPr bwMode="auto">
          <a:xfrm>
            <a:off x="8308227" y="1418772"/>
            <a:ext cx="220605" cy="236476"/>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27" name="燕尾形 226"/>
          <p:cNvSpPr/>
          <p:nvPr/>
        </p:nvSpPr>
        <p:spPr>
          <a:xfrm rot="5400000">
            <a:off x="2240014" y="1909230"/>
            <a:ext cx="359947" cy="575915"/>
          </a:xfrm>
          <a:prstGeom prst="chevron">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cxnSp>
        <p:nvCxnSpPr>
          <p:cNvPr id="228" name="直接连接符 227"/>
          <p:cNvCxnSpPr/>
          <p:nvPr/>
        </p:nvCxnSpPr>
        <p:spPr>
          <a:xfrm>
            <a:off x="2419990" y="2485144"/>
            <a:ext cx="3635457" cy="0"/>
          </a:xfrm>
          <a:prstGeom prst="line">
            <a:avLst/>
          </a:prstGeom>
          <a:ln w="12700">
            <a:solidFill>
              <a:srgbClr val="204C2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9" name="矩形 228"/>
          <p:cNvSpPr/>
          <p:nvPr/>
        </p:nvSpPr>
        <p:spPr>
          <a:xfrm>
            <a:off x="2756900" y="1389296"/>
            <a:ext cx="1313113" cy="430855"/>
          </a:xfrm>
          <a:prstGeom prst="rect">
            <a:avLst/>
          </a:prstGeom>
        </p:spPr>
        <p:txBody>
          <a:bodyPr wrap="none" lIns="91407" tIns="45704" rIns="91407" bIns="45704">
            <a:spAutoFit/>
          </a:bodyPr>
          <a:lstStyle/>
          <a:p>
            <a:r>
              <a:rPr lang="zh-CN" altLang="en-US" sz="2200" b="1" dirty="0">
                <a:solidFill>
                  <a:srgbClr val="204C26"/>
                </a:solidFill>
                <a:cs typeface="+mn-ea"/>
                <a:sym typeface="+mn-lt"/>
              </a:rPr>
              <a:t>添加标题</a:t>
            </a:r>
            <a:endParaRPr lang="en-US" altLang="zh-CN" sz="2200" b="1" dirty="0">
              <a:solidFill>
                <a:srgbClr val="204C26"/>
              </a:solidFill>
              <a:cs typeface="+mn-ea"/>
              <a:sym typeface="+mn-lt"/>
            </a:endParaRPr>
          </a:p>
        </p:txBody>
      </p:sp>
      <p:sp>
        <p:nvSpPr>
          <p:cNvPr id="230" name="矩形 47"/>
          <p:cNvSpPr>
            <a:spLocks noChangeArrowheads="1"/>
          </p:cNvSpPr>
          <p:nvPr/>
        </p:nvSpPr>
        <p:spPr bwMode="auto">
          <a:xfrm>
            <a:off x="2743942" y="1803924"/>
            <a:ext cx="3311505" cy="32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zh-CN" altLang="en-US" sz="1400" dirty="0">
                <a:latin typeface="+mn-lt"/>
                <a:ea typeface="+mn-ea"/>
                <a:cs typeface="+mn-ea"/>
                <a:sym typeface="+mn-lt"/>
              </a:rPr>
              <a:t>双击输入替换内容双击输入替换内容</a:t>
            </a:r>
            <a:endParaRPr lang="en-US" altLang="zh-CN" sz="1400" dirty="0">
              <a:latin typeface="+mn-lt"/>
              <a:ea typeface="+mn-ea"/>
              <a:cs typeface="+mn-ea"/>
              <a:sym typeface="+mn-lt"/>
            </a:endParaRPr>
          </a:p>
        </p:txBody>
      </p:sp>
      <p:sp>
        <p:nvSpPr>
          <p:cNvPr id="231" name="燕尾形 230"/>
          <p:cNvSpPr/>
          <p:nvPr/>
        </p:nvSpPr>
        <p:spPr>
          <a:xfrm rot="5400000">
            <a:off x="2240014" y="3277026"/>
            <a:ext cx="359947" cy="575915"/>
          </a:xfrm>
          <a:prstGeom prst="chevron">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cxnSp>
        <p:nvCxnSpPr>
          <p:cNvPr id="232" name="直接连接符 231"/>
          <p:cNvCxnSpPr/>
          <p:nvPr/>
        </p:nvCxnSpPr>
        <p:spPr>
          <a:xfrm>
            <a:off x="2419990" y="3852940"/>
            <a:ext cx="3635457" cy="0"/>
          </a:xfrm>
          <a:prstGeom prst="line">
            <a:avLst/>
          </a:prstGeom>
          <a:ln w="12700">
            <a:solidFill>
              <a:srgbClr val="204C2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3" name="矩形 232"/>
          <p:cNvSpPr/>
          <p:nvPr/>
        </p:nvSpPr>
        <p:spPr>
          <a:xfrm>
            <a:off x="2756900" y="2757092"/>
            <a:ext cx="1313113" cy="430855"/>
          </a:xfrm>
          <a:prstGeom prst="rect">
            <a:avLst/>
          </a:prstGeom>
        </p:spPr>
        <p:txBody>
          <a:bodyPr wrap="none" lIns="91407" tIns="45704" rIns="91407" bIns="45704">
            <a:spAutoFit/>
          </a:bodyPr>
          <a:lstStyle/>
          <a:p>
            <a:r>
              <a:rPr lang="zh-CN" altLang="en-US" sz="2200" b="1" dirty="0">
                <a:solidFill>
                  <a:srgbClr val="204C26"/>
                </a:solidFill>
                <a:cs typeface="+mn-ea"/>
                <a:sym typeface="+mn-lt"/>
              </a:rPr>
              <a:t>添加标题</a:t>
            </a:r>
            <a:endParaRPr lang="en-US" altLang="zh-CN" sz="2200" b="1" dirty="0">
              <a:solidFill>
                <a:srgbClr val="204C26"/>
              </a:solidFill>
              <a:cs typeface="+mn-ea"/>
              <a:sym typeface="+mn-lt"/>
            </a:endParaRPr>
          </a:p>
        </p:txBody>
      </p:sp>
      <p:sp>
        <p:nvSpPr>
          <p:cNvPr id="234" name="矩形 47"/>
          <p:cNvSpPr>
            <a:spLocks noChangeArrowheads="1"/>
          </p:cNvSpPr>
          <p:nvPr/>
        </p:nvSpPr>
        <p:spPr bwMode="auto">
          <a:xfrm>
            <a:off x="2743942" y="3171720"/>
            <a:ext cx="3311505" cy="32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zh-CN" altLang="en-US" sz="1400" dirty="0">
                <a:latin typeface="+mn-lt"/>
                <a:ea typeface="+mn-ea"/>
                <a:cs typeface="+mn-ea"/>
                <a:sym typeface="+mn-lt"/>
              </a:rPr>
              <a:t>双击输入替换内容双击输入替换内容</a:t>
            </a:r>
            <a:endParaRPr lang="en-US" altLang="zh-CN" sz="1400" dirty="0">
              <a:latin typeface="+mn-lt"/>
              <a:ea typeface="+mn-ea"/>
              <a:cs typeface="+mn-ea"/>
              <a:sym typeface="+mn-lt"/>
            </a:endParaRPr>
          </a:p>
        </p:txBody>
      </p:sp>
      <p:sp>
        <p:nvSpPr>
          <p:cNvPr id="235" name="燕尾形 234"/>
          <p:cNvSpPr/>
          <p:nvPr/>
        </p:nvSpPr>
        <p:spPr>
          <a:xfrm rot="5400000">
            <a:off x="2240014" y="4716810"/>
            <a:ext cx="359947" cy="575915"/>
          </a:xfrm>
          <a:prstGeom prst="chevron">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cxnSp>
        <p:nvCxnSpPr>
          <p:cNvPr id="236" name="直接连接符 235"/>
          <p:cNvCxnSpPr/>
          <p:nvPr/>
        </p:nvCxnSpPr>
        <p:spPr>
          <a:xfrm>
            <a:off x="2419990" y="5292725"/>
            <a:ext cx="3635457" cy="0"/>
          </a:xfrm>
          <a:prstGeom prst="line">
            <a:avLst/>
          </a:prstGeom>
          <a:ln w="12700">
            <a:solidFill>
              <a:srgbClr val="204C2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7" name="矩形 236"/>
          <p:cNvSpPr/>
          <p:nvPr/>
        </p:nvSpPr>
        <p:spPr>
          <a:xfrm>
            <a:off x="2756900" y="4196876"/>
            <a:ext cx="1313113" cy="430855"/>
          </a:xfrm>
          <a:prstGeom prst="rect">
            <a:avLst/>
          </a:prstGeom>
        </p:spPr>
        <p:txBody>
          <a:bodyPr wrap="none" lIns="91407" tIns="45704" rIns="91407" bIns="45704">
            <a:spAutoFit/>
          </a:bodyPr>
          <a:lstStyle/>
          <a:p>
            <a:r>
              <a:rPr lang="zh-CN" altLang="en-US" sz="2200" b="1" dirty="0">
                <a:solidFill>
                  <a:srgbClr val="204C26"/>
                </a:solidFill>
                <a:cs typeface="+mn-ea"/>
                <a:sym typeface="+mn-lt"/>
              </a:rPr>
              <a:t>添加标题</a:t>
            </a:r>
            <a:endParaRPr lang="en-US" altLang="zh-CN" sz="2200" b="1" dirty="0">
              <a:solidFill>
                <a:srgbClr val="204C26"/>
              </a:solidFill>
              <a:cs typeface="+mn-ea"/>
              <a:sym typeface="+mn-lt"/>
            </a:endParaRPr>
          </a:p>
        </p:txBody>
      </p:sp>
      <p:sp>
        <p:nvSpPr>
          <p:cNvPr id="238" name="矩形 47"/>
          <p:cNvSpPr>
            <a:spLocks noChangeArrowheads="1"/>
          </p:cNvSpPr>
          <p:nvPr/>
        </p:nvSpPr>
        <p:spPr bwMode="auto">
          <a:xfrm>
            <a:off x="2743942" y="4611505"/>
            <a:ext cx="3311505" cy="32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zh-CN" altLang="en-US" sz="1400" dirty="0">
                <a:latin typeface="+mn-lt"/>
                <a:ea typeface="+mn-ea"/>
                <a:cs typeface="+mn-ea"/>
                <a:sym typeface="+mn-lt"/>
              </a:rPr>
              <a:t>双击输入替换内容双击输入替换内容</a:t>
            </a:r>
            <a:endParaRPr lang="en-US" altLang="zh-CN" sz="14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500" fill="hold"/>
                                        <p:tgtEl>
                                          <p:spTgt spid="127"/>
                                        </p:tgtEl>
                                        <p:attrNameLst>
                                          <p:attrName>ppt_x</p:attrName>
                                        </p:attrNameLst>
                                      </p:cBhvr>
                                      <p:tavLst>
                                        <p:tav tm="0">
                                          <p:val>
                                            <p:strVal val="#ppt_x"/>
                                          </p:val>
                                        </p:tav>
                                        <p:tav tm="100000">
                                          <p:val>
                                            <p:strVal val="#ppt_x"/>
                                          </p:val>
                                        </p:tav>
                                      </p:tavLst>
                                    </p:anim>
                                    <p:anim calcmode="lin" valueType="num">
                                      <p:cBhvr additive="base">
                                        <p:cTn id="13" dur="500" fill="hold"/>
                                        <p:tgtEl>
                                          <p:spTgt spid="1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fill="hold"/>
                                        <p:tgtEl>
                                          <p:spTgt spid="128"/>
                                        </p:tgtEl>
                                        <p:attrNameLst>
                                          <p:attrName>ppt_x</p:attrName>
                                        </p:attrNameLst>
                                      </p:cBhvr>
                                      <p:tavLst>
                                        <p:tav tm="0">
                                          <p:val>
                                            <p:strVal val="#ppt_x"/>
                                          </p:val>
                                        </p:tav>
                                        <p:tav tm="100000">
                                          <p:val>
                                            <p:strVal val="#ppt_x"/>
                                          </p:val>
                                        </p:tav>
                                      </p:tavLst>
                                    </p:anim>
                                    <p:anim calcmode="lin" valueType="num">
                                      <p:cBhvr additive="base">
                                        <p:cTn id="18" dur="500" fill="hold"/>
                                        <p:tgtEl>
                                          <p:spTgt spid="1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1+#ppt_w/2"/>
                                          </p:val>
                                        </p:tav>
                                        <p:tav tm="100000">
                                          <p:val>
                                            <p:strVal val="#ppt_x"/>
                                          </p:val>
                                        </p:tav>
                                      </p:tavLst>
                                    </p:anim>
                                    <p:anim calcmode="lin" valueType="num">
                                      <p:cBhvr additive="base">
                                        <p:cTn id="23" dur="500" fill="hold"/>
                                        <p:tgtEl>
                                          <p:spTgt spid="130"/>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 calcmode="lin" valueType="num">
                                      <p:cBhvr additive="base">
                                        <p:cTn id="26" dur="500" fill="hold"/>
                                        <p:tgtEl>
                                          <p:spTgt spid="131"/>
                                        </p:tgtEl>
                                        <p:attrNameLst>
                                          <p:attrName>ppt_x</p:attrName>
                                        </p:attrNameLst>
                                      </p:cBhvr>
                                      <p:tavLst>
                                        <p:tav tm="0">
                                          <p:val>
                                            <p:strVal val="#ppt_x"/>
                                          </p:val>
                                        </p:tav>
                                        <p:tav tm="100000">
                                          <p:val>
                                            <p:strVal val="#ppt_x"/>
                                          </p:val>
                                        </p:tav>
                                      </p:tavLst>
                                    </p:anim>
                                    <p:anim calcmode="lin" valueType="num">
                                      <p:cBhvr additive="base">
                                        <p:cTn id="27" dur="500" fill="hold"/>
                                        <p:tgtEl>
                                          <p:spTgt spid="13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 calcmode="lin" valueType="num">
                                      <p:cBhvr additive="base">
                                        <p:cTn id="34" dur="500" fill="hold"/>
                                        <p:tgtEl>
                                          <p:spTgt spid="133"/>
                                        </p:tgtEl>
                                        <p:attrNameLst>
                                          <p:attrName>ppt_x</p:attrName>
                                        </p:attrNameLst>
                                      </p:cBhvr>
                                      <p:tavLst>
                                        <p:tav tm="0">
                                          <p:val>
                                            <p:strVal val="#ppt_x"/>
                                          </p:val>
                                        </p:tav>
                                        <p:tav tm="100000">
                                          <p:val>
                                            <p:strVal val="#ppt_x"/>
                                          </p:val>
                                        </p:tav>
                                      </p:tavLst>
                                    </p:anim>
                                    <p:anim calcmode="lin" valueType="num">
                                      <p:cBhvr additive="base">
                                        <p:cTn id="35" dur="500" fill="hold"/>
                                        <p:tgtEl>
                                          <p:spTgt spid="133"/>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34"/>
                                        </p:tgtEl>
                                        <p:attrNameLst>
                                          <p:attrName>style.visibility</p:attrName>
                                        </p:attrNameLst>
                                      </p:cBhvr>
                                      <p:to>
                                        <p:strVal val="visible"/>
                                      </p:to>
                                    </p:set>
                                    <p:anim calcmode="lin" valueType="num">
                                      <p:cBhvr additive="base">
                                        <p:cTn id="38" dur="500" fill="hold"/>
                                        <p:tgtEl>
                                          <p:spTgt spid="134"/>
                                        </p:tgtEl>
                                        <p:attrNameLst>
                                          <p:attrName>ppt_x</p:attrName>
                                        </p:attrNameLst>
                                      </p:cBhvr>
                                      <p:tavLst>
                                        <p:tav tm="0">
                                          <p:val>
                                            <p:strVal val="1+#ppt_w/2"/>
                                          </p:val>
                                        </p:tav>
                                        <p:tav tm="100000">
                                          <p:val>
                                            <p:strVal val="#ppt_x"/>
                                          </p:val>
                                        </p:tav>
                                      </p:tavLst>
                                    </p:anim>
                                    <p:anim calcmode="lin" valueType="num">
                                      <p:cBhvr additive="base">
                                        <p:cTn id="39" dur="500" fill="hold"/>
                                        <p:tgtEl>
                                          <p:spTgt spid="13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additive="base">
                                        <p:cTn id="42" dur="500" fill="hold"/>
                                        <p:tgtEl>
                                          <p:spTgt spid="135"/>
                                        </p:tgtEl>
                                        <p:attrNameLst>
                                          <p:attrName>ppt_x</p:attrName>
                                        </p:attrNameLst>
                                      </p:cBhvr>
                                      <p:tavLst>
                                        <p:tav tm="0">
                                          <p:val>
                                            <p:strVal val="#ppt_x"/>
                                          </p:val>
                                        </p:tav>
                                        <p:tav tm="100000">
                                          <p:val>
                                            <p:strVal val="#ppt_x"/>
                                          </p:val>
                                        </p:tav>
                                      </p:tavLst>
                                    </p:anim>
                                    <p:anim calcmode="lin" valueType="num">
                                      <p:cBhvr additive="base">
                                        <p:cTn id="43" dur="500" fill="hold"/>
                                        <p:tgtEl>
                                          <p:spTgt spid="1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anim calcmode="lin" valueType="num">
                                      <p:cBhvr additive="base">
                                        <p:cTn id="46" dur="500" fill="hold"/>
                                        <p:tgtEl>
                                          <p:spTgt spid="136"/>
                                        </p:tgtEl>
                                        <p:attrNameLst>
                                          <p:attrName>ppt_x</p:attrName>
                                        </p:attrNameLst>
                                      </p:cBhvr>
                                      <p:tavLst>
                                        <p:tav tm="0">
                                          <p:val>
                                            <p:strVal val="#ppt_x"/>
                                          </p:val>
                                        </p:tav>
                                        <p:tav tm="100000">
                                          <p:val>
                                            <p:strVal val="#ppt_x"/>
                                          </p:val>
                                        </p:tav>
                                      </p:tavLst>
                                    </p:anim>
                                    <p:anim calcmode="lin" valueType="num">
                                      <p:cBhvr additive="base">
                                        <p:cTn id="47" dur="500" fill="hold"/>
                                        <p:tgtEl>
                                          <p:spTgt spid="13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7"/>
                                        </p:tgtEl>
                                        <p:attrNameLst>
                                          <p:attrName>style.visibility</p:attrName>
                                        </p:attrNameLst>
                                      </p:cBhvr>
                                      <p:to>
                                        <p:strVal val="visible"/>
                                      </p:to>
                                    </p:set>
                                    <p:anim calcmode="lin" valueType="num">
                                      <p:cBhvr additive="base">
                                        <p:cTn id="50" dur="500" fill="hold"/>
                                        <p:tgtEl>
                                          <p:spTgt spid="137"/>
                                        </p:tgtEl>
                                        <p:attrNameLst>
                                          <p:attrName>ppt_x</p:attrName>
                                        </p:attrNameLst>
                                      </p:cBhvr>
                                      <p:tavLst>
                                        <p:tav tm="0">
                                          <p:val>
                                            <p:strVal val="#ppt_x"/>
                                          </p:val>
                                        </p:tav>
                                        <p:tav tm="100000">
                                          <p:val>
                                            <p:strVal val="#ppt_x"/>
                                          </p:val>
                                        </p:tav>
                                      </p:tavLst>
                                    </p:anim>
                                    <p:anim calcmode="lin" valueType="num">
                                      <p:cBhvr additive="base">
                                        <p:cTn id="51" dur="500" fill="hold"/>
                                        <p:tgtEl>
                                          <p:spTgt spid="13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38"/>
                                        </p:tgtEl>
                                        <p:attrNameLst>
                                          <p:attrName>style.visibility</p:attrName>
                                        </p:attrNameLst>
                                      </p:cBhvr>
                                      <p:to>
                                        <p:strVal val="visible"/>
                                      </p:to>
                                    </p:set>
                                    <p:anim calcmode="lin" valueType="num">
                                      <p:cBhvr additive="base">
                                        <p:cTn id="54" dur="500" fill="hold"/>
                                        <p:tgtEl>
                                          <p:spTgt spid="138"/>
                                        </p:tgtEl>
                                        <p:attrNameLst>
                                          <p:attrName>ppt_x</p:attrName>
                                        </p:attrNameLst>
                                      </p:cBhvr>
                                      <p:tavLst>
                                        <p:tav tm="0">
                                          <p:val>
                                            <p:strVal val="#ppt_x"/>
                                          </p:val>
                                        </p:tav>
                                        <p:tav tm="100000">
                                          <p:val>
                                            <p:strVal val="#ppt_x"/>
                                          </p:val>
                                        </p:tav>
                                      </p:tavLst>
                                    </p:anim>
                                    <p:anim calcmode="lin" valueType="num">
                                      <p:cBhvr additive="base">
                                        <p:cTn id="55" dur="500" fill="hold"/>
                                        <p:tgtEl>
                                          <p:spTgt spid="138"/>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39"/>
                                        </p:tgtEl>
                                        <p:attrNameLst>
                                          <p:attrName>style.visibility</p:attrName>
                                        </p:attrNameLst>
                                      </p:cBhvr>
                                      <p:to>
                                        <p:strVal val="visible"/>
                                      </p:to>
                                    </p:set>
                                    <p:anim calcmode="lin" valueType="num">
                                      <p:cBhvr additive="base">
                                        <p:cTn id="58" dur="500" fill="hold"/>
                                        <p:tgtEl>
                                          <p:spTgt spid="139"/>
                                        </p:tgtEl>
                                        <p:attrNameLst>
                                          <p:attrName>ppt_x</p:attrName>
                                        </p:attrNameLst>
                                      </p:cBhvr>
                                      <p:tavLst>
                                        <p:tav tm="0">
                                          <p:val>
                                            <p:strVal val="1+#ppt_w/2"/>
                                          </p:val>
                                        </p:tav>
                                        <p:tav tm="100000">
                                          <p:val>
                                            <p:strVal val="#ppt_x"/>
                                          </p:val>
                                        </p:tav>
                                      </p:tavLst>
                                    </p:anim>
                                    <p:anim calcmode="lin" valueType="num">
                                      <p:cBhvr additive="base">
                                        <p:cTn id="59" dur="500" fill="hold"/>
                                        <p:tgtEl>
                                          <p:spTgt spid="139"/>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additive="base">
                                        <p:cTn id="62" dur="500" fill="hold"/>
                                        <p:tgtEl>
                                          <p:spTgt spid="146"/>
                                        </p:tgtEl>
                                        <p:attrNameLst>
                                          <p:attrName>ppt_x</p:attrName>
                                        </p:attrNameLst>
                                      </p:cBhvr>
                                      <p:tavLst>
                                        <p:tav tm="0">
                                          <p:val>
                                            <p:strVal val="1+#ppt_w/2"/>
                                          </p:val>
                                        </p:tav>
                                        <p:tav tm="100000">
                                          <p:val>
                                            <p:strVal val="#ppt_x"/>
                                          </p:val>
                                        </p:tav>
                                      </p:tavLst>
                                    </p:anim>
                                    <p:anim calcmode="lin" valueType="num">
                                      <p:cBhvr additive="base">
                                        <p:cTn id="63" dur="500" fill="hold"/>
                                        <p:tgtEl>
                                          <p:spTgt spid="14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additive="base">
                                        <p:cTn id="66" dur="500" fill="hold"/>
                                        <p:tgtEl>
                                          <p:spTgt spid="147"/>
                                        </p:tgtEl>
                                        <p:attrNameLst>
                                          <p:attrName>ppt_x</p:attrName>
                                        </p:attrNameLst>
                                      </p:cBhvr>
                                      <p:tavLst>
                                        <p:tav tm="0">
                                          <p:val>
                                            <p:strVal val="#ppt_x"/>
                                          </p:val>
                                        </p:tav>
                                        <p:tav tm="100000">
                                          <p:val>
                                            <p:strVal val="#ppt_x"/>
                                          </p:val>
                                        </p:tav>
                                      </p:tavLst>
                                    </p:anim>
                                    <p:anim calcmode="lin" valueType="num">
                                      <p:cBhvr additive="base">
                                        <p:cTn id="67" dur="500" fill="hold"/>
                                        <p:tgtEl>
                                          <p:spTgt spid="14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additive="base">
                                        <p:cTn id="70" dur="500" fill="hold"/>
                                        <p:tgtEl>
                                          <p:spTgt spid="148"/>
                                        </p:tgtEl>
                                        <p:attrNameLst>
                                          <p:attrName>ppt_x</p:attrName>
                                        </p:attrNameLst>
                                      </p:cBhvr>
                                      <p:tavLst>
                                        <p:tav tm="0">
                                          <p:val>
                                            <p:strVal val="#ppt_x"/>
                                          </p:val>
                                        </p:tav>
                                        <p:tav tm="100000">
                                          <p:val>
                                            <p:strVal val="#ppt_x"/>
                                          </p:val>
                                        </p:tav>
                                      </p:tavLst>
                                    </p:anim>
                                    <p:anim calcmode="lin" valueType="num">
                                      <p:cBhvr additive="base">
                                        <p:cTn id="71" dur="500" fill="hold"/>
                                        <p:tgtEl>
                                          <p:spTgt spid="14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 calcmode="lin" valueType="num">
                                      <p:cBhvr additive="base">
                                        <p:cTn id="74" dur="500" fill="hold"/>
                                        <p:tgtEl>
                                          <p:spTgt spid="149"/>
                                        </p:tgtEl>
                                        <p:attrNameLst>
                                          <p:attrName>ppt_x</p:attrName>
                                        </p:attrNameLst>
                                      </p:cBhvr>
                                      <p:tavLst>
                                        <p:tav tm="0">
                                          <p:val>
                                            <p:strVal val="#ppt_x"/>
                                          </p:val>
                                        </p:tav>
                                        <p:tav tm="100000">
                                          <p:val>
                                            <p:strVal val="#ppt_x"/>
                                          </p:val>
                                        </p:tav>
                                      </p:tavLst>
                                    </p:anim>
                                    <p:anim calcmode="lin" valueType="num">
                                      <p:cBhvr additive="base">
                                        <p:cTn id="75" dur="500" fill="hold"/>
                                        <p:tgtEl>
                                          <p:spTgt spid="14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50"/>
                                        </p:tgtEl>
                                        <p:attrNameLst>
                                          <p:attrName>style.visibility</p:attrName>
                                        </p:attrNameLst>
                                      </p:cBhvr>
                                      <p:to>
                                        <p:strVal val="visible"/>
                                      </p:to>
                                    </p:set>
                                    <p:anim calcmode="lin" valueType="num">
                                      <p:cBhvr additive="base">
                                        <p:cTn id="78" dur="500" fill="hold"/>
                                        <p:tgtEl>
                                          <p:spTgt spid="150"/>
                                        </p:tgtEl>
                                        <p:attrNameLst>
                                          <p:attrName>ppt_x</p:attrName>
                                        </p:attrNameLst>
                                      </p:cBhvr>
                                      <p:tavLst>
                                        <p:tav tm="0">
                                          <p:val>
                                            <p:strVal val="#ppt_x"/>
                                          </p:val>
                                        </p:tav>
                                        <p:tav tm="100000">
                                          <p:val>
                                            <p:strVal val="#ppt_x"/>
                                          </p:val>
                                        </p:tav>
                                      </p:tavLst>
                                    </p:anim>
                                    <p:anim calcmode="lin" valueType="num">
                                      <p:cBhvr additive="base">
                                        <p:cTn id="79" dur="500" fill="hold"/>
                                        <p:tgtEl>
                                          <p:spTgt spid="15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51"/>
                                        </p:tgtEl>
                                        <p:attrNameLst>
                                          <p:attrName>style.visibility</p:attrName>
                                        </p:attrNameLst>
                                      </p:cBhvr>
                                      <p:to>
                                        <p:strVal val="visible"/>
                                      </p:to>
                                    </p:set>
                                    <p:anim calcmode="lin" valueType="num">
                                      <p:cBhvr additive="base">
                                        <p:cTn id="82" dur="500" fill="hold"/>
                                        <p:tgtEl>
                                          <p:spTgt spid="151"/>
                                        </p:tgtEl>
                                        <p:attrNameLst>
                                          <p:attrName>ppt_x</p:attrName>
                                        </p:attrNameLst>
                                      </p:cBhvr>
                                      <p:tavLst>
                                        <p:tav tm="0">
                                          <p:val>
                                            <p:strVal val="#ppt_x"/>
                                          </p:val>
                                        </p:tav>
                                        <p:tav tm="100000">
                                          <p:val>
                                            <p:strVal val="#ppt_x"/>
                                          </p:val>
                                        </p:tav>
                                      </p:tavLst>
                                    </p:anim>
                                    <p:anim calcmode="lin" valueType="num">
                                      <p:cBhvr additive="base">
                                        <p:cTn id="83" dur="500" fill="hold"/>
                                        <p:tgtEl>
                                          <p:spTgt spid="15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52"/>
                                        </p:tgtEl>
                                        <p:attrNameLst>
                                          <p:attrName>style.visibility</p:attrName>
                                        </p:attrNameLst>
                                      </p:cBhvr>
                                      <p:to>
                                        <p:strVal val="visible"/>
                                      </p:to>
                                    </p:set>
                                    <p:anim calcmode="lin" valueType="num">
                                      <p:cBhvr additive="base">
                                        <p:cTn id="86" dur="500" fill="hold"/>
                                        <p:tgtEl>
                                          <p:spTgt spid="152"/>
                                        </p:tgtEl>
                                        <p:attrNameLst>
                                          <p:attrName>ppt_x</p:attrName>
                                        </p:attrNameLst>
                                      </p:cBhvr>
                                      <p:tavLst>
                                        <p:tav tm="0">
                                          <p:val>
                                            <p:strVal val="#ppt_x"/>
                                          </p:val>
                                        </p:tav>
                                        <p:tav tm="100000">
                                          <p:val>
                                            <p:strVal val="#ppt_x"/>
                                          </p:val>
                                        </p:tav>
                                      </p:tavLst>
                                    </p:anim>
                                    <p:anim calcmode="lin" valueType="num">
                                      <p:cBhvr additive="base">
                                        <p:cTn id="87" dur="500" fill="hold"/>
                                        <p:tgtEl>
                                          <p:spTgt spid="15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53"/>
                                        </p:tgtEl>
                                        <p:attrNameLst>
                                          <p:attrName>style.visibility</p:attrName>
                                        </p:attrNameLst>
                                      </p:cBhvr>
                                      <p:to>
                                        <p:strVal val="visible"/>
                                      </p:to>
                                    </p:set>
                                    <p:anim calcmode="lin" valueType="num">
                                      <p:cBhvr additive="base">
                                        <p:cTn id="90" dur="500" fill="hold"/>
                                        <p:tgtEl>
                                          <p:spTgt spid="153"/>
                                        </p:tgtEl>
                                        <p:attrNameLst>
                                          <p:attrName>ppt_x</p:attrName>
                                        </p:attrNameLst>
                                      </p:cBhvr>
                                      <p:tavLst>
                                        <p:tav tm="0">
                                          <p:val>
                                            <p:strVal val="#ppt_x"/>
                                          </p:val>
                                        </p:tav>
                                        <p:tav tm="100000">
                                          <p:val>
                                            <p:strVal val="#ppt_x"/>
                                          </p:val>
                                        </p:tav>
                                      </p:tavLst>
                                    </p:anim>
                                    <p:anim calcmode="lin" valueType="num">
                                      <p:cBhvr additive="base">
                                        <p:cTn id="91" dur="500" fill="hold"/>
                                        <p:tgtEl>
                                          <p:spTgt spid="153"/>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154"/>
                                        </p:tgtEl>
                                        <p:attrNameLst>
                                          <p:attrName>style.visibility</p:attrName>
                                        </p:attrNameLst>
                                      </p:cBhvr>
                                      <p:to>
                                        <p:strVal val="visible"/>
                                      </p:to>
                                    </p:set>
                                    <p:anim calcmode="lin" valueType="num">
                                      <p:cBhvr additive="base">
                                        <p:cTn id="94" dur="500" fill="hold"/>
                                        <p:tgtEl>
                                          <p:spTgt spid="154"/>
                                        </p:tgtEl>
                                        <p:attrNameLst>
                                          <p:attrName>ppt_x</p:attrName>
                                        </p:attrNameLst>
                                      </p:cBhvr>
                                      <p:tavLst>
                                        <p:tav tm="0">
                                          <p:val>
                                            <p:strVal val="#ppt_x"/>
                                          </p:val>
                                        </p:tav>
                                        <p:tav tm="100000">
                                          <p:val>
                                            <p:strVal val="#ppt_x"/>
                                          </p:val>
                                        </p:tav>
                                      </p:tavLst>
                                    </p:anim>
                                    <p:anim calcmode="lin" valueType="num">
                                      <p:cBhvr additive="base">
                                        <p:cTn id="95" dur="500" fill="hold"/>
                                        <p:tgtEl>
                                          <p:spTgt spid="154"/>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55"/>
                                        </p:tgtEl>
                                        <p:attrNameLst>
                                          <p:attrName>style.visibility</p:attrName>
                                        </p:attrNameLst>
                                      </p:cBhvr>
                                      <p:to>
                                        <p:strVal val="visible"/>
                                      </p:to>
                                    </p:set>
                                    <p:anim calcmode="lin" valueType="num">
                                      <p:cBhvr additive="base">
                                        <p:cTn id="98" dur="500" fill="hold"/>
                                        <p:tgtEl>
                                          <p:spTgt spid="155"/>
                                        </p:tgtEl>
                                        <p:attrNameLst>
                                          <p:attrName>ppt_x</p:attrName>
                                        </p:attrNameLst>
                                      </p:cBhvr>
                                      <p:tavLst>
                                        <p:tav tm="0">
                                          <p:val>
                                            <p:strVal val="#ppt_x"/>
                                          </p:val>
                                        </p:tav>
                                        <p:tav tm="100000">
                                          <p:val>
                                            <p:strVal val="#ppt_x"/>
                                          </p:val>
                                        </p:tav>
                                      </p:tavLst>
                                    </p:anim>
                                    <p:anim calcmode="lin" valueType="num">
                                      <p:cBhvr additive="base">
                                        <p:cTn id="99" dur="500" fill="hold"/>
                                        <p:tgtEl>
                                          <p:spTgt spid="155"/>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156"/>
                                        </p:tgtEl>
                                        <p:attrNameLst>
                                          <p:attrName>style.visibility</p:attrName>
                                        </p:attrNameLst>
                                      </p:cBhvr>
                                      <p:to>
                                        <p:strVal val="visible"/>
                                      </p:to>
                                    </p:set>
                                    <p:anim calcmode="lin" valueType="num">
                                      <p:cBhvr additive="base">
                                        <p:cTn id="102" dur="500" fill="hold"/>
                                        <p:tgtEl>
                                          <p:spTgt spid="156"/>
                                        </p:tgtEl>
                                        <p:attrNameLst>
                                          <p:attrName>ppt_x</p:attrName>
                                        </p:attrNameLst>
                                      </p:cBhvr>
                                      <p:tavLst>
                                        <p:tav tm="0">
                                          <p:val>
                                            <p:strVal val="0-#ppt_w/2"/>
                                          </p:val>
                                        </p:tav>
                                        <p:tav tm="100000">
                                          <p:val>
                                            <p:strVal val="#ppt_x"/>
                                          </p:val>
                                        </p:tav>
                                      </p:tavLst>
                                    </p:anim>
                                    <p:anim calcmode="lin" valueType="num">
                                      <p:cBhvr additive="base">
                                        <p:cTn id="103" dur="500" fill="hold"/>
                                        <p:tgtEl>
                                          <p:spTgt spid="156"/>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57"/>
                                        </p:tgtEl>
                                        <p:attrNameLst>
                                          <p:attrName>style.visibility</p:attrName>
                                        </p:attrNameLst>
                                      </p:cBhvr>
                                      <p:to>
                                        <p:strVal val="visible"/>
                                      </p:to>
                                    </p:set>
                                    <p:anim calcmode="lin" valueType="num">
                                      <p:cBhvr additive="base">
                                        <p:cTn id="106" dur="500" fill="hold"/>
                                        <p:tgtEl>
                                          <p:spTgt spid="157"/>
                                        </p:tgtEl>
                                        <p:attrNameLst>
                                          <p:attrName>ppt_x</p:attrName>
                                        </p:attrNameLst>
                                      </p:cBhvr>
                                      <p:tavLst>
                                        <p:tav tm="0">
                                          <p:val>
                                            <p:strVal val="#ppt_x"/>
                                          </p:val>
                                        </p:tav>
                                        <p:tav tm="100000">
                                          <p:val>
                                            <p:strVal val="#ppt_x"/>
                                          </p:val>
                                        </p:tav>
                                      </p:tavLst>
                                    </p:anim>
                                    <p:anim calcmode="lin" valueType="num">
                                      <p:cBhvr additive="base">
                                        <p:cTn id="107" dur="500" fill="hold"/>
                                        <p:tgtEl>
                                          <p:spTgt spid="157"/>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158"/>
                                        </p:tgtEl>
                                        <p:attrNameLst>
                                          <p:attrName>style.visibility</p:attrName>
                                        </p:attrNameLst>
                                      </p:cBhvr>
                                      <p:to>
                                        <p:strVal val="visible"/>
                                      </p:to>
                                    </p:set>
                                    <p:anim calcmode="lin" valueType="num">
                                      <p:cBhvr additive="base">
                                        <p:cTn id="110" dur="500" fill="hold"/>
                                        <p:tgtEl>
                                          <p:spTgt spid="158"/>
                                        </p:tgtEl>
                                        <p:attrNameLst>
                                          <p:attrName>ppt_x</p:attrName>
                                        </p:attrNameLst>
                                      </p:cBhvr>
                                      <p:tavLst>
                                        <p:tav tm="0">
                                          <p:val>
                                            <p:strVal val="0-#ppt_w/2"/>
                                          </p:val>
                                        </p:tav>
                                        <p:tav tm="100000">
                                          <p:val>
                                            <p:strVal val="#ppt_x"/>
                                          </p:val>
                                        </p:tav>
                                      </p:tavLst>
                                    </p:anim>
                                    <p:anim calcmode="lin" valueType="num">
                                      <p:cBhvr additive="base">
                                        <p:cTn id="111" dur="500" fill="hold"/>
                                        <p:tgtEl>
                                          <p:spTgt spid="158"/>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159"/>
                                        </p:tgtEl>
                                        <p:attrNameLst>
                                          <p:attrName>style.visibility</p:attrName>
                                        </p:attrNameLst>
                                      </p:cBhvr>
                                      <p:to>
                                        <p:strVal val="visible"/>
                                      </p:to>
                                    </p:set>
                                    <p:anim calcmode="lin" valueType="num">
                                      <p:cBhvr additive="base">
                                        <p:cTn id="114" dur="500" fill="hold"/>
                                        <p:tgtEl>
                                          <p:spTgt spid="159"/>
                                        </p:tgtEl>
                                        <p:attrNameLst>
                                          <p:attrName>ppt_x</p:attrName>
                                        </p:attrNameLst>
                                      </p:cBhvr>
                                      <p:tavLst>
                                        <p:tav tm="0">
                                          <p:val>
                                            <p:strVal val="0-#ppt_w/2"/>
                                          </p:val>
                                        </p:tav>
                                        <p:tav tm="100000">
                                          <p:val>
                                            <p:strVal val="#ppt_x"/>
                                          </p:val>
                                        </p:tav>
                                      </p:tavLst>
                                    </p:anim>
                                    <p:anim calcmode="lin" valueType="num">
                                      <p:cBhvr additive="base">
                                        <p:cTn id="115" dur="500" fill="hold"/>
                                        <p:tgtEl>
                                          <p:spTgt spid="159"/>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68"/>
                                        </p:tgtEl>
                                        <p:attrNameLst>
                                          <p:attrName>style.visibility</p:attrName>
                                        </p:attrNameLst>
                                      </p:cBhvr>
                                      <p:to>
                                        <p:strVal val="visible"/>
                                      </p:to>
                                    </p:set>
                                    <p:anim calcmode="lin" valueType="num">
                                      <p:cBhvr additive="base">
                                        <p:cTn id="118" dur="500" fill="hold"/>
                                        <p:tgtEl>
                                          <p:spTgt spid="168"/>
                                        </p:tgtEl>
                                        <p:attrNameLst>
                                          <p:attrName>ppt_x</p:attrName>
                                        </p:attrNameLst>
                                      </p:cBhvr>
                                      <p:tavLst>
                                        <p:tav tm="0">
                                          <p:val>
                                            <p:strVal val="#ppt_x"/>
                                          </p:val>
                                        </p:tav>
                                        <p:tav tm="100000">
                                          <p:val>
                                            <p:strVal val="#ppt_x"/>
                                          </p:val>
                                        </p:tav>
                                      </p:tavLst>
                                    </p:anim>
                                    <p:anim calcmode="lin" valueType="num">
                                      <p:cBhvr additive="base">
                                        <p:cTn id="119" dur="500" fill="hold"/>
                                        <p:tgtEl>
                                          <p:spTgt spid="16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69"/>
                                        </p:tgtEl>
                                        <p:attrNameLst>
                                          <p:attrName>style.visibility</p:attrName>
                                        </p:attrNameLst>
                                      </p:cBhvr>
                                      <p:to>
                                        <p:strVal val="visible"/>
                                      </p:to>
                                    </p:set>
                                    <p:anim calcmode="lin" valueType="num">
                                      <p:cBhvr additive="base">
                                        <p:cTn id="122" dur="500" fill="hold"/>
                                        <p:tgtEl>
                                          <p:spTgt spid="169"/>
                                        </p:tgtEl>
                                        <p:attrNameLst>
                                          <p:attrName>ppt_x</p:attrName>
                                        </p:attrNameLst>
                                      </p:cBhvr>
                                      <p:tavLst>
                                        <p:tav tm="0">
                                          <p:val>
                                            <p:strVal val="#ppt_x"/>
                                          </p:val>
                                        </p:tav>
                                        <p:tav tm="100000">
                                          <p:val>
                                            <p:strVal val="#ppt_x"/>
                                          </p:val>
                                        </p:tav>
                                      </p:tavLst>
                                    </p:anim>
                                    <p:anim calcmode="lin" valueType="num">
                                      <p:cBhvr additive="base">
                                        <p:cTn id="123" dur="500" fill="hold"/>
                                        <p:tgtEl>
                                          <p:spTgt spid="16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70"/>
                                        </p:tgtEl>
                                        <p:attrNameLst>
                                          <p:attrName>style.visibility</p:attrName>
                                        </p:attrNameLst>
                                      </p:cBhvr>
                                      <p:to>
                                        <p:strVal val="visible"/>
                                      </p:to>
                                    </p:set>
                                    <p:anim calcmode="lin" valueType="num">
                                      <p:cBhvr additive="base">
                                        <p:cTn id="126" dur="500" fill="hold"/>
                                        <p:tgtEl>
                                          <p:spTgt spid="170"/>
                                        </p:tgtEl>
                                        <p:attrNameLst>
                                          <p:attrName>ppt_x</p:attrName>
                                        </p:attrNameLst>
                                      </p:cBhvr>
                                      <p:tavLst>
                                        <p:tav tm="0">
                                          <p:val>
                                            <p:strVal val="#ppt_x"/>
                                          </p:val>
                                        </p:tav>
                                        <p:tav tm="100000">
                                          <p:val>
                                            <p:strVal val="#ppt_x"/>
                                          </p:val>
                                        </p:tav>
                                      </p:tavLst>
                                    </p:anim>
                                    <p:anim calcmode="lin" valueType="num">
                                      <p:cBhvr additive="base">
                                        <p:cTn id="127" dur="500" fill="hold"/>
                                        <p:tgtEl>
                                          <p:spTgt spid="170"/>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171"/>
                                        </p:tgtEl>
                                        <p:attrNameLst>
                                          <p:attrName>style.visibility</p:attrName>
                                        </p:attrNameLst>
                                      </p:cBhvr>
                                      <p:to>
                                        <p:strVal val="visible"/>
                                      </p:to>
                                    </p:set>
                                    <p:anim calcmode="lin" valueType="num">
                                      <p:cBhvr additive="base">
                                        <p:cTn id="130" dur="500" fill="hold"/>
                                        <p:tgtEl>
                                          <p:spTgt spid="171"/>
                                        </p:tgtEl>
                                        <p:attrNameLst>
                                          <p:attrName>ppt_x</p:attrName>
                                        </p:attrNameLst>
                                      </p:cBhvr>
                                      <p:tavLst>
                                        <p:tav tm="0">
                                          <p:val>
                                            <p:strVal val="0-#ppt_w/2"/>
                                          </p:val>
                                        </p:tav>
                                        <p:tav tm="100000">
                                          <p:val>
                                            <p:strVal val="#ppt_x"/>
                                          </p:val>
                                        </p:tav>
                                      </p:tavLst>
                                    </p:anim>
                                    <p:anim calcmode="lin" valueType="num">
                                      <p:cBhvr additive="base">
                                        <p:cTn id="131" dur="500" fill="hold"/>
                                        <p:tgtEl>
                                          <p:spTgt spid="17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72"/>
                                        </p:tgtEl>
                                        <p:attrNameLst>
                                          <p:attrName>style.visibility</p:attrName>
                                        </p:attrNameLst>
                                      </p:cBhvr>
                                      <p:to>
                                        <p:strVal val="visible"/>
                                      </p:to>
                                    </p:set>
                                    <p:anim calcmode="lin" valueType="num">
                                      <p:cBhvr additive="base">
                                        <p:cTn id="134" dur="500" fill="hold"/>
                                        <p:tgtEl>
                                          <p:spTgt spid="172"/>
                                        </p:tgtEl>
                                        <p:attrNameLst>
                                          <p:attrName>ppt_x</p:attrName>
                                        </p:attrNameLst>
                                      </p:cBhvr>
                                      <p:tavLst>
                                        <p:tav tm="0">
                                          <p:val>
                                            <p:strVal val="#ppt_x"/>
                                          </p:val>
                                        </p:tav>
                                        <p:tav tm="100000">
                                          <p:val>
                                            <p:strVal val="#ppt_x"/>
                                          </p:val>
                                        </p:tav>
                                      </p:tavLst>
                                    </p:anim>
                                    <p:anim calcmode="lin" valueType="num">
                                      <p:cBhvr additive="base">
                                        <p:cTn id="135" dur="500" fill="hold"/>
                                        <p:tgtEl>
                                          <p:spTgt spid="172"/>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173"/>
                                        </p:tgtEl>
                                        <p:attrNameLst>
                                          <p:attrName>style.visibility</p:attrName>
                                        </p:attrNameLst>
                                      </p:cBhvr>
                                      <p:to>
                                        <p:strVal val="visible"/>
                                      </p:to>
                                    </p:set>
                                    <p:anim calcmode="lin" valueType="num">
                                      <p:cBhvr additive="base">
                                        <p:cTn id="138" dur="500" fill="hold"/>
                                        <p:tgtEl>
                                          <p:spTgt spid="173"/>
                                        </p:tgtEl>
                                        <p:attrNameLst>
                                          <p:attrName>ppt_x</p:attrName>
                                        </p:attrNameLst>
                                      </p:cBhvr>
                                      <p:tavLst>
                                        <p:tav tm="0">
                                          <p:val>
                                            <p:strVal val="0-#ppt_w/2"/>
                                          </p:val>
                                        </p:tav>
                                        <p:tav tm="100000">
                                          <p:val>
                                            <p:strVal val="#ppt_x"/>
                                          </p:val>
                                        </p:tav>
                                      </p:tavLst>
                                    </p:anim>
                                    <p:anim calcmode="lin" valueType="num">
                                      <p:cBhvr additive="base">
                                        <p:cTn id="139" dur="500" fill="hold"/>
                                        <p:tgtEl>
                                          <p:spTgt spid="17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74"/>
                                        </p:tgtEl>
                                        <p:attrNameLst>
                                          <p:attrName>style.visibility</p:attrName>
                                        </p:attrNameLst>
                                      </p:cBhvr>
                                      <p:to>
                                        <p:strVal val="visible"/>
                                      </p:to>
                                    </p:set>
                                    <p:anim calcmode="lin" valueType="num">
                                      <p:cBhvr additive="base">
                                        <p:cTn id="142" dur="500" fill="hold"/>
                                        <p:tgtEl>
                                          <p:spTgt spid="174"/>
                                        </p:tgtEl>
                                        <p:attrNameLst>
                                          <p:attrName>ppt_x</p:attrName>
                                        </p:attrNameLst>
                                      </p:cBhvr>
                                      <p:tavLst>
                                        <p:tav tm="0">
                                          <p:val>
                                            <p:strVal val="#ppt_x"/>
                                          </p:val>
                                        </p:tav>
                                        <p:tav tm="100000">
                                          <p:val>
                                            <p:strVal val="#ppt_x"/>
                                          </p:val>
                                        </p:tav>
                                      </p:tavLst>
                                    </p:anim>
                                    <p:anim calcmode="lin" valueType="num">
                                      <p:cBhvr additive="base">
                                        <p:cTn id="143" dur="500" fill="hold"/>
                                        <p:tgtEl>
                                          <p:spTgt spid="17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175"/>
                                        </p:tgtEl>
                                        <p:attrNameLst>
                                          <p:attrName>style.visibility</p:attrName>
                                        </p:attrNameLst>
                                      </p:cBhvr>
                                      <p:to>
                                        <p:strVal val="visible"/>
                                      </p:to>
                                    </p:set>
                                    <p:anim calcmode="lin" valueType="num">
                                      <p:cBhvr additive="base">
                                        <p:cTn id="146" dur="500" fill="hold"/>
                                        <p:tgtEl>
                                          <p:spTgt spid="175"/>
                                        </p:tgtEl>
                                        <p:attrNameLst>
                                          <p:attrName>ppt_x</p:attrName>
                                        </p:attrNameLst>
                                      </p:cBhvr>
                                      <p:tavLst>
                                        <p:tav tm="0">
                                          <p:val>
                                            <p:strVal val="#ppt_x"/>
                                          </p:val>
                                        </p:tav>
                                        <p:tav tm="100000">
                                          <p:val>
                                            <p:strVal val="#ppt_x"/>
                                          </p:val>
                                        </p:tav>
                                      </p:tavLst>
                                    </p:anim>
                                    <p:anim calcmode="lin" valueType="num">
                                      <p:cBhvr additive="base">
                                        <p:cTn id="147" dur="500" fill="hold"/>
                                        <p:tgtEl>
                                          <p:spTgt spid="17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76"/>
                                        </p:tgtEl>
                                        <p:attrNameLst>
                                          <p:attrName>style.visibility</p:attrName>
                                        </p:attrNameLst>
                                      </p:cBhvr>
                                      <p:to>
                                        <p:strVal val="visible"/>
                                      </p:to>
                                    </p:set>
                                    <p:anim calcmode="lin" valueType="num">
                                      <p:cBhvr additive="base">
                                        <p:cTn id="150" dur="500" fill="hold"/>
                                        <p:tgtEl>
                                          <p:spTgt spid="176"/>
                                        </p:tgtEl>
                                        <p:attrNameLst>
                                          <p:attrName>ppt_x</p:attrName>
                                        </p:attrNameLst>
                                      </p:cBhvr>
                                      <p:tavLst>
                                        <p:tav tm="0">
                                          <p:val>
                                            <p:strVal val="#ppt_x"/>
                                          </p:val>
                                        </p:tav>
                                        <p:tav tm="100000">
                                          <p:val>
                                            <p:strVal val="#ppt_x"/>
                                          </p:val>
                                        </p:tav>
                                      </p:tavLst>
                                    </p:anim>
                                    <p:anim calcmode="lin" valueType="num">
                                      <p:cBhvr additive="base">
                                        <p:cTn id="151" dur="500" fill="hold"/>
                                        <p:tgtEl>
                                          <p:spTgt spid="176"/>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177"/>
                                        </p:tgtEl>
                                        <p:attrNameLst>
                                          <p:attrName>style.visibility</p:attrName>
                                        </p:attrNameLst>
                                      </p:cBhvr>
                                      <p:to>
                                        <p:strVal val="visible"/>
                                      </p:to>
                                    </p:set>
                                    <p:anim calcmode="lin" valueType="num">
                                      <p:cBhvr additive="base">
                                        <p:cTn id="154" dur="500" fill="hold"/>
                                        <p:tgtEl>
                                          <p:spTgt spid="177"/>
                                        </p:tgtEl>
                                        <p:attrNameLst>
                                          <p:attrName>ppt_x</p:attrName>
                                        </p:attrNameLst>
                                      </p:cBhvr>
                                      <p:tavLst>
                                        <p:tav tm="0">
                                          <p:val>
                                            <p:strVal val="0-#ppt_w/2"/>
                                          </p:val>
                                        </p:tav>
                                        <p:tav tm="100000">
                                          <p:val>
                                            <p:strVal val="#ppt_x"/>
                                          </p:val>
                                        </p:tav>
                                      </p:tavLst>
                                    </p:anim>
                                    <p:anim calcmode="lin" valueType="num">
                                      <p:cBhvr additive="base">
                                        <p:cTn id="155" dur="500" fill="hold"/>
                                        <p:tgtEl>
                                          <p:spTgt spid="177"/>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80"/>
                                        </p:tgtEl>
                                        <p:attrNameLst>
                                          <p:attrName>style.visibility</p:attrName>
                                        </p:attrNameLst>
                                      </p:cBhvr>
                                      <p:to>
                                        <p:strVal val="visible"/>
                                      </p:to>
                                    </p:set>
                                    <p:anim calcmode="lin" valueType="num">
                                      <p:cBhvr additive="base">
                                        <p:cTn id="158" dur="500" fill="hold"/>
                                        <p:tgtEl>
                                          <p:spTgt spid="180"/>
                                        </p:tgtEl>
                                        <p:attrNameLst>
                                          <p:attrName>ppt_x</p:attrName>
                                        </p:attrNameLst>
                                      </p:cBhvr>
                                      <p:tavLst>
                                        <p:tav tm="0">
                                          <p:val>
                                            <p:strVal val="#ppt_x"/>
                                          </p:val>
                                        </p:tav>
                                        <p:tav tm="100000">
                                          <p:val>
                                            <p:strVal val="#ppt_x"/>
                                          </p:val>
                                        </p:tav>
                                      </p:tavLst>
                                    </p:anim>
                                    <p:anim calcmode="lin" valueType="num">
                                      <p:cBhvr additive="base">
                                        <p:cTn id="159" dur="500" fill="hold"/>
                                        <p:tgtEl>
                                          <p:spTgt spid="180"/>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81"/>
                                        </p:tgtEl>
                                        <p:attrNameLst>
                                          <p:attrName>style.visibility</p:attrName>
                                        </p:attrNameLst>
                                      </p:cBhvr>
                                      <p:to>
                                        <p:strVal val="visible"/>
                                      </p:to>
                                    </p:set>
                                    <p:anim calcmode="lin" valueType="num">
                                      <p:cBhvr additive="base">
                                        <p:cTn id="162" dur="500" fill="hold"/>
                                        <p:tgtEl>
                                          <p:spTgt spid="181"/>
                                        </p:tgtEl>
                                        <p:attrNameLst>
                                          <p:attrName>ppt_x</p:attrName>
                                        </p:attrNameLst>
                                      </p:cBhvr>
                                      <p:tavLst>
                                        <p:tav tm="0">
                                          <p:val>
                                            <p:strVal val="#ppt_x"/>
                                          </p:val>
                                        </p:tav>
                                        <p:tav tm="100000">
                                          <p:val>
                                            <p:strVal val="#ppt_x"/>
                                          </p:val>
                                        </p:tav>
                                      </p:tavLst>
                                    </p:anim>
                                    <p:anim calcmode="lin" valueType="num">
                                      <p:cBhvr additive="base">
                                        <p:cTn id="163" dur="500" fill="hold"/>
                                        <p:tgtEl>
                                          <p:spTgt spid="181"/>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82"/>
                                        </p:tgtEl>
                                        <p:attrNameLst>
                                          <p:attrName>style.visibility</p:attrName>
                                        </p:attrNameLst>
                                      </p:cBhvr>
                                      <p:to>
                                        <p:strVal val="visible"/>
                                      </p:to>
                                    </p:set>
                                    <p:anim calcmode="lin" valueType="num">
                                      <p:cBhvr additive="base">
                                        <p:cTn id="166" dur="500" fill="hold"/>
                                        <p:tgtEl>
                                          <p:spTgt spid="182"/>
                                        </p:tgtEl>
                                        <p:attrNameLst>
                                          <p:attrName>ppt_x</p:attrName>
                                        </p:attrNameLst>
                                      </p:cBhvr>
                                      <p:tavLst>
                                        <p:tav tm="0">
                                          <p:val>
                                            <p:strVal val="#ppt_x"/>
                                          </p:val>
                                        </p:tav>
                                        <p:tav tm="100000">
                                          <p:val>
                                            <p:strVal val="#ppt_x"/>
                                          </p:val>
                                        </p:tav>
                                      </p:tavLst>
                                    </p:anim>
                                    <p:anim calcmode="lin" valueType="num">
                                      <p:cBhvr additive="base">
                                        <p:cTn id="167" dur="500" fill="hold"/>
                                        <p:tgtEl>
                                          <p:spTgt spid="182"/>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83"/>
                                        </p:tgtEl>
                                        <p:attrNameLst>
                                          <p:attrName>style.visibility</p:attrName>
                                        </p:attrNameLst>
                                      </p:cBhvr>
                                      <p:to>
                                        <p:strVal val="visible"/>
                                      </p:to>
                                    </p:set>
                                    <p:anim calcmode="lin" valueType="num">
                                      <p:cBhvr additive="base">
                                        <p:cTn id="170" dur="500" fill="hold"/>
                                        <p:tgtEl>
                                          <p:spTgt spid="183"/>
                                        </p:tgtEl>
                                        <p:attrNameLst>
                                          <p:attrName>ppt_x</p:attrName>
                                        </p:attrNameLst>
                                      </p:cBhvr>
                                      <p:tavLst>
                                        <p:tav tm="0">
                                          <p:val>
                                            <p:strVal val="#ppt_x"/>
                                          </p:val>
                                        </p:tav>
                                        <p:tav tm="100000">
                                          <p:val>
                                            <p:strVal val="#ppt_x"/>
                                          </p:val>
                                        </p:tav>
                                      </p:tavLst>
                                    </p:anim>
                                    <p:anim calcmode="lin" valueType="num">
                                      <p:cBhvr additive="base">
                                        <p:cTn id="171" dur="500" fill="hold"/>
                                        <p:tgtEl>
                                          <p:spTgt spid="183"/>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84"/>
                                        </p:tgtEl>
                                        <p:attrNameLst>
                                          <p:attrName>style.visibility</p:attrName>
                                        </p:attrNameLst>
                                      </p:cBhvr>
                                      <p:to>
                                        <p:strVal val="visible"/>
                                      </p:to>
                                    </p:set>
                                    <p:anim calcmode="lin" valueType="num">
                                      <p:cBhvr additive="base">
                                        <p:cTn id="174" dur="500" fill="hold"/>
                                        <p:tgtEl>
                                          <p:spTgt spid="184"/>
                                        </p:tgtEl>
                                        <p:attrNameLst>
                                          <p:attrName>ppt_x</p:attrName>
                                        </p:attrNameLst>
                                      </p:cBhvr>
                                      <p:tavLst>
                                        <p:tav tm="0">
                                          <p:val>
                                            <p:strVal val="#ppt_x"/>
                                          </p:val>
                                        </p:tav>
                                        <p:tav tm="100000">
                                          <p:val>
                                            <p:strVal val="#ppt_x"/>
                                          </p:val>
                                        </p:tav>
                                      </p:tavLst>
                                    </p:anim>
                                    <p:anim calcmode="lin" valueType="num">
                                      <p:cBhvr additive="base">
                                        <p:cTn id="175" dur="500" fill="hold"/>
                                        <p:tgtEl>
                                          <p:spTgt spid="184"/>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85"/>
                                        </p:tgtEl>
                                        <p:attrNameLst>
                                          <p:attrName>style.visibility</p:attrName>
                                        </p:attrNameLst>
                                      </p:cBhvr>
                                      <p:to>
                                        <p:strVal val="visible"/>
                                      </p:to>
                                    </p:set>
                                    <p:anim calcmode="lin" valueType="num">
                                      <p:cBhvr additive="base">
                                        <p:cTn id="178" dur="500" fill="hold"/>
                                        <p:tgtEl>
                                          <p:spTgt spid="185"/>
                                        </p:tgtEl>
                                        <p:attrNameLst>
                                          <p:attrName>ppt_x</p:attrName>
                                        </p:attrNameLst>
                                      </p:cBhvr>
                                      <p:tavLst>
                                        <p:tav tm="0">
                                          <p:val>
                                            <p:strVal val="0-#ppt_w/2"/>
                                          </p:val>
                                        </p:tav>
                                        <p:tav tm="100000">
                                          <p:val>
                                            <p:strVal val="#ppt_x"/>
                                          </p:val>
                                        </p:tav>
                                      </p:tavLst>
                                    </p:anim>
                                    <p:anim calcmode="lin" valueType="num">
                                      <p:cBhvr additive="base">
                                        <p:cTn id="179" dur="500" fill="hold"/>
                                        <p:tgtEl>
                                          <p:spTgt spid="185"/>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86"/>
                                        </p:tgtEl>
                                        <p:attrNameLst>
                                          <p:attrName>style.visibility</p:attrName>
                                        </p:attrNameLst>
                                      </p:cBhvr>
                                      <p:to>
                                        <p:strVal val="visible"/>
                                      </p:to>
                                    </p:set>
                                    <p:anim calcmode="lin" valueType="num">
                                      <p:cBhvr additive="base">
                                        <p:cTn id="182" dur="500" fill="hold"/>
                                        <p:tgtEl>
                                          <p:spTgt spid="186"/>
                                        </p:tgtEl>
                                        <p:attrNameLst>
                                          <p:attrName>ppt_x</p:attrName>
                                        </p:attrNameLst>
                                      </p:cBhvr>
                                      <p:tavLst>
                                        <p:tav tm="0">
                                          <p:val>
                                            <p:strVal val="#ppt_x"/>
                                          </p:val>
                                        </p:tav>
                                        <p:tav tm="100000">
                                          <p:val>
                                            <p:strVal val="#ppt_x"/>
                                          </p:val>
                                        </p:tav>
                                      </p:tavLst>
                                    </p:anim>
                                    <p:anim calcmode="lin" valueType="num">
                                      <p:cBhvr additive="base">
                                        <p:cTn id="183" dur="500" fill="hold"/>
                                        <p:tgtEl>
                                          <p:spTgt spid="186"/>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87"/>
                                        </p:tgtEl>
                                        <p:attrNameLst>
                                          <p:attrName>style.visibility</p:attrName>
                                        </p:attrNameLst>
                                      </p:cBhvr>
                                      <p:to>
                                        <p:strVal val="visible"/>
                                      </p:to>
                                    </p:set>
                                    <p:anim calcmode="lin" valueType="num">
                                      <p:cBhvr additive="base">
                                        <p:cTn id="186" dur="500" fill="hold"/>
                                        <p:tgtEl>
                                          <p:spTgt spid="187"/>
                                        </p:tgtEl>
                                        <p:attrNameLst>
                                          <p:attrName>ppt_x</p:attrName>
                                        </p:attrNameLst>
                                      </p:cBhvr>
                                      <p:tavLst>
                                        <p:tav tm="0">
                                          <p:val>
                                            <p:strVal val="#ppt_x"/>
                                          </p:val>
                                        </p:tav>
                                        <p:tav tm="100000">
                                          <p:val>
                                            <p:strVal val="#ppt_x"/>
                                          </p:val>
                                        </p:tav>
                                      </p:tavLst>
                                    </p:anim>
                                    <p:anim calcmode="lin" valueType="num">
                                      <p:cBhvr additive="base">
                                        <p:cTn id="187" dur="500" fill="hold"/>
                                        <p:tgtEl>
                                          <p:spTgt spid="187"/>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88"/>
                                        </p:tgtEl>
                                        <p:attrNameLst>
                                          <p:attrName>style.visibility</p:attrName>
                                        </p:attrNameLst>
                                      </p:cBhvr>
                                      <p:to>
                                        <p:strVal val="visible"/>
                                      </p:to>
                                    </p:set>
                                    <p:anim calcmode="lin" valueType="num">
                                      <p:cBhvr additive="base">
                                        <p:cTn id="190" dur="500" fill="hold"/>
                                        <p:tgtEl>
                                          <p:spTgt spid="188"/>
                                        </p:tgtEl>
                                        <p:attrNameLst>
                                          <p:attrName>ppt_x</p:attrName>
                                        </p:attrNameLst>
                                      </p:cBhvr>
                                      <p:tavLst>
                                        <p:tav tm="0">
                                          <p:val>
                                            <p:strVal val="#ppt_x"/>
                                          </p:val>
                                        </p:tav>
                                        <p:tav tm="100000">
                                          <p:val>
                                            <p:strVal val="#ppt_x"/>
                                          </p:val>
                                        </p:tav>
                                      </p:tavLst>
                                    </p:anim>
                                    <p:anim calcmode="lin" valueType="num">
                                      <p:cBhvr additive="base">
                                        <p:cTn id="191" dur="500" fill="hold"/>
                                        <p:tgtEl>
                                          <p:spTgt spid="188"/>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89"/>
                                        </p:tgtEl>
                                        <p:attrNameLst>
                                          <p:attrName>style.visibility</p:attrName>
                                        </p:attrNameLst>
                                      </p:cBhvr>
                                      <p:to>
                                        <p:strVal val="visible"/>
                                      </p:to>
                                    </p:set>
                                    <p:anim calcmode="lin" valueType="num">
                                      <p:cBhvr additive="base">
                                        <p:cTn id="194" dur="500" fill="hold"/>
                                        <p:tgtEl>
                                          <p:spTgt spid="189"/>
                                        </p:tgtEl>
                                        <p:attrNameLst>
                                          <p:attrName>ppt_x</p:attrName>
                                        </p:attrNameLst>
                                      </p:cBhvr>
                                      <p:tavLst>
                                        <p:tav tm="0">
                                          <p:val>
                                            <p:strVal val="#ppt_x"/>
                                          </p:val>
                                        </p:tav>
                                        <p:tav tm="100000">
                                          <p:val>
                                            <p:strVal val="#ppt_x"/>
                                          </p:val>
                                        </p:tav>
                                      </p:tavLst>
                                    </p:anim>
                                    <p:anim calcmode="lin" valueType="num">
                                      <p:cBhvr additive="base">
                                        <p:cTn id="195" dur="500" fill="hold"/>
                                        <p:tgtEl>
                                          <p:spTgt spid="189"/>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90"/>
                                        </p:tgtEl>
                                        <p:attrNameLst>
                                          <p:attrName>style.visibility</p:attrName>
                                        </p:attrNameLst>
                                      </p:cBhvr>
                                      <p:to>
                                        <p:strVal val="visible"/>
                                      </p:to>
                                    </p:set>
                                    <p:anim calcmode="lin" valueType="num">
                                      <p:cBhvr additive="base">
                                        <p:cTn id="198" dur="500" fill="hold"/>
                                        <p:tgtEl>
                                          <p:spTgt spid="190"/>
                                        </p:tgtEl>
                                        <p:attrNameLst>
                                          <p:attrName>ppt_x</p:attrName>
                                        </p:attrNameLst>
                                      </p:cBhvr>
                                      <p:tavLst>
                                        <p:tav tm="0">
                                          <p:val>
                                            <p:strVal val="#ppt_x"/>
                                          </p:val>
                                        </p:tav>
                                        <p:tav tm="100000">
                                          <p:val>
                                            <p:strVal val="#ppt_x"/>
                                          </p:val>
                                        </p:tav>
                                      </p:tavLst>
                                    </p:anim>
                                    <p:anim calcmode="lin" valueType="num">
                                      <p:cBhvr additive="base">
                                        <p:cTn id="199" dur="500" fill="hold"/>
                                        <p:tgtEl>
                                          <p:spTgt spid="190"/>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91"/>
                                        </p:tgtEl>
                                        <p:attrNameLst>
                                          <p:attrName>style.visibility</p:attrName>
                                        </p:attrNameLst>
                                      </p:cBhvr>
                                      <p:to>
                                        <p:strVal val="visible"/>
                                      </p:to>
                                    </p:set>
                                    <p:anim calcmode="lin" valueType="num">
                                      <p:cBhvr additive="base">
                                        <p:cTn id="202" dur="500" fill="hold"/>
                                        <p:tgtEl>
                                          <p:spTgt spid="191"/>
                                        </p:tgtEl>
                                        <p:attrNameLst>
                                          <p:attrName>ppt_x</p:attrName>
                                        </p:attrNameLst>
                                      </p:cBhvr>
                                      <p:tavLst>
                                        <p:tav tm="0">
                                          <p:val>
                                            <p:strVal val="#ppt_x"/>
                                          </p:val>
                                        </p:tav>
                                        <p:tav tm="100000">
                                          <p:val>
                                            <p:strVal val="#ppt_x"/>
                                          </p:val>
                                        </p:tav>
                                      </p:tavLst>
                                    </p:anim>
                                    <p:anim calcmode="lin" valueType="num">
                                      <p:cBhvr additive="base">
                                        <p:cTn id="203" dur="500" fill="hold"/>
                                        <p:tgtEl>
                                          <p:spTgt spid="191"/>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92"/>
                                        </p:tgtEl>
                                        <p:attrNameLst>
                                          <p:attrName>style.visibility</p:attrName>
                                        </p:attrNameLst>
                                      </p:cBhvr>
                                      <p:to>
                                        <p:strVal val="visible"/>
                                      </p:to>
                                    </p:set>
                                    <p:anim calcmode="lin" valueType="num">
                                      <p:cBhvr additive="base">
                                        <p:cTn id="206" dur="500" fill="hold"/>
                                        <p:tgtEl>
                                          <p:spTgt spid="192"/>
                                        </p:tgtEl>
                                        <p:attrNameLst>
                                          <p:attrName>ppt_x</p:attrName>
                                        </p:attrNameLst>
                                      </p:cBhvr>
                                      <p:tavLst>
                                        <p:tav tm="0">
                                          <p:val>
                                            <p:strVal val="#ppt_x"/>
                                          </p:val>
                                        </p:tav>
                                        <p:tav tm="100000">
                                          <p:val>
                                            <p:strVal val="#ppt_x"/>
                                          </p:val>
                                        </p:tav>
                                      </p:tavLst>
                                    </p:anim>
                                    <p:anim calcmode="lin" valueType="num">
                                      <p:cBhvr additive="base">
                                        <p:cTn id="207" dur="500" fill="hold"/>
                                        <p:tgtEl>
                                          <p:spTgt spid="19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93"/>
                                        </p:tgtEl>
                                        <p:attrNameLst>
                                          <p:attrName>style.visibility</p:attrName>
                                        </p:attrNameLst>
                                      </p:cBhvr>
                                      <p:to>
                                        <p:strVal val="visible"/>
                                      </p:to>
                                    </p:set>
                                    <p:anim calcmode="lin" valueType="num">
                                      <p:cBhvr additive="base">
                                        <p:cTn id="210" dur="500" fill="hold"/>
                                        <p:tgtEl>
                                          <p:spTgt spid="193"/>
                                        </p:tgtEl>
                                        <p:attrNameLst>
                                          <p:attrName>ppt_x</p:attrName>
                                        </p:attrNameLst>
                                      </p:cBhvr>
                                      <p:tavLst>
                                        <p:tav tm="0">
                                          <p:val>
                                            <p:strVal val="#ppt_x"/>
                                          </p:val>
                                        </p:tav>
                                        <p:tav tm="100000">
                                          <p:val>
                                            <p:strVal val="#ppt_x"/>
                                          </p:val>
                                        </p:tav>
                                      </p:tavLst>
                                    </p:anim>
                                    <p:anim calcmode="lin" valueType="num">
                                      <p:cBhvr additive="base">
                                        <p:cTn id="211" dur="500" fill="hold"/>
                                        <p:tgtEl>
                                          <p:spTgt spid="193"/>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94"/>
                                        </p:tgtEl>
                                        <p:attrNameLst>
                                          <p:attrName>style.visibility</p:attrName>
                                        </p:attrNameLst>
                                      </p:cBhvr>
                                      <p:to>
                                        <p:strVal val="visible"/>
                                      </p:to>
                                    </p:set>
                                    <p:anim calcmode="lin" valueType="num">
                                      <p:cBhvr additive="base">
                                        <p:cTn id="214" dur="500" fill="hold"/>
                                        <p:tgtEl>
                                          <p:spTgt spid="194"/>
                                        </p:tgtEl>
                                        <p:attrNameLst>
                                          <p:attrName>ppt_x</p:attrName>
                                        </p:attrNameLst>
                                      </p:cBhvr>
                                      <p:tavLst>
                                        <p:tav tm="0">
                                          <p:val>
                                            <p:strVal val="#ppt_x"/>
                                          </p:val>
                                        </p:tav>
                                        <p:tav tm="100000">
                                          <p:val>
                                            <p:strVal val="#ppt_x"/>
                                          </p:val>
                                        </p:tav>
                                      </p:tavLst>
                                    </p:anim>
                                    <p:anim calcmode="lin" valueType="num">
                                      <p:cBhvr additive="base">
                                        <p:cTn id="215" dur="500" fill="hold"/>
                                        <p:tgtEl>
                                          <p:spTgt spid="194"/>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95"/>
                                        </p:tgtEl>
                                        <p:attrNameLst>
                                          <p:attrName>style.visibility</p:attrName>
                                        </p:attrNameLst>
                                      </p:cBhvr>
                                      <p:to>
                                        <p:strVal val="visible"/>
                                      </p:to>
                                    </p:set>
                                    <p:anim calcmode="lin" valueType="num">
                                      <p:cBhvr additive="base">
                                        <p:cTn id="218" dur="500" fill="hold"/>
                                        <p:tgtEl>
                                          <p:spTgt spid="195"/>
                                        </p:tgtEl>
                                        <p:attrNameLst>
                                          <p:attrName>ppt_x</p:attrName>
                                        </p:attrNameLst>
                                      </p:cBhvr>
                                      <p:tavLst>
                                        <p:tav tm="0">
                                          <p:val>
                                            <p:strVal val="#ppt_x"/>
                                          </p:val>
                                        </p:tav>
                                        <p:tav tm="100000">
                                          <p:val>
                                            <p:strVal val="#ppt_x"/>
                                          </p:val>
                                        </p:tav>
                                      </p:tavLst>
                                    </p:anim>
                                    <p:anim calcmode="lin" valueType="num">
                                      <p:cBhvr additive="base">
                                        <p:cTn id="219" dur="500" fill="hold"/>
                                        <p:tgtEl>
                                          <p:spTgt spid="195"/>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96"/>
                                        </p:tgtEl>
                                        <p:attrNameLst>
                                          <p:attrName>style.visibility</p:attrName>
                                        </p:attrNameLst>
                                      </p:cBhvr>
                                      <p:to>
                                        <p:strVal val="visible"/>
                                      </p:to>
                                    </p:set>
                                    <p:anim calcmode="lin" valueType="num">
                                      <p:cBhvr additive="base">
                                        <p:cTn id="222" dur="500" fill="hold"/>
                                        <p:tgtEl>
                                          <p:spTgt spid="196"/>
                                        </p:tgtEl>
                                        <p:attrNameLst>
                                          <p:attrName>ppt_x</p:attrName>
                                        </p:attrNameLst>
                                      </p:cBhvr>
                                      <p:tavLst>
                                        <p:tav tm="0">
                                          <p:val>
                                            <p:strVal val="#ppt_x"/>
                                          </p:val>
                                        </p:tav>
                                        <p:tav tm="100000">
                                          <p:val>
                                            <p:strVal val="#ppt_x"/>
                                          </p:val>
                                        </p:tav>
                                      </p:tavLst>
                                    </p:anim>
                                    <p:anim calcmode="lin" valueType="num">
                                      <p:cBhvr additive="base">
                                        <p:cTn id="223" dur="500" fill="hold"/>
                                        <p:tgtEl>
                                          <p:spTgt spid="196"/>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97"/>
                                        </p:tgtEl>
                                        <p:attrNameLst>
                                          <p:attrName>style.visibility</p:attrName>
                                        </p:attrNameLst>
                                      </p:cBhvr>
                                      <p:to>
                                        <p:strVal val="visible"/>
                                      </p:to>
                                    </p:set>
                                    <p:anim calcmode="lin" valueType="num">
                                      <p:cBhvr additive="base">
                                        <p:cTn id="226" dur="500" fill="hold"/>
                                        <p:tgtEl>
                                          <p:spTgt spid="197"/>
                                        </p:tgtEl>
                                        <p:attrNameLst>
                                          <p:attrName>ppt_x</p:attrName>
                                        </p:attrNameLst>
                                      </p:cBhvr>
                                      <p:tavLst>
                                        <p:tav tm="0">
                                          <p:val>
                                            <p:strVal val="#ppt_x"/>
                                          </p:val>
                                        </p:tav>
                                        <p:tav tm="100000">
                                          <p:val>
                                            <p:strVal val="#ppt_x"/>
                                          </p:val>
                                        </p:tav>
                                      </p:tavLst>
                                    </p:anim>
                                    <p:anim calcmode="lin" valueType="num">
                                      <p:cBhvr additive="base">
                                        <p:cTn id="227" dur="500" fill="hold"/>
                                        <p:tgtEl>
                                          <p:spTgt spid="197"/>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98"/>
                                        </p:tgtEl>
                                        <p:attrNameLst>
                                          <p:attrName>style.visibility</p:attrName>
                                        </p:attrNameLst>
                                      </p:cBhvr>
                                      <p:to>
                                        <p:strVal val="visible"/>
                                      </p:to>
                                    </p:set>
                                    <p:anim calcmode="lin" valueType="num">
                                      <p:cBhvr additive="base">
                                        <p:cTn id="230" dur="500" fill="hold"/>
                                        <p:tgtEl>
                                          <p:spTgt spid="198"/>
                                        </p:tgtEl>
                                        <p:attrNameLst>
                                          <p:attrName>ppt_x</p:attrName>
                                        </p:attrNameLst>
                                      </p:cBhvr>
                                      <p:tavLst>
                                        <p:tav tm="0">
                                          <p:val>
                                            <p:strVal val="#ppt_x"/>
                                          </p:val>
                                        </p:tav>
                                        <p:tav tm="100000">
                                          <p:val>
                                            <p:strVal val="#ppt_x"/>
                                          </p:val>
                                        </p:tav>
                                      </p:tavLst>
                                    </p:anim>
                                    <p:anim calcmode="lin" valueType="num">
                                      <p:cBhvr additive="base">
                                        <p:cTn id="231" dur="500" fill="hold"/>
                                        <p:tgtEl>
                                          <p:spTgt spid="198"/>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99"/>
                                        </p:tgtEl>
                                        <p:attrNameLst>
                                          <p:attrName>style.visibility</p:attrName>
                                        </p:attrNameLst>
                                      </p:cBhvr>
                                      <p:to>
                                        <p:strVal val="visible"/>
                                      </p:to>
                                    </p:set>
                                    <p:anim calcmode="lin" valueType="num">
                                      <p:cBhvr additive="base">
                                        <p:cTn id="234" dur="500" fill="hold"/>
                                        <p:tgtEl>
                                          <p:spTgt spid="199"/>
                                        </p:tgtEl>
                                        <p:attrNameLst>
                                          <p:attrName>ppt_x</p:attrName>
                                        </p:attrNameLst>
                                      </p:cBhvr>
                                      <p:tavLst>
                                        <p:tav tm="0">
                                          <p:val>
                                            <p:strVal val="#ppt_x"/>
                                          </p:val>
                                        </p:tav>
                                        <p:tav tm="100000">
                                          <p:val>
                                            <p:strVal val="#ppt_x"/>
                                          </p:val>
                                        </p:tav>
                                      </p:tavLst>
                                    </p:anim>
                                    <p:anim calcmode="lin" valueType="num">
                                      <p:cBhvr additive="base">
                                        <p:cTn id="235" dur="500" fill="hold"/>
                                        <p:tgtEl>
                                          <p:spTgt spid="199"/>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200"/>
                                        </p:tgtEl>
                                        <p:attrNameLst>
                                          <p:attrName>style.visibility</p:attrName>
                                        </p:attrNameLst>
                                      </p:cBhvr>
                                      <p:to>
                                        <p:strVal val="visible"/>
                                      </p:to>
                                    </p:set>
                                    <p:anim calcmode="lin" valueType="num">
                                      <p:cBhvr additive="base">
                                        <p:cTn id="238" dur="500" fill="hold"/>
                                        <p:tgtEl>
                                          <p:spTgt spid="200"/>
                                        </p:tgtEl>
                                        <p:attrNameLst>
                                          <p:attrName>ppt_x</p:attrName>
                                        </p:attrNameLst>
                                      </p:cBhvr>
                                      <p:tavLst>
                                        <p:tav tm="0">
                                          <p:val>
                                            <p:strVal val="#ppt_x"/>
                                          </p:val>
                                        </p:tav>
                                        <p:tav tm="100000">
                                          <p:val>
                                            <p:strVal val="#ppt_x"/>
                                          </p:val>
                                        </p:tav>
                                      </p:tavLst>
                                    </p:anim>
                                    <p:anim calcmode="lin" valueType="num">
                                      <p:cBhvr additive="base">
                                        <p:cTn id="239" dur="500" fill="hold"/>
                                        <p:tgtEl>
                                          <p:spTgt spid="200"/>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201"/>
                                        </p:tgtEl>
                                        <p:attrNameLst>
                                          <p:attrName>style.visibility</p:attrName>
                                        </p:attrNameLst>
                                      </p:cBhvr>
                                      <p:to>
                                        <p:strVal val="visible"/>
                                      </p:to>
                                    </p:set>
                                    <p:anim calcmode="lin" valueType="num">
                                      <p:cBhvr additive="base">
                                        <p:cTn id="242" dur="500" fill="hold"/>
                                        <p:tgtEl>
                                          <p:spTgt spid="201"/>
                                        </p:tgtEl>
                                        <p:attrNameLst>
                                          <p:attrName>ppt_x</p:attrName>
                                        </p:attrNameLst>
                                      </p:cBhvr>
                                      <p:tavLst>
                                        <p:tav tm="0">
                                          <p:val>
                                            <p:strVal val="#ppt_x"/>
                                          </p:val>
                                        </p:tav>
                                        <p:tav tm="100000">
                                          <p:val>
                                            <p:strVal val="#ppt_x"/>
                                          </p:val>
                                        </p:tav>
                                      </p:tavLst>
                                    </p:anim>
                                    <p:anim calcmode="lin" valueType="num">
                                      <p:cBhvr additive="base">
                                        <p:cTn id="243" dur="500" fill="hold"/>
                                        <p:tgtEl>
                                          <p:spTgt spid="201"/>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202"/>
                                        </p:tgtEl>
                                        <p:attrNameLst>
                                          <p:attrName>style.visibility</p:attrName>
                                        </p:attrNameLst>
                                      </p:cBhvr>
                                      <p:to>
                                        <p:strVal val="visible"/>
                                      </p:to>
                                    </p:set>
                                    <p:anim calcmode="lin" valueType="num">
                                      <p:cBhvr additive="base">
                                        <p:cTn id="246" dur="500" fill="hold"/>
                                        <p:tgtEl>
                                          <p:spTgt spid="202"/>
                                        </p:tgtEl>
                                        <p:attrNameLst>
                                          <p:attrName>ppt_x</p:attrName>
                                        </p:attrNameLst>
                                      </p:cBhvr>
                                      <p:tavLst>
                                        <p:tav tm="0">
                                          <p:val>
                                            <p:strVal val="#ppt_x"/>
                                          </p:val>
                                        </p:tav>
                                        <p:tav tm="100000">
                                          <p:val>
                                            <p:strVal val="#ppt_x"/>
                                          </p:val>
                                        </p:tav>
                                      </p:tavLst>
                                    </p:anim>
                                    <p:anim calcmode="lin" valueType="num">
                                      <p:cBhvr additive="base">
                                        <p:cTn id="247" dur="500" fill="hold"/>
                                        <p:tgtEl>
                                          <p:spTgt spid="202"/>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203"/>
                                        </p:tgtEl>
                                        <p:attrNameLst>
                                          <p:attrName>style.visibility</p:attrName>
                                        </p:attrNameLst>
                                      </p:cBhvr>
                                      <p:to>
                                        <p:strVal val="visible"/>
                                      </p:to>
                                    </p:set>
                                    <p:anim calcmode="lin" valueType="num">
                                      <p:cBhvr additive="base">
                                        <p:cTn id="250" dur="500" fill="hold"/>
                                        <p:tgtEl>
                                          <p:spTgt spid="203"/>
                                        </p:tgtEl>
                                        <p:attrNameLst>
                                          <p:attrName>ppt_x</p:attrName>
                                        </p:attrNameLst>
                                      </p:cBhvr>
                                      <p:tavLst>
                                        <p:tav tm="0">
                                          <p:val>
                                            <p:strVal val="1+#ppt_w/2"/>
                                          </p:val>
                                        </p:tav>
                                        <p:tav tm="100000">
                                          <p:val>
                                            <p:strVal val="#ppt_x"/>
                                          </p:val>
                                        </p:tav>
                                      </p:tavLst>
                                    </p:anim>
                                    <p:anim calcmode="lin" valueType="num">
                                      <p:cBhvr additive="base">
                                        <p:cTn id="251" dur="500" fill="hold"/>
                                        <p:tgtEl>
                                          <p:spTgt spid="203"/>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204"/>
                                        </p:tgtEl>
                                        <p:attrNameLst>
                                          <p:attrName>style.visibility</p:attrName>
                                        </p:attrNameLst>
                                      </p:cBhvr>
                                      <p:to>
                                        <p:strVal val="visible"/>
                                      </p:to>
                                    </p:set>
                                    <p:anim calcmode="lin" valueType="num">
                                      <p:cBhvr additive="base">
                                        <p:cTn id="254" dur="500" fill="hold"/>
                                        <p:tgtEl>
                                          <p:spTgt spid="204"/>
                                        </p:tgtEl>
                                        <p:attrNameLst>
                                          <p:attrName>ppt_x</p:attrName>
                                        </p:attrNameLst>
                                      </p:cBhvr>
                                      <p:tavLst>
                                        <p:tav tm="0">
                                          <p:val>
                                            <p:strVal val="1+#ppt_w/2"/>
                                          </p:val>
                                        </p:tav>
                                        <p:tav tm="100000">
                                          <p:val>
                                            <p:strVal val="#ppt_x"/>
                                          </p:val>
                                        </p:tav>
                                      </p:tavLst>
                                    </p:anim>
                                    <p:anim calcmode="lin" valueType="num">
                                      <p:cBhvr additive="base">
                                        <p:cTn id="255" dur="500" fill="hold"/>
                                        <p:tgtEl>
                                          <p:spTgt spid="204"/>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205"/>
                                        </p:tgtEl>
                                        <p:attrNameLst>
                                          <p:attrName>style.visibility</p:attrName>
                                        </p:attrNameLst>
                                      </p:cBhvr>
                                      <p:to>
                                        <p:strVal val="visible"/>
                                      </p:to>
                                    </p:set>
                                    <p:anim calcmode="lin" valueType="num">
                                      <p:cBhvr additive="base">
                                        <p:cTn id="258" dur="500" fill="hold"/>
                                        <p:tgtEl>
                                          <p:spTgt spid="205"/>
                                        </p:tgtEl>
                                        <p:attrNameLst>
                                          <p:attrName>ppt_x</p:attrName>
                                        </p:attrNameLst>
                                      </p:cBhvr>
                                      <p:tavLst>
                                        <p:tav tm="0">
                                          <p:val>
                                            <p:strVal val="0-#ppt_w/2"/>
                                          </p:val>
                                        </p:tav>
                                        <p:tav tm="100000">
                                          <p:val>
                                            <p:strVal val="#ppt_x"/>
                                          </p:val>
                                        </p:tav>
                                      </p:tavLst>
                                    </p:anim>
                                    <p:anim calcmode="lin" valueType="num">
                                      <p:cBhvr additive="base">
                                        <p:cTn id="259" dur="500" fill="hold"/>
                                        <p:tgtEl>
                                          <p:spTgt spid="205"/>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206"/>
                                        </p:tgtEl>
                                        <p:attrNameLst>
                                          <p:attrName>style.visibility</p:attrName>
                                        </p:attrNameLst>
                                      </p:cBhvr>
                                      <p:to>
                                        <p:strVal val="visible"/>
                                      </p:to>
                                    </p:set>
                                    <p:anim calcmode="lin" valueType="num">
                                      <p:cBhvr additive="base">
                                        <p:cTn id="262" dur="500" fill="hold"/>
                                        <p:tgtEl>
                                          <p:spTgt spid="206"/>
                                        </p:tgtEl>
                                        <p:attrNameLst>
                                          <p:attrName>ppt_x</p:attrName>
                                        </p:attrNameLst>
                                      </p:cBhvr>
                                      <p:tavLst>
                                        <p:tav tm="0">
                                          <p:val>
                                            <p:strVal val="#ppt_x"/>
                                          </p:val>
                                        </p:tav>
                                        <p:tav tm="100000">
                                          <p:val>
                                            <p:strVal val="#ppt_x"/>
                                          </p:val>
                                        </p:tav>
                                      </p:tavLst>
                                    </p:anim>
                                    <p:anim calcmode="lin" valueType="num">
                                      <p:cBhvr additive="base">
                                        <p:cTn id="263" dur="500" fill="hold"/>
                                        <p:tgtEl>
                                          <p:spTgt spid="206"/>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207"/>
                                        </p:tgtEl>
                                        <p:attrNameLst>
                                          <p:attrName>style.visibility</p:attrName>
                                        </p:attrNameLst>
                                      </p:cBhvr>
                                      <p:to>
                                        <p:strVal val="visible"/>
                                      </p:to>
                                    </p:set>
                                    <p:anim calcmode="lin" valueType="num">
                                      <p:cBhvr additive="base">
                                        <p:cTn id="266" dur="500" fill="hold"/>
                                        <p:tgtEl>
                                          <p:spTgt spid="207"/>
                                        </p:tgtEl>
                                        <p:attrNameLst>
                                          <p:attrName>ppt_x</p:attrName>
                                        </p:attrNameLst>
                                      </p:cBhvr>
                                      <p:tavLst>
                                        <p:tav tm="0">
                                          <p:val>
                                            <p:strVal val="#ppt_x"/>
                                          </p:val>
                                        </p:tav>
                                        <p:tav tm="100000">
                                          <p:val>
                                            <p:strVal val="#ppt_x"/>
                                          </p:val>
                                        </p:tav>
                                      </p:tavLst>
                                    </p:anim>
                                    <p:anim calcmode="lin" valueType="num">
                                      <p:cBhvr additive="base">
                                        <p:cTn id="267" dur="500" fill="hold"/>
                                        <p:tgtEl>
                                          <p:spTgt spid="207"/>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208"/>
                                        </p:tgtEl>
                                        <p:attrNameLst>
                                          <p:attrName>style.visibility</p:attrName>
                                        </p:attrNameLst>
                                      </p:cBhvr>
                                      <p:to>
                                        <p:strVal val="visible"/>
                                      </p:to>
                                    </p:set>
                                    <p:anim calcmode="lin" valueType="num">
                                      <p:cBhvr additive="base">
                                        <p:cTn id="270" dur="500" fill="hold"/>
                                        <p:tgtEl>
                                          <p:spTgt spid="208"/>
                                        </p:tgtEl>
                                        <p:attrNameLst>
                                          <p:attrName>ppt_x</p:attrName>
                                        </p:attrNameLst>
                                      </p:cBhvr>
                                      <p:tavLst>
                                        <p:tav tm="0">
                                          <p:val>
                                            <p:strVal val="#ppt_x"/>
                                          </p:val>
                                        </p:tav>
                                        <p:tav tm="100000">
                                          <p:val>
                                            <p:strVal val="#ppt_x"/>
                                          </p:val>
                                        </p:tav>
                                      </p:tavLst>
                                    </p:anim>
                                    <p:anim calcmode="lin" valueType="num">
                                      <p:cBhvr additive="base">
                                        <p:cTn id="271" dur="500" fill="hold"/>
                                        <p:tgtEl>
                                          <p:spTgt spid="208"/>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209"/>
                                        </p:tgtEl>
                                        <p:attrNameLst>
                                          <p:attrName>style.visibility</p:attrName>
                                        </p:attrNameLst>
                                      </p:cBhvr>
                                      <p:to>
                                        <p:strVal val="visible"/>
                                      </p:to>
                                    </p:set>
                                    <p:anim calcmode="lin" valueType="num">
                                      <p:cBhvr additive="base">
                                        <p:cTn id="274" dur="500" fill="hold"/>
                                        <p:tgtEl>
                                          <p:spTgt spid="209"/>
                                        </p:tgtEl>
                                        <p:attrNameLst>
                                          <p:attrName>ppt_x</p:attrName>
                                        </p:attrNameLst>
                                      </p:cBhvr>
                                      <p:tavLst>
                                        <p:tav tm="0">
                                          <p:val>
                                            <p:strVal val="0-#ppt_w/2"/>
                                          </p:val>
                                        </p:tav>
                                        <p:tav tm="100000">
                                          <p:val>
                                            <p:strVal val="#ppt_x"/>
                                          </p:val>
                                        </p:tav>
                                      </p:tavLst>
                                    </p:anim>
                                    <p:anim calcmode="lin" valueType="num">
                                      <p:cBhvr additive="base">
                                        <p:cTn id="275" dur="500" fill="hold"/>
                                        <p:tgtEl>
                                          <p:spTgt spid="209"/>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210"/>
                                        </p:tgtEl>
                                        <p:attrNameLst>
                                          <p:attrName>style.visibility</p:attrName>
                                        </p:attrNameLst>
                                      </p:cBhvr>
                                      <p:to>
                                        <p:strVal val="visible"/>
                                      </p:to>
                                    </p:set>
                                    <p:anim calcmode="lin" valueType="num">
                                      <p:cBhvr additive="base">
                                        <p:cTn id="278" dur="500" fill="hold"/>
                                        <p:tgtEl>
                                          <p:spTgt spid="210"/>
                                        </p:tgtEl>
                                        <p:attrNameLst>
                                          <p:attrName>ppt_x</p:attrName>
                                        </p:attrNameLst>
                                      </p:cBhvr>
                                      <p:tavLst>
                                        <p:tav tm="0">
                                          <p:val>
                                            <p:strVal val="#ppt_x"/>
                                          </p:val>
                                        </p:tav>
                                        <p:tav tm="100000">
                                          <p:val>
                                            <p:strVal val="#ppt_x"/>
                                          </p:val>
                                        </p:tav>
                                      </p:tavLst>
                                    </p:anim>
                                    <p:anim calcmode="lin" valueType="num">
                                      <p:cBhvr additive="base">
                                        <p:cTn id="279" dur="500" fill="hold"/>
                                        <p:tgtEl>
                                          <p:spTgt spid="210"/>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211"/>
                                        </p:tgtEl>
                                        <p:attrNameLst>
                                          <p:attrName>style.visibility</p:attrName>
                                        </p:attrNameLst>
                                      </p:cBhvr>
                                      <p:to>
                                        <p:strVal val="visible"/>
                                      </p:to>
                                    </p:set>
                                    <p:anim calcmode="lin" valueType="num">
                                      <p:cBhvr additive="base">
                                        <p:cTn id="282" dur="500" fill="hold"/>
                                        <p:tgtEl>
                                          <p:spTgt spid="211"/>
                                        </p:tgtEl>
                                        <p:attrNameLst>
                                          <p:attrName>ppt_x</p:attrName>
                                        </p:attrNameLst>
                                      </p:cBhvr>
                                      <p:tavLst>
                                        <p:tav tm="0">
                                          <p:val>
                                            <p:strVal val="#ppt_x"/>
                                          </p:val>
                                        </p:tav>
                                        <p:tav tm="100000">
                                          <p:val>
                                            <p:strVal val="#ppt_x"/>
                                          </p:val>
                                        </p:tav>
                                      </p:tavLst>
                                    </p:anim>
                                    <p:anim calcmode="lin" valueType="num">
                                      <p:cBhvr additive="base">
                                        <p:cTn id="283" dur="500" fill="hold"/>
                                        <p:tgtEl>
                                          <p:spTgt spid="211"/>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212"/>
                                        </p:tgtEl>
                                        <p:attrNameLst>
                                          <p:attrName>style.visibility</p:attrName>
                                        </p:attrNameLst>
                                      </p:cBhvr>
                                      <p:to>
                                        <p:strVal val="visible"/>
                                      </p:to>
                                    </p:set>
                                    <p:anim calcmode="lin" valueType="num">
                                      <p:cBhvr additive="base">
                                        <p:cTn id="286" dur="500" fill="hold"/>
                                        <p:tgtEl>
                                          <p:spTgt spid="212"/>
                                        </p:tgtEl>
                                        <p:attrNameLst>
                                          <p:attrName>ppt_x</p:attrName>
                                        </p:attrNameLst>
                                      </p:cBhvr>
                                      <p:tavLst>
                                        <p:tav tm="0">
                                          <p:val>
                                            <p:strVal val="#ppt_x"/>
                                          </p:val>
                                        </p:tav>
                                        <p:tav tm="100000">
                                          <p:val>
                                            <p:strVal val="#ppt_x"/>
                                          </p:val>
                                        </p:tav>
                                      </p:tavLst>
                                    </p:anim>
                                    <p:anim calcmode="lin" valueType="num">
                                      <p:cBhvr additive="base">
                                        <p:cTn id="287" dur="500" fill="hold"/>
                                        <p:tgtEl>
                                          <p:spTgt spid="212"/>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213"/>
                                        </p:tgtEl>
                                        <p:attrNameLst>
                                          <p:attrName>style.visibility</p:attrName>
                                        </p:attrNameLst>
                                      </p:cBhvr>
                                      <p:to>
                                        <p:strVal val="visible"/>
                                      </p:to>
                                    </p:set>
                                    <p:anim calcmode="lin" valueType="num">
                                      <p:cBhvr additive="base">
                                        <p:cTn id="290" dur="500" fill="hold"/>
                                        <p:tgtEl>
                                          <p:spTgt spid="213"/>
                                        </p:tgtEl>
                                        <p:attrNameLst>
                                          <p:attrName>ppt_x</p:attrName>
                                        </p:attrNameLst>
                                      </p:cBhvr>
                                      <p:tavLst>
                                        <p:tav tm="0">
                                          <p:val>
                                            <p:strVal val="#ppt_x"/>
                                          </p:val>
                                        </p:tav>
                                        <p:tav tm="100000">
                                          <p:val>
                                            <p:strVal val="#ppt_x"/>
                                          </p:val>
                                        </p:tav>
                                      </p:tavLst>
                                    </p:anim>
                                    <p:anim calcmode="lin" valueType="num">
                                      <p:cBhvr additive="base">
                                        <p:cTn id="291" dur="500" fill="hold"/>
                                        <p:tgtEl>
                                          <p:spTgt spid="213"/>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214"/>
                                        </p:tgtEl>
                                        <p:attrNameLst>
                                          <p:attrName>style.visibility</p:attrName>
                                        </p:attrNameLst>
                                      </p:cBhvr>
                                      <p:to>
                                        <p:strVal val="visible"/>
                                      </p:to>
                                    </p:set>
                                    <p:anim calcmode="lin" valueType="num">
                                      <p:cBhvr additive="base">
                                        <p:cTn id="294" dur="500" fill="hold"/>
                                        <p:tgtEl>
                                          <p:spTgt spid="214"/>
                                        </p:tgtEl>
                                        <p:attrNameLst>
                                          <p:attrName>ppt_x</p:attrName>
                                        </p:attrNameLst>
                                      </p:cBhvr>
                                      <p:tavLst>
                                        <p:tav tm="0">
                                          <p:val>
                                            <p:strVal val="#ppt_x"/>
                                          </p:val>
                                        </p:tav>
                                        <p:tav tm="100000">
                                          <p:val>
                                            <p:strVal val="#ppt_x"/>
                                          </p:val>
                                        </p:tav>
                                      </p:tavLst>
                                    </p:anim>
                                    <p:anim calcmode="lin" valueType="num">
                                      <p:cBhvr additive="base">
                                        <p:cTn id="295" dur="500" fill="hold"/>
                                        <p:tgtEl>
                                          <p:spTgt spid="214"/>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215"/>
                                        </p:tgtEl>
                                        <p:attrNameLst>
                                          <p:attrName>style.visibility</p:attrName>
                                        </p:attrNameLst>
                                      </p:cBhvr>
                                      <p:to>
                                        <p:strVal val="visible"/>
                                      </p:to>
                                    </p:set>
                                    <p:anim calcmode="lin" valueType="num">
                                      <p:cBhvr additive="base">
                                        <p:cTn id="298" dur="500" fill="hold"/>
                                        <p:tgtEl>
                                          <p:spTgt spid="215"/>
                                        </p:tgtEl>
                                        <p:attrNameLst>
                                          <p:attrName>ppt_x</p:attrName>
                                        </p:attrNameLst>
                                      </p:cBhvr>
                                      <p:tavLst>
                                        <p:tav tm="0">
                                          <p:val>
                                            <p:strVal val="#ppt_x"/>
                                          </p:val>
                                        </p:tav>
                                        <p:tav tm="100000">
                                          <p:val>
                                            <p:strVal val="#ppt_x"/>
                                          </p:val>
                                        </p:tav>
                                      </p:tavLst>
                                    </p:anim>
                                    <p:anim calcmode="lin" valueType="num">
                                      <p:cBhvr additive="base">
                                        <p:cTn id="299" dur="500" fill="hold"/>
                                        <p:tgtEl>
                                          <p:spTgt spid="215"/>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216"/>
                                        </p:tgtEl>
                                        <p:attrNameLst>
                                          <p:attrName>style.visibility</p:attrName>
                                        </p:attrNameLst>
                                      </p:cBhvr>
                                      <p:to>
                                        <p:strVal val="visible"/>
                                      </p:to>
                                    </p:set>
                                    <p:anim calcmode="lin" valueType="num">
                                      <p:cBhvr additive="base">
                                        <p:cTn id="302" dur="500" fill="hold"/>
                                        <p:tgtEl>
                                          <p:spTgt spid="216"/>
                                        </p:tgtEl>
                                        <p:attrNameLst>
                                          <p:attrName>ppt_x</p:attrName>
                                        </p:attrNameLst>
                                      </p:cBhvr>
                                      <p:tavLst>
                                        <p:tav tm="0">
                                          <p:val>
                                            <p:strVal val="#ppt_x"/>
                                          </p:val>
                                        </p:tav>
                                        <p:tav tm="100000">
                                          <p:val>
                                            <p:strVal val="#ppt_x"/>
                                          </p:val>
                                        </p:tav>
                                      </p:tavLst>
                                    </p:anim>
                                    <p:anim calcmode="lin" valueType="num">
                                      <p:cBhvr additive="base">
                                        <p:cTn id="303" dur="500" fill="hold"/>
                                        <p:tgtEl>
                                          <p:spTgt spid="216"/>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217"/>
                                        </p:tgtEl>
                                        <p:attrNameLst>
                                          <p:attrName>style.visibility</p:attrName>
                                        </p:attrNameLst>
                                      </p:cBhvr>
                                      <p:to>
                                        <p:strVal val="visible"/>
                                      </p:to>
                                    </p:set>
                                    <p:anim calcmode="lin" valueType="num">
                                      <p:cBhvr additive="base">
                                        <p:cTn id="306" dur="500" fill="hold"/>
                                        <p:tgtEl>
                                          <p:spTgt spid="217"/>
                                        </p:tgtEl>
                                        <p:attrNameLst>
                                          <p:attrName>ppt_x</p:attrName>
                                        </p:attrNameLst>
                                      </p:cBhvr>
                                      <p:tavLst>
                                        <p:tav tm="0">
                                          <p:val>
                                            <p:strVal val="#ppt_x"/>
                                          </p:val>
                                        </p:tav>
                                        <p:tav tm="100000">
                                          <p:val>
                                            <p:strVal val="#ppt_x"/>
                                          </p:val>
                                        </p:tav>
                                      </p:tavLst>
                                    </p:anim>
                                    <p:anim calcmode="lin" valueType="num">
                                      <p:cBhvr additive="base">
                                        <p:cTn id="307" dur="500" fill="hold"/>
                                        <p:tgtEl>
                                          <p:spTgt spid="217"/>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218"/>
                                        </p:tgtEl>
                                        <p:attrNameLst>
                                          <p:attrName>style.visibility</p:attrName>
                                        </p:attrNameLst>
                                      </p:cBhvr>
                                      <p:to>
                                        <p:strVal val="visible"/>
                                      </p:to>
                                    </p:set>
                                    <p:anim calcmode="lin" valueType="num">
                                      <p:cBhvr additive="base">
                                        <p:cTn id="310" dur="500" fill="hold"/>
                                        <p:tgtEl>
                                          <p:spTgt spid="218"/>
                                        </p:tgtEl>
                                        <p:attrNameLst>
                                          <p:attrName>ppt_x</p:attrName>
                                        </p:attrNameLst>
                                      </p:cBhvr>
                                      <p:tavLst>
                                        <p:tav tm="0">
                                          <p:val>
                                            <p:strVal val="#ppt_x"/>
                                          </p:val>
                                        </p:tav>
                                        <p:tav tm="100000">
                                          <p:val>
                                            <p:strVal val="#ppt_x"/>
                                          </p:val>
                                        </p:tav>
                                      </p:tavLst>
                                    </p:anim>
                                    <p:anim calcmode="lin" valueType="num">
                                      <p:cBhvr additive="base">
                                        <p:cTn id="311" dur="500" fill="hold"/>
                                        <p:tgtEl>
                                          <p:spTgt spid="218"/>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219"/>
                                        </p:tgtEl>
                                        <p:attrNameLst>
                                          <p:attrName>style.visibility</p:attrName>
                                        </p:attrNameLst>
                                      </p:cBhvr>
                                      <p:to>
                                        <p:strVal val="visible"/>
                                      </p:to>
                                    </p:set>
                                    <p:anim calcmode="lin" valueType="num">
                                      <p:cBhvr additive="base">
                                        <p:cTn id="314" dur="500" fill="hold"/>
                                        <p:tgtEl>
                                          <p:spTgt spid="219"/>
                                        </p:tgtEl>
                                        <p:attrNameLst>
                                          <p:attrName>ppt_x</p:attrName>
                                        </p:attrNameLst>
                                      </p:cBhvr>
                                      <p:tavLst>
                                        <p:tav tm="0">
                                          <p:val>
                                            <p:strVal val="#ppt_x"/>
                                          </p:val>
                                        </p:tav>
                                        <p:tav tm="100000">
                                          <p:val>
                                            <p:strVal val="#ppt_x"/>
                                          </p:val>
                                        </p:tav>
                                      </p:tavLst>
                                    </p:anim>
                                    <p:anim calcmode="lin" valueType="num">
                                      <p:cBhvr additive="base">
                                        <p:cTn id="315" dur="500" fill="hold"/>
                                        <p:tgtEl>
                                          <p:spTgt spid="219"/>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220"/>
                                        </p:tgtEl>
                                        <p:attrNameLst>
                                          <p:attrName>style.visibility</p:attrName>
                                        </p:attrNameLst>
                                      </p:cBhvr>
                                      <p:to>
                                        <p:strVal val="visible"/>
                                      </p:to>
                                    </p:set>
                                    <p:anim calcmode="lin" valueType="num">
                                      <p:cBhvr additive="base">
                                        <p:cTn id="318" dur="500" fill="hold"/>
                                        <p:tgtEl>
                                          <p:spTgt spid="220"/>
                                        </p:tgtEl>
                                        <p:attrNameLst>
                                          <p:attrName>ppt_x</p:attrName>
                                        </p:attrNameLst>
                                      </p:cBhvr>
                                      <p:tavLst>
                                        <p:tav tm="0">
                                          <p:val>
                                            <p:strVal val="#ppt_x"/>
                                          </p:val>
                                        </p:tav>
                                        <p:tav tm="100000">
                                          <p:val>
                                            <p:strVal val="#ppt_x"/>
                                          </p:val>
                                        </p:tav>
                                      </p:tavLst>
                                    </p:anim>
                                    <p:anim calcmode="lin" valueType="num">
                                      <p:cBhvr additive="base">
                                        <p:cTn id="319" dur="500" fill="hold"/>
                                        <p:tgtEl>
                                          <p:spTgt spid="220"/>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221"/>
                                        </p:tgtEl>
                                        <p:attrNameLst>
                                          <p:attrName>style.visibility</p:attrName>
                                        </p:attrNameLst>
                                      </p:cBhvr>
                                      <p:to>
                                        <p:strVal val="visible"/>
                                      </p:to>
                                    </p:set>
                                    <p:anim calcmode="lin" valueType="num">
                                      <p:cBhvr additive="base">
                                        <p:cTn id="322" dur="500" fill="hold"/>
                                        <p:tgtEl>
                                          <p:spTgt spid="221"/>
                                        </p:tgtEl>
                                        <p:attrNameLst>
                                          <p:attrName>ppt_x</p:attrName>
                                        </p:attrNameLst>
                                      </p:cBhvr>
                                      <p:tavLst>
                                        <p:tav tm="0">
                                          <p:val>
                                            <p:strVal val="#ppt_x"/>
                                          </p:val>
                                        </p:tav>
                                        <p:tav tm="100000">
                                          <p:val>
                                            <p:strVal val="#ppt_x"/>
                                          </p:val>
                                        </p:tav>
                                      </p:tavLst>
                                    </p:anim>
                                    <p:anim calcmode="lin" valueType="num">
                                      <p:cBhvr additive="base">
                                        <p:cTn id="323" dur="500" fill="hold"/>
                                        <p:tgtEl>
                                          <p:spTgt spid="221"/>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222"/>
                                        </p:tgtEl>
                                        <p:attrNameLst>
                                          <p:attrName>style.visibility</p:attrName>
                                        </p:attrNameLst>
                                      </p:cBhvr>
                                      <p:to>
                                        <p:strVal val="visible"/>
                                      </p:to>
                                    </p:set>
                                    <p:anim calcmode="lin" valueType="num">
                                      <p:cBhvr additive="base">
                                        <p:cTn id="326" dur="500" fill="hold"/>
                                        <p:tgtEl>
                                          <p:spTgt spid="222"/>
                                        </p:tgtEl>
                                        <p:attrNameLst>
                                          <p:attrName>ppt_x</p:attrName>
                                        </p:attrNameLst>
                                      </p:cBhvr>
                                      <p:tavLst>
                                        <p:tav tm="0">
                                          <p:val>
                                            <p:strVal val="#ppt_x"/>
                                          </p:val>
                                        </p:tav>
                                        <p:tav tm="100000">
                                          <p:val>
                                            <p:strVal val="#ppt_x"/>
                                          </p:val>
                                        </p:tav>
                                      </p:tavLst>
                                    </p:anim>
                                    <p:anim calcmode="lin" valueType="num">
                                      <p:cBhvr additive="base">
                                        <p:cTn id="327" dur="500" fill="hold"/>
                                        <p:tgtEl>
                                          <p:spTgt spid="222"/>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223"/>
                                        </p:tgtEl>
                                        <p:attrNameLst>
                                          <p:attrName>style.visibility</p:attrName>
                                        </p:attrNameLst>
                                      </p:cBhvr>
                                      <p:to>
                                        <p:strVal val="visible"/>
                                      </p:to>
                                    </p:set>
                                    <p:anim calcmode="lin" valueType="num">
                                      <p:cBhvr additive="base">
                                        <p:cTn id="330" dur="500" fill="hold"/>
                                        <p:tgtEl>
                                          <p:spTgt spid="223"/>
                                        </p:tgtEl>
                                        <p:attrNameLst>
                                          <p:attrName>ppt_x</p:attrName>
                                        </p:attrNameLst>
                                      </p:cBhvr>
                                      <p:tavLst>
                                        <p:tav tm="0">
                                          <p:val>
                                            <p:strVal val="#ppt_x"/>
                                          </p:val>
                                        </p:tav>
                                        <p:tav tm="100000">
                                          <p:val>
                                            <p:strVal val="#ppt_x"/>
                                          </p:val>
                                        </p:tav>
                                      </p:tavLst>
                                    </p:anim>
                                    <p:anim calcmode="lin" valueType="num">
                                      <p:cBhvr additive="base">
                                        <p:cTn id="331" dur="500" fill="hold"/>
                                        <p:tgtEl>
                                          <p:spTgt spid="223"/>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224"/>
                                        </p:tgtEl>
                                        <p:attrNameLst>
                                          <p:attrName>style.visibility</p:attrName>
                                        </p:attrNameLst>
                                      </p:cBhvr>
                                      <p:to>
                                        <p:strVal val="visible"/>
                                      </p:to>
                                    </p:set>
                                    <p:anim calcmode="lin" valueType="num">
                                      <p:cBhvr additive="base">
                                        <p:cTn id="334" dur="500" fill="hold"/>
                                        <p:tgtEl>
                                          <p:spTgt spid="224"/>
                                        </p:tgtEl>
                                        <p:attrNameLst>
                                          <p:attrName>ppt_x</p:attrName>
                                        </p:attrNameLst>
                                      </p:cBhvr>
                                      <p:tavLst>
                                        <p:tav tm="0">
                                          <p:val>
                                            <p:strVal val="#ppt_x"/>
                                          </p:val>
                                        </p:tav>
                                        <p:tav tm="100000">
                                          <p:val>
                                            <p:strVal val="#ppt_x"/>
                                          </p:val>
                                        </p:tav>
                                      </p:tavLst>
                                    </p:anim>
                                    <p:anim calcmode="lin" valueType="num">
                                      <p:cBhvr additive="base">
                                        <p:cTn id="335" dur="500" fill="hold"/>
                                        <p:tgtEl>
                                          <p:spTgt spid="224"/>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225"/>
                                        </p:tgtEl>
                                        <p:attrNameLst>
                                          <p:attrName>style.visibility</p:attrName>
                                        </p:attrNameLst>
                                      </p:cBhvr>
                                      <p:to>
                                        <p:strVal val="visible"/>
                                      </p:to>
                                    </p:set>
                                    <p:anim calcmode="lin" valueType="num">
                                      <p:cBhvr additive="base">
                                        <p:cTn id="338" dur="500" fill="hold"/>
                                        <p:tgtEl>
                                          <p:spTgt spid="225"/>
                                        </p:tgtEl>
                                        <p:attrNameLst>
                                          <p:attrName>ppt_x</p:attrName>
                                        </p:attrNameLst>
                                      </p:cBhvr>
                                      <p:tavLst>
                                        <p:tav tm="0">
                                          <p:val>
                                            <p:strVal val="#ppt_x"/>
                                          </p:val>
                                        </p:tav>
                                        <p:tav tm="100000">
                                          <p:val>
                                            <p:strVal val="#ppt_x"/>
                                          </p:val>
                                        </p:tav>
                                      </p:tavLst>
                                    </p:anim>
                                    <p:anim calcmode="lin" valueType="num">
                                      <p:cBhvr additive="base">
                                        <p:cTn id="339" dur="500" fill="hold"/>
                                        <p:tgtEl>
                                          <p:spTgt spid="225"/>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226"/>
                                        </p:tgtEl>
                                        <p:attrNameLst>
                                          <p:attrName>style.visibility</p:attrName>
                                        </p:attrNameLst>
                                      </p:cBhvr>
                                      <p:to>
                                        <p:strVal val="visible"/>
                                      </p:to>
                                    </p:set>
                                    <p:anim calcmode="lin" valueType="num">
                                      <p:cBhvr additive="base">
                                        <p:cTn id="342" dur="500" fill="hold"/>
                                        <p:tgtEl>
                                          <p:spTgt spid="226"/>
                                        </p:tgtEl>
                                        <p:attrNameLst>
                                          <p:attrName>ppt_x</p:attrName>
                                        </p:attrNameLst>
                                      </p:cBhvr>
                                      <p:tavLst>
                                        <p:tav tm="0">
                                          <p:val>
                                            <p:strVal val="#ppt_x"/>
                                          </p:val>
                                        </p:tav>
                                        <p:tav tm="100000">
                                          <p:val>
                                            <p:strVal val="#ppt_x"/>
                                          </p:val>
                                        </p:tav>
                                      </p:tavLst>
                                    </p:anim>
                                    <p:anim calcmode="lin" valueType="num">
                                      <p:cBhvr additive="base">
                                        <p:cTn id="343" dur="500" fill="hold"/>
                                        <p:tgtEl>
                                          <p:spTgt spid="226"/>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227"/>
                                        </p:tgtEl>
                                        <p:attrNameLst>
                                          <p:attrName>style.visibility</p:attrName>
                                        </p:attrNameLst>
                                      </p:cBhvr>
                                      <p:to>
                                        <p:strVal val="visible"/>
                                      </p:to>
                                    </p:set>
                                    <p:animEffect transition="in" filter="fade">
                                      <p:cBhvr>
                                        <p:cTn id="347" dur="1000"/>
                                        <p:tgtEl>
                                          <p:spTgt spid="227"/>
                                        </p:tgtEl>
                                      </p:cBhvr>
                                    </p:animEffect>
                                    <p:anim calcmode="lin" valueType="num">
                                      <p:cBhvr>
                                        <p:cTn id="348" dur="1000" fill="hold"/>
                                        <p:tgtEl>
                                          <p:spTgt spid="227"/>
                                        </p:tgtEl>
                                        <p:attrNameLst>
                                          <p:attrName>ppt_x</p:attrName>
                                        </p:attrNameLst>
                                      </p:cBhvr>
                                      <p:tavLst>
                                        <p:tav tm="0">
                                          <p:val>
                                            <p:strVal val="#ppt_x"/>
                                          </p:val>
                                        </p:tav>
                                        <p:tav tm="100000">
                                          <p:val>
                                            <p:strVal val="#ppt_x"/>
                                          </p:val>
                                        </p:tav>
                                      </p:tavLst>
                                    </p:anim>
                                    <p:anim calcmode="lin" valueType="num">
                                      <p:cBhvr>
                                        <p:cTn id="349" dur="1000" fill="hold"/>
                                        <p:tgtEl>
                                          <p:spTgt spid="227"/>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228"/>
                                        </p:tgtEl>
                                        <p:attrNameLst>
                                          <p:attrName>style.visibility</p:attrName>
                                        </p:attrNameLst>
                                      </p:cBhvr>
                                      <p:to>
                                        <p:strVal val="visible"/>
                                      </p:to>
                                    </p:set>
                                    <p:animEffect transition="in" filter="wipe(left)">
                                      <p:cBhvr>
                                        <p:cTn id="353" dur="500"/>
                                        <p:tgtEl>
                                          <p:spTgt spid="228"/>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229"/>
                                        </p:tgtEl>
                                        <p:attrNameLst>
                                          <p:attrName>style.visibility</p:attrName>
                                        </p:attrNameLst>
                                      </p:cBhvr>
                                      <p:to>
                                        <p:strVal val="visible"/>
                                      </p:to>
                                    </p:set>
                                    <p:animEffect transition="in" filter="wipe(left)">
                                      <p:cBhvr>
                                        <p:cTn id="357" dur="500"/>
                                        <p:tgtEl>
                                          <p:spTgt spid="229"/>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230"/>
                                        </p:tgtEl>
                                        <p:attrNameLst>
                                          <p:attrName>style.visibility</p:attrName>
                                        </p:attrNameLst>
                                      </p:cBhvr>
                                      <p:to>
                                        <p:strVal val="visible"/>
                                      </p:to>
                                    </p:set>
                                    <p:animEffect transition="in" filter="wipe(left)">
                                      <p:cBhvr>
                                        <p:cTn id="360" dur="500"/>
                                        <p:tgtEl>
                                          <p:spTgt spid="230"/>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231"/>
                                        </p:tgtEl>
                                        <p:attrNameLst>
                                          <p:attrName>style.visibility</p:attrName>
                                        </p:attrNameLst>
                                      </p:cBhvr>
                                      <p:to>
                                        <p:strVal val="visible"/>
                                      </p:to>
                                    </p:set>
                                    <p:animEffect transition="in" filter="fade">
                                      <p:cBhvr>
                                        <p:cTn id="364" dur="1000"/>
                                        <p:tgtEl>
                                          <p:spTgt spid="231"/>
                                        </p:tgtEl>
                                      </p:cBhvr>
                                    </p:animEffect>
                                    <p:anim calcmode="lin" valueType="num">
                                      <p:cBhvr>
                                        <p:cTn id="365" dur="1000" fill="hold"/>
                                        <p:tgtEl>
                                          <p:spTgt spid="231"/>
                                        </p:tgtEl>
                                        <p:attrNameLst>
                                          <p:attrName>ppt_x</p:attrName>
                                        </p:attrNameLst>
                                      </p:cBhvr>
                                      <p:tavLst>
                                        <p:tav tm="0">
                                          <p:val>
                                            <p:strVal val="#ppt_x"/>
                                          </p:val>
                                        </p:tav>
                                        <p:tav tm="100000">
                                          <p:val>
                                            <p:strVal val="#ppt_x"/>
                                          </p:val>
                                        </p:tav>
                                      </p:tavLst>
                                    </p:anim>
                                    <p:anim calcmode="lin" valueType="num">
                                      <p:cBhvr>
                                        <p:cTn id="366" dur="1000" fill="hold"/>
                                        <p:tgtEl>
                                          <p:spTgt spid="231"/>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232"/>
                                        </p:tgtEl>
                                        <p:attrNameLst>
                                          <p:attrName>style.visibility</p:attrName>
                                        </p:attrNameLst>
                                      </p:cBhvr>
                                      <p:to>
                                        <p:strVal val="visible"/>
                                      </p:to>
                                    </p:set>
                                    <p:animEffect transition="in" filter="wipe(left)">
                                      <p:cBhvr>
                                        <p:cTn id="370" dur="500"/>
                                        <p:tgtEl>
                                          <p:spTgt spid="232"/>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233"/>
                                        </p:tgtEl>
                                        <p:attrNameLst>
                                          <p:attrName>style.visibility</p:attrName>
                                        </p:attrNameLst>
                                      </p:cBhvr>
                                      <p:to>
                                        <p:strVal val="visible"/>
                                      </p:to>
                                    </p:set>
                                    <p:animEffect transition="in" filter="wipe(left)">
                                      <p:cBhvr>
                                        <p:cTn id="374" dur="500"/>
                                        <p:tgtEl>
                                          <p:spTgt spid="233"/>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234"/>
                                        </p:tgtEl>
                                        <p:attrNameLst>
                                          <p:attrName>style.visibility</p:attrName>
                                        </p:attrNameLst>
                                      </p:cBhvr>
                                      <p:to>
                                        <p:strVal val="visible"/>
                                      </p:to>
                                    </p:set>
                                    <p:animEffect transition="in" filter="wipe(left)">
                                      <p:cBhvr>
                                        <p:cTn id="377" dur="500"/>
                                        <p:tgtEl>
                                          <p:spTgt spid="234"/>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235"/>
                                        </p:tgtEl>
                                        <p:attrNameLst>
                                          <p:attrName>style.visibility</p:attrName>
                                        </p:attrNameLst>
                                      </p:cBhvr>
                                      <p:to>
                                        <p:strVal val="visible"/>
                                      </p:to>
                                    </p:set>
                                    <p:animEffect transition="in" filter="fade">
                                      <p:cBhvr>
                                        <p:cTn id="381" dur="1000"/>
                                        <p:tgtEl>
                                          <p:spTgt spid="235"/>
                                        </p:tgtEl>
                                      </p:cBhvr>
                                    </p:animEffect>
                                    <p:anim calcmode="lin" valueType="num">
                                      <p:cBhvr>
                                        <p:cTn id="382" dur="1000" fill="hold"/>
                                        <p:tgtEl>
                                          <p:spTgt spid="235"/>
                                        </p:tgtEl>
                                        <p:attrNameLst>
                                          <p:attrName>ppt_x</p:attrName>
                                        </p:attrNameLst>
                                      </p:cBhvr>
                                      <p:tavLst>
                                        <p:tav tm="0">
                                          <p:val>
                                            <p:strVal val="#ppt_x"/>
                                          </p:val>
                                        </p:tav>
                                        <p:tav tm="100000">
                                          <p:val>
                                            <p:strVal val="#ppt_x"/>
                                          </p:val>
                                        </p:tav>
                                      </p:tavLst>
                                    </p:anim>
                                    <p:anim calcmode="lin" valueType="num">
                                      <p:cBhvr>
                                        <p:cTn id="383" dur="1000" fill="hold"/>
                                        <p:tgtEl>
                                          <p:spTgt spid="235"/>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236"/>
                                        </p:tgtEl>
                                        <p:attrNameLst>
                                          <p:attrName>style.visibility</p:attrName>
                                        </p:attrNameLst>
                                      </p:cBhvr>
                                      <p:to>
                                        <p:strVal val="visible"/>
                                      </p:to>
                                    </p:set>
                                    <p:animEffect transition="in" filter="wipe(left)">
                                      <p:cBhvr>
                                        <p:cTn id="387" dur="500"/>
                                        <p:tgtEl>
                                          <p:spTgt spid="236"/>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237"/>
                                        </p:tgtEl>
                                        <p:attrNameLst>
                                          <p:attrName>style.visibility</p:attrName>
                                        </p:attrNameLst>
                                      </p:cBhvr>
                                      <p:to>
                                        <p:strVal val="visible"/>
                                      </p:to>
                                    </p:set>
                                    <p:animEffect transition="in" filter="wipe(left)">
                                      <p:cBhvr>
                                        <p:cTn id="391" dur="500"/>
                                        <p:tgtEl>
                                          <p:spTgt spid="237"/>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238"/>
                                        </p:tgtEl>
                                        <p:attrNameLst>
                                          <p:attrName>style.visibility</p:attrName>
                                        </p:attrNameLst>
                                      </p:cBhvr>
                                      <p:to>
                                        <p:strVal val="visible"/>
                                      </p:to>
                                    </p:set>
                                    <p:animEffect transition="in" filter="wipe(left)">
                                      <p:cBhvr>
                                        <p:cTn id="394"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9" grpId="0"/>
      <p:bldP spid="230" grpId="0"/>
      <p:bldP spid="231" grpId="0" animBg="1"/>
      <p:bldP spid="233" grpId="0"/>
      <p:bldP spid="234" grpId="0"/>
      <p:bldP spid="235" grpId="0" animBg="1"/>
      <p:bldP spid="237" grpId="0"/>
      <p:bldP spid="2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2666317" y="2197100"/>
            <a:ext cx="6928275" cy="387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204C26"/>
          </a:solidFill>
          <a:ln w="12700">
            <a:miter lim="400000"/>
          </a:ln>
        </p:spPr>
        <p:txBody>
          <a:bodyPr lIns="0" tIns="0" rIns="0" bIns="0"/>
          <a:lstStyle/>
          <a:p>
            <a:pPr lvl="0"/>
            <a:endParaRPr sz="1735">
              <a:cs typeface="+mn-ea"/>
              <a:sym typeface="+mn-lt"/>
            </a:endParaRPr>
          </a:p>
        </p:txBody>
      </p:sp>
      <p:sp>
        <p:nvSpPr>
          <p:cNvPr id="4" name="Text Placeholder 4"/>
          <p:cNvSpPr txBox="1"/>
          <p:nvPr/>
        </p:nvSpPr>
        <p:spPr>
          <a:xfrm>
            <a:off x="1115483" y="4345620"/>
            <a:ext cx="1863715" cy="11410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400" dirty="0">
                <a:cs typeface="+mn-ea"/>
                <a:sym typeface="+mn-lt"/>
              </a:rPr>
              <a:t>双击输入替换内容双击输入替换内容</a:t>
            </a:r>
            <a:endParaRPr lang="en-US" altLang="zh-CN" sz="1400" dirty="0">
              <a:cs typeface="+mn-ea"/>
              <a:sym typeface="+mn-lt"/>
            </a:endParaRPr>
          </a:p>
        </p:txBody>
      </p:sp>
      <p:sp>
        <p:nvSpPr>
          <p:cNvPr id="5" name="Shape 1626"/>
          <p:cNvSpPr/>
          <p:nvPr/>
        </p:nvSpPr>
        <p:spPr>
          <a:xfrm flipV="1">
            <a:off x="3182368" y="4149225"/>
            <a:ext cx="1" cy="1386955"/>
          </a:xfrm>
          <a:prstGeom prst="line">
            <a:avLst/>
          </a:prstGeom>
          <a:ln w="12700">
            <a:solidFill>
              <a:srgbClr val="A6AAA9"/>
            </a:solidFill>
            <a:miter lim="400000"/>
          </a:ln>
        </p:spPr>
        <p:txBody>
          <a:bodyPr lIns="25400" tIns="25400" rIns="25400" bIns="25400" anchor="ctr"/>
          <a:lstStyle/>
          <a:p>
            <a:pPr lvl="0"/>
            <a:endParaRPr sz="1735">
              <a:cs typeface="+mn-ea"/>
              <a:sym typeface="+mn-lt"/>
            </a:endParaRPr>
          </a:p>
        </p:txBody>
      </p:sp>
      <p:sp>
        <p:nvSpPr>
          <p:cNvPr id="6" name="Shape 1627"/>
          <p:cNvSpPr/>
          <p:nvPr/>
        </p:nvSpPr>
        <p:spPr>
          <a:xfrm flipV="1">
            <a:off x="4510624" y="2634578"/>
            <a:ext cx="1" cy="1969700"/>
          </a:xfrm>
          <a:prstGeom prst="line">
            <a:avLst/>
          </a:prstGeom>
          <a:ln w="12700">
            <a:solidFill>
              <a:srgbClr val="A6AAA9"/>
            </a:solidFill>
            <a:miter lim="400000"/>
          </a:ln>
        </p:spPr>
        <p:txBody>
          <a:bodyPr lIns="25400" tIns="25400" rIns="25400" bIns="25400" anchor="ctr"/>
          <a:lstStyle/>
          <a:p>
            <a:pPr lvl="0"/>
            <a:endParaRPr sz="1735">
              <a:cs typeface="+mn-ea"/>
              <a:sym typeface="+mn-lt"/>
            </a:endParaRPr>
          </a:p>
        </p:txBody>
      </p:sp>
      <p:sp>
        <p:nvSpPr>
          <p:cNvPr id="7" name="Shape 1628"/>
          <p:cNvSpPr/>
          <p:nvPr/>
        </p:nvSpPr>
        <p:spPr>
          <a:xfrm flipV="1">
            <a:off x="5791225" y="1963436"/>
            <a:ext cx="1" cy="2049549"/>
          </a:xfrm>
          <a:prstGeom prst="line">
            <a:avLst/>
          </a:prstGeom>
          <a:ln w="12700">
            <a:solidFill>
              <a:srgbClr val="A6AAA9"/>
            </a:solidFill>
            <a:miter lim="400000"/>
          </a:ln>
        </p:spPr>
        <p:txBody>
          <a:bodyPr lIns="25400" tIns="25400" rIns="25400" bIns="25400" anchor="ctr"/>
          <a:lstStyle/>
          <a:p>
            <a:pPr lvl="0"/>
            <a:endParaRPr sz="1735">
              <a:cs typeface="+mn-ea"/>
              <a:sym typeface="+mn-lt"/>
            </a:endParaRPr>
          </a:p>
        </p:txBody>
      </p:sp>
      <p:sp>
        <p:nvSpPr>
          <p:cNvPr id="8" name="Shape 1629"/>
          <p:cNvSpPr/>
          <p:nvPr/>
        </p:nvSpPr>
        <p:spPr>
          <a:xfrm flipV="1">
            <a:off x="7585481" y="3456551"/>
            <a:ext cx="1" cy="1360951"/>
          </a:xfrm>
          <a:prstGeom prst="line">
            <a:avLst/>
          </a:prstGeom>
          <a:ln w="12700">
            <a:solidFill>
              <a:srgbClr val="A6AAA9"/>
            </a:solidFill>
            <a:miter lim="400000"/>
          </a:ln>
        </p:spPr>
        <p:txBody>
          <a:bodyPr lIns="25400" tIns="25400" rIns="25400" bIns="25400" anchor="ctr"/>
          <a:lstStyle/>
          <a:p>
            <a:pPr lvl="0"/>
            <a:endParaRPr sz="1735">
              <a:cs typeface="+mn-ea"/>
              <a:sym typeface="+mn-lt"/>
            </a:endParaRPr>
          </a:p>
        </p:txBody>
      </p:sp>
      <p:sp>
        <p:nvSpPr>
          <p:cNvPr id="9" name="Shape 1630"/>
          <p:cNvSpPr/>
          <p:nvPr/>
        </p:nvSpPr>
        <p:spPr>
          <a:xfrm>
            <a:off x="2970997" y="3939617"/>
            <a:ext cx="422743"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10" name="Shape 1636"/>
          <p:cNvSpPr/>
          <p:nvPr/>
        </p:nvSpPr>
        <p:spPr>
          <a:xfrm>
            <a:off x="4295908" y="2403782"/>
            <a:ext cx="422744" cy="422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11" name="Shape 1642"/>
          <p:cNvSpPr/>
          <p:nvPr/>
        </p:nvSpPr>
        <p:spPr>
          <a:xfrm>
            <a:off x="5582679" y="1566096"/>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12" name="Shape 1648"/>
          <p:cNvSpPr/>
          <p:nvPr/>
        </p:nvSpPr>
        <p:spPr>
          <a:xfrm>
            <a:off x="7372331" y="4646460"/>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12700" cap="flat">
            <a:noFill/>
            <a:miter lim="400000"/>
          </a:ln>
          <a:effectLst/>
        </p:spPr>
        <p:txBody>
          <a:bodyPr wrap="square" lIns="19051" tIns="19051" rIns="19051" bIns="19051" numCol="1" anchor="ctr">
            <a:noAutofit/>
          </a:bodyPr>
          <a:lstStyle/>
          <a:p>
            <a:pPr lvl="0"/>
            <a:endParaRPr sz="1735">
              <a:cs typeface="+mn-ea"/>
              <a:sym typeface="+mn-lt"/>
            </a:endParaRPr>
          </a:p>
        </p:txBody>
      </p:sp>
      <p:sp>
        <p:nvSpPr>
          <p:cNvPr id="13" name="Shape 1653"/>
          <p:cNvSpPr/>
          <p:nvPr/>
        </p:nvSpPr>
        <p:spPr>
          <a:xfrm>
            <a:off x="3124593" y="5486628"/>
            <a:ext cx="115547" cy="1155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cs typeface="+mn-ea"/>
              <a:sym typeface="+mn-lt"/>
            </a:endParaRPr>
          </a:p>
        </p:txBody>
      </p:sp>
      <p:sp>
        <p:nvSpPr>
          <p:cNvPr id="14" name="Shape 1654"/>
          <p:cNvSpPr/>
          <p:nvPr/>
        </p:nvSpPr>
        <p:spPr>
          <a:xfrm>
            <a:off x="4420741" y="4516851"/>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cs typeface="+mn-ea"/>
              <a:sym typeface="+mn-lt"/>
            </a:endParaRPr>
          </a:p>
        </p:txBody>
      </p:sp>
      <p:sp>
        <p:nvSpPr>
          <p:cNvPr id="15" name="Shape 1655"/>
          <p:cNvSpPr/>
          <p:nvPr/>
        </p:nvSpPr>
        <p:spPr>
          <a:xfrm>
            <a:off x="5675689" y="3901071"/>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cs typeface="+mn-ea"/>
              <a:sym typeface="+mn-lt"/>
            </a:endParaRPr>
          </a:p>
        </p:txBody>
      </p:sp>
      <p:sp>
        <p:nvSpPr>
          <p:cNvPr id="16" name="Shape 1656"/>
          <p:cNvSpPr/>
          <p:nvPr/>
        </p:nvSpPr>
        <p:spPr>
          <a:xfrm>
            <a:off x="7439490" y="3316506"/>
            <a:ext cx="285751"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cs typeface="+mn-ea"/>
              <a:sym typeface="+mn-lt"/>
            </a:endParaRPr>
          </a:p>
        </p:txBody>
      </p:sp>
      <p:sp>
        <p:nvSpPr>
          <p:cNvPr id="19" name="Text Placeholder 4"/>
          <p:cNvSpPr txBox="1"/>
          <p:nvPr/>
        </p:nvSpPr>
        <p:spPr>
          <a:xfrm>
            <a:off x="1435768" y="2819213"/>
            <a:ext cx="2601203"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latin typeface="+mn-lt"/>
                <a:ea typeface="+mn-ea"/>
                <a:cs typeface="+mn-ea"/>
                <a:sym typeface="+mn-lt"/>
              </a:rPr>
              <a:t>双击输入替换内容双击输入替换内容</a:t>
            </a:r>
            <a:endParaRPr lang="en-US" altLang="zh-CN" sz="1400" dirty="0">
              <a:latin typeface="+mn-lt"/>
              <a:ea typeface="+mn-ea"/>
              <a:cs typeface="+mn-ea"/>
              <a:sym typeface="+mn-lt"/>
            </a:endParaRPr>
          </a:p>
        </p:txBody>
      </p:sp>
      <p:sp>
        <p:nvSpPr>
          <p:cNvPr id="21" name="Text Placeholder 4"/>
          <p:cNvSpPr txBox="1"/>
          <p:nvPr/>
        </p:nvSpPr>
        <p:spPr>
          <a:xfrm>
            <a:off x="6200478" y="1997415"/>
            <a:ext cx="1868940"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latin typeface="+mn-lt"/>
                <a:ea typeface="+mn-ea"/>
                <a:cs typeface="+mn-ea"/>
                <a:sym typeface="+mn-lt"/>
              </a:rPr>
              <a:t>双击输入替换内容双击输入替换内容</a:t>
            </a:r>
            <a:endParaRPr lang="en-US" altLang="zh-CN" sz="1400" dirty="0">
              <a:latin typeface="+mn-lt"/>
              <a:ea typeface="+mn-ea"/>
              <a:cs typeface="+mn-ea"/>
              <a:sym typeface="+mn-lt"/>
            </a:endParaRPr>
          </a:p>
        </p:txBody>
      </p:sp>
      <p:sp>
        <p:nvSpPr>
          <p:cNvPr id="23" name="Text Placeholder 4"/>
          <p:cNvSpPr txBox="1"/>
          <p:nvPr/>
        </p:nvSpPr>
        <p:spPr>
          <a:xfrm>
            <a:off x="7973408" y="5068886"/>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200" dirty="0">
                <a:latin typeface="+mn-lt"/>
                <a:ea typeface="+mn-ea"/>
                <a:cs typeface="+mn-ea"/>
                <a:sym typeface="+mn-lt"/>
              </a:rPr>
              <a:t>双击输入替换内容双击输入替换内容</a:t>
            </a:r>
            <a:endParaRPr lang="en-US" altLang="zh-CN" sz="1200" dirty="0">
              <a:latin typeface="+mn-lt"/>
              <a:ea typeface="+mn-ea"/>
              <a:cs typeface="+mn-ea"/>
              <a:sym typeface="+mn-lt"/>
            </a:endParaRPr>
          </a:p>
        </p:txBody>
      </p:sp>
      <p:sp>
        <p:nvSpPr>
          <p:cNvPr id="24" name="Text Placeholder 4"/>
          <p:cNvSpPr txBox="1"/>
          <p:nvPr/>
        </p:nvSpPr>
        <p:spPr>
          <a:xfrm>
            <a:off x="3053797" y="40105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rgbClr val="FCFCFC"/>
                </a:solidFill>
                <a:latin typeface="+mn-lt"/>
                <a:ea typeface="+mn-ea"/>
                <a:cs typeface="+mn-ea"/>
                <a:sym typeface="+mn-lt"/>
              </a:rPr>
              <a:t>01</a:t>
            </a:r>
          </a:p>
        </p:txBody>
      </p:sp>
      <p:sp>
        <p:nvSpPr>
          <p:cNvPr id="25" name="Text Placeholder 4"/>
          <p:cNvSpPr txBox="1"/>
          <p:nvPr/>
        </p:nvSpPr>
        <p:spPr>
          <a:xfrm>
            <a:off x="4378711" y="2460626"/>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rgbClr val="FCFCFC"/>
                </a:solidFill>
                <a:latin typeface="+mn-lt"/>
                <a:ea typeface="+mn-ea"/>
                <a:cs typeface="+mn-ea"/>
                <a:sym typeface="+mn-lt"/>
              </a:rPr>
              <a:t>02</a:t>
            </a:r>
          </a:p>
        </p:txBody>
      </p:sp>
      <p:sp>
        <p:nvSpPr>
          <p:cNvPr id="26" name="Text Placeholder 4"/>
          <p:cNvSpPr txBox="1"/>
          <p:nvPr/>
        </p:nvSpPr>
        <p:spPr>
          <a:xfrm>
            <a:off x="5669265" y="1622943"/>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rgbClr val="FCFCFC"/>
                </a:solidFill>
                <a:latin typeface="+mn-lt"/>
                <a:ea typeface="+mn-ea"/>
                <a:cs typeface="+mn-ea"/>
                <a:sym typeface="+mn-lt"/>
              </a:rPr>
              <a:t>03</a:t>
            </a:r>
          </a:p>
        </p:txBody>
      </p:sp>
      <p:sp>
        <p:nvSpPr>
          <p:cNvPr id="27" name="Text Placeholder 4"/>
          <p:cNvSpPr txBox="1"/>
          <p:nvPr/>
        </p:nvSpPr>
        <p:spPr>
          <a:xfrm>
            <a:off x="7455134" y="472394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rgbClr val="FCFCFC"/>
                </a:solidFill>
                <a:latin typeface="+mn-lt"/>
                <a:ea typeface="+mn-ea"/>
                <a:cs typeface="+mn-ea"/>
                <a:sym typeface="+mn-lt"/>
              </a:rPr>
              <a:t>04</a:t>
            </a:r>
          </a:p>
        </p:txBody>
      </p:sp>
      <p:sp>
        <p:nvSpPr>
          <p:cNvPr id="28" name="Shape 1625"/>
          <p:cNvSpPr/>
          <p:nvPr/>
        </p:nvSpPr>
        <p:spPr>
          <a:xfrm>
            <a:off x="9701600" y="2138056"/>
            <a:ext cx="1386955" cy="13869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04C26"/>
          </a:solidFill>
          <a:ln w="12700">
            <a:miter lim="400000"/>
          </a:ln>
        </p:spPr>
        <p:txBody>
          <a:bodyPr lIns="0" tIns="0" rIns="0" bIns="0"/>
          <a:lstStyle/>
          <a:p>
            <a:pPr lvl="0"/>
            <a:endParaRPr sz="1735">
              <a:cs typeface="+mn-ea"/>
              <a:sym typeface="+mn-lt"/>
            </a:endParaRPr>
          </a:p>
        </p:txBody>
      </p:sp>
      <p:sp>
        <p:nvSpPr>
          <p:cNvPr id="29" name="Shape 1657"/>
          <p:cNvSpPr/>
          <p:nvPr/>
        </p:nvSpPr>
        <p:spPr>
          <a:xfrm>
            <a:off x="10188439" y="2324755"/>
            <a:ext cx="413531" cy="42274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735">
              <a:cs typeface="+mn-ea"/>
              <a:sym typeface="+mn-lt"/>
            </a:endParaRPr>
          </a:p>
        </p:txBody>
      </p:sp>
      <p:sp>
        <p:nvSpPr>
          <p:cNvPr id="30" name="Text Placeholder 3"/>
          <p:cNvSpPr txBox="1"/>
          <p:nvPr/>
        </p:nvSpPr>
        <p:spPr>
          <a:xfrm>
            <a:off x="9876517" y="2804809"/>
            <a:ext cx="1020016"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输入文本</a:t>
            </a:r>
            <a:endParaRPr lang="id-ID" sz="1865"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strips(downLeft)">
                                      <p:cBhvr>
                                        <p:cTn id="29" dur="500"/>
                                        <p:tgtEl>
                                          <p:spTgt spid="4">
                                            <p:txEl>
                                              <p:pRg st="0" end="0"/>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trips(downLeft)">
                                      <p:cBhvr>
                                        <p:cTn id="51" dur="500"/>
                                        <p:tgtEl>
                                          <p:spTgt spid="19"/>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strips(downRight)">
                                      <p:cBhvr>
                                        <p:cTn id="73" dur="500"/>
                                        <p:tgtEl>
                                          <p:spTgt spid="21"/>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5500"/>
                            </p:stCondLst>
                            <p:childTnLst>
                              <p:par>
                                <p:cTn id="79" presetID="22" presetClass="entr" presetSubtype="1"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500"/>
                                        <p:tgtEl>
                                          <p:spTgt spid="8"/>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animEffect transition="in" filter="fade">
                                      <p:cBhvr>
                                        <p:cTn id="87" dur="500"/>
                                        <p:tgtEl>
                                          <p:spTgt spid="1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strips(downRight)">
                                      <p:cBhvr>
                                        <p:cTn id="95" dur="500"/>
                                        <p:tgtEl>
                                          <p:spTgt spid="23"/>
                                        </p:tgtEl>
                                      </p:cBhvr>
                                    </p:animEffect>
                                  </p:childTnLst>
                                </p:cTn>
                              </p:par>
                            </p:childTnLst>
                          </p:cTn>
                        </p:par>
                        <p:par>
                          <p:cTn id="96" fill="hold">
                            <p:stCondLst>
                              <p:cond delay="6500"/>
                            </p:stCondLst>
                            <p:childTnLst>
                              <p:par>
                                <p:cTn id="97" presetID="1"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27" presetClass="emph" presetSubtype="0" fill="remove" grpId="1" nodeType="withEffect">
                                  <p:stCondLst>
                                    <p:cond delay="0"/>
                                  </p:stCondLst>
                                  <p:childTnLst>
                                    <p:animClr clrSpc="rgb" dir="cw">
                                      <p:cBhvr override="childStyle">
                                        <p:cTn id="100" dur="250" autoRev="1" fill="remove"/>
                                        <p:tgtEl>
                                          <p:spTgt spid="28"/>
                                        </p:tgtEl>
                                        <p:attrNameLst>
                                          <p:attrName>style.color</p:attrName>
                                        </p:attrNameLst>
                                      </p:cBhvr>
                                      <p:to>
                                        <a:schemeClr val="bg1"/>
                                      </p:to>
                                    </p:animClr>
                                    <p:animClr clrSpc="rgb" dir="cw">
                                      <p:cBhvr>
                                        <p:cTn id="101" dur="250" autoRev="1" fill="remove"/>
                                        <p:tgtEl>
                                          <p:spTgt spid="28"/>
                                        </p:tgtEl>
                                        <p:attrNameLst>
                                          <p:attrName>fillcolor</p:attrName>
                                        </p:attrNameLst>
                                      </p:cBhvr>
                                      <p:to>
                                        <a:schemeClr val="bg1"/>
                                      </p:to>
                                    </p:animClr>
                                    <p:set>
                                      <p:cBhvr>
                                        <p:cTn id="102" dur="250" autoRev="1" fill="remove"/>
                                        <p:tgtEl>
                                          <p:spTgt spid="28"/>
                                        </p:tgtEl>
                                        <p:attrNameLst>
                                          <p:attrName>fill.type</p:attrName>
                                        </p:attrNameLst>
                                      </p:cBhvr>
                                      <p:to>
                                        <p:strVal val="solid"/>
                                      </p:to>
                                    </p:set>
                                    <p:set>
                                      <p:cBhvr>
                                        <p:cTn id="103" dur="250" autoRev="1" fill="remove"/>
                                        <p:tgtEl>
                                          <p:spTgt spid="28"/>
                                        </p:tgtEl>
                                        <p:attrNameLst>
                                          <p:attrName>fill.on</p:attrName>
                                        </p:attrNameLst>
                                      </p:cBhvr>
                                      <p:to>
                                        <p:strVal val="true"/>
                                      </p:to>
                                    </p:se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p:bldP spid="21" grpId="0"/>
      <p:bldP spid="23" grpId="0"/>
      <p:bldP spid="24" grpId="0"/>
      <p:bldP spid="25" grpId="0"/>
      <p:bldP spid="26" grpId="0"/>
      <p:bldP spid="27" grpId="0"/>
      <p:bldP spid="28" grpId="0" animBg="1"/>
      <p:bldP spid="28" grpId="1" animBg="1"/>
      <p:bldP spid="29"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2" name="文本框 1"/>
          <p:cNvSpPr txBox="1"/>
          <p:nvPr/>
        </p:nvSpPr>
        <p:spPr>
          <a:xfrm>
            <a:off x="3182235" y="3428277"/>
            <a:ext cx="5724644" cy="923330"/>
          </a:xfrm>
          <a:prstGeom prst="rect">
            <a:avLst/>
          </a:prstGeom>
          <a:noFill/>
        </p:spPr>
        <p:txBody>
          <a:bodyPr wrap="none" rtlCol="0">
            <a:spAutoFit/>
          </a:bodyPr>
          <a:lstStyle>
            <a:defPPr>
              <a:defRPr lang="zh-CN"/>
            </a:defPPr>
            <a:lvl1pPr algn="ctr">
              <a:defRPr sz="3000" b="1">
                <a:solidFill>
                  <a:schemeClr val="bg1"/>
                </a:solidFill>
                <a:latin typeface="微软雅黑" panose="020B0503020204020204" pitchFamily="34" charset="-122"/>
                <a:ea typeface="微软雅黑" panose="020B0503020204020204" pitchFamily="34" charset="-122"/>
              </a:defRPr>
            </a:lvl1pPr>
          </a:lstStyle>
          <a:p>
            <a:r>
              <a:rPr lang="zh-CN" altLang="en-US" sz="5400" dirty="0">
                <a:solidFill>
                  <a:schemeClr val="tx1">
                    <a:lumMod val="75000"/>
                    <a:lumOff val="25000"/>
                  </a:schemeClr>
                </a:solidFill>
                <a:latin typeface="+mn-lt"/>
                <a:ea typeface="+mn-ea"/>
                <a:cs typeface="+mn-ea"/>
                <a:sym typeface="+mn-lt"/>
              </a:rPr>
              <a:t>明年工作目标计划</a:t>
            </a:r>
            <a:endParaRPr lang="en-GB" altLang="zh-CN" sz="5400" dirty="0">
              <a:solidFill>
                <a:schemeClr val="tx1">
                  <a:lumMod val="75000"/>
                  <a:lumOff val="25000"/>
                </a:schemeClr>
              </a:solidFill>
              <a:latin typeface="+mn-lt"/>
              <a:ea typeface="+mn-ea"/>
              <a:cs typeface="+mn-ea"/>
              <a:sym typeface="+mn-lt"/>
            </a:endParaRP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5" name="Freeform 126"/>
            <p:cNvSpPr>
              <a:spLocks noChangeAspect="1" noEditPoints="1"/>
            </p:cNvSpPr>
            <p:nvPr/>
          </p:nvSpPr>
          <p:spPr bwMode="auto">
            <a:xfrm>
              <a:off x="8639337" y="1292886"/>
              <a:ext cx="912277" cy="114153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35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decel="100000"/>
                                        <p:tgtEl>
                                          <p:spTgt spid="3"/>
                                        </p:tgtEl>
                                      </p:cBhvr>
                                    </p:animEffect>
                                    <p:anim calcmode="lin" valueType="num">
                                      <p:cBhvr>
                                        <p:cTn id="8" dur="600" decel="100000" fill="hold"/>
                                        <p:tgtEl>
                                          <p:spTgt spid="3"/>
                                        </p:tgtEl>
                                        <p:attrNameLst>
                                          <p:attrName>style.rotation</p:attrName>
                                        </p:attrNameLst>
                                      </p:cBhvr>
                                      <p:tavLst>
                                        <p:tav tm="0">
                                          <p:val>
                                            <p:fltVal val="-90"/>
                                          </p:val>
                                        </p:tav>
                                        <p:tav tm="100000">
                                          <p:val>
                                            <p:fltVal val="0"/>
                                          </p:val>
                                        </p:tav>
                                      </p:tavLst>
                                    </p:anim>
                                    <p:anim calcmode="lin" valueType="num">
                                      <p:cBhvr>
                                        <p:cTn id="9" dur="600" decel="100000" fill="hold"/>
                                        <p:tgtEl>
                                          <p:spTgt spid="3"/>
                                        </p:tgtEl>
                                        <p:attrNameLst>
                                          <p:attrName>ppt_x</p:attrName>
                                        </p:attrNameLst>
                                      </p:cBhvr>
                                      <p:tavLst>
                                        <p:tav tm="0">
                                          <p:val>
                                            <p:strVal val="#ppt_x+0.4"/>
                                          </p:val>
                                        </p:tav>
                                        <p:tav tm="100000">
                                          <p:val>
                                            <p:strVal val="#ppt_x-0.05"/>
                                          </p:val>
                                        </p:tav>
                                      </p:tavLst>
                                    </p:anim>
                                    <p:anim calcmode="lin" valueType="num">
                                      <p:cBhvr>
                                        <p:cTn id="10" dur="600" decel="100000" fill="hold"/>
                                        <p:tgtEl>
                                          <p:spTgt spid="3"/>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03446" y="2000669"/>
            <a:ext cx="2196431" cy="1436124"/>
            <a:chOff x="1" y="0"/>
            <a:chExt cx="4392858" cy="2872248"/>
          </a:xfrm>
          <a:solidFill>
            <a:srgbClr val="204C26"/>
          </a:solidFill>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6" name="Shape 335"/>
            <p:cNvSpPr/>
            <p:nvPr/>
          </p:nvSpPr>
          <p:spPr>
            <a:xfrm>
              <a:off x="1288920" y="1207646"/>
              <a:ext cx="2462210" cy="492442"/>
            </a:xfrm>
            <a:prstGeom prst="rect">
              <a:avLst/>
            </a:prstGeom>
            <a:grp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7" name="Group 342"/>
          <p:cNvGrpSpPr/>
          <p:nvPr/>
        </p:nvGrpSpPr>
        <p:grpSpPr>
          <a:xfrm>
            <a:off x="3016425" y="2000669"/>
            <a:ext cx="2196431" cy="1436124"/>
            <a:chOff x="0" y="0"/>
            <a:chExt cx="4392859" cy="2872248"/>
          </a:xfrm>
          <a:solidFill>
            <a:schemeClr val="accent6">
              <a:lumMod val="75000"/>
            </a:schemeClr>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600">
                <a:cs typeface="+mn-ea"/>
                <a:sym typeface="+mn-lt"/>
              </a:endParaRPr>
            </a:p>
          </p:txBody>
        </p:sp>
        <p:sp>
          <p:nvSpPr>
            <p:cNvPr id="11" name="Shape 340"/>
            <p:cNvSpPr/>
            <p:nvPr/>
          </p:nvSpPr>
          <p:spPr>
            <a:xfrm>
              <a:off x="1194479" y="1289712"/>
              <a:ext cx="2852436"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2" name="Group 347"/>
          <p:cNvGrpSpPr/>
          <p:nvPr/>
        </p:nvGrpSpPr>
        <p:grpSpPr>
          <a:xfrm>
            <a:off x="4976666" y="2000669"/>
            <a:ext cx="2196431" cy="1436124"/>
            <a:chOff x="0" y="0"/>
            <a:chExt cx="4392859" cy="2872248"/>
          </a:xfrm>
          <a:solidFill>
            <a:srgbClr val="204C26"/>
          </a:solidFill>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6" name="Shape 345"/>
            <p:cNvSpPr/>
            <p:nvPr/>
          </p:nvSpPr>
          <p:spPr>
            <a:xfrm>
              <a:off x="1086541" y="1289712"/>
              <a:ext cx="2972476"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7" name="Group 352"/>
          <p:cNvGrpSpPr/>
          <p:nvPr/>
        </p:nvGrpSpPr>
        <p:grpSpPr>
          <a:xfrm>
            <a:off x="6920759" y="2000669"/>
            <a:ext cx="2196429" cy="1436124"/>
            <a:chOff x="0" y="0"/>
            <a:chExt cx="4392859" cy="2872248"/>
          </a:xfrm>
          <a:solidFill>
            <a:schemeClr val="accent6">
              <a:lumMod val="75000"/>
            </a:schemeClr>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600">
                <a:cs typeface="+mn-ea"/>
                <a:sym typeface="+mn-lt"/>
              </a:endParaRPr>
            </a:p>
          </p:txBody>
        </p:sp>
        <p:sp>
          <p:nvSpPr>
            <p:cNvPr id="21" name="Shape 350"/>
            <p:cNvSpPr/>
            <p:nvPr/>
          </p:nvSpPr>
          <p:spPr>
            <a:xfrm>
              <a:off x="1186403" y="1289712"/>
              <a:ext cx="2924718"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2" name="Group 357"/>
          <p:cNvGrpSpPr/>
          <p:nvPr/>
        </p:nvGrpSpPr>
        <p:grpSpPr>
          <a:xfrm>
            <a:off x="8892126" y="2000669"/>
            <a:ext cx="2196429" cy="1436124"/>
            <a:chOff x="0" y="0"/>
            <a:chExt cx="4392859" cy="2872248"/>
          </a:xfrm>
          <a:solidFill>
            <a:srgbClr val="204C26"/>
          </a:solidFill>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6" name="Shape 355"/>
            <p:cNvSpPr/>
            <p:nvPr/>
          </p:nvSpPr>
          <p:spPr>
            <a:xfrm>
              <a:off x="1186405" y="1289715"/>
              <a:ext cx="3014432" cy="369333"/>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7" name="Group 360"/>
          <p:cNvGrpSpPr/>
          <p:nvPr/>
        </p:nvGrpSpPr>
        <p:grpSpPr>
          <a:xfrm>
            <a:off x="1989013" y="3231544"/>
            <a:ext cx="425297" cy="42529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1</a:t>
              </a:r>
            </a:p>
          </p:txBody>
        </p:sp>
      </p:grpSp>
      <p:grpSp>
        <p:nvGrpSpPr>
          <p:cNvPr id="30" name="Group 363"/>
          <p:cNvGrpSpPr/>
          <p:nvPr/>
        </p:nvGrpSpPr>
        <p:grpSpPr>
          <a:xfrm>
            <a:off x="3906029" y="3231544"/>
            <a:ext cx="425297" cy="425297"/>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cs typeface="+mn-ea"/>
                <a:sym typeface="+mn-lt"/>
              </a:endParaRPr>
            </a:p>
          </p:txBody>
        </p:sp>
        <p:sp>
          <p:nvSpPr>
            <p:cNvPr id="32" name="Shape 362"/>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2</a:t>
              </a:r>
            </a:p>
          </p:txBody>
        </p:sp>
      </p:grpSp>
      <p:grpSp>
        <p:nvGrpSpPr>
          <p:cNvPr id="33" name="Group 366"/>
          <p:cNvGrpSpPr/>
          <p:nvPr/>
        </p:nvGrpSpPr>
        <p:grpSpPr>
          <a:xfrm>
            <a:off x="5862233" y="3231544"/>
            <a:ext cx="425297" cy="42529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5" name="Shape 365"/>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3</a:t>
              </a:r>
            </a:p>
          </p:txBody>
        </p:sp>
      </p:grpSp>
      <p:grpSp>
        <p:nvGrpSpPr>
          <p:cNvPr id="36" name="Group 369"/>
          <p:cNvGrpSpPr/>
          <p:nvPr/>
        </p:nvGrpSpPr>
        <p:grpSpPr>
          <a:xfrm>
            <a:off x="7806325" y="3231544"/>
            <a:ext cx="425297" cy="425297"/>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8" name="Shape 368"/>
            <p:cNvSpPr/>
            <p:nvPr/>
          </p:nvSpPr>
          <p:spPr>
            <a:xfrm>
              <a:off x="341966" y="114148"/>
              <a:ext cx="362944" cy="622302"/>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4</a:t>
              </a:r>
            </a:p>
          </p:txBody>
        </p:sp>
      </p:grpSp>
      <p:grpSp>
        <p:nvGrpSpPr>
          <p:cNvPr id="39" name="Group 372"/>
          <p:cNvGrpSpPr/>
          <p:nvPr/>
        </p:nvGrpSpPr>
        <p:grpSpPr>
          <a:xfrm>
            <a:off x="9777693" y="3231544"/>
            <a:ext cx="425297" cy="42529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5</a:t>
              </a:r>
            </a:p>
          </p:txBody>
        </p:sp>
      </p:grpSp>
      <p:sp>
        <p:nvSpPr>
          <p:cNvPr id="43" name="Shape 373"/>
          <p:cNvSpPr/>
          <p:nvPr/>
        </p:nvSpPr>
        <p:spPr>
          <a:xfrm>
            <a:off x="1391478" y="4005065"/>
            <a:ext cx="1570285" cy="110799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200" dirty="0">
                <a:solidFill>
                  <a:schemeClr val="tx1"/>
                </a:solidFill>
                <a:latin typeface="+mn-lt"/>
                <a:ea typeface="+mn-ea"/>
                <a:cs typeface="+mn-ea"/>
                <a:sym typeface="+mn-lt"/>
              </a:rPr>
              <a:t>双击输入替换内容双击输入替换内容双击输入替换内容双击输入替换内容</a:t>
            </a:r>
            <a:endParaRPr lang="en-US" altLang="zh-CN" sz="1200" dirty="0">
              <a:solidFill>
                <a:schemeClr val="tx1"/>
              </a:solidFill>
              <a:latin typeface="+mn-lt"/>
              <a:ea typeface="+mn-ea"/>
              <a:cs typeface="+mn-ea"/>
              <a:sym typeface="+mn-lt"/>
            </a:endParaRPr>
          </a:p>
          <a:p>
            <a:pPr algn="just">
              <a:lnSpc>
                <a:spcPct val="120000"/>
              </a:lnSpc>
            </a:pPr>
            <a:endParaRPr lang="en-US" altLang="zh-CN" sz="1200" dirty="0">
              <a:solidFill>
                <a:schemeClr val="tx1"/>
              </a:solidFill>
              <a:latin typeface="+mn-lt"/>
              <a:ea typeface="+mn-ea"/>
              <a:cs typeface="+mn-ea"/>
              <a:sym typeface="+mn-lt"/>
            </a:endParaRPr>
          </a:p>
        </p:txBody>
      </p:sp>
      <p:sp>
        <p:nvSpPr>
          <p:cNvPr id="46" name="Shape 376"/>
          <p:cNvSpPr/>
          <p:nvPr/>
        </p:nvSpPr>
        <p:spPr>
          <a:xfrm>
            <a:off x="3345806" y="4005065"/>
            <a:ext cx="1570284" cy="110799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lvl="0" algn="just">
              <a:lnSpc>
                <a:spcPct val="120000"/>
              </a:lnSpc>
            </a:pPr>
            <a:r>
              <a:rPr lang="zh-CN" altLang="en-US" sz="1200" dirty="0">
                <a:solidFill>
                  <a:prstClr val="black"/>
                </a:solidFill>
                <a:latin typeface="+mn-lt"/>
                <a:ea typeface="+mn-ea"/>
                <a:cs typeface="+mn-ea"/>
                <a:sym typeface="+mn-lt"/>
              </a:rPr>
              <a:t>双击输入替换内容双击输入替换内容双击输入替换内容双击输入替换内容</a:t>
            </a:r>
            <a:endParaRPr lang="en-US" altLang="zh-CN" sz="1200" dirty="0">
              <a:solidFill>
                <a:prstClr val="black"/>
              </a:solidFill>
              <a:latin typeface="+mn-lt"/>
              <a:ea typeface="+mn-ea"/>
              <a:cs typeface="+mn-ea"/>
              <a:sym typeface="+mn-lt"/>
            </a:endParaRPr>
          </a:p>
          <a:p>
            <a:pPr lvl="0" algn="just">
              <a:lnSpc>
                <a:spcPct val="120000"/>
              </a:lnSpc>
            </a:pPr>
            <a:endParaRPr lang="en-US" altLang="zh-CN" sz="1200" dirty="0">
              <a:solidFill>
                <a:prstClr val="black"/>
              </a:solidFill>
              <a:latin typeface="+mn-lt"/>
              <a:ea typeface="+mn-ea"/>
              <a:cs typeface="+mn-ea"/>
              <a:sym typeface="+mn-lt"/>
            </a:endParaRPr>
          </a:p>
        </p:txBody>
      </p:sp>
      <p:sp>
        <p:nvSpPr>
          <p:cNvPr id="49" name="Shape 379"/>
          <p:cNvSpPr/>
          <p:nvPr/>
        </p:nvSpPr>
        <p:spPr>
          <a:xfrm>
            <a:off x="5266019" y="4005065"/>
            <a:ext cx="1570284" cy="110799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lvl="0" algn="just">
              <a:lnSpc>
                <a:spcPct val="120000"/>
              </a:lnSpc>
            </a:pPr>
            <a:r>
              <a:rPr lang="zh-CN" altLang="en-US" sz="1200" dirty="0">
                <a:solidFill>
                  <a:prstClr val="black"/>
                </a:solidFill>
                <a:latin typeface="+mn-lt"/>
                <a:ea typeface="+mn-ea"/>
                <a:cs typeface="+mn-ea"/>
                <a:sym typeface="+mn-lt"/>
              </a:rPr>
              <a:t>双击输入替换内容双击输入替换内容双击输入替换内容双击输入替换内容</a:t>
            </a:r>
            <a:endParaRPr lang="en-US" altLang="zh-CN" sz="1200" dirty="0">
              <a:solidFill>
                <a:prstClr val="black"/>
              </a:solidFill>
              <a:latin typeface="+mn-lt"/>
              <a:ea typeface="+mn-ea"/>
              <a:cs typeface="+mn-ea"/>
              <a:sym typeface="+mn-lt"/>
            </a:endParaRPr>
          </a:p>
          <a:p>
            <a:pPr lvl="0" algn="just">
              <a:lnSpc>
                <a:spcPct val="120000"/>
              </a:lnSpc>
            </a:pPr>
            <a:endParaRPr lang="en-US" altLang="zh-CN" sz="1200" dirty="0">
              <a:solidFill>
                <a:prstClr val="black"/>
              </a:solidFill>
              <a:latin typeface="+mn-lt"/>
              <a:ea typeface="+mn-ea"/>
              <a:cs typeface="+mn-ea"/>
              <a:sym typeface="+mn-lt"/>
            </a:endParaRPr>
          </a:p>
        </p:txBody>
      </p:sp>
      <p:sp>
        <p:nvSpPr>
          <p:cNvPr id="52" name="Shape 382"/>
          <p:cNvSpPr/>
          <p:nvPr/>
        </p:nvSpPr>
        <p:spPr>
          <a:xfrm>
            <a:off x="7248128" y="4005065"/>
            <a:ext cx="1570285" cy="1107996"/>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lvl="0" algn="just">
              <a:lnSpc>
                <a:spcPct val="120000"/>
              </a:lnSpc>
            </a:pPr>
            <a:r>
              <a:rPr lang="zh-CN" altLang="en-US" sz="1200" dirty="0">
                <a:solidFill>
                  <a:prstClr val="black"/>
                </a:solidFill>
                <a:latin typeface="+mn-lt"/>
                <a:ea typeface="+mn-ea"/>
                <a:cs typeface="+mn-ea"/>
                <a:sym typeface="+mn-lt"/>
              </a:rPr>
              <a:t>双击输入替换内容双击输入替换内容双击输入替换内容双击输入替换内容</a:t>
            </a:r>
            <a:endParaRPr lang="en-US" altLang="zh-CN" sz="1200" dirty="0">
              <a:solidFill>
                <a:prstClr val="black"/>
              </a:solidFill>
              <a:latin typeface="+mn-lt"/>
              <a:ea typeface="+mn-ea"/>
              <a:cs typeface="+mn-ea"/>
              <a:sym typeface="+mn-lt"/>
            </a:endParaRPr>
          </a:p>
          <a:p>
            <a:pPr lvl="0" algn="just">
              <a:lnSpc>
                <a:spcPct val="120000"/>
              </a:lnSpc>
            </a:pPr>
            <a:endParaRPr lang="en-US" altLang="zh-CN" sz="1200" dirty="0">
              <a:solidFill>
                <a:prstClr val="black"/>
              </a:solidFill>
              <a:latin typeface="+mn-lt"/>
              <a:ea typeface="+mn-ea"/>
              <a:cs typeface="+mn-ea"/>
              <a:sym typeface="+mn-lt"/>
            </a:endParaRPr>
          </a:p>
        </p:txBody>
      </p:sp>
      <p:sp>
        <p:nvSpPr>
          <p:cNvPr id="55" name="Shape 385"/>
          <p:cNvSpPr/>
          <p:nvPr/>
        </p:nvSpPr>
        <p:spPr>
          <a:xfrm>
            <a:off x="9202457" y="4005065"/>
            <a:ext cx="1570284" cy="110799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lvl="0" algn="just">
              <a:lnSpc>
                <a:spcPct val="120000"/>
              </a:lnSpc>
            </a:pPr>
            <a:r>
              <a:rPr lang="zh-CN" altLang="en-US" sz="1200" dirty="0">
                <a:solidFill>
                  <a:prstClr val="black"/>
                </a:solidFill>
                <a:latin typeface="+mn-lt"/>
                <a:ea typeface="+mn-ea"/>
                <a:cs typeface="+mn-ea"/>
                <a:sym typeface="+mn-lt"/>
              </a:rPr>
              <a:t>双击输入替换内容双击输入替换内容双击输入替换内容双击输入替换内容</a:t>
            </a:r>
            <a:endParaRPr lang="en-US" altLang="zh-CN" sz="1200" dirty="0">
              <a:solidFill>
                <a:prstClr val="black"/>
              </a:solidFill>
              <a:latin typeface="+mn-lt"/>
              <a:ea typeface="+mn-ea"/>
              <a:cs typeface="+mn-ea"/>
              <a:sym typeface="+mn-lt"/>
            </a:endParaRPr>
          </a:p>
          <a:p>
            <a:pPr lvl="0" algn="just">
              <a:lnSpc>
                <a:spcPct val="120000"/>
              </a:lnSpc>
            </a:pPr>
            <a:endParaRPr lang="en-US" altLang="zh-CN" sz="1200" dirty="0">
              <a:solidFill>
                <a:prstClr val="black"/>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7" grpId="0" animBg="1" advAuto="0"/>
      <p:bldP spid="12" grpId="0" animBg="1" advAuto="0"/>
      <p:bldP spid="17" grpId="0" animBg="1" advAuto="0"/>
      <p:bldP spid="22" grpId="0" animBg="1"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37000" r="-37000"/>
          </a:stretch>
        </a:blipFill>
        <a:effectLst/>
      </p:bgPr>
    </p:bg>
    <p:spTree>
      <p:nvGrpSpPr>
        <p:cNvPr id="1" name=""/>
        <p:cNvGrpSpPr/>
        <p:nvPr/>
      </p:nvGrpSpPr>
      <p:grpSpPr>
        <a:xfrm>
          <a:off x="0" y="0"/>
          <a:ext cx="0" cy="0"/>
          <a:chOff x="0" y="0"/>
          <a:chExt cx="0" cy="0"/>
        </a:xfrm>
      </p:grpSpPr>
      <p:sp>
        <p:nvSpPr>
          <p:cNvPr id="32" name="Freeform 7"/>
          <p:cNvSpPr>
            <a:spLocks noChangeArrowheads="1"/>
          </p:cNvSpPr>
          <p:nvPr/>
        </p:nvSpPr>
        <p:spPr bwMode="auto">
          <a:xfrm>
            <a:off x="5296861" y="1551979"/>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6">
              <a:lumMod val="75000"/>
            </a:schemeClr>
          </a:solidFill>
          <a:ln>
            <a:noFill/>
          </a:ln>
        </p:spPr>
        <p:txBody>
          <a:bodyPr/>
          <a:lstStyle/>
          <a:p>
            <a:endParaRPr lang="zh-CN" altLang="zh-CN" sz="2400">
              <a:solidFill>
                <a:srgbClr val="000000"/>
              </a:solidFill>
              <a:cs typeface="+mn-ea"/>
              <a:sym typeface="+mn-lt"/>
            </a:endParaRPr>
          </a:p>
        </p:txBody>
      </p:sp>
      <p:sp>
        <p:nvSpPr>
          <p:cNvPr id="33" name="Freeform 8"/>
          <p:cNvSpPr>
            <a:spLocks noChangeArrowheads="1"/>
          </p:cNvSpPr>
          <p:nvPr/>
        </p:nvSpPr>
        <p:spPr bwMode="auto">
          <a:xfrm>
            <a:off x="3925260" y="2773294"/>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204C26"/>
          </a:solidFill>
          <a:ln>
            <a:noFill/>
          </a:ln>
        </p:spPr>
        <p:txBody>
          <a:bodyPr/>
          <a:lstStyle/>
          <a:p>
            <a:endParaRPr lang="zh-CN" altLang="zh-CN" sz="2400">
              <a:solidFill>
                <a:srgbClr val="000000"/>
              </a:solidFill>
              <a:cs typeface="+mn-ea"/>
              <a:sym typeface="+mn-lt"/>
            </a:endParaRPr>
          </a:p>
        </p:txBody>
      </p:sp>
      <p:sp>
        <p:nvSpPr>
          <p:cNvPr id="34" name="Freeform 9"/>
          <p:cNvSpPr>
            <a:spLocks noChangeArrowheads="1"/>
          </p:cNvSpPr>
          <p:nvPr/>
        </p:nvSpPr>
        <p:spPr bwMode="auto">
          <a:xfrm>
            <a:off x="4712661" y="4094095"/>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6">
              <a:lumMod val="75000"/>
            </a:schemeClr>
          </a:solidFill>
          <a:ln>
            <a:noFill/>
          </a:ln>
        </p:spPr>
        <p:txBody>
          <a:bodyPr/>
          <a:lstStyle/>
          <a:p>
            <a:endParaRPr lang="zh-CN" altLang="zh-CN" sz="2400">
              <a:solidFill>
                <a:srgbClr val="000000"/>
              </a:solidFill>
              <a:cs typeface="+mn-ea"/>
              <a:sym typeface="+mn-lt"/>
            </a:endParaRPr>
          </a:p>
        </p:txBody>
      </p:sp>
      <p:sp>
        <p:nvSpPr>
          <p:cNvPr id="35" name="Freeform 10"/>
          <p:cNvSpPr>
            <a:spLocks noChangeArrowheads="1"/>
          </p:cNvSpPr>
          <p:nvPr/>
        </p:nvSpPr>
        <p:spPr bwMode="auto">
          <a:xfrm>
            <a:off x="5986894" y="4094095"/>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6">
              <a:lumMod val="75000"/>
            </a:schemeClr>
          </a:solidFill>
          <a:ln>
            <a:noFill/>
          </a:ln>
        </p:spPr>
        <p:txBody>
          <a:bodyPr/>
          <a:lstStyle/>
          <a:p>
            <a:endParaRPr lang="zh-CN" altLang="zh-CN" sz="2400">
              <a:solidFill>
                <a:srgbClr val="000000"/>
              </a:solidFill>
              <a:cs typeface="+mn-ea"/>
              <a:sym typeface="+mn-lt"/>
            </a:endParaRPr>
          </a:p>
        </p:txBody>
      </p:sp>
      <p:sp>
        <p:nvSpPr>
          <p:cNvPr id="36" name="Freeform 11"/>
          <p:cNvSpPr>
            <a:spLocks noChangeArrowheads="1"/>
          </p:cNvSpPr>
          <p:nvPr/>
        </p:nvSpPr>
        <p:spPr bwMode="auto">
          <a:xfrm>
            <a:off x="6681160" y="2773294"/>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204C26"/>
          </a:solidFill>
          <a:ln>
            <a:noFill/>
          </a:ln>
        </p:spPr>
        <p:txBody>
          <a:bodyPr/>
          <a:lstStyle/>
          <a:p>
            <a:endParaRPr lang="zh-CN" altLang="zh-CN" sz="2400">
              <a:solidFill>
                <a:srgbClr val="000000"/>
              </a:solidFill>
              <a:cs typeface="+mn-ea"/>
              <a:sym typeface="+mn-lt"/>
            </a:endParaRPr>
          </a:p>
        </p:txBody>
      </p:sp>
      <p:sp>
        <p:nvSpPr>
          <p:cNvPr id="37" name="矩形 7"/>
          <p:cNvSpPr>
            <a:spLocks noChangeArrowheads="1"/>
          </p:cNvSpPr>
          <p:nvPr/>
        </p:nvSpPr>
        <p:spPr bwMode="auto">
          <a:xfrm>
            <a:off x="5747712" y="2110778"/>
            <a:ext cx="4762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38" name="矩形 8"/>
          <p:cNvSpPr>
            <a:spLocks noChangeArrowheads="1"/>
          </p:cNvSpPr>
          <p:nvPr/>
        </p:nvSpPr>
        <p:spPr bwMode="auto">
          <a:xfrm>
            <a:off x="7028294" y="3023061"/>
            <a:ext cx="4762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200">
                <a:solidFill>
                  <a:schemeClr val="bg1"/>
                </a:solidFill>
                <a:cs typeface="+mn-ea"/>
                <a:sym typeface="+mn-lt"/>
              </a:rPr>
              <a:t>02</a:t>
            </a:r>
            <a:endParaRPr lang="zh-CN" altLang="en-US" sz="3200">
              <a:solidFill>
                <a:schemeClr val="bg1"/>
              </a:solidFill>
              <a:cs typeface="+mn-ea"/>
              <a:sym typeface="+mn-lt"/>
            </a:endParaRPr>
          </a:p>
        </p:txBody>
      </p:sp>
      <p:sp>
        <p:nvSpPr>
          <p:cNvPr id="39" name="矩形 9"/>
          <p:cNvSpPr>
            <a:spLocks noChangeArrowheads="1"/>
          </p:cNvSpPr>
          <p:nvPr/>
        </p:nvSpPr>
        <p:spPr bwMode="auto">
          <a:xfrm>
            <a:off x="6549927" y="4542827"/>
            <a:ext cx="4762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200">
                <a:solidFill>
                  <a:schemeClr val="bg1"/>
                </a:solidFill>
                <a:cs typeface="+mn-ea"/>
                <a:sym typeface="+mn-lt"/>
              </a:rPr>
              <a:t>03</a:t>
            </a:r>
            <a:endParaRPr lang="zh-CN" altLang="en-US" sz="3200">
              <a:solidFill>
                <a:schemeClr val="bg1"/>
              </a:solidFill>
              <a:cs typeface="+mn-ea"/>
              <a:sym typeface="+mn-lt"/>
            </a:endParaRPr>
          </a:p>
        </p:txBody>
      </p:sp>
      <p:sp>
        <p:nvSpPr>
          <p:cNvPr id="40" name="矩形 10"/>
          <p:cNvSpPr>
            <a:spLocks noChangeArrowheads="1"/>
          </p:cNvSpPr>
          <p:nvPr/>
        </p:nvSpPr>
        <p:spPr bwMode="auto">
          <a:xfrm>
            <a:off x="4871412" y="4561878"/>
            <a:ext cx="4762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200">
                <a:solidFill>
                  <a:schemeClr val="bg1"/>
                </a:solidFill>
                <a:cs typeface="+mn-ea"/>
                <a:sym typeface="+mn-lt"/>
              </a:rPr>
              <a:t>04</a:t>
            </a:r>
            <a:endParaRPr lang="zh-CN" altLang="en-US" sz="3200">
              <a:solidFill>
                <a:schemeClr val="bg1"/>
              </a:solidFill>
              <a:cs typeface="+mn-ea"/>
              <a:sym typeface="+mn-lt"/>
            </a:endParaRPr>
          </a:p>
        </p:txBody>
      </p:sp>
      <p:sp>
        <p:nvSpPr>
          <p:cNvPr id="41" name="矩形 11"/>
          <p:cNvSpPr>
            <a:spLocks noChangeArrowheads="1"/>
          </p:cNvSpPr>
          <p:nvPr/>
        </p:nvSpPr>
        <p:spPr bwMode="auto">
          <a:xfrm>
            <a:off x="4473479" y="3035761"/>
            <a:ext cx="4762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200">
                <a:solidFill>
                  <a:schemeClr val="bg1"/>
                </a:solidFill>
                <a:cs typeface="+mn-ea"/>
                <a:sym typeface="+mn-lt"/>
              </a:rPr>
              <a:t>05</a:t>
            </a:r>
            <a:endParaRPr lang="zh-CN" altLang="en-US" sz="3200">
              <a:solidFill>
                <a:schemeClr val="bg1"/>
              </a:solidFill>
              <a:cs typeface="+mn-ea"/>
              <a:sym typeface="+mn-lt"/>
            </a:endParaRPr>
          </a:p>
        </p:txBody>
      </p:sp>
      <p:sp>
        <p:nvSpPr>
          <p:cNvPr id="42" name="TextBox 12"/>
          <p:cNvSpPr>
            <a:spLocks noChangeArrowheads="1"/>
          </p:cNvSpPr>
          <p:nvPr/>
        </p:nvSpPr>
        <p:spPr bwMode="auto">
          <a:xfrm>
            <a:off x="6516060" y="1350895"/>
            <a:ext cx="342900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pPr>
            <a:r>
              <a:rPr lang="zh-CN" altLang="en-US" sz="1400" dirty="0">
                <a:solidFill>
                  <a:schemeClr val="tx1"/>
                </a:solidFill>
                <a:cs typeface="+mn-ea"/>
                <a:sym typeface="+mn-lt"/>
              </a:rPr>
              <a:t>双击输入替换内容双击输入替换内容双击输入替换内容双击输入替换内容</a:t>
            </a:r>
            <a:endParaRPr lang="en-US" altLang="zh-CN" sz="1400" dirty="0">
              <a:solidFill>
                <a:schemeClr val="tx1"/>
              </a:solidFill>
              <a:cs typeface="+mn-ea"/>
              <a:sym typeface="+mn-lt"/>
            </a:endParaRPr>
          </a:p>
          <a:p>
            <a:pPr algn="just">
              <a:lnSpc>
                <a:spcPct val="120000"/>
              </a:lnSpc>
            </a:pPr>
            <a:endParaRPr lang="en-US" altLang="zh-CN" sz="1400" dirty="0">
              <a:solidFill>
                <a:schemeClr val="tx1"/>
              </a:solidFill>
              <a:cs typeface="+mn-ea"/>
              <a:sym typeface="+mn-lt"/>
            </a:endParaRPr>
          </a:p>
        </p:txBody>
      </p:sp>
      <p:sp>
        <p:nvSpPr>
          <p:cNvPr id="43" name="TextBox 13"/>
          <p:cNvSpPr>
            <a:spLocks noChangeArrowheads="1"/>
          </p:cNvSpPr>
          <p:nvPr/>
        </p:nvSpPr>
        <p:spPr bwMode="auto">
          <a:xfrm>
            <a:off x="8194579" y="2982845"/>
            <a:ext cx="2813049"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pPr>
            <a:r>
              <a:rPr lang="zh-CN" altLang="en-US" sz="1400" dirty="0">
                <a:solidFill>
                  <a:schemeClr val="tx1"/>
                </a:solidFill>
                <a:cs typeface="+mn-ea"/>
                <a:sym typeface="+mn-lt"/>
              </a:rPr>
              <a:t>双击输入替换内容双击输入替换内容双击输入替换内容双击输入替换内容</a:t>
            </a:r>
            <a:endParaRPr lang="en-US" altLang="zh-CN" sz="1400" dirty="0">
              <a:solidFill>
                <a:schemeClr val="tx1"/>
              </a:solidFill>
              <a:cs typeface="+mn-ea"/>
              <a:sym typeface="+mn-lt"/>
            </a:endParaRPr>
          </a:p>
          <a:p>
            <a:pPr algn="just">
              <a:lnSpc>
                <a:spcPct val="120000"/>
              </a:lnSpc>
            </a:pPr>
            <a:endParaRPr lang="en-US" altLang="zh-CN" sz="1400" dirty="0">
              <a:solidFill>
                <a:schemeClr val="tx1"/>
              </a:solidFill>
              <a:cs typeface="+mn-ea"/>
              <a:sym typeface="+mn-lt"/>
            </a:endParaRPr>
          </a:p>
        </p:txBody>
      </p:sp>
      <p:sp>
        <p:nvSpPr>
          <p:cNvPr id="44" name="TextBox 14"/>
          <p:cNvSpPr>
            <a:spLocks noChangeArrowheads="1"/>
          </p:cNvSpPr>
          <p:nvPr/>
        </p:nvSpPr>
        <p:spPr bwMode="auto">
          <a:xfrm>
            <a:off x="7506660" y="4911128"/>
            <a:ext cx="281305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pPr>
            <a:r>
              <a:rPr lang="zh-CN" altLang="en-US" sz="1400" dirty="0">
                <a:solidFill>
                  <a:schemeClr val="tx1"/>
                </a:solidFill>
                <a:cs typeface="+mn-ea"/>
                <a:sym typeface="+mn-lt"/>
              </a:rPr>
              <a:t>双击输入替换内容双击输入替换内容双击输入替换内容双击输入替换内容</a:t>
            </a:r>
            <a:endParaRPr lang="en-US" altLang="zh-CN" sz="1400" dirty="0">
              <a:solidFill>
                <a:schemeClr val="tx1"/>
              </a:solidFill>
              <a:cs typeface="+mn-ea"/>
              <a:sym typeface="+mn-lt"/>
            </a:endParaRPr>
          </a:p>
          <a:p>
            <a:pPr algn="just">
              <a:lnSpc>
                <a:spcPct val="120000"/>
              </a:lnSpc>
            </a:pPr>
            <a:endParaRPr lang="en-US" altLang="zh-CN" sz="1400" dirty="0">
              <a:solidFill>
                <a:schemeClr val="tx1"/>
              </a:solidFill>
              <a:cs typeface="+mn-ea"/>
              <a:sym typeface="+mn-lt"/>
            </a:endParaRPr>
          </a:p>
        </p:txBody>
      </p:sp>
      <p:sp>
        <p:nvSpPr>
          <p:cNvPr id="45" name="TextBox 15"/>
          <p:cNvSpPr>
            <a:spLocks noChangeArrowheads="1"/>
          </p:cNvSpPr>
          <p:nvPr/>
        </p:nvSpPr>
        <p:spPr bwMode="auto">
          <a:xfrm>
            <a:off x="1524961" y="4508961"/>
            <a:ext cx="2810933"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pPr>
            <a:r>
              <a:rPr lang="zh-CN" altLang="en-US" sz="1400" dirty="0">
                <a:solidFill>
                  <a:schemeClr val="tx1"/>
                </a:solidFill>
                <a:cs typeface="+mn-ea"/>
                <a:sym typeface="+mn-lt"/>
              </a:rPr>
              <a:t>双击输入替换内容双击输入替换内容双击输入替换内容双击输入替换内容</a:t>
            </a:r>
            <a:endParaRPr lang="en-US" altLang="zh-CN" sz="1400" dirty="0">
              <a:solidFill>
                <a:schemeClr val="tx1"/>
              </a:solidFill>
              <a:cs typeface="+mn-ea"/>
              <a:sym typeface="+mn-lt"/>
            </a:endParaRPr>
          </a:p>
          <a:p>
            <a:pPr algn="just">
              <a:lnSpc>
                <a:spcPct val="120000"/>
              </a:lnSpc>
            </a:pPr>
            <a:endParaRPr lang="en-US" altLang="zh-CN" sz="1400" dirty="0">
              <a:solidFill>
                <a:schemeClr val="tx1"/>
              </a:solidFill>
              <a:cs typeface="+mn-ea"/>
              <a:sym typeface="+mn-lt"/>
            </a:endParaRPr>
          </a:p>
        </p:txBody>
      </p:sp>
      <p:sp>
        <p:nvSpPr>
          <p:cNvPr id="46" name="TextBox 16"/>
          <p:cNvSpPr>
            <a:spLocks noChangeArrowheads="1"/>
          </p:cNvSpPr>
          <p:nvPr/>
        </p:nvSpPr>
        <p:spPr bwMode="auto">
          <a:xfrm>
            <a:off x="1524961" y="2178512"/>
            <a:ext cx="2810933"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pPr>
            <a:r>
              <a:rPr lang="zh-CN" altLang="en-US" sz="1400" dirty="0">
                <a:solidFill>
                  <a:schemeClr val="tx1"/>
                </a:solidFill>
                <a:cs typeface="+mn-ea"/>
                <a:sym typeface="+mn-lt"/>
              </a:rPr>
              <a:t>双击输入替换内容双击输入替换内容双击输入替换内容双击输入替换内容</a:t>
            </a:r>
            <a:endParaRPr lang="en-US" altLang="zh-CN" sz="1400" dirty="0">
              <a:solidFill>
                <a:schemeClr val="tx1"/>
              </a:solidFill>
              <a:cs typeface="+mn-ea"/>
              <a:sym typeface="+mn-lt"/>
            </a:endParaRPr>
          </a:p>
          <a:p>
            <a:pPr algn="just">
              <a:lnSpc>
                <a:spcPct val="120000"/>
              </a:lnSpc>
            </a:pPr>
            <a:endParaRPr lang="en-US" altLang="zh-CN" sz="1400" dirty="0">
              <a:solidFill>
                <a:schemeClr val="tx1"/>
              </a:solidFill>
              <a:cs typeface="+mn-ea"/>
              <a:sym typeface="+mn-lt"/>
            </a:endParaRPr>
          </a:p>
        </p:txBody>
      </p:sp>
      <p:sp>
        <p:nvSpPr>
          <p:cNvPr id="47" name="TextBox 17"/>
          <p:cNvSpPr>
            <a:spLocks noChangeArrowheads="1"/>
          </p:cNvSpPr>
          <p:nvPr/>
        </p:nvSpPr>
        <p:spPr bwMode="auto">
          <a:xfrm>
            <a:off x="6516061" y="1082240"/>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204C26"/>
                </a:solidFill>
                <a:cs typeface="+mn-ea"/>
                <a:sym typeface="+mn-lt"/>
              </a:rPr>
              <a:t>添加标题内容</a:t>
            </a:r>
          </a:p>
        </p:txBody>
      </p:sp>
      <p:sp>
        <p:nvSpPr>
          <p:cNvPr id="48" name="TextBox 18"/>
          <p:cNvSpPr>
            <a:spLocks noChangeArrowheads="1"/>
          </p:cNvSpPr>
          <p:nvPr/>
        </p:nvSpPr>
        <p:spPr bwMode="auto">
          <a:xfrm>
            <a:off x="8194578" y="2684557"/>
            <a:ext cx="1682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204C26"/>
                </a:solidFill>
                <a:cs typeface="+mn-ea"/>
                <a:sym typeface="+mn-lt"/>
              </a:rPr>
              <a:t>添加标题内容</a:t>
            </a:r>
          </a:p>
        </p:txBody>
      </p:sp>
      <p:sp>
        <p:nvSpPr>
          <p:cNvPr id="49" name="TextBox 19"/>
          <p:cNvSpPr>
            <a:spLocks noChangeArrowheads="1"/>
          </p:cNvSpPr>
          <p:nvPr/>
        </p:nvSpPr>
        <p:spPr bwMode="auto">
          <a:xfrm>
            <a:off x="7506661" y="4614957"/>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204C26"/>
                </a:solidFill>
                <a:cs typeface="+mn-ea"/>
                <a:sym typeface="+mn-lt"/>
              </a:rPr>
              <a:t>添加标题内容</a:t>
            </a:r>
          </a:p>
        </p:txBody>
      </p:sp>
      <p:sp>
        <p:nvSpPr>
          <p:cNvPr id="50" name="TextBox 20"/>
          <p:cNvSpPr>
            <a:spLocks noChangeArrowheads="1"/>
          </p:cNvSpPr>
          <p:nvPr/>
        </p:nvSpPr>
        <p:spPr bwMode="auto">
          <a:xfrm>
            <a:off x="1524960" y="4208557"/>
            <a:ext cx="160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204C26"/>
                </a:solidFill>
                <a:cs typeface="+mn-ea"/>
                <a:sym typeface="+mn-lt"/>
              </a:rPr>
              <a:t>添加标题内容</a:t>
            </a:r>
          </a:p>
        </p:txBody>
      </p:sp>
      <p:sp>
        <p:nvSpPr>
          <p:cNvPr id="51" name="TextBox 21"/>
          <p:cNvSpPr>
            <a:spLocks noChangeArrowheads="1"/>
          </p:cNvSpPr>
          <p:nvPr/>
        </p:nvSpPr>
        <p:spPr bwMode="auto">
          <a:xfrm>
            <a:off x="1524960" y="1869640"/>
            <a:ext cx="1441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204C26"/>
                </a:solidFill>
                <a:cs typeface="+mn-ea"/>
                <a:sym typeface="+mn-lt"/>
              </a:rPr>
              <a:t>添加标题内容</a:t>
            </a:r>
          </a:p>
        </p:txBody>
      </p:sp>
      <p:sp>
        <p:nvSpPr>
          <p:cNvPr id="52" name="TextBox 22"/>
          <p:cNvSpPr>
            <a:spLocks noChangeArrowheads="1"/>
          </p:cNvSpPr>
          <p:nvPr/>
        </p:nvSpPr>
        <p:spPr bwMode="auto">
          <a:xfrm>
            <a:off x="5337342" y="3320505"/>
            <a:ext cx="13218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rgbClr val="204C26"/>
                </a:solidFill>
                <a:cs typeface="+mn-ea"/>
                <a:sym typeface="+mn-lt"/>
              </a:rPr>
              <a:t>点击添加标题内容</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p:cBhvr>
                                        <p:cTn id="70" dur="500"/>
                                        <p:tgtEl>
                                          <p:spTgt spid="5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p:cBhvr>
                                        <p:cTn id="74" dur="500"/>
                                        <p:tgtEl>
                                          <p:spTgt spid="47"/>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p:cBhvr>
                                        <p:cTn id="84" dur="500"/>
                                        <p:tgtEl>
                                          <p:spTgt spid="48"/>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p:cBhvr>
                                        <p:cTn id="94" dur="500"/>
                                        <p:tgtEl>
                                          <p:spTgt spid="49"/>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p:cBhvr>
                                        <p:cTn id="104" dur="500"/>
                                        <p:tgtEl>
                                          <p:spTgt spid="50"/>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p:cBhvr>
                                        <p:cTn id="114" dur="500"/>
                                        <p:tgtEl>
                                          <p:spTgt spid="51"/>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Words>
  <Application>Microsoft Office PowerPoint</Application>
  <PresentationFormat>宽屏</PresentationFormat>
  <Paragraphs>125</Paragraphs>
  <Slides>16</Slides>
  <Notes>16</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16</vt:i4>
      </vt:variant>
    </vt:vector>
  </HeadingPairs>
  <TitlesOfParts>
    <vt:vector size="19" baseType="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21</cp:revision>
  <dcterms:created xsi:type="dcterms:W3CDTF">2017-08-14T08:52:00Z</dcterms:created>
  <dcterms:modified xsi:type="dcterms:W3CDTF">2021-01-05T05:21:14Z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