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</p:sldMasterIdLst>
  <p:notesMasterIdLst>
    <p:notesMasterId r:id="rId29"/>
  </p:notesMasterIdLst>
  <p:sldIdLst>
    <p:sldId id="269" r:id="rId11"/>
    <p:sldId id="257" r:id="rId12"/>
    <p:sldId id="277" r:id="rId13"/>
    <p:sldId id="258" r:id="rId14"/>
    <p:sldId id="260" r:id="rId15"/>
    <p:sldId id="259" r:id="rId16"/>
    <p:sldId id="278" r:id="rId17"/>
    <p:sldId id="267" r:id="rId18"/>
    <p:sldId id="261" r:id="rId19"/>
    <p:sldId id="262" r:id="rId20"/>
    <p:sldId id="263" r:id="rId21"/>
    <p:sldId id="280" r:id="rId22"/>
    <p:sldId id="265" r:id="rId23"/>
    <p:sldId id="264" r:id="rId24"/>
    <p:sldId id="266" r:id="rId25"/>
    <p:sldId id="268" r:id="rId26"/>
    <p:sldId id="272" r:id="rId27"/>
    <p:sldId id="281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C1D0"/>
    <a:srgbClr val="595959"/>
    <a:srgbClr val="33C2BC"/>
    <a:srgbClr val="FFC000"/>
    <a:srgbClr val="3BBAB5"/>
    <a:srgbClr val="FAB450"/>
    <a:srgbClr val="6BA8C9"/>
    <a:srgbClr val="2ABD82"/>
    <a:srgbClr val="BFBFBF"/>
    <a:srgbClr val="54C3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71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FD-48BE-B034-AC4715BAE0F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FD-48BE-B034-AC4715BAE0F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CFD-48BE-B034-AC4715BAE0F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系列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CFD-48BE-B034-AC4715BAE0F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系列 5</c:v>
                </c:pt>
              </c:strCache>
            </c:strRef>
          </c:tx>
          <c:spPr>
            <a:solidFill>
              <a:srgbClr val="606060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CFD-48BE-B034-AC4715BAE0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0"/>
        <c:overlap val="-62"/>
        <c:axId val="670451200"/>
        <c:axId val="670451760"/>
      </c:barChart>
      <c:catAx>
        <c:axId val="6704512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70451760"/>
        <c:crosses val="autoZero"/>
        <c:auto val="1"/>
        <c:lblAlgn val="ctr"/>
        <c:lblOffset val="100"/>
        <c:noMultiLvlLbl val="0"/>
      </c:catAx>
      <c:valAx>
        <c:axId val="6704517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70451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Sheet1!$A$2:$A$5</c:f>
              <c:strCache>
                <c:ptCount val="4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29-4193-BD33-5498B0E97E9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55C6B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Sheet1!$A$2:$A$5</c:f>
              <c:strCache>
                <c:ptCount val="4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29-4193-BD33-5498B0E97E9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rgbClr val="FAB4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Sheet1!$A$2:$A$5</c:f>
              <c:strCache>
                <c:ptCount val="4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929-4193-BD33-5498B0E97E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77232864"/>
        <c:axId val="677233424"/>
      </c:barChart>
      <c:catAx>
        <c:axId val="677232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77233424"/>
        <c:crosses val="autoZero"/>
        <c:auto val="1"/>
        <c:lblAlgn val="ctr"/>
        <c:lblOffset val="100"/>
        <c:noMultiLvlLbl val="0"/>
      </c:catAx>
      <c:valAx>
        <c:axId val="6772334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77232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64A4C7">
                <a:alpha val="80000"/>
              </a:srgbClr>
            </a:solidFill>
            <a:ln>
              <a:noFill/>
            </a:ln>
            <a:effectLst/>
          </c:spPr>
          <c:cat>
            <c:strRef>
              <c:f>Sheet1!$A$2:$A$5</c:f>
              <c:strCache>
                <c:ptCount val="4"/>
                <c:pt idx="0">
                  <c:v>April 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</c:v>
                </c:pt>
                <c:pt idx="1">
                  <c:v>17</c:v>
                </c:pt>
                <c:pt idx="2">
                  <c:v>22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00-4C1F-BCDC-761908D62AA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82D1F0">
                <a:alpha val="70000"/>
              </a:srgbClr>
            </a:solidFill>
            <a:ln>
              <a:noFill/>
            </a:ln>
            <a:effectLst/>
          </c:spPr>
          <c:cat>
            <c:strRef>
              <c:f>Sheet1!$A$2:$A$5</c:f>
              <c:strCache>
                <c:ptCount val="4"/>
                <c:pt idx="0">
                  <c:v>April 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9</c:v>
                </c:pt>
                <c:pt idx="1">
                  <c:v>11</c:v>
                </c:pt>
                <c:pt idx="2">
                  <c:v>16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00-4C1F-BCDC-761908D62AA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4">
                <a:lumMod val="75000"/>
                <a:alpha val="60000"/>
              </a:schemeClr>
            </a:solidFill>
            <a:ln w="25400">
              <a:noFill/>
            </a:ln>
            <a:effectLst/>
          </c:spPr>
          <c:cat>
            <c:strRef>
              <c:f>Sheet1!$A$2:$A$5</c:f>
              <c:strCache>
                <c:ptCount val="4"/>
                <c:pt idx="0">
                  <c:v>April 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5</c:v>
                </c:pt>
                <c:pt idx="1">
                  <c:v>9</c:v>
                </c:pt>
                <c:pt idx="2">
                  <c:v>15</c:v>
                </c:pt>
                <c:pt idx="3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300-4C1F-BCDC-761908D62A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7508096"/>
        <c:axId val="667508656"/>
      </c:areaChart>
      <c:catAx>
        <c:axId val="667508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67508656"/>
        <c:crosses val="autoZero"/>
        <c:auto val="1"/>
        <c:lblAlgn val="ctr"/>
        <c:lblOffset val="50"/>
        <c:noMultiLvlLbl val="0"/>
      </c:catAx>
      <c:valAx>
        <c:axId val="6675086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6750809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rgbClr val="31B7B2">
                  <a:alpha val="9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301-4012-AA6A-94FD44468A8C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301-4012-AA6A-94FD44468A8C}"/>
              </c:ext>
            </c:extLst>
          </c:dPt>
          <c:dLbls>
            <c:dLbl>
              <c:idx val="0"/>
              <c:layout>
                <c:manualLayout>
                  <c:x val="0.31649595180377599"/>
                  <c:y val="-0.3725335581502640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 defTabSz="914400">
                      <a:defRPr lang="zh-CN" sz="3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t>72%</a:t>
                    </a:r>
                    <a:endParaRPr lang="en-US" altLang="zh-CN" sz="24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 defTabSz="914400">
                    <a:defRPr lang="zh-CN" sz="3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066225027167102"/>
                      <c:h val="0.2855969792987019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6301-4012-AA6A-94FD44468A8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301-4012-AA6A-94FD44468A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72</c:v>
                </c:pt>
                <c:pt idx="1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301-4012-AA6A-94FD44468A8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9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rgbClr val="64A4C7">
                  <a:alpha val="9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B7A-4714-A088-2E7C4B0B99D7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B7A-4714-A088-2E7C4B0B99D7}"/>
              </c:ext>
            </c:extLst>
          </c:dPt>
          <c:dLbls>
            <c:dLbl>
              <c:idx val="0"/>
              <c:layout>
                <c:manualLayout>
                  <c:x val="0.34967115869167997"/>
                  <c:y val="-0.3250076581385559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 defTabSz="914400">
                      <a:defRPr lang="zh-CN" sz="3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t>83%</a:t>
                    </a:r>
                    <a:endParaRPr lang="en-US" altLang="zh-CN" sz="24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 defTabSz="914400">
                    <a:defRPr lang="zh-CN" sz="3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066225027167102"/>
                      <c:h val="0.2855969792987019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7B7A-4714-A088-2E7C4B0B99D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B7A-4714-A088-2E7C4B0B99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83</c:v>
                </c:pt>
                <c:pt idx="1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B7A-4714-A088-2E7C4B0B99D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9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65000"/>
                  <a:alpha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621-4576-A92A-19073F53988F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621-4576-A92A-19073F53988F}"/>
              </c:ext>
            </c:extLst>
          </c:dPt>
          <c:dLbls>
            <c:dLbl>
              <c:idx val="0"/>
              <c:layout>
                <c:manualLayout>
                  <c:x val="0.17431649371275701"/>
                  <c:y val="-0.3657441438628770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 defTabSz="914400">
                      <a:defRPr lang="zh-CN" sz="3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t>57%</a:t>
                    </a:r>
                    <a:endParaRPr lang="en-US" altLang="zh-CN" sz="24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 defTabSz="914400">
                    <a:defRPr lang="zh-CN" sz="3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066225027167102"/>
                      <c:h val="0.2855969792987019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7621-4576-A92A-19073F53988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621-4576-A92A-19073F5398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57</c:v>
                </c:pt>
                <c:pt idx="1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621-4576-A92A-19073F53988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9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rgbClr val="FBB148">
                  <a:alpha val="9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330-4248-8D77-9591E0052207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330-4248-8D77-9591E0052207}"/>
              </c:ext>
            </c:extLst>
          </c:dPt>
          <c:dLbls>
            <c:dLbl>
              <c:idx val="0"/>
              <c:layout>
                <c:manualLayout>
                  <c:x val="-1.9995432344968499E-2"/>
                  <c:y val="-0.3453759010007170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 defTabSz="914400">
                      <a:defRPr lang="zh-CN" sz="3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t>50%</a:t>
                    </a:r>
                    <a:endParaRPr lang="en-US" altLang="zh-CN" sz="24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 defTabSz="914400">
                    <a:defRPr lang="zh-CN" sz="3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066225027167102"/>
                      <c:h val="0.2855969792987019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E330-4248-8D77-9591E005220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330-4248-8D77-9591E00522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330-4248-8D77-9591E005220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9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4">
                <a:lumMod val="75000"/>
                <a:alpha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  <c:pt idx="4">
                  <c:v>August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5D-472F-9B15-AA4FB33C2E1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  <c:pt idx="4">
                  <c:v>August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5D-472F-9B15-AA4FB33C2E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5"/>
        <c:axId val="677244064"/>
        <c:axId val="677244624"/>
      </c:barChart>
      <c:catAx>
        <c:axId val="6772440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77244624"/>
        <c:crosses val="autoZero"/>
        <c:auto val="1"/>
        <c:lblAlgn val="ctr"/>
        <c:lblOffset val="100"/>
        <c:noMultiLvlLbl val="0"/>
      </c:catAx>
      <c:valAx>
        <c:axId val="6772446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77244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F4DCD-3E9F-4F9E-ACC9-6C38FDEAE70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D8AA7-E4F4-4954-B1C4-D60F0423E2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0B070-E6F7-45E9-95A4-429C7A227D94}" type="slidenum">
              <a:rPr lang="zh-CN" altLang="en-US" smtClean="0">
                <a:solidFill>
                  <a:prstClr val="black"/>
                </a:solidFill>
              </a:rPr>
              <a:t>16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3D33-261F-41EA-AFA7-31BD512684F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4B330-6AAC-4D3D-B270-2BD0359A3F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3D33-261F-41EA-AFA7-31BD512684F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4B330-6AAC-4D3D-B270-2BD0359A3F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C5D8-56EA-49FF-87E1-39226AA55F6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2021/1/5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8C5B3-B496-4650-AFEE-7260D2DF61F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C5D8-56EA-49FF-87E1-39226AA55F6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2021/1/5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8C5B3-B496-4650-AFEE-7260D2DF61F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C5D8-56EA-49FF-87E1-39226AA55F6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2021/1/5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8C5B3-B496-4650-AFEE-7260D2DF61F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C5D8-56EA-49FF-87E1-39226AA55F6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2021/1/5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8C5B3-B496-4650-AFEE-7260D2DF61F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C5D8-56EA-49FF-87E1-39226AA55F6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2021/1/5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8C5B3-B496-4650-AFEE-7260D2DF61F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C5D8-56EA-49FF-87E1-39226AA55F6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2021/1/5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8C5B3-B496-4650-AFEE-7260D2DF61F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C5D8-56EA-49FF-87E1-39226AA55F6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2021/1/5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8C5B3-B496-4650-AFEE-7260D2DF61F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C5D8-56EA-49FF-87E1-39226AA55F6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2021/1/5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8C5B3-B496-4650-AFEE-7260D2DF61F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C5D8-56EA-49FF-87E1-39226AA55F6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2021/1/5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8C5B3-B496-4650-AFEE-7260D2DF61F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C5D8-56EA-49FF-87E1-39226AA55F6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2021/1/5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8C5B3-B496-4650-AFEE-7260D2DF61F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3D33-261F-41EA-AFA7-31BD512684F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4B330-6AAC-4D3D-B270-2BD0359A3F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C5D8-56EA-49FF-87E1-39226AA55F6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2021/1/5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8C5B3-B496-4650-AFEE-7260D2DF61F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2021/1/5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2021/1/5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2021/1/5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2021/1/5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2021/1/5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2021/1/5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2021/1/5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2021/1/5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3D33-261F-41EA-AFA7-31BD512684F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4B330-6AAC-4D3D-B270-2BD0359A3F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2021/1/5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2021/1/5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2021/1/5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2021/1/5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2021/1/5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2021/1/5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2021/1/5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2021/1/5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2021/1/5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2021/1/5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3D33-261F-41EA-AFA7-31BD512684F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4B330-6AAC-4D3D-B270-2BD0359A3F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2021/1/5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2021/1/5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2021/1/5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2021/1/5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2021/1/5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2021/1/5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2021/1/5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2021/1/5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2021/1/5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2021/1/5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3D33-261F-41EA-AFA7-31BD512684F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4B330-6AAC-4D3D-B270-2BD0359A3F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2021/1/5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2021/1/5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2021/1/5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2021/1/5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2021/1/5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2021/1/5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2021/1/5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2021/1/5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2021/1/5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2021/1/5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3D33-261F-41EA-AFA7-31BD512684F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4B330-6AAC-4D3D-B270-2BD0359A3F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2021/1/5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2021/1/5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2021/1/5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2021/1/5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2021/1/5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2021/1/5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2021/1/5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2021/1/5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2021/1/5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2021/1/5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3D33-261F-41EA-AFA7-31BD512684F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4B330-6AAC-4D3D-B270-2BD0359A3F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2021/1/5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2021/1/5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2021/1/5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2021/1/5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2021/1/5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2021/1/5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2021/1/5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2021/1/5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2021/1/5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2021/1/5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3D33-261F-41EA-AFA7-31BD512684F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4B330-6AAC-4D3D-B270-2BD0359A3F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2021/1/5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2021/1/5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2021/1/5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2021/1/5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2021/1/5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2021/1/5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2021/1/5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2021/1/5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2021/1/5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2021/1/5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3D33-261F-41EA-AFA7-31BD512684F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4B330-6AAC-4D3D-B270-2BD0359A3F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2021/1/5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2021/1/5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2021/1/5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2021/1/5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2021/1/5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2021/1/5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2021/1/5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2021/1/5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2021/1/5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2021/1/5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3D33-261F-41EA-AFA7-31BD512684F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4B330-6AAC-4D3D-B270-2BD0359A3F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2021/1/5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2021/1/5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2021/1/5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2021/1/5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2021/1/5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2021/1/5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2021/1/5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2021/1/5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2021/1/5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2021/1/5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93D33-261F-41EA-AFA7-31BD512684F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4B330-6AAC-4D3D-B270-2BD0359A3F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FC5D8-56EA-49FF-87E1-39226AA55F6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2021/1/5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8C5B3-B496-4650-AFEE-7260D2DF61F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2021/1/5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2021/1/5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2021/1/5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2021/1/5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2021/1/5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2021/1/5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2021/1/5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2021/1/5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0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0.xml"/><Relationship Id="rId1" Type="http://schemas.openxmlformats.org/officeDocument/2006/relationships/themeOverride" Target="../theme/themeOverrid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3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0.xml"/><Relationship Id="rId1" Type="http://schemas.openxmlformats.org/officeDocument/2006/relationships/themeOverride" Target="../theme/themeOverrid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0.xml"/><Relationship Id="rId1" Type="http://schemas.openxmlformats.org/officeDocument/2006/relationships/themeOverride" Target="../theme/themeOverr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639292" y="1842988"/>
            <a:ext cx="13461385" cy="6391734"/>
            <a:chOff x="-639292" y="1842988"/>
            <a:chExt cx="13461385" cy="6391734"/>
          </a:xfrm>
        </p:grpSpPr>
        <p:sp>
          <p:nvSpPr>
            <p:cNvPr id="4" name="椭圆 3"/>
            <p:cNvSpPr/>
            <p:nvPr/>
          </p:nvSpPr>
          <p:spPr>
            <a:xfrm>
              <a:off x="-639292" y="1842988"/>
              <a:ext cx="2159876" cy="2159876"/>
            </a:xfrm>
            <a:prstGeom prst="ellipse">
              <a:avLst/>
            </a:prstGeom>
            <a:solidFill>
              <a:srgbClr val="00A6BC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 flipH="1">
              <a:off x="10662217" y="1842988"/>
              <a:ext cx="2159876" cy="2159876"/>
            </a:xfrm>
            <a:prstGeom prst="ellipse">
              <a:avLst/>
            </a:prstGeom>
            <a:solidFill>
              <a:srgbClr val="00A6BC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-141891" y="4353908"/>
              <a:ext cx="987711" cy="987711"/>
            </a:xfrm>
            <a:prstGeom prst="ellipse">
              <a:avLst/>
            </a:prstGeom>
            <a:solidFill>
              <a:srgbClr val="20BA7C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-519476" y="5669542"/>
              <a:ext cx="2468356" cy="2468356"/>
            </a:xfrm>
            <a:prstGeom prst="ellipse">
              <a:avLst/>
            </a:prstGeom>
            <a:solidFill>
              <a:srgbClr val="20BA7C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1634884" y="5187511"/>
              <a:ext cx="1039735" cy="1039735"/>
            </a:xfrm>
            <a:prstGeom prst="ellipse">
              <a:avLst/>
            </a:prstGeom>
            <a:solidFill>
              <a:srgbClr val="EF9802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2017591" y="6594124"/>
              <a:ext cx="1039735" cy="1039735"/>
            </a:xfrm>
            <a:prstGeom prst="ellipse">
              <a:avLst/>
            </a:prstGeom>
            <a:solidFill>
              <a:srgbClr val="20BA7C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3326523" y="6204386"/>
              <a:ext cx="2030336" cy="2030336"/>
            </a:xfrm>
            <a:prstGeom prst="ellipse">
              <a:avLst/>
            </a:prstGeom>
            <a:solidFill>
              <a:srgbClr val="00A6BC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 flipH="1">
              <a:off x="11336981" y="4353908"/>
              <a:ext cx="987711" cy="987711"/>
            </a:xfrm>
            <a:prstGeom prst="ellipse">
              <a:avLst/>
            </a:prstGeom>
            <a:solidFill>
              <a:srgbClr val="20BA7C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 flipH="1">
              <a:off x="10233921" y="5669542"/>
              <a:ext cx="2468356" cy="2468356"/>
            </a:xfrm>
            <a:prstGeom prst="ellipse">
              <a:avLst/>
            </a:prstGeom>
            <a:solidFill>
              <a:srgbClr val="20BA7C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 flipH="1">
              <a:off x="9508182" y="5187511"/>
              <a:ext cx="1039735" cy="1039735"/>
            </a:xfrm>
            <a:prstGeom prst="ellipse">
              <a:avLst/>
            </a:prstGeom>
            <a:solidFill>
              <a:srgbClr val="EF9802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 flipH="1">
              <a:off x="9125475" y="6594124"/>
              <a:ext cx="1039735" cy="1039735"/>
            </a:xfrm>
            <a:prstGeom prst="ellipse">
              <a:avLst/>
            </a:prstGeom>
            <a:solidFill>
              <a:srgbClr val="20BA7C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 flipH="1">
              <a:off x="6825942" y="6204386"/>
              <a:ext cx="2030336" cy="2030336"/>
            </a:xfrm>
            <a:prstGeom prst="ellipse">
              <a:avLst/>
            </a:prstGeom>
            <a:solidFill>
              <a:srgbClr val="00A6BC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674620" y="3871707"/>
            <a:ext cx="6833562" cy="830921"/>
            <a:chOff x="2674620" y="3958792"/>
            <a:chExt cx="6833562" cy="830921"/>
          </a:xfrm>
        </p:grpSpPr>
        <p:sp>
          <p:nvSpPr>
            <p:cNvPr id="24" name="矩形 23"/>
            <p:cNvSpPr/>
            <p:nvPr/>
          </p:nvSpPr>
          <p:spPr>
            <a:xfrm>
              <a:off x="2674620" y="3958792"/>
              <a:ext cx="6833562" cy="830921"/>
            </a:xfrm>
            <a:prstGeom prst="rect">
              <a:avLst/>
            </a:prstGeom>
            <a:solidFill>
              <a:srgbClr val="00A6BC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2831182" y="4081865"/>
              <a:ext cx="661110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b="1" i="1" dirty="0">
                  <a:solidFill>
                    <a:srgbClr val="FFFFFF"/>
                  </a:solidFill>
                  <a:latin typeface="Droid Sans" panose="020B0606030804020204" pitchFamily="34" charset="0"/>
                  <a:ea typeface="Droid Sans" panose="020B0606030804020204" pitchFamily="34" charset="0"/>
                  <a:cs typeface="Droid Sans" panose="020B0606030804020204" pitchFamily="34" charset="0"/>
                </a:rPr>
                <a:t>Business  Annual  Report Template</a:t>
              </a:r>
              <a:endParaRPr lang="zh-CN" altLang="en-US" sz="3200" b="1" i="1" dirty="0">
                <a:solidFill>
                  <a:srgbClr val="FFFFFF"/>
                </a:solidFill>
                <a:latin typeface="Droid Sans" panose="020B0606030804020204" pitchFamily="34" charset="0"/>
                <a:cs typeface="Droid Sans" panose="020B0606030804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336464" y="3105553"/>
            <a:ext cx="3518912" cy="486361"/>
            <a:chOff x="4336464" y="3468410"/>
            <a:chExt cx="3518912" cy="486361"/>
          </a:xfrm>
        </p:grpSpPr>
        <p:sp>
          <p:nvSpPr>
            <p:cNvPr id="39" name="矩形 38"/>
            <p:cNvSpPr/>
            <p:nvPr/>
          </p:nvSpPr>
          <p:spPr>
            <a:xfrm>
              <a:off x="4336464" y="3468410"/>
              <a:ext cx="3518912" cy="486361"/>
            </a:xfrm>
            <a:prstGeom prst="rect">
              <a:avLst/>
            </a:prstGeom>
            <a:solidFill>
              <a:schemeClr val="tx1">
                <a:lumMod val="85000"/>
                <a:lumOff val="1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4802136" y="3511535"/>
              <a:ext cx="2468880" cy="3987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i="1" dirty="0">
                  <a:solidFill>
                    <a:srgbClr val="FFFFFF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202X</a:t>
              </a:r>
              <a:r>
                <a:rPr lang="zh-CN" altLang="en-US" sz="2000" i="1" dirty="0">
                  <a:solidFill>
                    <a:srgbClr val="FFFFFF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年商务汇报模板</a:t>
              </a:r>
            </a:p>
          </p:txBody>
        </p:sp>
      </p:grpSp>
      <p:sp>
        <p:nvSpPr>
          <p:cNvPr id="40" name="矩形 39"/>
          <p:cNvSpPr/>
          <p:nvPr/>
        </p:nvSpPr>
        <p:spPr>
          <a:xfrm>
            <a:off x="5100963" y="5039119"/>
            <a:ext cx="1828799" cy="378864"/>
          </a:xfrm>
          <a:prstGeom prst="rect">
            <a:avLst/>
          </a:prstGeom>
          <a:solidFill>
            <a:schemeClr val="tx1">
              <a:lumMod val="85000"/>
              <a:lumOff val="1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103442" y="5046387"/>
            <a:ext cx="1797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i="1" dirty="0">
                <a:solidFill>
                  <a:srgbClr val="FFFFFF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主讲人：</a:t>
            </a:r>
            <a:r>
              <a:rPr lang="en-US" altLang="zh-CN" i="1" dirty="0" err="1">
                <a:solidFill>
                  <a:srgbClr val="FFFFFF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xxxxx</a:t>
            </a:r>
            <a:endParaRPr lang="zh-CN" altLang="en-US" i="1" dirty="0">
              <a:solidFill>
                <a:srgbClr val="FFFFFF"/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5384167" y="1291533"/>
            <a:ext cx="1423666" cy="1320172"/>
            <a:chOff x="5384167" y="1291533"/>
            <a:chExt cx="1423666" cy="1320172"/>
          </a:xfrm>
        </p:grpSpPr>
        <p:sp>
          <p:nvSpPr>
            <p:cNvPr id="21" name="椭圆 20"/>
            <p:cNvSpPr/>
            <p:nvPr/>
          </p:nvSpPr>
          <p:spPr>
            <a:xfrm>
              <a:off x="5384167" y="1778836"/>
              <a:ext cx="832869" cy="832869"/>
            </a:xfrm>
            <a:prstGeom prst="ellipse">
              <a:avLst/>
            </a:prstGeom>
            <a:solidFill>
              <a:srgbClr val="20BA7C">
                <a:alpha val="9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5974964" y="1778836"/>
              <a:ext cx="832869" cy="832869"/>
            </a:xfrm>
            <a:prstGeom prst="ellipse">
              <a:avLst/>
            </a:prstGeom>
            <a:solidFill>
              <a:srgbClr val="FFC000">
                <a:alpha val="9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5671442" y="1291533"/>
              <a:ext cx="832869" cy="832869"/>
            </a:xfrm>
            <a:prstGeom prst="ellipse">
              <a:avLst/>
            </a:prstGeom>
            <a:solidFill>
              <a:srgbClr val="00A6BC">
                <a:alpha val="9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grpSp>
          <p:nvGrpSpPr>
            <p:cNvPr id="86" name="组合 85"/>
            <p:cNvGrpSpPr/>
            <p:nvPr/>
          </p:nvGrpSpPr>
          <p:grpSpPr>
            <a:xfrm>
              <a:off x="5759617" y="1669703"/>
              <a:ext cx="560450" cy="672750"/>
              <a:chOff x="10768191" y="3367088"/>
              <a:chExt cx="847725" cy="1017587"/>
            </a:xfrm>
            <a:solidFill>
              <a:schemeClr val="bg1"/>
            </a:solidFill>
          </p:grpSpPr>
          <p:sp>
            <p:nvSpPr>
              <p:cNvPr id="87" name="Freeform 5"/>
              <p:cNvSpPr>
                <a:spLocks noEditPoints="1"/>
              </p:cNvSpPr>
              <p:nvPr/>
            </p:nvSpPr>
            <p:spPr bwMode="auto">
              <a:xfrm>
                <a:off x="10768191" y="3367088"/>
                <a:ext cx="847725" cy="968375"/>
              </a:xfrm>
              <a:custGeom>
                <a:avLst/>
                <a:gdLst>
                  <a:gd name="T0" fmla="*/ 246 w 325"/>
                  <a:gd name="T1" fmla="*/ 219 h 372"/>
                  <a:gd name="T2" fmla="*/ 310 w 325"/>
                  <a:gd name="T3" fmla="*/ 113 h 372"/>
                  <a:gd name="T4" fmla="*/ 310 w 325"/>
                  <a:gd name="T5" fmla="*/ 113 h 372"/>
                  <a:gd name="T6" fmla="*/ 318 w 325"/>
                  <a:gd name="T7" fmla="*/ 84 h 372"/>
                  <a:gd name="T8" fmla="*/ 318 w 325"/>
                  <a:gd name="T9" fmla="*/ 81 h 372"/>
                  <a:gd name="T10" fmla="*/ 319 w 325"/>
                  <a:gd name="T11" fmla="*/ 76 h 372"/>
                  <a:gd name="T12" fmla="*/ 320 w 325"/>
                  <a:gd name="T13" fmla="*/ 19 h 372"/>
                  <a:gd name="T14" fmla="*/ 322 w 325"/>
                  <a:gd name="T15" fmla="*/ 17 h 372"/>
                  <a:gd name="T16" fmla="*/ 324 w 325"/>
                  <a:gd name="T17" fmla="*/ 10 h 372"/>
                  <a:gd name="T18" fmla="*/ 323 w 325"/>
                  <a:gd name="T19" fmla="*/ 10 h 372"/>
                  <a:gd name="T20" fmla="*/ 325 w 325"/>
                  <a:gd name="T21" fmla="*/ 0 h 372"/>
                  <a:gd name="T22" fmla="*/ 315 w 325"/>
                  <a:gd name="T23" fmla="*/ 3 h 372"/>
                  <a:gd name="T24" fmla="*/ 313 w 325"/>
                  <a:gd name="T25" fmla="*/ 2 h 372"/>
                  <a:gd name="T26" fmla="*/ 308 w 325"/>
                  <a:gd name="T27" fmla="*/ 6 h 372"/>
                  <a:gd name="T28" fmla="*/ 307 w 325"/>
                  <a:gd name="T29" fmla="*/ 7 h 372"/>
                  <a:gd name="T30" fmla="*/ 225 w 325"/>
                  <a:gd name="T31" fmla="*/ 36 h 372"/>
                  <a:gd name="T32" fmla="*/ 225 w 325"/>
                  <a:gd name="T33" fmla="*/ 36 h 372"/>
                  <a:gd name="T34" fmla="*/ 135 w 325"/>
                  <a:gd name="T35" fmla="*/ 134 h 372"/>
                  <a:gd name="T36" fmla="*/ 0 w 325"/>
                  <a:gd name="T37" fmla="*/ 222 h 372"/>
                  <a:gd name="T38" fmla="*/ 186 w 325"/>
                  <a:gd name="T39" fmla="*/ 372 h 372"/>
                  <a:gd name="T40" fmla="*/ 246 w 325"/>
                  <a:gd name="T41" fmla="*/ 219 h 372"/>
                  <a:gd name="T42" fmla="*/ 238 w 325"/>
                  <a:gd name="T43" fmla="*/ 162 h 372"/>
                  <a:gd name="T44" fmla="*/ 199 w 325"/>
                  <a:gd name="T45" fmla="*/ 168 h 372"/>
                  <a:gd name="T46" fmla="*/ 187 w 325"/>
                  <a:gd name="T47" fmla="*/ 125 h 372"/>
                  <a:gd name="T48" fmla="*/ 191 w 325"/>
                  <a:gd name="T49" fmla="*/ 120 h 372"/>
                  <a:gd name="T50" fmla="*/ 230 w 325"/>
                  <a:gd name="T51" fmla="*/ 114 h 372"/>
                  <a:gd name="T52" fmla="*/ 242 w 325"/>
                  <a:gd name="T53" fmla="*/ 157 h 372"/>
                  <a:gd name="T54" fmla="*/ 238 w 325"/>
                  <a:gd name="T55" fmla="*/ 162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25" h="372">
                    <a:moveTo>
                      <a:pt x="246" y="219"/>
                    </a:moveTo>
                    <a:cubicBezTo>
                      <a:pt x="280" y="181"/>
                      <a:pt x="299" y="144"/>
                      <a:pt x="310" y="113"/>
                    </a:cubicBezTo>
                    <a:cubicBezTo>
                      <a:pt x="310" y="113"/>
                      <a:pt x="310" y="113"/>
                      <a:pt x="310" y="113"/>
                    </a:cubicBezTo>
                    <a:cubicBezTo>
                      <a:pt x="310" y="113"/>
                      <a:pt x="314" y="102"/>
                      <a:pt x="318" y="84"/>
                    </a:cubicBezTo>
                    <a:cubicBezTo>
                      <a:pt x="318" y="83"/>
                      <a:pt x="318" y="82"/>
                      <a:pt x="318" y="81"/>
                    </a:cubicBezTo>
                    <a:cubicBezTo>
                      <a:pt x="319" y="79"/>
                      <a:pt x="319" y="78"/>
                      <a:pt x="319" y="76"/>
                    </a:cubicBezTo>
                    <a:cubicBezTo>
                      <a:pt x="323" y="51"/>
                      <a:pt x="322" y="30"/>
                      <a:pt x="320" y="19"/>
                    </a:cubicBezTo>
                    <a:cubicBezTo>
                      <a:pt x="321" y="18"/>
                      <a:pt x="321" y="17"/>
                      <a:pt x="322" y="17"/>
                    </a:cubicBezTo>
                    <a:cubicBezTo>
                      <a:pt x="324" y="14"/>
                      <a:pt x="325" y="11"/>
                      <a:pt x="324" y="10"/>
                    </a:cubicBezTo>
                    <a:cubicBezTo>
                      <a:pt x="323" y="10"/>
                      <a:pt x="323" y="10"/>
                      <a:pt x="323" y="10"/>
                    </a:cubicBezTo>
                    <a:cubicBezTo>
                      <a:pt x="325" y="0"/>
                      <a:pt x="325" y="0"/>
                      <a:pt x="325" y="0"/>
                    </a:cubicBezTo>
                    <a:cubicBezTo>
                      <a:pt x="315" y="3"/>
                      <a:pt x="315" y="3"/>
                      <a:pt x="315" y="3"/>
                    </a:cubicBezTo>
                    <a:cubicBezTo>
                      <a:pt x="313" y="2"/>
                      <a:pt x="313" y="2"/>
                      <a:pt x="313" y="2"/>
                    </a:cubicBezTo>
                    <a:cubicBezTo>
                      <a:pt x="312" y="2"/>
                      <a:pt x="310" y="3"/>
                      <a:pt x="308" y="6"/>
                    </a:cubicBezTo>
                    <a:cubicBezTo>
                      <a:pt x="307" y="6"/>
                      <a:pt x="307" y="7"/>
                      <a:pt x="307" y="7"/>
                    </a:cubicBezTo>
                    <a:cubicBezTo>
                      <a:pt x="307" y="7"/>
                      <a:pt x="269" y="9"/>
                      <a:pt x="225" y="36"/>
                    </a:cubicBezTo>
                    <a:cubicBezTo>
                      <a:pt x="225" y="36"/>
                      <a:pt x="225" y="36"/>
                      <a:pt x="225" y="36"/>
                    </a:cubicBezTo>
                    <a:cubicBezTo>
                      <a:pt x="164" y="74"/>
                      <a:pt x="135" y="134"/>
                      <a:pt x="135" y="134"/>
                    </a:cubicBezTo>
                    <a:cubicBezTo>
                      <a:pt x="24" y="119"/>
                      <a:pt x="0" y="222"/>
                      <a:pt x="0" y="222"/>
                    </a:cubicBezTo>
                    <a:cubicBezTo>
                      <a:pt x="215" y="209"/>
                      <a:pt x="186" y="372"/>
                      <a:pt x="186" y="372"/>
                    </a:cubicBezTo>
                    <a:cubicBezTo>
                      <a:pt x="281" y="331"/>
                      <a:pt x="246" y="219"/>
                      <a:pt x="246" y="219"/>
                    </a:cubicBezTo>
                    <a:close/>
                    <a:moveTo>
                      <a:pt x="238" y="162"/>
                    </a:moveTo>
                    <a:cubicBezTo>
                      <a:pt x="229" y="173"/>
                      <a:pt x="212" y="176"/>
                      <a:pt x="199" y="168"/>
                    </a:cubicBezTo>
                    <a:cubicBezTo>
                      <a:pt x="184" y="159"/>
                      <a:pt x="178" y="140"/>
                      <a:pt x="187" y="125"/>
                    </a:cubicBezTo>
                    <a:cubicBezTo>
                      <a:pt x="188" y="123"/>
                      <a:pt x="189" y="122"/>
                      <a:pt x="191" y="120"/>
                    </a:cubicBezTo>
                    <a:cubicBezTo>
                      <a:pt x="200" y="109"/>
                      <a:pt x="217" y="107"/>
                      <a:pt x="230" y="114"/>
                    </a:cubicBezTo>
                    <a:cubicBezTo>
                      <a:pt x="245" y="123"/>
                      <a:pt x="251" y="142"/>
                      <a:pt x="242" y="157"/>
                    </a:cubicBezTo>
                    <a:cubicBezTo>
                      <a:pt x="241" y="159"/>
                      <a:pt x="240" y="161"/>
                      <a:pt x="238" y="1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Freeform 6"/>
              <p:cNvSpPr/>
              <p:nvPr/>
            </p:nvSpPr>
            <p:spPr bwMode="auto">
              <a:xfrm>
                <a:off x="10945813" y="4137025"/>
                <a:ext cx="187325" cy="231775"/>
              </a:xfrm>
              <a:custGeom>
                <a:avLst/>
                <a:gdLst>
                  <a:gd name="T0" fmla="*/ 0 w 72"/>
                  <a:gd name="T1" fmla="*/ 89 h 89"/>
                  <a:gd name="T2" fmla="*/ 72 w 72"/>
                  <a:gd name="T3" fmla="*/ 0 h 89"/>
                  <a:gd name="T4" fmla="*/ 0 w 72"/>
                  <a:gd name="T5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2" h="89">
                    <a:moveTo>
                      <a:pt x="0" y="89"/>
                    </a:moveTo>
                    <a:cubicBezTo>
                      <a:pt x="53" y="70"/>
                      <a:pt x="72" y="0"/>
                      <a:pt x="72" y="0"/>
                    </a:cubicBezTo>
                    <a:cubicBezTo>
                      <a:pt x="16" y="25"/>
                      <a:pt x="0" y="89"/>
                      <a:pt x="0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Freeform 7"/>
              <p:cNvSpPr/>
              <p:nvPr/>
            </p:nvSpPr>
            <p:spPr bwMode="auto">
              <a:xfrm>
                <a:off x="10796588" y="4070350"/>
                <a:ext cx="250825" cy="314325"/>
              </a:xfrm>
              <a:custGeom>
                <a:avLst/>
                <a:gdLst>
                  <a:gd name="T0" fmla="*/ 0 w 96"/>
                  <a:gd name="T1" fmla="*/ 121 h 121"/>
                  <a:gd name="T2" fmla="*/ 96 w 96"/>
                  <a:gd name="T3" fmla="*/ 0 h 121"/>
                  <a:gd name="T4" fmla="*/ 0 w 96"/>
                  <a:gd name="T5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6" h="121">
                    <a:moveTo>
                      <a:pt x="0" y="121"/>
                    </a:moveTo>
                    <a:cubicBezTo>
                      <a:pt x="71" y="95"/>
                      <a:pt x="96" y="0"/>
                      <a:pt x="96" y="0"/>
                    </a:cubicBezTo>
                    <a:cubicBezTo>
                      <a:pt x="21" y="34"/>
                      <a:pt x="0" y="121"/>
                      <a:pt x="0" y="1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Freeform 8"/>
              <p:cNvSpPr/>
              <p:nvPr/>
            </p:nvSpPr>
            <p:spPr bwMode="auto">
              <a:xfrm>
                <a:off x="10771188" y="4002088"/>
                <a:ext cx="190500" cy="231775"/>
              </a:xfrm>
              <a:custGeom>
                <a:avLst/>
                <a:gdLst>
                  <a:gd name="T0" fmla="*/ 0 w 73"/>
                  <a:gd name="T1" fmla="*/ 89 h 89"/>
                  <a:gd name="T2" fmla="*/ 73 w 73"/>
                  <a:gd name="T3" fmla="*/ 0 h 89"/>
                  <a:gd name="T4" fmla="*/ 0 w 73"/>
                  <a:gd name="T5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3" h="89">
                    <a:moveTo>
                      <a:pt x="0" y="89"/>
                    </a:moveTo>
                    <a:cubicBezTo>
                      <a:pt x="53" y="70"/>
                      <a:pt x="73" y="0"/>
                      <a:pt x="73" y="0"/>
                    </a:cubicBezTo>
                    <a:cubicBezTo>
                      <a:pt x="16" y="25"/>
                      <a:pt x="0" y="89"/>
                      <a:pt x="0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矩形 67"/>
          <p:cNvSpPr/>
          <p:nvPr/>
        </p:nvSpPr>
        <p:spPr>
          <a:xfrm>
            <a:off x="478554" y="140293"/>
            <a:ext cx="3164532" cy="584775"/>
          </a:xfrm>
          <a:prstGeom prst="rect">
            <a:avLst/>
          </a:prstGeom>
          <a:solidFill>
            <a:srgbClr val="4CC1D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空心弧 48"/>
          <p:cNvSpPr/>
          <p:nvPr/>
        </p:nvSpPr>
        <p:spPr>
          <a:xfrm rot="5400000">
            <a:off x="7187791" y="1925040"/>
            <a:ext cx="2995300" cy="2995300"/>
          </a:xfrm>
          <a:prstGeom prst="blockArc">
            <a:avLst>
              <a:gd name="adj1" fmla="val 10884798"/>
              <a:gd name="adj2" fmla="val 21542696"/>
              <a:gd name="adj3" fmla="val 3108"/>
            </a:avLst>
          </a:prstGeom>
          <a:solidFill>
            <a:schemeClr val="accent6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4" name="右箭头 43"/>
          <p:cNvSpPr/>
          <p:nvPr/>
        </p:nvSpPr>
        <p:spPr>
          <a:xfrm flipH="1">
            <a:off x="5926662" y="4756383"/>
            <a:ext cx="1883754" cy="147766"/>
          </a:xfrm>
          <a:prstGeom prst="rightArrow">
            <a:avLst>
              <a:gd name="adj1" fmla="val 50000"/>
              <a:gd name="adj2" fmla="val 72226"/>
            </a:avLst>
          </a:prstGeom>
          <a:solidFill>
            <a:schemeClr val="accent6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3" name="右箭头 42"/>
          <p:cNvSpPr/>
          <p:nvPr/>
        </p:nvSpPr>
        <p:spPr>
          <a:xfrm>
            <a:off x="5842704" y="1974482"/>
            <a:ext cx="1883754" cy="147766"/>
          </a:xfrm>
          <a:prstGeom prst="rightArrow">
            <a:avLst>
              <a:gd name="adj1" fmla="val 50000"/>
              <a:gd name="adj2" fmla="val 72226"/>
            </a:avLst>
          </a:prstGeom>
          <a:solidFill>
            <a:schemeClr val="accent6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2" name="右箭头 41"/>
          <p:cNvSpPr/>
          <p:nvPr/>
        </p:nvSpPr>
        <p:spPr>
          <a:xfrm flipH="1">
            <a:off x="2966779" y="4765430"/>
            <a:ext cx="1883754" cy="147766"/>
          </a:xfrm>
          <a:prstGeom prst="rightArrow">
            <a:avLst>
              <a:gd name="adj1" fmla="val 50000"/>
              <a:gd name="adj2" fmla="val 72226"/>
            </a:avLst>
          </a:prstGeom>
          <a:solidFill>
            <a:schemeClr val="accent6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1" name="右箭头 40"/>
          <p:cNvSpPr/>
          <p:nvPr/>
        </p:nvSpPr>
        <p:spPr>
          <a:xfrm>
            <a:off x="2839944" y="1964443"/>
            <a:ext cx="1883754" cy="147766"/>
          </a:xfrm>
          <a:prstGeom prst="rightArrow">
            <a:avLst>
              <a:gd name="adj1" fmla="val 50000"/>
              <a:gd name="adj2" fmla="val 72226"/>
            </a:avLst>
          </a:prstGeom>
          <a:solidFill>
            <a:schemeClr val="accent6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78555" y="717062"/>
            <a:ext cx="82616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Simply dummy text of the printing and typesetting industry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78555" y="137713"/>
            <a:ext cx="4553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</a:rPr>
              <a:t>Program  Process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1762576" y="1510728"/>
            <a:ext cx="1119836" cy="1119836"/>
            <a:chOff x="1925560" y="1317532"/>
            <a:chExt cx="1119836" cy="1119836"/>
          </a:xfrm>
        </p:grpSpPr>
        <p:sp>
          <p:nvSpPr>
            <p:cNvPr id="11" name="椭圆 10"/>
            <p:cNvSpPr/>
            <p:nvPr/>
          </p:nvSpPr>
          <p:spPr>
            <a:xfrm>
              <a:off x="1925560" y="1317532"/>
              <a:ext cx="1119836" cy="1119836"/>
            </a:xfrm>
            <a:prstGeom prst="ellipse">
              <a:avLst/>
            </a:prstGeom>
            <a:solidFill>
              <a:srgbClr val="2EBB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" name="Freeform 13"/>
            <p:cNvSpPr>
              <a:spLocks noEditPoints="1"/>
            </p:cNvSpPr>
            <p:nvPr/>
          </p:nvSpPr>
          <p:spPr bwMode="auto">
            <a:xfrm>
              <a:off x="2168398" y="1492304"/>
              <a:ext cx="634159" cy="728727"/>
            </a:xfrm>
            <a:custGeom>
              <a:avLst/>
              <a:gdLst>
                <a:gd name="T0" fmla="*/ 27 w 94"/>
                <a:gd name="T1" fmla="*/ 39 h 108"/>
                <a:gd name="T2" fmla="*/ 52 w 94"/>
                <a:gd name="T3" fmla="*/ 37 h 108"/>
                <a:gd name="T4" fmla="*/ 93 w 94"/>
                <a:gd name="T5" fmla="*/ 58 h 108"/>
                <a:gd name="T6" fmla="*/ 90 w 94"/>
                <a:gd name="T7" fmla="*/ 50 h 108"/>
                <a:gd name="T8" fmla="*/ 88 w 94"/>
                <a:gd name="T9" fmla="*/ 43 h 108"/>
                <a:gd name="T10" fmla="*/ 89 w 94"/>
                <a:gd name="T11" fmla="*/ 39 h 108"/>
                <a:gd name="T12" fmla="*/ 87 w 94"/>
                <a:gd name="T13" fmla="*/ 32 h 108"/>
                <a:gd name="T14" fmla="*/ 84 w 94"/>
                <a:gd name="T15" fmla="*/ 25 h 108"/>
                <a:gd name="T16" fmla="*/ 84 w 94"/>
                <a:gd name="T17" fmla="*/ 19 h 108"/>
                <a:gd name="T18" fmla="*/ 80 w 94"/>
                <a:gd name="T19" fmla="*/ 14 h 108"/>
                <a:gd name="T20" fmla="*/ 76 w 94"/>
                <a:gd name="T21" fmla="*/ 10 h 108"/>
                <a:gd name="T22" fmla="*/ 75 w 94"/>
                <a:gd name="T23" fmla="*/ 7 h 108"/>
                <a:gd name="T24" fmla="*/ 70 w 94"/>
                <a:gd name="T25" fmla="*/ 4 h 108"/>
                <a:gd name="T26" fmla="*/ 65 w 94"/>
                <a:gd name="T27" fmla="*/ 2 h 108"/>
                <a:gd name="T28" fmla="*/ 58 w 94"/>
                <a:gd name="T29" fmla="*/ 1 h 108"/>
                <a:gd name="T30" fmla="*/ 51 w 94"/>
                <a:gd name="T31" fmla="*/ 0 h 108"/>
                <a:gd name="T32" fmla="*/ 45 w 94"/>
                <a:gd name="T33" fmla="*/ 0 h 108"/>
                <a:gd name="T34" fmla="*/ 38 w 94"/>
                <a:gd name="T35" fmla="*/ 1 h 108"/>
                <a:gd name="T36" fmla="*/ 31 w 94"/>
                <a:gd name="T37" fmla="*/ 2 h 108"/>
                <a:gd name="T38" fmla="*/ 24 w 94"/>
                <a:gd name="T39" fmla="*/ 4 h 108"/>
                <a:gd name="T40" fmla="*/ 18 w 94"/>
                <a:gd name="T41" fmla="*/ 8 h 108"/>
                <a:gd name="T42" fmla="*/ 13 w 94"/>
                <a:gd name="T43" fmla="*/ 12 h 108"/>
                <a:gd name="T44" fmla="*/ 8 w 94"/>
                <a:gd name="T45" fmla="*/ 17 h 108"/>
                <a:gd name="T46" fmla="*/ 5 w 94"/>
                <a:gd name="T47" fmla="*/ 22 h 108"/>
                <a:gd name="T48" fmla="*/ 2 w 94"/>
                <a:gd name="T49" fmla="*/ 28 h 108"/>
                <a:gd name="T50" fmla="*/ 0 w 94"/>
                <a:gd name="T51" fmla="*/ 36 h 108"/>
                <a:gd name="T52" fmla="*/ 1 w 94"/>
                <a:gd name="T53" fmla="*/ 49 h 108"/>
                <a:gd name="T54" fmla="*/ 24 w 94"/>
                <a:gd name="T55" fmla="*/ 97 h 108"/>
                <a:gd name="T56" fmla="*/ 71 w 94"/>
                <a:gd name="T57" fmla="*/ 107 h 108"/>
                <a:gd name="T58" fmla="*/ 72 w 94"/>
                <a:gd name="T59" fmla="*/ 93 h 108"/>
                <a:gd name="T60" fmla="*/ 73 w 94"/>
                <a:gd name="T61" fmla="*/ 90 h 108"/>
                <a:gd name="T62" fmla="*/ 76 w 94"/>
                <a:gd name="T63" fmla="*/ 89 h 108"/>
                <a:gd name="T64" fmla="*/ 79 w 94"/>
                <a:gd name="T65" fmla="*/ 89 h 108"/>
                <a:gd name="T66" fmla="*/ 82 w 94"/>
                <a:gd name="T67" fmla="*/ 90 h 108"/>
                <a:gd name="T68" fmla="*/ 83 w 94"/>
                <a:gd name="T69" fmla="*/ 90 h 108"/>
                <a:gd name="T70" fmla="*/ 86 w 94"/>
                <a:gd name="T71" fmla="*/ 90 h 108"/>
                <a:gd name="T72" fmla="*/ 89 w 94"/>
                <a:gd name="T73" fmla="*/ 88 h 108"/>
                <a:gd name="T74" fmla="*/ 89 w 94"/>
                <a:gd name="T75" fmla="*/ 84 h 108"/>
                <a:gd name="T76" fmla="*/ 90 w 94"/>
                <a:gd name="T77" fmla="*/ 81 h 108"/>
                <a:gd name="T78" fmla="*/ 91 w 94"/>
                <a:gd name="T79" fmla="*/ 79 h 108"/>
                <a:gd name="T80" fmla="*/ 90 w 94"/>
                <a:gd name="T81" fmla="*/ 77 h 108"/>
                <a:gd name="T82" fmla="*/ 89 w 94"/>
                <a:gd name="T83" fmla="*/ 75 h 108"/>
                <a:gd name="T84" fmla="*/ 90 w 94"/>
                <a:gd name="T85" fmla="*/ 73 h 108"/>
                <a:gd name="T86" fmla="*/ 91 w 94"/>
                <a:gd name="T87" fmla="*/ 71 h 108"/>
                <a:gd name="T88" fmla="*/ 90 w 94"/>
                <a:gd name="T89" fmla="*/ 66 h 108"/>
                <a:gd name="T90" fmla="*/ 92 w 94"/>
                <a:gd name="T91" fmla="*/ 63 h 108"/>
                <a:gd name="T92" fmla="*/ 94 w 94"/>
                <a:gd name="T93" fmla="*/ 61 h 108"/>
                <a:gd name="T94" fmla="*/ 28 w 94"/>
                <a:gd name="T95" fmla="*/ 46 h 108"/>
                <a:gd name="T96" fmla="*/ 22 w 94"/>
                <a:gd name="T97" fmla="*/ 47 h 108"/>
                <a:gd name="T98" fmla="*/ 18 w 94"/>
                <a:gd name="T99" fmla="*/ 44 h 108"/>
                <a:gd name="T100" fmla="*/ 17 w 94"/>
                <a:gd name="T101" fmla="*/ 38 h 108"/>
                <a:gd name="T102" fmla="*/ 20 w 94"/>
                <a:gd name="T103" fmla="*/ 33 h 108"/>
                <a:gd name="T104" fmla="*/ 26 w 94"/>
                <a:gd name="T105" fmla="*/ 33 h 108"/>
                <a:gd name="T106" fmla="*/ 30 w 94"/>
                <a:gd name="T107" fmla="*/ 36 h 108"/>
                <a:gd name="T108" fmla="*/ 31 w 94"/>
                <a:gd name="T109" fmla="*/ 42 h 108"/>
                <a:gd name="T110" fmla="*/ 67 w 94"/>
                <a:gd name="T111" fmla="*/ 35 h 108"/>
                <a:gd name="T112" fmla="*/ 59 w 94"/>
                <a:gd name="T113" fmla="*/ 44 h 108"/>
                <a:gd name="T114" fmla="*/ 47 w 94"/>
                <a:gd name="T115" fmla="*/ 45 h 108"/>
                <a:gd name="T116" fmla="*/ 38 w 94"/>
                <a:gd name="T117" fmla="*/ 37 h 108"/>
                <a:gd name="T118" fmla="*/ 37 w 94"/>
                <a:gd name="T119" fmla="*/ 25 h 108"/>
                <a:gd name="T120" fmla="*/ 45 w 94"/>
                <a:gd name="T121" fmla="*/ 16 h 108"/>
                <a:gd name="T122" fmla="*/ 57 w 94"/>
                <a:gd name="T123" fmla="*/ 15 h 108"/>
                <a:gd name="T124" fmla="*/ 66 w 94"/>
                <a:gd name="T125" fmla="*/ 2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4" h="108">
                  <a:moveTo>
                    <a:pt x="25" y="43"/>
                  </a:moveTo>
                  <a:cubicBezTo>
                    <a:pt x="23" y="43"/>
                    <a:pt x="22" y="42"/>
                    <a:pt x="21" y="41"/>
                  </a:cubicBezTo>
                  <a:cubicBezTo>
                    <a:pt x="21" y="39"/>
                    <a:pt x="22" y="37"/>
                    <a:pt x="23" y="37"/>
                  </a:cubicBezTo>
                  <a:cubicBezTo>
                    <a:pt x="25" y="36"/>
                    <a:pt x="27" y="37"/>
                    <a:pt x="27" y="39"/>
                  </a:cubicBezTo>
                  <a:cubicBezTo>
                    <a:pt x="28" y="41"/>
                    <a:pt x="27" y="43"/>
                    <a:pt x="25" y="43"/>
                  </a:cubicBezTo>
                  <a:close/>
                  <a:moveTo>
                    <a:pt x="52" y="24"/>
                  </a:moveTo>
                  <a:cubicBezTo>
                    <a:pt x="48" y="24"/>
                    <a:pt x="45" y="26"/>
                    <a:pt x="45" y="30"/>
                  </a:cubicBezTo>
                  <a:cubicBezTo>
                    <a:pt x="45" y="34"/>
                    <a:pt x="48" y="37"/>
                    <a:pt x="52" y="37"/>
                  </a:cubicBezTo>
                  <a:cubicBezTo>
                    <a:pt x="56" y="37"/>
                    <a:pt x="59" y="34"/>
                    <a:pt x="59" y="30"/>
                  </a:cubicBezTo>
                  <a:cubicBezTo>
                    <a:pt x="59" y="26"/>
                    <a:pt x="56" y="24"/>
                    <a:pt x="52" y="24"/>
                  </a:cubicBezTo>
                  <a:close/>
                  <a:moveTo>
                    <a:pt x="94" y="61"/>
                  </a:moveTo>
                  <a:cubicBezTo>
                    <a:pt x="93" y="58"/>
                    <a:pt x="93" y="58"/>
                    <a:pt x="93" y="58"/>
                  </a:cubicBezTo>
                  <a:cubicBezTo>
                    <a:pt x="92" y="56"/>
                    <a:pt x="92" y="56"/>
                    <a:pt x="92" y="56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1" y="52"/>
                    <a:pt x="91" y="52"/>
                    <a:pt x="91" y="52"/>
                  </a:cubicBezTo>
                  <a:cubicBezTo>
                    <a:pt x="90" y="50"/>
                    <a:pt x="90" y="50"/>
                    <a:pt x="90" y="50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89" y="46"/>
                    <a:pt x="89" y="46"/>
                    <a:pt x="89" y="46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88" y="43"/>
                    <a:pt x="88" y="43"/>
                    <a:pt x="88" y="43"/>
                  </a:cubicBezTo>
                  <a:cubicBezTo>
                    <a:pt x="89" y="43"/>
                    <a:pt x="89" y="43"/>
                    <a:pt x="89" y="43"/>
                  </a:cubicBezTo>
                  <a:cubicBezTo>
                    <a:pt x="89" y="42"/>
                    <a:pt x="89" y="42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39"/>
                    <a:pt x="89" y="39"/>
                    <a:pt x="89" y="39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7" y="34"/>
                    <a:pt x="87" y="34"/>
                    <a:pt x="87" y="34"/>
                  </a:cubicBezTo>
                  <a:cubicBezTo>
                    <a:pt x="87" y="32"/>
                    <a:pt x="87" y="32"/>
                    <a:pt x="87" y="32"/>
                  </a:cubicBezTo>
                  <a:cubicBezTo>
                    <a:pt x="86" y="30"/>
                    <a:pt x="86" y="30"/>
                    <a:pt x="86" y="30"/>
                  </a:cubicBezTo>
                  <a:cubicBezTo>
                    <a:pt x="86" y="29"/>
                    <a:pt x="86" y="29"/>
                    <a:pt x="86" y="29"/>
                  </a:cubicBezTo>
                  <a:cubicBezTo>
                    <a:pt x="85" y="27"/>
                    <a:pt x="85" y="27"/>
                    <a:pt x="85" y="27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83" y="24"/>
                    <a:pt x="83" y="24"/>
                    <a:pt x="83" y="24"/>
                  </a:cubicBezTo>
                  <a:cubicBezTo>
                    <a:pt x="83" y="22"/>
                    <a:pt x="83" y="22"/>
                    <a:pt x="83" y="22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4" y="19"/>
                    <a:pt x="84" y="19"/>
                    <a:pt x="84" y="19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5" y="2"/>
                    <a:pt x="65" y="2"/>
                    <a:pt x="65" y="2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58" y="1"/>
                    <a:pt x="58" y="1"/>
                    <a:pt x="58" y="1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25" y="83"/>
                    <a:pt x="24" y="97"/>
                    <a:pt x="24" y="97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24" y="108"/>
                    <a:pt x="24" y="108"/>
                    <a:pt x="24" y="108"/>
                  </a:cubicBezTo>
                  <a:cubicBezTo>
                    <a:pt x="71" y="108"/>
                    <a:pt x="71" y="108"/>
                    <a:pt x="71" y="108"/>
                  </a:cubicBezTo>
                  <a:cubicBezTo>
                    <a:pt x="71" y="107"/>
                    <a:pt x="71" y="107"/>
                    <a:pt x="71" y="107"/>
                  </a:cubicBezTo>
                  <a:cubicBezTo>
                    <a:pt x="71" y="105"/>
                    <a:pt x="71" y="105"/>
                    <a:pt x="71" y="105"/>
                  </a:cubicBezTo>
                  <a:cubicBezTo>
                    <a:pt x="71" y="102"/>
                    <a:pt x="71" y="102"/>
                    <a:pt x="71" y="102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3" y="91"/>
                    <a:pt x="73" y="91"/>
                    <a:pt x="73" y="91"/>
                  </a:cubicBezTo>
                  <a:cubicBezTo>
                    <a:pt x="73" y="90"/>
                    <a:pt x="73" y="90"/>
                    <a:pt x="73" y="90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6" y="89"/>
                    <a:pt x="76" y="89"/>
                    <a:pt x="76" y="89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9" y="89"/>
                    <a:pt x="79" y="89"/>
                    <a:pt x="79" y="89"/>
                  </a:cubicBezTo>
                  <a:cubicBezTo>
                    <a:pt x="80" y="89"/>
                    <a:pt x="80" y="89"/>
                    <a:pt x="80" y="89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83" y="90"/>
                    <a:pt x="83" y="90"/>
                    <a:pt x="83" y="90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83" y="90"/>
                    <a:pt x="83" y="90"/>
                    <a:pt x="83" y="90"/>
                  </a:cubicBezTo>
                  <a:cubicBezTo>
                    <a:pt x="84" y="90"/>
                    <a:pt x="84" y="90"/>
                    <a:pt x="84" y="90"/>
                  </a:cubicBezTo>
                  <a:cubicBezTo>
                    <a:pt x="85" y="90"/>
                    <a:pt x="85" y="90"/>
                    <a:pt x="85" y="90"/>
                  </a:cubicBezTo>
                  <a:cubicBezTo>
                    <a:pt x="86" y="90"/>
                    <a:pt x="86" y="90"/>
                    <a:pt x="86" y="90"/>
                  </a:cubicBezTo>
                  <a:cubicBezTo>
                    <a:pt x="86" y="90"/>
                    <a:pt x="86" y="90"/>
                    <a:pt x="86" y="90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9" y="88"/>
                    <a:pt x="89" y="88"/>
                    <a:pt x="89" y="88"/>
                  </a:cubicBezTo>
                  <a:cubicBezTo>
                    <a:pt x="89" y="87"/>
                    <a:pt x="89" y="87"/>
                    <a:pt x="89" y="87"/>
                  </a:cubicBezTo>
                  <a:cubicBezTo>
                    <a:pt x="89" y="86"/>
                    <a:pt x="89" y="86"/>
                    <a:pt x="89" y="86"/>
                  </a:cubicBezTo>
                  <a:cubicBezTo>
                    <a:pt x="89" y="85"/>
                    <a:pt x="89" y="85"/>
                    <a:pt x="89" y="85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2"/>
                    <a:pt x="89" y="82"/>
                    <a:pt x="89" y="82"/>
                  </a:cubicBezTo>
                  <a:cubicBezTo>
                    <a:pt x="89" y="82"/>
                    <a:pt x="89" y="82"/>
                    <a:pt x="89" y="82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90" y="81"/>
                    <a:pt x="90" y="81"/>
                    <a:pt x="90" y="81"/>
                  </a:cubicBezTo>
                  <a:cubicBezTo>
                    <a:pt x="90" y="80"/>
                    <a:pt x="90" y="80"/>
                    <a:pt x="90" y="80"/>
                  </a:cubicBezTo>
                  <a:cubicBezTo>
                    <a:pt x="90" y="80"/>
                    <a:pt x="90" y="80"/>
                    <a:pt x="90" y="80"/>
                  </a:cubicBezTo>
                  <a:cubicBezTo>
                    <a:pt x="90" y="79"/>
                    <a:pt x="90" y="79"/>
                    <a:pt x="90" y="79"/>
                  </a:cubicBezTo>
                  <a:cubicBezTo>
                    <a:pt x="91" y="79"/>
                    <a:pt x="91" y="79"/>
                    <a:pt x="91" y="79"/>
                  </a:cubicBezTo>
                  <a:cubicBezTo>
                    <a:pt x="91" y="78"/>
                    <a:pt x="91" y="78"/>
                    <a:pt x="91" y="78"/>
                  </a:cubicBezTo>
                  <a:cubicBezTo>
                    <a:pt x="91" y="78"/>
                    <a:pt x="91" y="78"/>
                    <a:pt x="91" y="78"/>
                  </a:cubicBezTo>
                  <a:cubicBezTo>
                    <a:pt x="91" y="77"/>
                    <a:pt x="91" y="77"/>
                    <a:pt x="91" y="77"/>
                  </a:cubicBezTo>
                  <a:cubicBezTo>
                    <a:pt x="90" y="77"/>
                    <a:pt x="90" y="77"/>
                    <a:pt x="90" y="77"/>
                  </a:cubicBezTo>
                  <a:cubicBezTo>
                    <a:pt x="90" y="76"/>
                    <a:pt x="90" y="76"/>
                    <a:pt x="90" y="76"/>
                  </a:cubicBezTo>
                  <a:cubicBezTo>
                    <a:pt x="90" y="76"/>
                    <a:pt x="90" y="76"/>
                    <a:pt x="90" y="76"/>
                  </a:cubicBezTo>
                  <a:cubicBezTo>
                    <a:pt x="89" y="75"/>
                    <a:pt x="89" y="75"/>
                    <a:pt x="89" y="75"/>
                  </a:cubicBezTo>
                  <a:cubicBezTo>
                    <a:pt x="89" y="75"/>
                    <a:pt x="89" y="75"/>
                    <a:pt x="89" y="75"/>
                  </a:cubicBezTo>
                  <a:cubicBezTo>
                    <a:pt x="88" y="75"/>
                    <a:pt x="88" y="75"/>
                    <a:pt x="88" y="75"/>
                  </a:cubicBezTo>
                  <a:cubicBezTo>
                    <a:pt x="89" y="74"/>
                    <a:pt x="89" y="74"/>
                    <a:pt x="89" y="74"/>
                  </a:cubicBezTo>
                  <a:cubicBezTo>
                    <a:pt x="89" y="74"/>
                    <a:pt x="89" y="74"/>
                    <a:pt x="89" y="74"/>
                  </a:cubicBezTo>
                  <a:cubicBezTo>
                    <a:pt x="90" y="73"/>
                    <a:pt x="90" y="73"/>
                    <a:pt x="90" y="73"/>
                  </a:cubicBezTo>
                  <a:cubicBezTo>
                    <a:pt x="90" y="73"/>
                    <a:pt x="90" y="73"/>
                    <a:pt x="90" y="73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90" y="67"/>
                    <a:pt x="90" y="67"/>
                    <a:pt x="90" y="67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64"/>
                    <a:pt x="90" y="64"/>
                    <a:pt x="90" y="64"/>
                  </a:cubicBezTo>
                  <a:cubicBezTo>
                    <a:pt x="91" y="64"/>
                    <a:pt x="91" y="64"/>
                    <a:pt x="91" y="64"/>
                  </a:cubicBezTo>
                  <a:cubicBezTo>
                    <a:pt x="92" y="63"/>
                    <a:pt x="92" y="63"/>
                    <a:pt x="92" y="63"/>
                  </a:cubicBezTo>
                  <a:cubicBezTo>
                    <a:pt x="92" y="63"/>
                    <a:pt x="92" y="63"/>
                    <a:pt x="92" y="63"/>
                  </a:cubicBezTo>
                  <a:cubicBezTo>
                    <a:pt x="93" y="63"/>
                    <a:pt x="93" y="63"/>
                    <a:pt x="93" y="63"/>
                  </a:cubicBezTo>
                  <a:cubicBezTo>
                    <a:pt x="93" y="62"/>
                    <a:pt x="93" y="62"/>
                    <a:pt x="93" y="62"/>
                  </a:cubicBezTo>
                  <a:cubicBezTo>
                    <a:pt x="94" y="62"/>
                    <a:pt x="94" y="62"/>
                    <a:pt x="94" y="62"/>
                  </a:cubicBezTo>
                  <a:cubicBezTo>
                    <a:pt x="94" y="61"/>
                    <a:pt x="94" y="61"/>
                    <a:pt x="94" y="61"/>
                  </a:cubicBezTo>
                  <a:close/>
                  <a:moveTo>
                    <a:pt x="33" y="44"/>
                  </a:moveTo>
                  <a:cubicBezTo>
                    <a:pt x="32" y="46"/>
                    <a:pt x="32" y="46"/>
                    <a:pt x="32" y="46"/>
                  </a:cubicBezTo>
                  <a:cubicBezTo>
                    <a:pt x="32" y="46"/>
                    <a:pt x="29" y="46"/>
                    <a:pt x="29" y="46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8" y="46"/>
                    <a:pt x="28" y="49"/>
                    <a:pt x="28" y="49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4" y="47"/>
                    <a:pt x="24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0" y="49"/>
                    <a:pt x="20" y="49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8"/>
                    <a:pt x="19" y="45"/>
                    <a:pt x="19" y="45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4"/>
                    <a:pt x="15" y="43"/>
                    <a:pt x="15" y="43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1"/>
                    <a:pt x="17" y="39"/>
                    <a:pt x="17" y="39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5" y="36"/>
                    <a:pt x="15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4"/>
                    <a:pt x="19" y="34"/>
                    <a:pt x="19" y="34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3"/>
                    <a:pt x="21" y="31"/>
                    <a:pt x="21" y="31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5" y="32"/>
                    <a:pt x="25" y="32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3"/>
                    <a:pt x="28" y="31"/>
                    <a:pt x="28" y="31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2"/>
                    <a:pt x="30" y="35"/>
                    <a:pt x="30" y="35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6"/>
                    <a:pt x="33" y="36"/>
                    <a:pt x="33" y="37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39"/>
                    <a:pt x="32" y="40"/>
                    <a:pt x="32" y="40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31" y="42"/>
                    <a:pt x="33" y="44"/>
                    <a:pt x="33" y="44"/>
                  </a:cubicBezTo>
                  <a:close/>
                  <a:moveTo>
                    <a:pt x="73" y="32"/>
                  </a:moveTo>
                  <a:cubicBezTo>
                    <a:pt x="73" y="32"/>
                    <a:pt x="73" y="32"/>
                    <a:pt x="73" y="32"/>
                  </a:cubicBezTo>
                  <a:cubicBezTo>
                    <a:pt x="73" y="33"/>
                    <a:pt x="67" y="35"/>
                    <a:pt x="67" y="35"/>
                  </a:cubicBezTo>
                  <a:cubicBezTo>
                    <a:pt x="66" y="37"/>
                    <a:pt x="66" y="37"/>
                    <a:pt x="66" y="37"/>
                  </a:cubicBezTo>
                  <a:cubicBezTo>
                    <a:pt x="66" y="37"/>
                    <a:pt x="69" y="43"/>
                    <a:pt x="68" y="43"/>
                  </a:cubicBezTo>
                  <a:cubicBezTo>
                    <a:pt x="65" y="46"/>
                    <a:pt x="65" y="46"/>
                    <a:pt x="65" y="46"/>
                  </a:cubicBezTo>
                  <a:cubicBezTo>
                    <a:pt x="65" y="46"/>
                    <a:pt x="59" y="44"/>
                    <a:pt x="59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5"/>
                    <a:pt x="55" y="50"/>
                    <a:pt x="54" y="5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9" y="50"/>
                    <a:pt x="47" y="45"/>
                    <a:pt x="47" y="45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5" y="44"/>
                    <a:pt x="39" y="46"/>
                    <a:pt x="39" y="46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3"/>
                    <a:pt x="38" y="37"/>
                    <a:pt x="38" y="37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5"/>
                    <a:pt x="31" y="32"/>
                    <a:pt x="31" y="32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7"/>
                    <a:pt x="37" y="25"/>
                    <a:pt x="37" y="25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23"/>
                    <a:pt x="36" y="17"/>
                    <a:pt x="36" y="17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14"/>
                    <a:pt x="45" y="16"/>
                    <a:pt x="45" y="16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15"/>
                    <a:pt x="50" y="10"/>
                    <a:pt x="50" y="10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5" y="10"/>
                    <a:pt x="57" y="15"/>
                    <a:pt x="57" y="15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65" y="14"/>
                    <a:pt x="65" y="14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9" y="18"/>
                    <a:pt x="66" y="23"/>
                    <a:pt x="66" y="23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7" y="25"/>
                    <a:pt x="73" y="28"/>
                    <a:pt x="73" y="28"/>
                  </a:cubicBezTo>
                  <a:cubicBezTo>
                    <a:pt x="73" y="32"/>
                    <a:pt x="73" y="32"/>
                    <a:pt x="73" y="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782454" y="4205512"/>
            <a:ext cx="1119836" cy="1119836"/>
            <a:chOff x="1732369" y="4883949"/>
            <a:chExt cx="1119836" cy="1119836"/>
          </a:xfrm>
        </p:grpSpPr>
        <p:sp>
          <p:nvSpPr>
            <p:cNvPr id="30" name="椭圆 29"/>
            <p:cNvSpPr/>
            <p:nvPr/>
          </p:nvSpPr>
          <p:spPr>
            <a:xfrm>
              <a:off x="1732369" y="4883949"/>
              <a:ext cx="1119836" cy="1119836"/>
            </a:xfrm>
            <a:prstGeom prst="ellipse">
              <a:avLst/>
            </a:prstGeom>
            <a:solidFill>
              <a:srgbClr val="2EBB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Freeform 5"/>
            <p:cNvSpPr>
              <a:spLocks noEditPoints="1"/>
            </p:cNvSpPr>
            <p:nvPr/>
          </p:nvSpPr>
          <p:spPr bwMode="auto">
            <a:xfrm>
              <a:off x="1963143" y="5145865"/>
              <a:ext cx="658288" cy="596004"/>
            </a:xfrm>
            <a:custGeom>
              <a:avLst/>
              <a:gdLst>
                <a:gd name="T0" fmla="*/ 70 w 288"/>
                <a:gd name="T1" fmla="*/ 96 h 260"/>
                <a:gd name="T2" fmla="*/ 70 w 288"/>
                <a:gd name="T3" fmla="*/ 76 h 260"/>
                <a:gd name="T4" fmla="*/ 70 w 288"/>
                <a:gd name="T5" fmla="*/ 72 h 260"/>
                <a:gd name="T6" fmla="*/ 139 w 288"/>
                <a:gd name="T7" fmla="*/ 53 h 260"/>
                <a:gd name="T8" fmla="*/ 40 w 288"/>
                <a:gd name="T9" fmla="*/ 52 h 260"/>
                <a:gd name="T10" fmla="*/ 47 w 288"/>
                <a:gd name="T11" fmla="*/ 58 h 260"/>
                <a:gd name="T12" fmla="*/ 59 w 288"/>
                <a:gd name="T13" fmla="*/ 54 h 260"/>
                <a:gd name="T14" fmla="*/ 70 w 288"/>
                <a:gd name="T15" fmla="*/ 101 h 260"/>
                <a:gd name="T16" fmla="*/ 70 w 288"/>
                <a:gd name="T17" fmla="*/ 122 h 260"/>
                <a:gd name="T18" fmla="*/ 70 w 288"/>
                <a:gd name="T19" fmla="*/ 101 h 260"/>
                <a:gd name="T20" fmla="*/ 0 w 288"/>
                <a:gd name="T21" fmla="*/ 128 h 260"/>
                <a:gd name="T22" fmla="*/ 139 w 288"/>
                <a:gd name="T23" fmla="*/ 108 h 260"/>
                <a:gd name="T24" fmla="*/ 0 w 288"/>
                <a:gd name="T25" fmla="*/ 133 h 260"/>
                <a:gd name="T26" fmla="*/ 139 w 288"/>
                <a:gd name="T27" fmla="*/ 154 h 260"/>
                <a:gd name="T28" fmla="*/ 70 w 288"/>
                <a:gd name="T29" fmla="*/ 177 h 260"/>
                <a:gd name="T30" fmla="*/ 70 w 288"/>
                <a:gd name="T31" fmla="*/ 197 h 260"/>
                <a:gd name="T32" fmla="*/ 70 w 288"/>
                <a:gd name="T33" fmla="*/ 177 h 260"/>
                <a:gd name="T34" fmla="*/ 0 w 288"/>
                <a:gd name="T35" fmla="*/ 203 h 260"/>
                <a:gd name="T36" fmla="*/ 139 w 288"/>
                <a:gd name="T37" fmla="*/ 183 h 260"/>
                <a:gd name="T38" fmla="*/ 150 w 288"/>
                <a:gd name="T39" fmla="*/ 58 h 260"/>
                <a:gd name="T40" fmla="*/ 258 w 288"/>
                <a:gd name="T41" fmla="*/ 43 h 260"/>
                <a:gd name="T42" fmla="*/ 118 w 288"/>
                <a:gd name="T43" fmla="*/ 23 h 260"/>
                <a:gd name="T44" fmla="*/ 149 w 288"/>
                <a:gd name="T45" fmla="*/ 58 h 260"/>
                <a:gd name="T46" fmla="*/ 258 w 288"/>
                <a:gd name="T47" fmla="*/ 19 h 260"/>
                <a:gd name="T48" fmla="*/ 155 w 288"/>
                <a:gd name="T49" fmla="*/ 20 h 260"/>
                <a:gd name="T50" fmla="*/ 216 w 288"/>
                <a:gd name="T51" fmla="*/ 20 h 260"/>
                <a:gd name="T52" fmla="*/ 200 w 288"/>
                <a:gd name="T53" fmla="*/ 13 h 260"/>
                <a:gd name="T54" fmla="*/ 157 w 288"/>
                <a:gd name="T55" fmla="*/ 15 h 260"/>
                <a:gd name="T56" fmla="*/ 258 w 288"/>
                <a:gd name="T57" fmla="*/ 68 h 260"/>
                <a:gd name="T58" fmla="*/ 150 w 288"/>
                <a:gd name="T59" fmla="*/ 64 h 260"/>
                <a:gd name="T60" fmla="*/ 150 w 288"/>
                <a:gd name="T61" fmla="*/ 84 h 260"/>
                <a:gd name="T62" fmla="*/ 150 w 288"/>
                <a:gd name="T63" fmla="*/ 109 h 260"/>
                <a:gd name="T64" fmla="*/ 258 w 288"/>
                <a:gd name="T65" fmla="*/ 94 h 260"/>
                <a:gd name="T66" fmla="*/ 150 w 288"/>
                <a:gd name="T67" fmla="*/ 90 h 260"/>
                <a:gd name="T68" fmla="*/ 150 w 288"/>
                <a:gd name="T69" fmla="*/ 109 h 260"/>
                <a:gd name="T70" fmla="*/ 229 w 288"/>
                <a:gd name="T71" fmla="*/ 114 h 260"/>
                <a:gd name="T72" fmla="*/ 177 w 288"/>
                <a:gd name="T73" fmla="*/ 118 h 260"/>
                <a:gd name="T74" fmla="*/ 218 w 288"/>
                <a:gd name="T75" fmla="*/ 164 h 260"/>
                <a:gd name="T76" fmla="*/ 218 w 288"/>
                <a:gd name="T77" fmla="*/ 184 h 260"/>
                <a:gd name="T78" fmla="*/ 218 w 288"/>
                <a:gd name="T79" fmla="*/ 164 h 260"/>
                <a:gd name="T80" fmla="*/ 218 w 288"/>
                <a:gd name="T81" fmla="*/ 160 h 260"/>
                <a:gd name="T82" fmla="*/ 229 w 288"/>
                <a:gd name="T83" fmla="*/ 140 h 260"/>
                <a:gd name="T84" fmla="*/ 246 w 288"/>
                <a:gd name="T85" fmla="*/ 146 h 260"/>
                <a:gd name="T86" fmla="*/ 241 w 288"/>
                <a:gd name="T87" fmla="*/ 137 h 260"/>
                <a:gd name="T88" fmla="*/ 229 w 288"/>
                <a:gd name="T89" fmla="*/ 137 h 260"/>
                <a:gd name="T90" fmla="*/ 149 w 288"/>
                <a:gd name="T91" fmla="*/ 170 h 260"/>
                <a:gd name="T92" fmla="*/ 288 w 288"/>
                <a:gd name="T93" fmla="*/ 190 h 260"/>
                <a:gd name="T94" fmla="*/ 218 w 288"/>
                <a:gd name="T95" fmla="*/ 215 h 260"/>
                <a:gd name="T96" fmla="*/ 218 w 288"/>
                <a:gd name="T97" fmla="*/ 235 h 260"/>
                <a:gd name="T98" fmla="*/ 218 w 288"/>
                <a:gd name="T99" fmla="*/ 215 h 260"/>
                <a:gd name="T100" fmla="*/ 149 w 288"/>
                <a:gd name="T101" fmla="*/ 241 h 260"/>
                <a:gd name="T102" fmla="*/ 288 w 288"/>
                <a:gd name="T103" fmla="*/ 221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88" h="260">
                  <a:moveTo>
                    <a:pt x="139" y="57"/>
                  </a:moveTo>
                  <a:cubicBezTo>
                    <a:pt x="139" y="77"/>
                    <a:pt x="139" y="77"/>
                    <a:pt x="139" y="77"/>
                  </a:cubicBezTo>
                  <a:cubicBezTo>
                    <a:pt x="139" y="88"/>
                    <a:pt x="108" y="96"/>
                    <a:pt x="70" y="96"/>
                  </a:cubicBezTo>
                  <a:cubicBezTo>
                    <a:pt x="31" y="96"/>
                    <a:pt x="0" y="88"/>
                    <a:pt x="0" y="7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7"/>
                    <a:pt x="31" y="76"/>
                    <a:pt x="70" y="76"/>
                  </a:cubicBezTo>
                  <a:cubicBezTo>
                    <a:pt x="108" y="76"/>
                    <a:pt x="139" y="67"/>
                    <a:pt x="139" y="57"/>
                  </a:cubicBezTo>
                  <a:close/>
                  <a:moveTo>
                    <a:pt x="139" y="53"/>
                  </a:moveTo>
                  <a:cubicBezTo>
                    <a:pt x="139" y="64"/>
                    <a:pt x="108" y="72"/>
                    <a:pt x="70" y="72"/>
                  </a:cubicBezTo>
                  <a:cubicBezTo>
                    <a:pt x="31" y="72"/>
                    <a:pt x="0" y="64"/>
                    <a:pt x="0" y="53"/>
                  </a:cubicBezTo>
                  <a:cubicBezTo>
                    <a:pt x="0" y="43"/>
                    <a:pt x="31" y="34"/>
                    <a:pt x="70" y="34"/>
                  </a:cubicBezTo>
                  <a:cubicBezTo>
                    <a:pt x="108" y="34"/>
                    <a:pt x="139" y="43"/>
                    <a:pt x="139" y="53"/>
                  </a:cubicBezTo>
                  <a:close/>
                  <a:moveTo>
                    <a:pt x="103" y="52"/>
                  </a:moveTo>
                  <a:cubicBezTo>
                    <a:pt x="42" y="48"/>
                    <a:pt x="42" y="48"/>
                    <a:pt x="42" y="48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45" y="52"/>
                    <a:pt x="49" y="53"/>
                    <a:pt x="47" y="57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60" y="56"/>
                    <a:pt x="60" y="55"/>
                    <a:pt x="59" y="54"/>
                  </a:cubicBezTo>
                  <a:cubicBezTo>
                    <a:pt x="101" y="56"/>
                    <a:pt x="101" y="56"/>
                    <a:pt x="101" y="56"/>
                  </a:cubicBezTo>
                  <a:lnTo>
                    <a:pt x="103" y="52"/>
                  </a:lnTo>
                  <a:close/>
                  <a:moveTo>
                    <a:pt x="70" y="101"/>
                  </a:moveTo>
                  <a:cubicBezTo>
                    <a:pt x="31" y="101"/>
                    <a:pt x="0" y="93"/>
                    <a:pt x="0" y="82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13"/>
                    <a:pt x="31" y="122"/>
                    <a:pt x="70" y="122"/>
                  </a:cubicBezTo>
                  <a:cubicBezTo>
                    <a:pt x="108" y="122"/>
                    <a:pt x="139" y="113"/>
                    <a:pt x="139" y="103"/>
                  </a:cubicBezTo>
                  <a:cubicBezTo>
                    <a:pt x="139" y="82"/>
                    <a:pt x="139" y="82"/>
                    <a:pt x="139" y="82"/>
                  </a:cubicBezTo>
                  <a:cubicBezTo>
                    <a:pt x="139" y="93"/>
                    <a:pt x="108" y="101"/>
                    <a:pt x="70" y="101"/>
                  </a:cubicBezTo>
                  <a:close/>
                  <a:moveTo>
                    <a:pt x="70" y="127"/>
                  </a:moveTo>
                  <a:cubicBezTo>
                    <a:pt x="31" y="127"/>
                    <a:pt x="0" y="119"/>
                    <a:pt x="0" y="10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9"/>
                    <a:pt x="31" y="147"/>
                    <a:pt x="70" y="147"/>
                  </a:cubicBezTo>
                  <a:cubicBezTo>
                    <a:pt x="108" y="147"/>
                    <a:pt x="139" y="139"/>
                    <a:pt x="139" y="128"/>
                  </a:cubicBezTo>
                  <a:cubicBezTo>
                    <a:pt x="139" y="108"/>
                    <a:pt x="139" y="108"/>
                    <a:pt x="139" y="108"/>
                  </a:cubicBezTo>
                  <a:cubicBezTo>
                    <a:pt x="139" y="119"/>
                    <a:pt x="108" y="127"/>
                    <a:pt x="70" y="127"/>
                  </a:cubicBezTo>
                  <a:close/>
                  <a:moveTo>
                    <a:pt x="70" y="152"/>
                  </a:moveTo>
                  <a:cubicBezTo>
                    <a:pt x="31" y="152"/>
                    <a:pt x="0" y="144"/>
                    <a:pt x="0" y="133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64"/>
                    <a:pt x="31" y="173"/>
                    <a:pt x="70" y="173"/>
                  </a:cubicBezTo>
                  <a:cubicBezTo>
                    <a:pt x="108" y="173"/>
                    <a:pt x="139" y="164"/>
                    <a:pt x="139" y="154"/>
                  </a:cubicBezTo>
                  <a:cubicBezTo>
                    <a:pt x="139" y="133"/>
                    <a:pt x="139" y="133"/>
                    <a:pt x="139" y="133"/>
                  </a:cubicBezTo>
                  <a:cubicBezTo>
                    <a:pt x="139" y="144"/>
                    <a:pt x="108" y="152"/>
                    <a:pt x="70" y="152"/>
                  </a:cubicBezTo>
                  <a:close/>
                  <a:moveTo>
                    <a:pt x="70" y="177"/>
                  </a:moveTo>
                  <a:cubicBezTo>
                    <a:pt x="31" y="177"/>
                    <a:pt x="0" y="169"/>
                    <a:pt x="0" y="158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0" y="189"/>
                    <a:pt x="31" y="197"/>
                    <a:pt x="70" y="197"/>
                  </a:cubicBezTo>
                  <a:cubicBezTo>
                    <a:pt x="108" y="197"/>
                    <a:pt x="139" y="189"/>
                    <a:pt x="139" y="178"/>
                  </a:cubicBezTo>
                  <a:cubicBezTo>
                    <a:pt x="139" y="158"/>
                    <a:pt x="139" y="158"/>
                    <a:pt x="139" y="158"/>
                  </a:cubicBezTo>
                  <a:cubicBezTo>
                    <a:pt x="139" y="169"/>
                    <a:pt x="108" y="177"/>
                    <a:pt x="70" y="177"/>
                  </a:cubicBezTo>
                  <a:close/>
                  <a:moveTo>
                    <a:pt x="70" y="202"/>
                  </a:moveTo>
                  <a:cubicBezTo>
                    <a:pt x="31" y="202"/>
                    <a:pt x="0" y="193"/>
                    <a:pt x="0" y="183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214"/>
                    <a:pt x="31" y="222"/>
                    <a:pt x="70" y="222"/>
                  </a:cubicBezTo>
                  <a:cubicBezTo>
                    <a:pt x="108" y="222"/>
                    <a:pt x="139" y="214"/>
                    <a:pt x="139" y="203"/>
                  </a:cubicBezTo>
                  <a:cubicBezTo>
                    <a:pt x="139" y="183"/>
                    <a:pt x="139" y="183"/>
                    <a:pt x="139" y="183"/>
                  </a:cubicBezTo>
                  <a:cubicBezTo>
                    <a:pt x="139" y="193"/>
                    <a:pt x="108" y="202"/>
                    <a:pt x="70" y="202"/>
                  </a:cubicBezTo>
                  <a:close/>
                  <a:moveTo>
                    <a:pt x="149" y="58"/>
                  </a:moveTo>
                  <a:cubicBezTo>
                    <a:pt x="150" y="58"/>
                    <a:pt x="150" y="58"/>
                    <a:pt x="150" y="58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61" y="61"/>
                    <a:pt x="174" y="62"/>
                    <a:pt x="188" y="62"/>
                  </a:cubicBezTo>
                  <a:cubicBezTo>
                    <a:pt x="227" y="62"/>
                    <a:pt x="258" y="53"/>
                    <a:pt x="258" y="43"/>
                  </a:cubicBezTo>
                  <a:cubicBezTo>
                    <a:pt x="258" y="23"/>
                    <a:pt x="258" y="23"/>
                    <a:pt x="258" y="23"/>
                  </a:cubicBezTo>
                  <a:cubicBezTo>
                    <a:pt x="258" y="33"/>
                    <a:pt x="227" y="42"/>
                    <a:pt x="188" y="42"/>
                  </a:cubicBezTo>
                  <a:cubicBezTo>
                    <a:pt x="150" y="42"/>
                    <a:pt x="118" y="33"/>
                    <a:pt x="118" y="23"/>
                  </a:cubicBezTo>
                  <a:cubicBezTo>
                    <a:pt x="118" y="30"/>
                    <a:pt x="118" y="30"/>
                    <a:pt x="118" y="30"/>
                  </a:cubicBezTo>
                  <a:cubicBezTo>
                    <a:pt x="135" y="34"/>
                    <a:pt x="150" y="41"/>
                    <a:pt x="150" y="54"/>
                  </a:cubicBezTo>
                  <a:cubicBezTo>
                    <a:pt x="150" y="56"/>
                    <a:pt x="149" y="57"/>
                    <a:pt x="149" y="58"/>
                  </a:cubicBezTo>
                  <a:close/>
                  <a:moveTo>
                    <a:pt x="118" y="19"/>
                  </a:moveTo>
                  <a:cubicBezTo>
                    <a:pt x="118" y="8"/>
                    <a:pt x="150" y="0"/>
                    <a:pt x="188" y="0"/>
                  </a:cubicBezTo>
                  <a:cubicBezTo>
                    <a:pt x="227" y="0"/>
                    <a:pt x="258" y="8"/>
                    <a:pt x="258" y="19"/>
                  </a:cubicBezTo>
                  <a:cubicBezTo>
                    <a:pt x="258" y="29"/>
                    <a:pt x="227" y="38"/>
                    <a:pt x="188" y="38"/>
                  </a:cubicBezTo>
                  <a:cubicBezTo>
                    <a:pt x="150" y="38"/>
                    <a:pt x="118" y="29"/>
                    <a:pt x="118" y="19"/>
                  </a:cubicBezTo>
                  <a:close/>
                  <a:moveTo>
                    <a:pt x="155" y="20"/>
                  </a:moveTo>
                  <a:cubicBezTo>
                    <a:pt x="216" y="24"/>
                    <a:pt x="216" y="24"/>
                    <a:pt x="216" y="24"/>
                  </a:cubicBezTo>
                  <a:cubicBezTo>
                    <a:pt x="218" y="20"/>
                    <a:pt x="218" y="20"/>
                    <a:pt x="218" y="20"/>
                  </a:cubicBezTo>
                  <a:cubicBezTo>
                    <a:pt x="216" y="20"/>
                    <a:pt x="216" y="20"/>
                    <a:pt x="216" y="20"/>
                  </a:cubicBezTo>
                  <a:cubicBezTo>
                    <a:pt x="213" y="20"/>
                    <a:pt x="209" y="19"/>
                    <a:pt x="210" y="15"/>
                  </a:cubicBezTo>
                  <a:cubicBezTo>
                    <a:pt x="211" y="14"/>
                    <a:pt x="211" y="14"/>
                    <a:pt x="211" y="14"/>
                  </a:cubicBezTo>
                  <a:cubicBezTo>
                    <a:pt x="200" y="13"/>
                    <a:pt x="200" y="13"/>
                    <a:pt x="200" y="13"/>
                  </a:cubicBezTo>
                  <a:cubicBezTo>
                    <a:pt x="199" y="15"/>
                    <a:pt x="199" y="15"/>
                    <a:pt x="199" y="15"/>
                  </a:cubicBezTo>
                  <a:cubicBezTo>
                    <a:pt x="198" y="16"/>
                    <a:pt x="198" y="17"/>
                    <a:pt x="198" y="18"/>
                  </a:cubicBezTo>
                  <a:cubicBezTo>
                    <a:pt x="157" y="15"/>
                    <a:pt x="157" y="15"/>
                    <a:pt x="157" y="15"/>
                  </a:cubicBezTo>
                  <a:lnTo>
                    <a:pt x="155" y="20"/>
                  </a:lnTo>
                  <a:close/>
                  <a:moveTo>
                    <a:pt x="188" y="87"/>
                  </a:moveTo>
                  <a:cubicBezTo>
                    <a:pt x="227" y="87"/>
                    <a:pt x="258" y="79"/>
                    <a:pt x="258" y="68"/>
                  </a:cubicBezTo>
                  <a:cubicBezTo>
                    <a:pt x="258" y="48"/>
                    <a:pt x="258" y="48"/>
                    <a:pt x="258" y="48"/>
                  </a:cubicBezTo>
                  <a:cubicBezTo>
                    <a:pt x="258" y="59"/>
                    <a:pt x="227" y="67"/>
                    <a:pt x="188" y="67"/>
                  </a:cubicBezTo>
                  <a:cubicBezTo>
                    <a:pt x="174" y="67"/>
                    <a:pt x="161" y="66"/>
                    <a:pt x="150" y="64"/>
                  </a:cubicBezTo>
                  <a:cubicBezTo>
                    <a:pt x="150" y="79"/>
                    <a:pt x="150" y="79"/>
                    <a:pt x="150" y="79"/>
                  </a:cubicBezTo>
                  <a:cubicBezTo>
                    <a:pt x="150" y="80"/>
                    <a:pt x="149" y="82"/>
                    <a:pt x="149" y="84"/>
                  </a:cubicBezTo>
                  <a:cubicBezTo>
                    <a:pt x="150" y="84"/>
                    <a:pt x="150" y="84"/>
                    <a:pt x="150" y="84"/>
                  </a:cubicBezTo>
                  <a:cubicBezTo>
                    <a:pt x="150" y="84"/>
                    <a:pt x="150" y="84"/>
                    <a:pt x="150" y="84"/>
                  </a:cubicBezTo>
                  <a:cubicBezTo>
                    <a:pt x="161" y="86"/>
                    <a:pt x="174" y="87"/>
                    <a:pt x="188" y="87"/>
                  </a:cubicBezTo>
                  <a:close/>
                  <a:moveTo>
                    <a:pt x="150" y="109"/>
                  </a:moveTo>
                  <a:cubicBezTo>
                    <a:pt x="150" y="110"/>
                    <a:pt x="150" y="110"/>
                    <a:pt x="150" y="110"/>
                  </a:cubicBezTo>
                  <a:cubicBezTo>
                    <a:pt x="161" y="112"/>
                    <a:pt x="174" y="113"/>
                    <a:pt x="188" y="113"/>
                  </a:cubicBezTo>
                  <a:cubicBezTo>
                    <a:pt x="227" y="113"/>
                    <a:pt x="258" y="105"/>
                    <a:pt x="258" y="94"/>
                  </a:cubicBezTo>
                  <a:cubicBezTo>
                    <a:pt x="258" y="74"/>
                    <a:pt x="258" y="74"/>
                    <a:pt x="258" y="74"/>
                  </a:cubicBezTo>
                  <a:cubicBezTo>
                    <a:pt x="258" y="84"/>
                    <a:pt x="227" y="93"/>
                    <a:pt x="188" y="93"/>
                  </a:cubicBezTo>
                  <a:cubicBezTo>
                    <a:pt x="174" y="93"/>
                    <a:pt x="161" y="92"/>
                    <a:pt x="150" y="90"/>
                  </a:cubicBezTo>
                  <a:cubicBezTo>
                    <a:pt x="150" y="104"/>
                    <a:pt x="150" y="104"/>
                    <a:pt x="150" y="104"/>
                  </a:cubicBezTo>
                  <a:cubicBezTo>
                    <a:pt x="150" y="106"/>
                    <a:pt x="149" y="108"/>
                    <a:pt x="149" y="109"/>
                  </a:cubicBezTo>
                  <a:lnTo>
                    <a:pt x="150" y="109"/>
                  </a:lnTo>
                  <a:close/>
                  <a:moveTo>
                    <a:pt x="258" y="117"/>
                  </a:moveTo>
                  <a:cubicBezTo>
                    <a:pt x="258" y="99"/>
                    <a:pt x="258" y="99"/>
                    <a:pt x="258" y="99"/>
                  </a:cubicBezTo>
                  <a:cubicBezTo>
                    <a:pt x="258" y="105"/>
                    <a:pt x="247" y="111"/>
                    <a:pt x="229" y="114"/>
                  </a:cubicBezTo>
                  <a:cubicBezTo>
                    <a:pt x="237" y="115"/>
                    <a:pt x="247" y="115"/>
                    <a:pt x="258" y="117"/>
                  </a:cubicBezTo>
                  <a:close/>
                  <a:moveTo>
                    <a:pt x="150" y="127"/>
                  </a:moveTo>
                  <a:cubicBezTo>
                    <a:pt x="156" y="123"/>
                    <a:pt x="166" y="120"/>
                    <a:pt x="177" y="118"/>
                  </a:cubicBezTo>
                  <a:cubicBezTo>
                    <a:pt x="167" y="117"/>
                    <a:pt x="158" y="116"/>
                    <a:pt x="150" y="115"/>
                  </a:cubicBezTo>
                  <a:lnTo>
                    <a:pt x="150" y="127"/>
                  </a:lnTo>
                  <a:close/>
                  <a:moveTo>
                    <a:pt x="218" y="164"/>
                  </a:moveTo>
                  <a:cubicBezTo>
                    <a:pt x="180" y="164"/>
                    <a:pt x="149" y="155"/>
                    <a:pt x="149" y="145"/>
                  </a:cubicBezTo>
                  <a:cubicBezTo>
                    <a:pt x="149" y="165"/>
                    <a:pt x="149" y="165"/>
                    <a:pt x="149" y="165"/>
                  </a:cubicBezTo>
                  <a:cubicBezTo>
                    <a:pt x="149" y="175"/>
                    <a:pt x="180" y="184"/>
                    <a:pt x="218" y="184"/>
                  </a:cubicBezTo>
                  <a:cubicBezTo>
                    <a:pt x="257" y="184"/>
                    <a:pt x="288" y="175"/>
                    <a:pt x="288" y="165"/>
                  </a:cubicBezTo>
                  <a:cubicBezTo>
                    <a:pt x="288" y="145"/>
                    <a:pt x="288" y="145"/>
                    <a:pt x="288" y="145"/>
                  </a:cubicBezTo>
                  <a:cubicBezTo>
                    <a:pt x="288" y="155"/>
                    <a:pt x="257" y="164"/>
                    <a:pt x="218" y="164"/>
                  </a:cubicBezTo>
                  <a:close/>
                  <a:moveTo>
                    <a:pt x="218" y="122"/>
                  </a:moveTo>
                  <a:cubicBezTo>
                    <a:pt x="257" y="122"/>
                    <a:pt x="288" y="130"/>
                    <a:pt x="288" y="141"/>
                  </a:cubicBezTo>
                  <a:cubicBezTo>
                    <a:pt x="288" y="151"/>
                    <a:pt x="257" y="160"/>
                    <a:pt x="218" y="160"/>
                  </a:cubicBezTo>
                  <a:cubicBezTo>
                    <a:pt x="180" y="160"/>
                    <a:pt x="149" y="151"/>
                    <a:pt x="149" y="141"/>
                  </a:cubicBezTo>
                  <a:cubicBezTo>
                    <a:pt x="149" y="130"/>
                    <a:pt x="180" y="122"/>
                    <a:pt x="218" y="122"/>
                  </a:cubicBezTo>
                  <a:close/>
                  <a:moveTo>
                    <a:pt x="229" y="140"/>
                  </a:moveTo>
                  <a:cubicBezTo>
                    <a:pt x="187" y="137"/>
                    <a:pt x="187" y="137"/>
                    <a:pt x="187" y="137"/>
                  </a:cubicBezTo>
                  <a:cubicBezTo>
                    <a:pt x="185" y="142"/>
                    <a:pt x="185" y="142"/>
                    <a:pt x="185" y="142"/>
                  </a:cubicBezTo>
                  <a:cubicBezTo>
                    <a:pt x="246" y="146"/>
                    <a:pt x="246" y="146"/>
                    <a:pt x="246" y="146"/>
                  </a:cubicBezTo>
                  <a:cubicBezTo>
                    <a:pt x="248" y="142"/>
                    <a:pt x="248" y="142"/>
                    <a:pt x="248" y="142"/>
                  </a:cubicBezTo>
                  <a:cubicBezTo>
                    <a:pt x="246" y="142"/>
                    <a:pt x="246" y="142"/>
                    <a:pt x="246" y="142"/>
                  </a:cubicBezTo>
                  <a:cubicBezTo>
                    <a:pt x="243" y="142"/>
                    <a:pt x="239" y="141"/>
                    <a:pt x="241" y="137"/>
                  </a:cubicBezTo>
                  <a:cubicBezTo>
                    <a:pt x="241" y="136"/>
                    <a:pt x="241" y="136"/>
                    <a:pt x="241" y="136"/>
                  </a:cubicBezTo>
                  <a:cubicBezTo>
                    <a:pt x="230" y="135"/>
                    <a:pt x="230" y="135"/>
                    <a:pt x="230" y="135"/>
                  </a:cubicBezTo>
                  <a:cubicBezTo>
                    <a:pt x="229" y="137"/>
                    <a:pt x="229" y="137"/>
                    <a:pt x="229" y="137"/>
                  </a:cubicBezTo>
                  <a:cubicBezTo>
                    <a:pt x="229" y="138"/>
                    <a:pt x="228" y="139"/>
                    <a:pt x="229" y="140"/>
                  </a:cubicBezTo>
                  <a:close/>
                  <a:moveTo>
                    <a:pt x="218" y="189"/>
                  </a:moveTo>
                  <a:cubicBezTo>
                    <a:pt x="180" y="189"/>
                    <a:pt x="149" y="181"/>
                    <a:pt x="149" y="170"/>
                  </a:cubicBezTo>
                  <a:cubicBezTo>
                    <a:pt x="149" y="190"/>
                    <a:pt x="149" y="190"/>
                    <a:pt x="149" y="190"/>
                  </a:cubicBezTo>
                  <a:cubicBezTo>
                    <a:pt x="149" y="201"/>
                    <a:pt x="180" y="209"/>
                    <a:pt x="218" y="209"/>
                  </a:cubicBezTo>
                  <a:cubicBezTo>
                    <a:pt x="257" y="209"/>
                    <a:pt x="288" y="201"/>
                    <a:pt x="288" y="190"/>
                  </a:cubicBezTo>
                  <a:cubicBezTo>
                    <a:pt x="288" y="170"/>
                    <a:pt x="288" y="170"/>
                    <a:pt x="288" y="170"/>
                  </a:cubicBezTo>
                  <a:cubicBezTo>
                    <a:pt x="288" y="181"/>
                    <a:pt x="257" y="189"/>
                    <a:pt x="218" y="189"/>
                  </a:cubicBezTo>
                  <a:close/>
                  <a:moveTo>
                    <a:pt x="218" y="215"/>
                  </a:moveTo>
                  <a:cubicBezTo>
                    <a:pt x="180" y="215"/>
                    <a:pt x="149" y="206"/>
                    <a:pt x="149" y="196"/>
                  </a:cubicBezTo>
                  <a:cubicBezTo>
                    <a:pt x="149" y="216"/>
                    <a:pt x="149" y="216"/>
                    <a:pt x="149" y="216"/>
                  </a:cubicBezTo>
                  <a:cubicBezTo>
                    <a:pt x="149" y="227"/>
                    <a:pt x="180" y="235"/>
                    <a:pt x="218" y="235"/>
                  </a:cubicBezTo>
                  <a:cubicBezTo>
                    <a:pt x="257" y="235"/>
                    <a:pt x="288" y="227"/>
                    <a:pt x="288" y="216"/>
                  </a:cubicBezTo>
                  <a:cubicBezTo>
                    <a:pt x="288" y="196"/>
                    <a:pt x="288" y="196"/>
                    <a:pt x="288" y="196"/>
                  </a:cubicBezTo>
                  <a:cubicBezTo>
                    <a:pt x="288" y="206"/>
                    <a:pt x="257" y="215"/>
                    <a:pt x="218" y="215"/>
                  </a:cubicBezTo>
                  <a:close/>
                  <a:moveTo>
                    <a:pt x="218" y="240"/>
                  </a:moveTo>
                  <a:cubicBezTo>
                    <a:pt x="180" y="240"/>
                    <a:pt x="149" y="231"/>
                    <a:pt x="149" y="221"/>
                  </a:cubicBezTo>
                  <a:cubicBezTo>
                    <a:pt x="149" y="241"/>
                    <a:pt x="149" y="241"/>
                    <a:pt x="149" y="241"/>
                  </a:cubicBezTo>
                  <a:cubicBezTo>
                    <a:pt x="149" y="252"/>
                    <a:pt x="180" y="260"/>
                    <a:pt x="218" y="260"/>
                  </a:cubicBezTo>
                  <a:cubicBezTo>
                    <a:pt x="257" y="260"/>
                    <a:pt x="288" y="252"/>
                    <a:pt x="288" y="241"/>
                  </a:cubicBezTo>
                  <a:cubicBezTo>
                    <a:pt x="288" y="221"/>
                    <a:pt x="288" y="221"/>
                    <a:pt x="288" y="221"/>
                  </a:cubicBezTo>
                  <a:cubicBezTo>
                    <a:pt x="288" y="231"/>
                    <a:pt x="257" y="240"/>
                    <a:pt x="218" y="2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4786044" y="1508318"/>
            <a:ext cx="1119836" cy="1119836"/>
            <a:chOff x="4609397" y="1508318"/>
            <a:chExt cx="1119836" cy="1119836"/>
          </a:xfrm>
        </p:grpSpPr>
        <p:sp>
          <p:nvSpPr>
            <p:cNvPr id="32" name="椭圆 31"/>
            <p:cNvSpPr/>
            <p:nvPr/>
          </p:nvSpPr>
          <p:spPr>
            <a:xfrm>
              <a:off x="4609397" y="1508318"/>
              <a:ext cx="1119836" cy="1119836"/>
            </a:xfrm>
            <a:prstGeom prst="ellipse">
              <a:avLst/>
            </a:prstGeom>
            <a:solidFill>
              <a:srgbClr val="FBB1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4859873" y="1808017"/>
              <a:ext cx="692085" cy="482755"/>
              <a:chOff x="-60285" y="3175"/>
              <a:chExt cx="1354138" cy="944563"/>
            </a:xfrm>
            <a:solidFill>
              <a:schemeClr val="bg1"/>
            </a:solidFill>
          </p:grpSpPr>
          <p:sp>
            <p:nvSpPr>
              <p:cNvPr id="19" name="Freeform 51"/>
              <p:cNvSpPr>
                <a:spLocks noEditPoints="1"/>
              </p:cNvSpPr>
              <p:nvPr/>
            </p:nvSpPr>
            <p:spPr bwMode="auto">
              <a:xfrm>
                <a:off x="-42803" y="3175"/>
                <a:ext cx="1255713" cy="804863"/>
              </a:xfrm>
              <a:custGeom>
                <a:avLst/>
                <a:gdLst>
                  <a:gd name="T0" fmla="*/ 16 w 332"/>
                  <a:gd name="T1" fmla="*/ 212 h 212"/>
                  <a:gd name="T2" fmla="*/ 316 w 332"/>
                  <a:gd name="T3" fmla="*/ 212 h 212"/>
                  <a:gd name="T4" fmla="*/ 332 w 332"/>
                  <a:gd name="T5" fmla="*/ 196 h 212"/>
                  <a:gd name="T6" fmla="*/ 332 w 332"/>
                  <a:gd name="T7" fmla="*/ 16 h 212"/>
                  <a:gd name="T8" fmla="*/ 316 w 332"/>
                  <a:gd name="T9" fmla="*/ 0 h 212"/>
                  <a:gd name="T10" fmla="*/ 24 w 332"/>
                  <a:gd name="T11" fmla="*/ 0 h 212"/>
                  <a:gd name="T12" fmla="*/ 0 w 332"/>
                  <a:gd name="T13" fmla="*/ 16 h 212"/>
                  <a:gd name="T14" fmla="*/ 0 w 332"/>
                  <a:gd name="T15" fmla="*/ 196 h 212"/>
                  <a:gd name="T16" fmla="*/ 16 w 332"/>
                  <a:gd name="T17" fmla="*/ 212 h 212"/>
                  <a:gd name="T18" fmla="*/ 22 w 332"/>
                  <a:gd name="T19" fmla="*/ 23 h 212"/>
                  <a:gd name="T20" fmla="*/ 24 w 332"/>
                  <a:gd name="T21" fmla="*/ 22 h 212"/>
                  <a:gd name="T22" fmla="*/ 310 w 332"/>
                  <a:gd name="T23" fmla="*/ 22 h 212"/>
                  <a:gd name="T24" fmla="*/ 310 w 332"/>
                  <a:gd name="T25" fmla="*/ 190 h 212"/>
                  <a:gd name="T26" fmla="*/ 22 w 332"/>
                  <a:gd name="T27" fmla="*/ 190 h 212"/>
                  <a:gd name="T28" fmla="*/ 22 w 332"/>
                  <a:gd name="T29" fmla="*/ 23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32" h="212">
                    <a:moveTo>
                      <a:pt x="16" y="212"/>
                    </a:moveTo>
                    <a:cubicBezTo>
                      <a:pt x="316" y="212"/>
                      <a:pt x="316" y="212"/>
                      <a:pt x="316" y="212"/>
                    </a:cubicBezTo>
                    <a:cubicBezTo>
                      <a:pt x="325" y="212"/>
                      <a:pt x="332" y="205"/>
                      <a:pt x="332" y="196"/>
                    </a:cubicBezTo>
                    <a:cubicBezTo>
                      <a:pt x="332" y="16"/>
                      <a:pt x="332" y="16"/>
                      <a:pt x="332" y="16"/>
                    </a:cubicBezTo>
                    <a:cubicBezTo>
                      <a:pt x="332" y="7"/>
                      <a:pt x="325" y="0"/>
                      <a:pt x="316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5" y="0"/>
                      <a:pt x="0" y="7"/>
                      <a:pt x="0" y="16"/>
                    </a:cubicBezTo>
                    <a:cubicBezTo>
                      <a:pt x="0" y="196"/>
                      <a:pt x="0" y="196"/>
                      <a:pt x="0" y="196"/>
                    </a:cubicBezTo>
                    <a:cubicBezTo>
                      <a:pt x="0" y="205"/>
                      <a:pt x="7" y="212"/>
                      <a:pt x="16" y="212"/>
                    </a:cubicBezTo>
                    <a:close/>
                    <a:moveTo>
                      <a:pt x="22" y="23"/>
                    </a:moveTo>
                    <a:cubicBezTo>
                      <a:pt x="23" y="22"/>
                      <a:pt x="24" y="22"/>
                      <a:pt x="24" y="22"/>
                    </a:cubicBezTo>
                    <a:cubicBezTo>
                      <a:pt x="310" y="22"/>
                      <a:pt x="310" y="22"/>
                      <a:pt x="310" y="22"/>
                    </a:cubicBezTo>
                    <a:cubicBezTo>
                      <a:pt x="310" y="190"/>
                      <a:pt x="310" y="190"/>
                      <a:pt x="310" y="190"/>
                    </a:cubicBezTo>
                    <a:cubicBezTo>
                      <a:pt x="22" y="190"/>
                      <a:pt x="22" y="190"/>
                      <a:pt x="22" y="190"/>
                    </a:cubicBezTo>
                    <a:lnTo>
                      <a:pt x="22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Freeform 52"/>
              <p:cNvSpPr/>
              <p:nvPr/>
            </p:nvSpPr>
            <p:spPr bwMode="auto">
              <a:xfrm>
                <a:off x="209570" y="249238"/>
                <a:ext cx="836614" cy="338137"/>
              </a:xfrm>
              <a:custGeom>
                <a:avLst/>
                <a:gdLst>
                  <a:gd name="T0" fmla="*/ 221 w 221"/>
                  <a:gd name="T1" fmla="*/ 9 h 89"/>
                  <a:gd name="T2" fmla="*/ 220 w 221"/>
                  <a:gd name="T3" fmla="*/ 7 h 89"/>
                  <a:gd name="T4" fmla="*/ 220 w 221"/>
                  <a:gd name="T5" fmla="*/ 5 h 89"/>
                  <a:gd name="T6" fmla="*/ 218 w 221"/>
                  <a:gd name="T7" fmla="*/ 3 h 89"/>
                  <a:gd name="T8" fmla="*/ 217 w 221"/>
                  <a:gd name="T9" fmla="*/ 2 h 89"/>
                  <a:gd name="T10" fmla="*/ 212 w 221"/>
                  <a:gd name="T11" fmla="*/ 0 h 89"/>
                  <a:gd name="T12" fmla="*/ 209 w 221"/>
                  <a:gd name="T13" fmla="*/ 0 h 89"/>
                  <a:gd name="T14" fmla="*/ 208 w 221"/>
                  <a:gd name="T15" fmla="*/ 0 h 89"/>
                  <a:gd name="T16" fmla="*/ 185 w 221"/>
                  <a:gd name="T17" fmla="*/ 4 h 89"/>
                  <a:gd name="T18" fmla="*/ 184 w 221"/>
                  <a:gd name="T19" fmla="*/ 4 h 89"/>
                  <a:gd name="T20" fmla="*/ 182 w 221"/>
                  <a:gd name="T21" fmla="*/ 5 h 89"/>
                  <a:gd name="T22" fmla="*/ 180 w 221"/>
                  <a:gd name="T23" fmla="*/ 6 h 89"/>
                  <a:gd name="T24" fmla="*/ 179 w 221"/>
                  <a:gd name="T25" fmla="*/ 7 h 89"/>
                  <a:gd name="T26" fmla="*/ 178 w 221"/>
                  <a:gd name="T27" fmla="*/ 9 h 89"/>
                  <a:gd name="T28" fmla="*/ 177 w 221"/>
                  <a:gd name="T29" fmla="*/ 10 h 89"/>
                  <a:gd name="T30" fmla="*/ 176 w 221"/>
                  <a:gd name="T31" fmla="*/ 12 h 89"/>
                  <a:gd name="T32" fmla="*/ 176 w 221"/>
                  <a:gd name="T33" fmla="*/ 15 h 89"/>
                  <a:gd name="T34" fmla="*/ 176 w 221"/>
                  <a:gd name="T35" fmla="*/ 16 h 89"/>
                  <a:gd name="T36" fmla="*/ 177 w 221"/>
                  <a:gd name="T37" fmla="*/ 18 h 89"/>
                  <a:gd name="T38" fmla="*/ 177 w 221"/>
                  <a:gd name="T39" fmla="*/ 20 h 89"/>
                  <a:gd name="T40" fmla="*/ 178 w 221"/>
                  <a:gd name="T41" fmla="*/ 21 h 89"/>
                  <a:gd name="T42" fmla="*/ 124 w 221"/>
                  <a:gd name="T43" fmla="*/ 64 h 89"/>
                  <a:gd name="T44" fmla="*/ 77 w 221"/>
                  <a:gd name="T45" fmla="*/ 30 h 89"/>
                  <a:gd name="T46" fmla="*/ 75 w 221"/>
                  <a:gd name="T47" fmla="*/ 29 h 89"/>
                  <a:gd name="T48" fmla="*/ 73 w 221"/>
                  <a:gd name="T49" fmla="*/ 28 h 89"/>
                  <a:gd name="T50" fmla="*/ 71 w 221"/>
                  <a:gd name="T51" fmla="*/ 28 h 89"/>
                  <a:gd name="T52" fmla="*/ 69 w 221"/>
                  <a:gd name="T53" fmla="*/ 28 h 89"/>
                  <a:gd name="T54" fmla="*/ 67 w 221"/>
                  <a:gd name="T55" fmla="*/ 29 h 89"/>
                  <a:gd name="T56" fmla="*/ 65 w 221"/>
                  <a:gd name="T57" fmla="*/ 30 h 89"/>
                  <a:gd name="T58" fmla="*/ 6 w 221"/>
                  <a:gd name="T59" fmla="*/ 68 h 89"/>
                  <a:gd name="T60" fmla="*/ 12 w 221"/>
                  <a:gd name="T61" fmla="*/ 89 h 89"/>
                  <a:gd name="T62" fmla="*/ 71 w 221"/>
                  <a:gd name="T63" fmla="*/ 52 h 89"/>
                  <a:gd name="T64" fmla="*/ 120 w 221"/>
                  <a:gd name="T65" fmla="*/ 87 h 89"/>
                  <a:gd name="T66" fmla="*/ 122 w 221"/>
                  <a:gd name="T67" fmla="*/ 88 h 89"/>
                  <a:gd name="T68" fmla="*/ 125 w 221"/>
                  <a:gd name="T69" fmla="*/ 89 h 89"/>
                  <a:gd name="T70" fmla="*/ 125 w 221"/>
                  <a:gd name="T71" fmla="*/ 89 h 89"/>
                  <a:gd name="T72" fmla="*/ 127 w 221"/>
                  <a:gd name="T73" fmla="*/ 88 h 89"/>
                  <a:gd name="T74" fmla="*/ 130 w 221"/>
                  <a:gd name="T75" fmla="*/ 87 h 89"/>
                  <a:gd name="T76" fmla="*/ 192 w 221"/>
                  <a:gd name="T77" fmla="*/ 39 h 89"/>
                  <a:gd name="T78" fmla="*/ 193 w 221"/>
                  <a:gd name="T79" fmla="*/ 41 h 89"/>
                  <a:gd name="T80" fmla="*/ 196 w 221"/>
                  <a:gd name="T81" fmla="*/ 42 h 89"/>
                  <a:gd name="T82" fmla="*/ 197 w 221"/>
                  <a:gd name="T83" fmla="*/ 43 h 89"/>
                  <a:gd name="T84" fmla="*/ 200 w 221"/>
                  <a:gd name="T85" fmla="*/ 43 h 89"/>
                  <a:gd name="T86" fmla="*/ 200 w 221"/>
                  <a:gd name="T87" fmla="*/ 43 h 89"/>
                  <a:gd name="T88" fmla="*/ 203 w 221"/>
                  <a:gd name="T89" fmla="*/ 43 h 89"/>
                  <a:gd name="T90" fmla="*/ 206 w 221"/>
                  <a:gd name="T91" fmla="*/ 41 h 89"/>
                  <a:gd name="T92" fmla="*/ 208 w 221"/>
                  <a:gd name="T93" fmla="*/ 40 h 89"/>
                  <a:gd name="T94" fmla="*/ 210 w 221"/>
                  <a:gd name="T95" fmla="*/ 37 h 89"/>
                  <a:gd name="T96" fmla="*/ 220 w 221"/>
                  <a:gd name="T97" fmla="*/ 16 h 89"/>
                  <a:gd name="T98" fmla="*/ 220 w 221"/>
                  <a:gd name="T99" fmla="*/ 16 h 89"/>
                  <a:gd name="T100" fmla="*/ 221 w 221"/>
                  <a:gd name="T101" fmla="*/ 14 h 89"/>
                  <a:gd name="T102" fmla="*/ 221 w 221"/>
                  <a:gd name="T103" fmla="*/ 11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21" h="89">
                    <a:moveTo>
                      <a:pt x="221" y="9"/>
                    </a:moveTo>
                    <a:cubicBezTo>
                      <a:pt x="221" y="9"/>
                      <a:pt x="221" y="9"/>
                      <a:pt x="221" y="9"/>
                    </a:cubicBezTo>
                    <a:cubicBezTo>
                      <a:pt x="221" y="9"/>
                      <a:pt x="221" y="9"/>
                      <a:pt x="221" y="9"/>
                    </a:cubicBezTo>
                    <a:cubicBezTo>
                      <a:pt x="221" y="9"/>
                      <a:pt x="221" y="8"/>
                      <a:pt x="220" y="7"/>
                    </a:cubicBezTo>
                    <a:cubicBezTo>
                      <a:pt x="220" y="7"/>
                      <a:pt x="220" y="7"/>
                      <a:pt x="220" y="6"/>
                    </a:cubicBezTo>
                    <a:cubicBezTo>
                      <a:pt x="220" y="6"/>
                      <a:pt x="220" y="6"/>
                      <a:pt x="220" y="5"/>
                    </a:cubicBezTo>
                    <a:cubicBezTo>
                      <a:pt x="219" y="5"/>
                      <a:pt x="219" y="5"/>
                      <a:pt x="219" y="4"/>
                    </a:cubicBezTo>
                    <a:cubicBezTo>
                      <a:pt x="219" y="4"/>
                      <a:pt x="219" y="4"/>
                      <a:pt x="218" y="3"/>
                    </a:cubicBezTo>
                    <a:cubicBezTo>
                      <a:pt x="218" y="3"/>
                      <a:pt x="218" y="3"/>
                      <a:pt x="217" y="3"/>
                    </a:cubicBezTo>
                    <a:cubicBezTo>
                      <a:pt x="217" y="3"/>
                      <a:pt x="217" y="2"/>
                      <a:pt x="217" y="2"/>
                    </a:cubicBezTo>
                    <a:cubicBezTo>
                      <a:pt x="215" y="1"/>
                      <a:pt x="214" y="1"/>
                      <a:pt x="213" y="0"/>
                    </a:cubicBezTo>
                    <a:cubicBezTo>
                      <a:pt x="213" y="0"/>
                      <a:pt x="212" y="0"/>
                      <a:pt x="212" y="0"/>
                    </a:cubicBezTo>
                    <a:cubicBezTo>
                      <a:pt x="212" y="0"/>
                      <a:pt x="211" y="0"/>
                      <a:pt x="211" y="0"/>
                    </a:cubicBezTo>
                    <a:cubicBezTo>
                      <a:pt x="210" y="0"/>
                      <a:pt x="209" y="0"/>
                      <a:pt x="209" y="0"/>
                    </a:cubicBezTo>
                    <a:cubicBezTo>
                      <a:pt x="209" y="0"/>
                      <a:pt x="209" y="0"/>
                      <a:pt x="208" y="0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185" y="4"/>
                      <a:pt x="185" y="4"/>
                      <a:pt x="185" y="4"/>
                    </a:cubicBezTo>
                    <a:cubicBezTo>
                      <a:pt x="185" y="4"/>
                      <a:pt x="185" y="4"/>
                      <a:pt x="185" y="4"/>
                    </a:cubicBezTo>
                    <a:cubicBezTo>
                      <a:pt x="185" y="4"/>
                      <a:pt x="184" y="4"/>
                      <a:pt x="184" y="4"/>
                    </a:cubicBezTo>
                    <a:cubicBezTo>
                      <a:pt x="183" y="4"/>
                      <a:pt x="183" y="4"/>
                      <a:pt x="183" y="4"/>
                    </a:cubicBezTo>
                    <a:cubicBezTo>
                      <a:pt x="182" y="5"/>
                      <a:pt x="182" y="5"/>
                      <a:pt x="182" y="5"/>
                    </a:cubicBezTo>
                    <a:cubicBezTo>
                      <a:pt x="181" y="5"/>
                      <a:pt x="181" y="5"/>
                      <a:pt x="181" y="5"/>
                    </a:cubicBezTo>
                    <a:cubicBezTo>
                      <a:pt x="181" y="6"/>
                      <a:pt x="181" y="6"/>
                      <a:pt x="180" y="6"/>
                    </a:cubicBezTo>
                    <a:cubicBezTo>
                      <a:pt x="180" y="6"/>
                      <a:pt x="180" y="6"/>
                      <a:pt x="180" y="6"/>
                    </a:cubicBezTo>
                    <a:cubicBezTo>
                      <a:pt x="180" y="6"/>
                      <a:pt x="179" y="7"/>
                      <a:pt x="179" y="7"/>
                    </a:cubicBezTo>
                    <a:cubicBezTo>
                      <a:pt x="179" y="7"/>
                      <a:pt x="179" y="7"/>
                      <a:pt x="178" y="8"/>
                    </a:cubicBezTo>
                    <a:cubicBezTo>
                      <a:pt x="178" y="8"/>
                      <a:pt x="178" y="8"/>
                      <a:pt x="178" y="9"/>
                    </a:cubicBezTo>
                    <a:cubicBezTo>
                      <a:pt x="178" y="9"/>
                      <a:pt x="177" y="9"/>
                      <a:pt x="177" y="9"/>
                    </a:cubicBezTo>
                    <a:cubicBezTo>
                      <a:pt x="177" y="10"/>
                      <a:pt x="177" y="10"/>
                      <a:pt x="177" y="10"/>
                    </a:cubicBezTo>
                    <a:cubicBezTo>
                      <a:pt x="177" y="11"/>
                      <a:pt x="177" y="11"/>
                      <a:pt x="177" y="11"/>
                    </a:cubicBezTo>
                    <a:cubicBezTo>
                      <a:pt x="176" y="12"/>
                      <a:pt x="176" y="12"/>
                      <a:pt x="176" y="12"/>
                    </a:cubicBezTo>
                    <a:cubicBezTo>
                      <a:pt x="176" y="13"/>
                      <a:pt x="176" y="13"/>
                      <a:pt x="176" y="13"/>
                    </a:cubicBezTo>
                    <a:cubicBezTo>
                      <a:pt x="176" y="14"/>
                      <a:pt x="176" y="14"/>
                      <a:pt x="176" y="15"/>
                    </a:cubicBezTo>
                    <a:cubicBezTo>
                      <a:pt x="176" y="15"/>
                      <a:pt x="176" y="15"/>
                      <a:pt x="176" y="16"/>
                    </a:cubicBezTo>
                    <a:cubicBezTo>
                      <a:pt x="176" y="16"/>
                      <a:pt x="176" y="16"/>
                      <a:pt x="176" y="16"/>
                    </a:cubicBezTo>
                    <a:cubicBezTo>
                      <a:pt x="176" y="16"/>
                      <a:pt x="176" y="17"/>
                      <a:pt x="176" y="17"/>
                    </a:cubicBezTo>
                    <a:cubicBezTo>
                      <a:pt x="176" y="17"/>
                      <a:pt x="176" y="17"/>
                      <a:pt x="177" y="18"/>
                    </a:cubicBezTo>
                    <a:cubicBezTo>
                      <a:pt x="177" y="18"/>
                      <a:pt x="177" y="18"/>
                      <a:pt x="177" y="19"/>
                    </a:cubicBezTo>
                    <a:cubicBezTo>
                      <a:pt x="177" y="19"/>
                      <a:pt x="177" y="19"/>
                      <a:pt x="177" y="20"/>
                    </a:cubicBezTo>
                    <a:cubicBezTo>
                      <a:pt x="177" y="20"/>
                      <a:pt x="178" y="20"/>
                      <a:pt x="178" y="21"/>
                    </a:cubicBezTo>
                    <a:cubicBezTo>
                      <a:pt x="178" y="21"/>
                      <a:pt x="178" y="21"/>
                      <a:pt x="178" y="21"/>
                    </a:cubicBezTo>
                    <a:cubicBezTo>
                      <a:pt x="179" y="22"/>
                      <a:pt x="179" y="22"/>
                      <a:pt x="179" y="22"/>
                    </a:cubicBezTo>
                    <a:cubicBezTo>
                      <a:pt x="124" y="64"/>
                      <a:pt x="124" y="64"/>
                      <a:pt x="124" y="64"/>
                    </a:cubicBezTo>
                    <a:cubicBezTo>
                      <a:pt x="77" y="30"/>
                      <a:pt x="77" y="30"/>
                      <a:pt x="77" y="30"/>
                    </a:cubicBezTo>
                    <a:cubicBezTo>
                      <a:pt x="77" y="30"/>
                      <a:pt x="77" y="30"/>
                      <a:pt x="77" y="30"/>
                    </a:cubicBezTo>
                    <a:cubicBezTo>
                      <a:pt x="77" y="30"/>
                      <a:pt x="77" y="30"/>
                      <a:pt x="76" y="29"/>
                    </a:cubicBezTo>
                    <a:cubicBezTo>
                      <a:pt x="76" y="29"/>
                      <a:pt x="76" y="29"/>
                      <a:pt x="75" y="29"/>
                    </a:cubicBezTo>
                    <a:cubicBezTo>
                      <a:pt x="75" y="29"/>
                      <a:pt x="75" y="29"/>
                      <a:pt x="74" y="29"/>
                    </a:cubicBezTo>
                    <a:cubicBezTo>
                      <a:pt x="74" y="29"/>
                      <a:pt x="74" y="28"/>
                      <a:pt x="73" y="28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72" y="28"/>
                      <a:pt x="72" y="28"/>
                      <a:pt x="71" y="28"/>
                    </a:cubicBezTo>
                    <a:cubicBezTo>
                      <a:pt x="71" y="28"/>
                      <a:pt x="71" y="28"/>
                      <a:pt x="70" y="28"/>
                    </a:cubicBezTo>
                    <a:cubicBezTo>
                      <a:pt x="70" y="28"/>
                      <a:pt x="70" y="28"/>
                      <a:pt x="69" y="28"/>
                    </a:cubicBezTo>
                    <a:cubicBezTo>
                      <a:pt x="69" y="28"/>
                      <a:pt x="69" y="28"/>
                      <a:pt x="68" y="28"/>
                    </a:cubicBezTo>
                    <a:cubicBezTo>
                      <a:pt x="68" y="29"/>
                      <a:pt x="67" y="29"/>
                      <a:pt x="67" y="29"/>
                    </a:cubicBezTo>
                    <a:cubicBezTo>
                      <a:pt x="67" y="29"/>
                      <a:pt x="67" y="29"/>
                      <a:pt x="66" y="29"/>
                    </a:cubicBezTo>
                    <a:cubicBezTo>
                      <a:pt x="66" y="29"/>
                      <a:pt x="66" y="30"/>
                      <a:pt x="65" y="30"/>
                    </a:cubicBezTo>
                    <a:cubicBezTo>
                      <a:pt x="65" y="30"/>
                      <a:pt x="65" y="30"/>
                      <a:pt x="65" y="30"/>
                    </a:cubicBezTo>
                    <a:cubicBezTo>
                      <a:pt x="6" y="68"/>
                      <a:pt x="6" y="68"/>
                      <a:pt x="6" y="68"/>
                    </a:cubicBezTo>
                    <a:cubicBezTo>
                      <a:pt x="1" y="72"/>
                      <a:pt x="0" y="79"/>
                      <a:pt x="3" y="84"/>
                    </a:cubicBezTo>
                    <a:cubicBezTo>
                      <a:pt x="5" y="87"/>
                      <a:pt x="9" y="89"/>
                      <a:pt x="12" y="89"/>
                    </a:cubicBezTo>
                    <a:cubicBezTo>
                      <a:pt x="15" y="89"/>
                      <a:pt x="17" y="88"/>
                      <a:pt x="18" y="87"/>
                    </a:cubicBezTo>
                    <a:cubicBezTo>
                      <a:pt x="71" y="52"/>
                      <a:pt x="71" y="52"/>
                      <a:pt x="71" y="52"/>
                    </a:cubicBezTo>
                    <a:cubicBezTo>
                      <a:pt x="118" y="87"/>
                      <a:pt x="118" y="87"/>
                      <a:pt x="118" y="87"/>
                    </a:cubicBezTo>
                    <a:cubicBezTo>
                      <a:pt x="119" y="87"/>
                      <a:pt x="119" y="87"/>
                      <a:pt x="120" y="87"/>
                    </a:cubicBezTo>
                    <a:cubicBezTo>
                      <a:pt x="120" y="88"/>
                      <a:pt x="120" y="88"/>
                      <a:pt x="120" y="88"/>
                    </a:cubicBezTo>
                    <a:cubicBezTo>
                      <a:pt x="121" y="88"/>
                      <a:pt x="121" y="88"/>
                      <a:pt x="122" y="88"/>
                    </a:cubicBezTo>
                    <a:cubicBezTo>
                      <a:pt x="122" y="88"/>
                      <a:pt x="122" y="88"/>
                      <a:pt x="122" y="88"/>
                    </a:cubicBezTo>
                    <a:cubicBezTo>
                      <a:pt x="123" y="88"/>
                      <a:pt x="124" y="89"/>
                      <a:pt x="125" y="89"/>
                    </a:cubicBezTo>
                    <a:cubicBezTo>
                      <a:pt x="125" y="89"/>
                      <a:pt x="125" y="89"/>
                      <a:pt x="125" y="89"/>
                    </a:cubicBezTo>
                    <a:cubicBezTo>
                      <a:pt x="125" y="89"/>
                      <a:pt x="125" y="89"/>
                      <a:pt x="125" y="89"/>
                    </a:cubicBezTo>
                    <a:cubicBezTo>
                      <a:pt x="125" y="89"/>
                      <a:pt x="126" y="88"/>
                      <a:pt x="127" y="88"/>
                    </a:cubicBezTo>
                    <a:cubicBezTo>
                      <a:pt x="127" y="88"/>
                      <a:pt x="127" y="88"/>
                      <a:pt x="127" y="88"/>
                    </a:cubicBezTo>
                    <a:cubicBezTo>
                      <a:pt x="128" y="88"/>
                      <a:pt x="129" y="88"/>
                      <a:pt x="129" y="88"/>
                    </a:cubicBezTo>
                    <a:cubicBezTo>
                      <a:pt x="129" y="87"/>
                      <a:pt x="129" y="87"/>
                      <a:pt x="130" y="87"/>
                    </a:cubicBezTo>
                    <a:cubicBezTo>
                      <a:pt x="130" y="87"/>
                      <a:pt x="131" y="87"/>
                      <a:pt x="131" y="8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92" y="40"/>
                      <a:pt x="193" y="40"/>
                      <a:pt x="193" y="40"/>
                    </a:cubicBezTo>
                    <a:cubicBezTo>
                      <a:pt x="193" y="40"/>
                      <a:pt x="193" y="41"/>
                      <a:pt x="193" y="41"/>
                    </a:cubicBezTo>
                    <a:cubicBezTo>
                      <a:pt x="194" y="41"/>
                      <a:pt x="194" y="41"/>
                      <a:pt x="195" y="42"/>
                    </a:cubicBezTo>
                    <a:cubicBezTo>
                      <a:pt x="195" y="42"/>
                      <a:pt x="195" y="42"/>
                      <a:pt x="196" y="42"/>
                    </a:cubicBezTo>
                    <a:cubicBezTo>
                      <a:pt x="196" y="42"/>
                      <a:pt x="196" y="42"/>
                      <a:pt x="196" y="42"/>
                    </a:cubicBezTo>
                    <a:cubicBezTo>
                      <a:pt x="196" y="42"/>
                      <a:pt x="197" y="42"/>
                      <a:pt x="197" y="43"/>
                    </a:cubicBezTo>
                    <a:cubicBezTo>
                      <a:pt x="197" y="43"/>
                      <a:pt x="198" y="43"/>
                      <a:pt x="198" y="43"/>
                    </a:cubicBezTo>
                    <a:cubicBezTo>
                      <a:pt x="199" y="43"/>
                      <a:pt x="199" y="43"/>
                      <a:pt x="200" y="43"/>
                    </a:cubicBezTo>
                    <a:cubicBezTo>
                      <a:pt x="200" y="43"/>
                      <a:pt x="200" y="43"/>
                      <a:pt x="200" y="43"/>
                    </a:cubicBezTo>
                    <a:cubicBezTo>
                      <a:pt x="200" y="43"/>
                      <a:pt x="200" y="43"/>
                      <a:pt x="200" y="43"/>
                    </a:cubicBezTo>
                    <a:cubicBezTo>
                      <a:pt x="201" y="43"/>
                      <a:pt x="202" y="43"/>
                      <a:pt x="203" y="43"/>
                    </a:cubicBezTo>
                    <a:cubicBezTo>
                      <a:pt x="203" y="43"/>
                      <a:pt x="203" y="43"/>
                      <a:pt x="203" y="43"/>
                    </a:cubicBezTo>
                    <a:cubicBezTo>
                      <a:pt x="204" y="42"/>
                      <a:pt x="205" y="42"/>
                      <a:pt x="206" y="42"/>
                    </a:cubicBezTo>
                    <a:cubicBezTo>
                      <a:pt x="206" y="41"/>
                      <a:pt x="206" y="41"/>
                      <a:pt x="206" y="41"/>
                    </a:cubicBezTo>
                    <a:cubicBezTo>
                      <a:pt x="207" y="41"/>
                      <a:pt x="207" y="41"/>
                      <a:pt x="207" y="41"/>
                    </a:cubicBezTo>
                    <a:cubicBezTo>
                      <a:pt x="207" y="41"/>
                      <a:pt x="208" y="40"/>
                      <a:pt x="208" y="40"/>
                    </a:cubicBezTo>
                    <a:cubicBezTo>
                      <a:pt x="208" y="40"/>
                      <a:pt x="208" y="39"/>
                      <a:pt x="208" y="39"/>
                    </a:cubicBezTo>
                    <a:cubicBezTo>
                      <a:pt x="209" y="39"/>
                      <a:pt x="210" y="38"/>
                      <a:pt x="210" y="37"/>
                    </a:cubicBezTo>
                    <a:cubicBezTo>
                      <a:pt x="210" y="37"/>
                      <a:pt x="210" y="37"/>
                      <a:pt x="210" y="37"/>
                    </a:cubicBezTo>
                    <a:cubicBezTo>
                      <a:pt x="220" y="16"/>
                      <a:pt x="220" y="16"/>
                      <a:pt x="220" y="16"/>
                    </a:cubicBezTo>
                    <a:cubicBezTo>
                      <a:pt x="220" y="16"/>
                      <a:pt x="220" y="16"/>
                      <a:pt x="220" y="16"/>
                    </a:cubicBezTo>
                    <a:cubicBezTo>
                      <a:pt x="220" y="16"/>
                      <a:pt x="220" y="16"/>
                      <a:pt x="220" y="16"/>
                    </a:cubicBezTo>
                    <a:cubicBezTo>
                      <a:pt x="220" y="15"/>
                      <a:pt x="220" y="15"/>
                      <a:pt x="220" y="15"/>
                    </a:cubicBezTo>
                    <a:cubicBezTo>
                      <a:pt x="220" y="15"/>
                      <a:pt x="221" y="14"/>
                      <a:pt x="221" y="14"/>
                    </a:cubicBezTo>
                    <a:cubicBezTo>
                      <a:pt x="221" y="13"/>
                      <a:pt x="221" y="13"/>
                      <a:pt x="221" y="12"/>
                    </a:cubicBezTo>
                    <a:cubicBezTo>
                      <a:pt x="221" y="12"/>
                      <a:pt x="221" y="12"/>
                      <a:pt x="221" y="11"/>
                    </a:cubicBezTo>
                    <a:cubicBezTo>
                      <a:pt x="221" y="11"/>
                      <a:pt x="221" y="10"/>
                      <a:pt x="22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Freeform 53"/>
              <p:cNvSpPr/>
              <p:nvPr/>
            </p:nvSpPr>
            <p:spPr bwMode="auto">
              <a:xfrm>
                <a:off x="-60285" y="865188"/>
                <a:ext cx="1354138" cy="82550"/>
              </a:xfrm>
              <a:custGeom>
                <a:avLst/>
                <a:gdLst>
                  <a:gd name="T0" fmla="*/ 347 w 358"/>
                  <a:gd name="T1" fmla="*/ 0 h 22"/>
                  <a:gd name="T2" fmla="*/ 11 w 358"/>
                  <a:gd name="T3" fmla="*/ 0 h 22"/>
                  <a:gd name="T4" fmla="*/ 0 w 358"/>
                  <a:gd name="T5" fmla="*/ 11 h 22"/>
                  <a:gd name="T6" fmla="*/ 11 w 358"/>
                  <a:gd name="T7" fmla="*/ 22 h 22"/>
                  <a:gd name="T8" fmla="*/ 347 w 358"/>
                  <a:gd name="T9" fmla="*/ 22 h 22"/>
                  <a:gd name="T10" fmla="*/ 358 w 358"/>
                  <a:gd name="T11" fmla="*/ 11 h 22"/>
                  <a:gd name="T12" fmla="*/ 347 w 358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8" h="22">
                    <a:moveTo>
                      <a:pt x="347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1" y="22"/>
                    </a:cubicBezTo>
                    <a:cubicBezTo>
                      <a:pt x="347" y="22"/>
                      <a:pt x="347" y="22"/>
                      <a:pt x="347" y="22"/>
                    </a:cubicBezTo>
                    <a:cubicBezTo>
                      <a:pt x="353" y="22"/>
                      <a:pt x="358" y="17"/>
                      <a:pt x="358" y="11"/>
                    </a:cubicBezTo>
                    <a:cubicBezTo>
                      <a:pt x="358" y="5"/>
                      <a:pt x="353" y="0"/>
                      <a:pt x="34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37" name="组合 36"/>
          <p:cNvGrpSpPr/>
          <p:nvPr/>
        </p:nvGrpSpPr>
        <p:grpSpPr>
          <a:xfrm>
            <a:off x="4786044" y="4205512"/>
            <a:ext cx="1119836" cy="1119836"/>
            <a:chOff x="4609397" y="4205512"/>
            <a:chExt cx="1119836" cy="1119836"/>
          </a:xfrm>
        </p:grpSpPr>
        <p:sp>
          <p:nvSpPr>
            <p:cNvPr id="33" name="椭圆 32"/>
            <p:cNvSpPr/>
            <p:nvPr/>
          </p:nvSpPr>
          <p:spPr>
            <a:xfrm>
              <a:off x="4609397" y="4205512"/>
              <a:ext cx="1119836" cy="1119836"/>
            </a:xfrm>
            <a:prstGeom prst="ellipse">
              <a:avLst/>
            </a:prstGeom>
            <a:solidFill>
              <a:srgbClr val="FBB1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4" name="Freeform 5"/>
            <p:cNvSpPr>
              <a:spLocks noEditPoints="1"/>
            </p:cNvSpPr>
            <p:nvPr/>
          </p:nvSpPr>
          <p:spPr bwMode="auto">
            <a:xfrm>
              <a:off x="4770566" y="4472920"/>
              <a:ext cx="802605" cy="502759"/>
            </a:xfrm>
            <a:custGeom>
              <a:avLst/>
              <a:gdLst>
                <a:gd name="T0" fmla="*/ 211 w 260"/>
                <a:gd name="T1" fmla="*/ 65 h 162"/>
                <a:gd name="T2" fmla="*/ 146 w 260"/>
                <a:gd name="T3" fmla="*/ 0 h 162"/>
                <a:gd name="T4" fmla="*/ 90 w 260"/>
                <a:gd name="T5" fmla="*/ 33 h 162"/>
                <a:gd name="T6" fmla="*/ 81 w 260"/>
                <a:gd name="T7" fmla="*/ 32 h 162"/>
                <a:gd name="T8" fmla="*/ 35 w 260"/>
                <a:gd name="T9" fmla="*/ 67 h 162"/>
                <a:gd name="T10" fmla="*/ 0 w 260"/>
                <a:gd name="T11" fmla="*/ 114 h 162"/>
                <a:gd name="T12" fmla="*/ 49 w 260"/>
                <a:gd name="T13" fmla="*/ 162 h 162"/>
                <a:gd name="T14" fmla="*/ 211 w 260"/>
                <a:gd name="T15" fmla="*/ 162 h 162"/>
                <a:gd name="T16" fmla="*/ 260 w 260"/>
                <a:gd name="T17" fmla="*/ 114 h 162"/>
                <a:gd name="T18" fmla="*/ 211 w 260"/>
                <a:gd name="T19" fmla="*/ 65 h 162"/>
                <a:gd name="T20" fmla="*/ 130 w 260"/>
                <a:gd name="T21" fmla="*/ 146 h 162"/>
                <a:gd name="T22" fmla="*/ 81 w 260"/>
                <a:gd name="T23" fmla="*/ 81 h 162"/>
                <a:gd name="T24" fmla="*/ 114 w 260"/>
                <a:gd name="T25" fmla="*/ 81 h 162"/>
                <a:gd name="T26" fmla="*/ 114 w 260"/>
                <a:gd name="T27" fmla="*/ 32 h 162"/>
                <a:gd name="T28" fmla="*/ 146 w 260"/>
                <a:gd name="T29" fmla="*/ 32 h 162"/>
                <a:gd name="T30" fmla="*/ 146 w 260"/>
                <a:gd name="T31" fmla="*/ 81 h 162"/>
                <a:gd name="T32" fmla="*/ 179 w 260"/>
                <a:gd name="T33" fmla="*/ 81 h 162"/>
                <a:gd name="T34" fmla="*/ 130 w 260"/>
                <a:gd name="T35" fmla="*/ 146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0" h="162">
                  <a:moveTo>
                    <a:pt x="211" y="65"/>
                  </a:moveTo>
                  <a:cubicBezTo>
                    <a:pt x="211" y="29"/>
                    <a:pt x="182" y="0"/>
                    <a:pt x="146" y="0"/>
                  </a:cubicBezTo>
                  <a:cubicBezTo>
                    <a:pt x="122" y="0"/>
                    <a:pt x="101" y="13"/>
                    <a:pt x="90" y="33"/>
                  </a:cubicBezTo>
                  <a:cubicBezTo>
                    <a:pt x="87" y="33"/>
                    <a:pt x="84" y="32"/>
                    <a:pt x="81" y="32"/>
                  </a:cubicBezTo>
                  <a:cubicBezTo>
                    <a:pt x="59" y="32"/>
                    <a:pt x="41" y="47"/>
                    <a:pt x="35" y="67"/>
                  </a:cubicBezTo>
                  <a:cubicBezTo>
                    <a:pt x="15" y="73"/>
                    <a:pt x="0" y="92"/>
                    <a:pt x="0" y="114"/>
                  </a:cubicBezTo>
                  <a:cubicBezTo>
                    <a:pt x="0" y="140"/>
                    <a:pt x="22" y="162"/>
                    <a:pt x="49" y="162"/>
                  </a:cubicBezTo>
                  <a:cubicBezTo>
                    <a:pt x="211" y="162"/>
                    <a:pt x="211" y="162"/>
                    <a:pt x="211" y="162"/>
                  </a:cubicBezTo>
                  <a:cubicBezTo>
                    <a:pt x="238" y="162"/>
                    <a:pt x="260" y="140"/>
                    <a:pt x="260" y="114"/>
                  </a:cubicBezTo>
                  <a:cubicBezTo>
                    <a:pt x="260" y="87"/>
                    <a:pt x="238" y="65"/>
                    <a:pt x="211" y="65"/>
                  </a:cubicBezTo>
                  <a:close/>
                  <a:moveTo>
                    <a:pt x="130" y="146"/>
                  </a:moveTo>
                  <a:cubicBezTo>
                    <a:pt x="81" y="81"/>
                    <a:pt x="81" y="81"/>
                    <a:pt x="81" y="81"/>
                  </a:cubicBezTo>
                  <a:cubicBezTo>
                    <a:pt x="114" y="81"/>
                    <a:pt x="114" y="81"/>
                    <a:pt x="114" y="81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46" y="32"/>
                    <a:pt x="146" y="32"/>
                    <a:pt x="146" y="32"/>
                  </a:cubicBezTo>
                  <a:cubicBezTo>
                    <a:pt x="146" y="81"/>
                    <a:pt x="146" y="81"/>
                    <a:pt x="146" y="81"/>
                  </a:cubicBezTo>
                  <a:cubicBezTo>
                    <a:pt x="179" y="81"/>
                    <a:pt x="179" y="81"/>
                    <a:pt x="179" y="81"/>
                  </a:cubicBezTo>
                  <a:lnTo>
                    <a:pt x="130" y="1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7789634" y="1489945"/>
            <a:ext cx="1119836" cy="1119836"/>
            <a:chOff x="7789634" y="1489945"/>
            <a:chExt cx="1119836" cy="1119836"/>
          </a:xfrm>
        </p:grpSpPr>
        <p:sp>
          <p:nvSpPr>
            <p:cNvPr id="35" name="椭圆 34"/>
            <p:cNvSpPr/>
            <p:nvPr/>
          </p:nvSpPr>
          <p:spPr>
            <a:xfrm>
              <a:off x="7789634" y="1489945"/>
              <a:ext cx="1119836" cy="1119836"/>
            </a:xfrm>
            <a:prstGeom prst="ellipse">
              <a:avLst/>
            </a:prstGeom>
            <a:solidFill>
              <a:srgbClr val="5347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8108090" y="1827308"/>
              <a:ext cx="482923" cy="481855"/>
              <a:chOff x="9166770" y="4602851"/>
              <a:chExt cx="482923" cy="481855"/>
            </a:xfrm>
          </p:grpSpPr>
          <p:sp>
            <p:nvSpPr>
              <p:cNvPr id="26" name="Freeform 9"/>
              <p:cNvSpPr/>
              <p:nvPr/>
            </p:nvSpPr>
            <p:spPr bwMode="auto">
              <a:xfrm>
                <a:off x="9457379" y="4895596"/>
                <a:ext cx="192314" cy="189110"/>
              </a:xfrm>
              <a:custGeom>
                <a:avLst/>
                <a:gdLst>
                  <a:gd name="T0" fmla="*/ 68 w 75"/>
                  <a:gd name="T1" fmla="*/ 42 h 74"/>
                  <a:gd name="T2" fmla="*/ 25 w 75"/>
                  <a:gd name="T3" fmla="*/ 0 h 74"/>
                  <a:gd name="T4" fmla="*/ 0 w 75"/>
                  <a:gd name="T5" fmla="*/ 24 h 74"/>
                  <a:gd name="T6" fmla="*/ 43 w 75"/>
                  <a:gd name="T7" fmla="*/ 67 h 74"/>
                  <a:gd name="T8" fmla="*/ 68 w 75"/>
                  <a:gd name="T9" fmla="*/ 67 h 74"/>
                  <a:gd name="T10" fmla="*/ 68 w 75"/>
                  <a:gd name="T11" fmla="*/ 42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5" h="74">
                    <a:moveTo>
                      <a:pt x="68" y="42"/>
                    </a:moveTo>
                    <a:cubicBezTo>
                      <a:pt x="25" y="0"/>
                      <a:pt x="25" y="0"/>
                      <a:pt x="25" y="0"/>
                    </a:cubicBezTo>
                    <a:cubicBezTo>
                      <a:pt x="19" y="10"/>
                      <a:pt x="10" y="18"/>
                      <a:pt x="0" y="24"/>
                    </a:cubicBezTo>
                    <a:cubicBezTo>
                      <a:pt x="43" y="67"/>
                      <a:pt x="43" y="67"/>
                      <a:pt x="43" y="67"/>
                    </a:cubicBezTo>
                    <a:cubicBezTo>
                      <a:pt x="50" y="74"/>
                      <a:pt x="61" y="74"/>
                      <a:pt x="68" y="67"/>
                    </a:cubicBezTo>
                    <a:cubicBezTo>
                      <a:pt x="75" y="60"/>
                      <a:pt x="75" y="49"/>
                      <a:pt x="68" y="4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Freeform 10"/>
              <p:cNvSpPr>
                <a:spLocks noEditPoints="1"/>
              </p:cNvSpPr>
              <p:nvPr/>
            </p:nvSpPr>
            <p:spPr bwMode="auto">
              <a:xfrm>
                <a:off x="9166770" y="4602851"/>
                <a:ext cx="356850" cy="358987"/>
              </a:xfrm>
              <a:custGeom>
                <a:avLst/>
                <a:gdLst>
                  <a:gd name="T0" fmla="*/ 139 w 139"/>
                  <a:gd name="T1" fmla="*/ 70 h 140"/>
                  <a:gd name="T2" fmla="*/ 70 w 139"/>
                  <a:gd name="T3" fmla="*/ 0 h 140"/>
                  <a:gd name="T4" fmla="*/ 0 w 139"/>
                  <a:gd name="T5" fmla="*/ 70 h 140"/>
                  <a:gd name="T6" fmla="*/ 70 w 139"/>
                  <a:gd name="T7" fmla="*/ 140 h 140"/>
                  <a:gd name="T8" fmla="*/ 139 w 139"/>
                  <a:gd name="T9" fmla="*/ 70 h 140"/>
                  <a:gd name="T10" fmla="*/ 70 w 139"/>
                  <a:gd name="T11" fmla="*/ 122 h 140"/>
                  <a:gd name="T12" fmla="*/ 17 w 139"/>
                  <a:gd name="T13" fmla="*/ 70 h 140"/>
                  <a:gd name="T14" fmla="*/ 70 w 139"/>
                  <a:gd name="T15" fmla="*/ 17 h 140"/>
                  <a:gd name="T16" fmla="*/ 122 w 139"/>
                  <a:gd name="T17" fmla="*/ 70 h 140"/>
                  <a:gd name="T18" fmla="*/ 70 w 139"/>
                  <a:gd name="T19" fmla="*/ 122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9" h="140">
                    <a:moveTo>
                      <a:pt x="139" y="70"/>
                    </a:moveTo>
                    <a:cubicBezTo>
                      <a:pt x="139" y="31"/>
                      <a:pt x="108" y="0"/>
                      <a:pt x="70" y="0"/>
                    </a:cubicBezTo>
                    <a:cubicBezTo>
                      <a:pt x="31" y="0"/>
                      <a:pt x="0" y="31"/>
                      <a:pt x="0" y="70"/>
                    </a:cubicBezTo>
                    <a:cubicBezTo>
                      <a:pt x="0" y="108"/>
                      <a:pt x="31" y="140"/>
                      <a:pt x="70" y="140"/>
                    </a:cubicBezTo>
                    <a:cubicBezTo>
                      <a:pt x="108" y="140"/>
                      <a:pt x="139" y="108"/>
                      <a:pt x="139" y="70"/>
                    </a:cubicBezTo>
                    <a:close/>
                    <a:moveTo>
                      <a:pt x="70" y="122"/>
                    </a:moveTo>
                    <a:cubicBezTo>
                      <a:pt x="41" y="122"/>
                      <a:pt x="17" y="99"/>
                      <a:pt x="17" y="70"/>
                    </a:cubicBezTo>
                    <a:cubicBezTo>
                      <a:pt x="17" y="41"/>
                      <a:pt x="41" y="17"/>
                      <a:pt x="70" y="17"/>
                    </a:cubicBezTo>
                    <a:cubicBezTo>
                      <a:pt x="98" y="17"/>
                      <a:pt x="122" y="41"/>
                      <a:pt x="122" y="70"/>
                    </a:cubicBezTo>
                    <a:cubicBezTo>
                      <a:pt x="122" y="99"/>
                      <a:pt x="98" y="122"/>
                      <a:pt x="70" y="12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Freeform 11"/>
              <p:cNvSpPr/>
              <p:nvPr/>
            </p:nvSpPr>
            <p:spPr bwMode="auto">
              <a:xfrm>
                <a:off x="9241559" y="4677640"/>
                <a:ext cx="105773" cy="104705"/>
              </a:xfrm>
              <a:custGeom>
                <a:avLst/>
                <a:gdLst>
                  <a:gd name="T0" fmla="*/ 0 w 41"/>
                  <a:gd name="T1" fmla="*/ 41 h 41"/>
                  <a:gd name="T2" fmla="*/ 12 w 41"/>
                  <a:gd name="T3" fmla="*/ 41 h 41"/>
                  <a:gd name="T4" fmla="*/ 41 w 41"/>
                  <a:gd name="T5" fmla="*/ 12 h 41"/>
                  <a:gd name="T6" fmla="*/ 41 w 41"/>
                  <a:gd name="T7" fmla="*/ 0 h 41"/>
                  <a:gd name="T8" fmla="*/ 0 w 41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41">
                    <a:moveTo>
                      <a:pt x="0" y="41"/>
                    </a:moveTo>
                    <a:cubicBezTo>
                      <a:pt x="12" y="41"/>
                      <a:pt x="12" y="41"/>
                      <a:pt x="12" y="41"/>
                    </a:cubicBezTo>
                    <a:cubicBezTo>
                      <a:pt x="12" y="25"/>
                      <a:pt x="25" y="12"/>
                      <a:pt x="41" y="12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8" y="0"/>
                      <a:pt x="0" y="18"/>
                      <a:pt x="0" y="4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7789634" y="4205512"/>
            <a:ext cx="1119836" cy="1119836"/>
            <a:chOff x="7789634" y="4205512"/>
            <a:chExt cx="1119836" cy="1119836"/>
          </a:xfrm>
        </p:grpSpPr>
        <p:sp>
          <p:nvSpPr>
            <p:cNvPr id="36" name="椭圆 35"/>
            <p:cNvSpPr/>
            <p:nvPr/>
          </p:nvSpPr>
          <p:spPr>
            <a:xfrm>
              <a:off x="7789634" y="4205512"/>
              <a:ext cx="1119836" cy="1119836"/>
            </a:xfrm>
            <a:prstGeom prst="ellipse">
              <a:avLst/>
            </a:prstGeom>
            <a:solidFill>
              <a:srgbClr val="5347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8101360" y="4441027"/>
              <a:ext cx="545174" cy="592931"/>
            </a:xfrm>
            <a:custGeom>
              <a:avLst/>
              <a:gdLst>
                <a:gd name="T0" fmla="*/ 50 w 100"/>
                <a:gd name="T1" fmla="*/ 70 h 132"/>
                <a:gd name="T2" fmla="*/ 30 w 100"/>
                <a:gd name="T3" fmla="*/ 90 h 132"/>
                <a:gd name="T4" fmla="*/ 50 w 100"/>
                <a:gd name="T5" fmla="*/ 111 h 132"/>
                <a:gd name="T6" fmla="*/ 70 w 100"/>
                <a:gd name="T7" fmla="*/ 90 h 132"/>
                <a:gd name="T8" fmla="*/ 50 w 100"/>
                <a:gd name="T9" fmla="*/ 70 h 132"/>
                <a:gd name="T10" fmla="*/ 53 w 100"/>
                <a:gd name="T11" fmla="*/ 93 h 132"/>
                <a:gd name="T12" fmla="*/ 53 w 100"/>
                <a:gd name="T13" fmla="*/ 102 h 132"/>
                <a:gd name="T14" fmla="*/ 50 w 100"/>
                <a:gd name="T15" fmla="*/ 105 h 132"/>
                <a:gd name="T16" fmla="*/ 47 w 100"/>
                <a:gd name="T17" fmla="*/ 102 h 132"/>
                <a:gd name="T18" fmla="*/ 47 w 100"/>
                <a:gd name="T19" fmla="*/ 93 h 132"/>
                <a:gd name="T20" fmla="*/ 41 w 100"/>
                <a:gd name="T21" fmla="*/ 84 h 132"/>
                <a:gd name="T22" fmla="*/ 50 w 100"/>
                <a:gd name="T23" fmla="*/ 76 h 132"/>
                <a:gd name="T24" fmla="*/ 59 w 100"/>
                <a:gd name="T25" fmla="*/ 84 h 132"/>
                <a:gd name="T26" fmla="*/ 53 w 100"/>
                <a:gd name="T27" fmla="*/ 93 h 132"/>
                <a:gd name="T28" fmla="*/ 86 w 100"/>
                <a:gd name="T29" fmla="*/ 50 h 132"/>
                <a:gd name="T30" fmla="*/ 86 w 100"/>
                <a:gd name="T31" fmla="*/ 36 h 132"/>
                <a:gd name="T32" fmla="*/ 50 w 100"/>
                <a:gd name="T33" fmla="*/ 0 h 132"/>
                <a:gd name="T34" fmla="*/ 14 w 100"/>
                <a:gd name="T35" fmla="*/ 36 h 132"/>
                <a:gd name="T36" fmla="*/ 14 w 100"/>
                <a:gd name="T37" fmla="*/ 50 h 132"/>
                <a:gd name="T38" fmla="*/ 0 w 100"/>
                <a:gd name="T39" fmla="*/ 69 h 132"/>
                <a:gd name="T40" fmla="*/ 0 w 100"/>
                <a:gd name="T41" fmla="*/ 112 h 132"/>
                <a:gd name="T42" fmla="*/ 20 w 100"/>
                <a:gd name="T43" fmla="*/ 132 h 132"/>
                <a:gd name="T44" fmla="*/ 80 w 100"/>
                <a:gd name="T45" fmla="*/ 132 h 132"/>
                <a:gd name="T46" fmla="*/ 100 w 100"/>
                <a:gd name="T47" fmla="*/ 112 h 132"/>
                <a:gd name="T48" fmla="*/ 100 w 100"/>
                <a:gd name="T49" fmla="*/ 69 h 132"/>
                <a:gd name="T50" fmla="*/ 86 w 100"/>
                <a:gd name="T51" fmla="*/ 50 h 132"/>
                <a:gd name="T52" fmla="*/ 50 w 100"/>
                <a:gd name="T53" fmla="*/ 115 h 132"/>
                <a:gd name="T54" fmla="*/ 25 w 100"/>
                <a:gd name="T55" fmla="*/ 90 h 132"/>
                <a:gd name="T56" fmla="*/ 50 w 100"/>
                <a:gd name="T57" fmla="*/ 66 h 132"/>
                <a:gd name="T58" fmla="*/ 75 w 100"/>
                <a:gd name="T59" fmla="*/ 90 h 132"/>
                <a:gd name="T60" fmla="*/ 50 w 100"/>
                <a:gd name="T61" fmla="*/ 115 h 132"/>
                <a:gd name="T62" fmla="*/ 76 w 100"/>
                <a:gd name="T63" fmla="*/ 49 h 132"/>
                <a:gd name="T64" fmla="*/ 24 w 100"/>
                <a:gd name="T65" fmla="*/ 49 h 132"/>
                <a:gd name="T66" fmla="*/ 24 w 100"/>
                <a:gd name="T67" fmla="*/ 36 h 132"/>
                <a:gd name="T68" fmla="*/ 50 w 100"/>
                <a:gd name="T69" fmla="*/ 11 h 132"/>
                <a:gd name="T70" fmla="*/ 76 w 100"/>
                <a:gd name="T71" fmla="*/ 36 h 132"/>
                <a:gd name="T72" fmla="*/ 76 w 100"/>
                <a:gd name="T73" fmla="*/ 4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0" h="132">
                  <a:moveTo>
                    <a:pt x="50" y="70"/>
                  </a:moveTo>
                  <a:cubicBezTo>
                    <a:pt x="39" y="70"/>
                    <a:pt x="30" y="79"/>
                    <a:pt x="30" y="90"/>
                  </a:cubicBezTo>
                  <a:cubicBezTo>
                    <a:pt x="30" y="102"/>
                    <a:pt x="39" y="111"/>
                    <a:pt x="50" y="111"/>
                  </a:cubicBezTo>
                  <a:cubicBezTo>
                    <a:pt x="61" y="111"/>
                    <a:pt x="70" y="102"/>
                    <a:pt x="70" y="90"/>
                  </a:cubicBezTo>
                  <a:cubicBezTo>
                    <a:pt x="70" y="79"/>
                    <a:pt x="61" y="70"/>
                    <a:pt x="50" y="70"/>
                  </a:cubicBezTo>
                  <a:close/>
                  <a:moveTo>
                    <a:pt x="53" y="93"/>
                  </a:moveTo>
                  <a:cubicBezTo>
                    <a:pt x="53" y="102"/>
                    <a:pt x="53" y="102"/>
                    <a:pt x="53" y="102"/>
                  </a:cubicBezTo>
                  <a:cubicBezTo>
                    <a:pt x="53" y="104"/>
                    <a:pt x="52" y="105"/>
                    <a:pt x="50" y="105"/>
                  </a:cubicBezTo>
                  <a:cubicBezTo>
                    <a:pt x="48" y="105"/>
                    <a:pt x="47" y="104"/>
                    <a:pt x="47" y="102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4" y="91"/>
                    <a:pt x="41" y="88"/>
                    <a:pt x="41" y="84"/>
                  </a:cubicBezTo>
                  <a:cubicBezTo>
                    <a:pt x="41" y="80"/>
                    <a:pt x="45" y="76"/>
                    <a:pt x="50" y="76"/>
                  </a:cubicBezTo>
                  <a:cubicBezTo>
                    <a:pt x="55" y="76"/>
                    <a:pt x="59" y="80"/>
                    <a:pt x="59" y="84"/>
                  </a:cubicBezTo>
                  <a:cubicBezTo>
                    <a:pt x="59" y="88"/>
                    <a:pt x="56" y="91"/>
                    <a:pt x="53" y="93"/>
                  </a:cubicBezTo>
                  <a:close/>
                  <a:moveTo>
                    <a:pt x="86" y="50"/>
                  </a:moveTo>
                  <a:cubicBezTo>
                    <a:pt x="86" y="36"/>
                    <a:pt x="86" y="36"/>
                    <a:pt x="86" y="36"/>
                  </a:cubicBezTo>
                  <a:cubicBezTo>
                    <a:pt x="86" y="16"/>
                    <a:pt x="70" y="0"/>
                    <a:pt x="50" y="0"/>
                  </a:cubicBezTo>
                  <a:cubicBezTo>
                    <a:pt x="30" y="0"/>
                    <a:pt x="14" y="16"/>
                    <a:pt x="14" y="36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6" y="53"/>
                    <a:pt x="0" y="60"/>
                    <a:pt x="0" y="69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3"/>
                    <a:pt x="9" y="132"/>
                    <a:pt x="20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91" y="132"/>
                    <a:pt x="100" y="123"/>
                    <a:pt x="100" y="112"/>
                  </a:cubicBezTo>
                  <a:cubicBezTo>
                    <a:pt x="100" y="69"/>
                    <a:pt x="100" y="69"/>
                    <a:pt x="100" y="69"/>
                  </a:cubicBezTo>
                  <a:cubicBezTo>
                    <a:pt x="100" y="60"/>
                    <a:pt x="94" y="53"/>
                    <a:pt x="86" y="50"/>
                  </a:cubicBezTo>
                  <a:close/>
                  <a:moveTo>
                    <a:pt x="50" y="115"/>
                  </a:moveTo>
                  <a:cubicBezTo>
                    <a:pt x="36" y="115"/>
                    <a:pt x="25" y="104"/>
                    <a:pt x="25" y="90"/>
                  </a:cubicBezTo>
                  <a:cubicBezTo>
                    <a:pt x="25" y="77"/>
                    <a:pt x="36" y="66"/>
                    <a:pt x="50" y="66"/>
                  </a:cubicBezTo>
                  <a:cubicBezTo>
                    <a:pt x="64" y="66"/>
                    <a:pt x="75" y="77"/>
                    <a:pt x="75" y="90"/>
                  </a:cubicBezTo>
                  <a:cubicBezTo>
                    <a:pt x="75" y="104"/>
                    <a:pt x="64" y="115"/>
                    <a:pt x="50" y="115"/>
                  </a:cubicBezTo>
                  <a:close/>
                  <a:moveTo>
                    <a:pt x="76" y="49"/>
                  </a:moveTo>
                  <a:cubicBezTo>
                    <a:pt x="24" y="49"/>
                    <a:pt x="24" y="49"/>
                    <a:pt x="24" y="49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22"/>
                    <a:pt x="36" y="11"/>
                    <a:pt x="50" y="11"/>
                  </a:cubicBezTo>
                  <a:cubicBezTo>
                    <a:pt x="64" y="11"/>
                    <a:pt x="76" y="22"/>
                    <a:pt x="76" y="36"/>
                  </a:cubicBezTo>
                  <a:lnTo>
                    <a:pt x="76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1782454" y="2636258"/>
            <a:ext cx="1501074" cy="1279678"/>
            <a:chOff x="1782454" y="2636258"/>
            <a:chExt cx="1501074" cy="1279678"/>
          </a:xfrm>
        </p:grpSpPr>
        <p:sp>
          <p:nvSpPr>
            <p:cNvPr id="50" name="文本框 49"/>
            <p:cNvSpPr txBox="1"/>
            <p:nvPr/>
          </p:nvSpPr>
          <p:spPr>
            <a:xfrm>
              <a:off x="1844800" y="2636258"/>
              <a:ext cx="14387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Step 1</a:t>
              </a:r>
              <a:endParaRPr lang="zh-CN" altLang="en-US" sz="2400" dirty="0">
                <a:solidFill>
                  <a:srgbClr val="000000">
                    <a:lumMod val="75000"/>
                    <a:lumOff val="25000"/>
                  </a:srgbClr>
                </a:solidFill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1782454" y="3084939"/>
              <a:ext cx="13728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rgbClr val="E7E6E6">
                      <a:lumMod val="50000"/>
                    </a:srgbClr>
                  </a:solidFill>
                </a:rPr>
                <a:t>Simply dummy text of the printing</a:t>
              </a:r>
              <a:endParaRPr lang="zh-CN" altLang="en-US" sz="1600" dirty="0">
                <a:solidFill>
                  <a:srgbClr val="E7E6E6">
                    <a:lumMod val="50000"/>
                  </a:srgbClr>
                </a:solidFill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4723698" y="2636258"/>
            <a:ext cx="1501074" cy="1279678"/>
            <a:chOff x="1782454" y="2636258"/>
            <a:chExt cx="1501074" cy="1279678"/>
          </a:xfrm>
        </p:grpSpPr>
        <p:sp>
          <p:nvSpPr>
            <p:cNvPr id="54" name="文本框 53"/>
            <p:cNvSpPr txBox="1"/>
            <p:nvPr/>
          </p:nvSpPr>
          <p:spPr>
            <a:xfrm>
              <a:off x="1844800" y="2636258"/>
              <a:ext cx="14387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Step 2</a:t>
              </a:r>
              <a:endParaRPr lang="zh-CN" altLang="en-US" sz="2400" dirty="0">
                <a:solidFill>
                  <a:srgbClr val="000000">
                    <a:lumMod val="75000"/>
                    <a:lumOff val="25000"/>
                  </a:srgbClr>
                </a:solidFill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1782454" y="3084939"/>
              <a:ext cx="13728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rgbClr val="E7E6E6">
                      <a:lumMod val="50000"/>
                    </a:srgbClr>
                  </a:solidFill>
                </a:rPr>
                <a:t>Simply dummy text of the printing</a:t>
              </a:r>
              <a:endParaRPr lang="zh-CN" altLang="en-US" sz="1600" dirty="0">
                <a:solidFill>
                  <a:srgbClr val="E7E6E6">
                    <a:lumMod val="50000"/>
                  </a:srgbClr>
                </a:solidFill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7744319" y="2636258"/>
            <a:ext cx="1501074" cy="1279678"/>
            <a:chOff x="1782454" y="2636258"/>
            <a:chExt cx="1501074" cy="1279678"/>
          </a:xfrm>
        </p:grpSpPr>
        <p:sp>
          <p:nvSpPr>
            <p:cNvPr id="57" name="文本框 56"/>
            <p:cNvSpPr txBox="1"/>
            <p:nvPr/>
          </p:nvSpPr>
          <p:spPr>
            <a:xfrm>
              <a:off x="1844800" y="2636258"/>
              <a:ext cx="14387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Step 3</a:t>
              </a:r>
              <a:endParaRPr lang="zh-CN" altLang="en-US" sz="2400" dirty="0">
                <a:solidFill>
                  <a:srgbClr val="000000">
                    <a:lumMod val="75000"/>
                    <a:lumOff val="25000"/>
                  </a:srgbClr>
                </a:solidFill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1782454" y="3084939"/>
              <a:ext cx="13728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rgbClr val="E7E6E6">
                      <a:lumMod val="50000"/>
                    </a:srgbClr>
                  </a:solidFill>
                </a:rPr>
                <a:t>Simply dummy text of the printing</a:t>
              </a:r>
              <a:endParaRPr lang="zh-CN" altLang="en-US" sz="1600" dirty="0">
                <a:solidFill>
                  <a:srgbClr val="E7E6E6">
                    <a:lumMod val="50000"/>
                  </a:srgbClr>
                </a:solidFill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1782454" y="5281985"/>
            <a:ext cx="1501074" cy="1279678"/>
            <a:chOff x="1782454" y="2636258"/>
            <a:chExt cx="1501074" cy="1279678"/>
          </a:xfrm>
        </p:grpSpPr>
        <p:sp>
          <p:nvSpPr>
            <p:cNvPr id="60" name="文本框 59"/>
            <p:cNvSpPr txBox="1"/>
            <p:nvPr/>
          </p:nvSpPr>
          <p:spPr>
            <a:xfrm>
              <a:off x="1844800" y="2636258"/>
              <a:ext cx="14387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Step 6</a:t>
              </a:r>
              <a:endParaRPr lang="zh-CN" altLang="en-US" sz="2400" dirty="0">
                <a:solidFill>
                  <a:srgbClr val="000000">
                    <a:lumMod val="75000"/>
                    <a:lumOff val="25000"/>
                  </a:srgbClr>
                </a:solidFill>
              </a:endParaRP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1782454" y="3084939"/>
              <a:ext cx="13728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rgbClr val="E7E6E6">
                      <a:lumMod val="50000"/>
                    </a:srgbClr>
                  </a:solidFill>
                </a:rPr>
                <a:t>Simply dummy text of the printing</a:t>
              </a:r>
              <a:endParaRPr lang="zh-CN" altLang="en-US" sz="1600" dirty="0">
                <a:solidFill>
                  <a:srgbClr val="E7E6E6">
                    <a:lumMod val="50000"/>
                  </a:srgbClr>
                </a:solidFill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4723698" y="5325348"/>
            <a:ext cx="1501074" cy="1279678"/>
            <a:chOff x="1782454" y="2636258"/>
            <a:chExt cx="1501074" cy="1279678"/>
          </a:xfrm>
        </p:grpSpPr>
        <p:sp>
          <p:nvSpPr>
            <p:cNvPr id="63" name="文本框 62"/>
            <p:cNvSpPr txBox="1"/>
            <p:nvPr/>
          </p:nvSpPr>
          <p:spPr>
            <a:xfrm>
              <a:off x="1844800" y="2636258"/>
              <a:ext cx="14387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Step 5</a:t>
              </a:r>
              <a:endParaRPr lang="zh-CN" altLang="en-US" sz="2400" dirty="0">
                <a:solidFill>
                  <a:srgbClr val="000000">
                    <a:lumMod val="75000"/>
                    <a:lumOff val="25000"/>
                  </a:srgbClr>
                </a:solidFill>
              </a:endParaRP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1782454" y="3084939"/>
              <a:ext cx="13728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rgbClr val="E7E6E6">
                      <a:lumMod val="50000"/>
                    </a:srgbClr>
                  </a:solidFill>
                </a:rPr>
                <a:t>Simply dummy text of the printing</a:t>
              </a:r>
              <a:endParaRPr lang="zh-CN" altLang="en-US" sz="1600" dirty="0">
                <a:solidFill>
                  <a:srgbClr val="E7E6E6">
                    <a:lumMod val="50000"/>
                  </a:srgbClr>
                </a:solidFill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7806665" y="5325348"/>
            <a:ext cx="1501074" cy="1279678"/>
            <a:chOff x="1782454" y="2636258"/>
            <a:chExt cx="1501074" cy="1279678"/>
          </a:xfrm>
        </p:grpSpPr>
        <p:sp>
          <p:nvSpPr>
            <p:cNvPr id="66" name="文本框 65"/>
            <p:cNvSpPr txBox="1"/>
            <p:nvPr/>
          </p:nvSpPr>
          <p:spPr>
            <a:xfrm>
              <a:off x="1844800" y="2636258"/>
              <a:ext cx="14387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Step 4</a:t>
              </a:r>
              <a:endParaRPr lang="zh-CN" altLang="en-US" sz="2400" dirty="0">
                <a:solidFill>
                  <a:srgbClr val="000000">
                    <a:lumMod val="75000"/>
                    <a:lumOff val="25000"/>
                  </a:srgbClr>
                </a:solidFill>
              </a:endParaRP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1782454" y="3084939"/>
              <a:ext cx="13728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rgbClr val="E7E6E6">
                      <a:lumMod val="50000"/>
                    </a:srgbClr>
                  </a:solidFill>
                </a:rPr>
                <a:t>Simply dummy text of the printing</a:t>
              </a:r>
              <a:endParaRPr lang="zh-CN" altLang="en-US" sz="1600" dirty="0">
                <a:solidFill>
                  <a:srgbClr val="E7E6E6">
                    <a:lumMod val="50000"/>
                  </a:srgbClr>
                </a:solidFill>
              </a:endParaRPr>
            </a:p>
          </p:txBody>
        </p:sp>
      </p:grpSp>
    </p:spTree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478554" y="140293"/>
            <a:ext cx="2429569" cy="584775"/>
          </a:xfrm>
          <a:prstGeom prst="rect">
            <a:avLst/>
          </a:prstGeom>
          <a:solidFill>
            <a:srgbClr val="4CC1D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451214" y="137713"/>
            <a:ext cx="8261685" cy="977956"/>
            <a:chOff x="451214" y="137713"/>
            <a:chExt cx="8261685" cy="977956"/>
          </a:xfrm>
        </p:grpSpPr>
        <p:sp>
          <p:nvSpPr>
            <p:cNvPr id="5" name="文本框 4"/>
            <p:cNvSpPr txBox="1"/>
            <p:nvPr/>
          </p:nvSpPr>
          <p:spPr>
            <a:xfrm>
              <a:off x="451214" y="777115"/>
              <a:ext cx="82616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Simply dummy text of the printing and typesetting industry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478555" y="137713"/>
              <a:ext cx="45533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ea typeface="造字工房悦黑体验版细体" pitchFamily="2" charset="-122"/>
                </a:rPr>
                <a:t>Design Project</a:t>
              </a:r>
              <a:endParaRPr lang="zh-CN" altLang="en-US" sz="2800" dirty="0">
                <a:solidFill>
                  <a:schemeClr val="bg1"/>
                </a:solidFill>
                <a:ea typeface="造字工房悦黑体验版细体" pitchFamily="2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711733" y="1303193"/>
            <a:ext cx="2768534" cy="4365914"/>
            <a:chOff x="4851466" y="1496037"/>
            <a:chExt cx="2489067" cy="4294559"/>
          </a:xfrm>
        </p:grpSpPr>
        <p:sp>
          <p:nvSpPr>
            <p:cNvPr id="15" name="矩形 14"/>
            <p:cNvSpPr/>
            <p:nvPr/>
          </p:nvSpPr>
          <p:spPr>
            <a:xfrm>
              <a:off x="4851466" y="3379992"/>
              <a:ext cx="2410604" cy="2410604"/>
            </a:xfrm>
            <a:prstGeom prst="rect">
              <a:avLst/>
            </a:prstGeom>
            <a:solidFill>
              <a:srgbClr val="30BAB4"/>
            </a:solidFill>
            <a:ln>
              <a:noFill/>
            </a:ln>
            <a:scene3d>
              <a:camera prst="isometricTopUp">
                <a:rot lat="19334322" lon="18553891" rev="3806096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4863342" y="2917124"/>
              <a:ext cx="2410604" cy="2410604"/>
            </a:xfrm>
            <a:prstGeom prst="rect">
              <a:avLst/>
            </a:prstGeom>
            <a:solidFill>
              <a:srgbClr val="534751">
                <a:alpha val="60000"/>
              </a:srgbClr>
            </a:solidFill>
            <a:ln>
              <a:noFill/>
            </a:ln>
            <a:scene3d>
              <a:camera prst="isometricTopUp">
                <a:rot lat="19334316" lon="18553888" rev="3806097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4896636" y="2454256"/>
              <a:ext cx="2410604" cy="2410604"/>
            </a:xfrm>
            <a:prstGeom prst="rect">
              <a:avLst/>
            </a:prstGeom>
            <a:solidFill>
              <a:schemeClr val="bg1">
                <a:lumMod val="75000"/>
                <a:alpha val="90000"/>
              </a:schemeClr>
            </a:solidFill>
            <a:ln>
              <a:noFill/>
            </a:ln>
            <a:scene3d>
              <a:camera prst="isometricTopUp">
                <a:rot lat="19334316" lon="18553888" rev="3806097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4918760" y="1991388"/>
              <a:ext cx="2410604" cy="2410604"/>
            </a:xfrm>
            <a:prstGeom prst="rect">
              <a:avLst/>
            </a:prstGeom>
            <a:solidFill>
              <a:srgbClr val="64A4C7">
                <a:alpha val="55000"/>
              </a:srgbClr>
            </a:solidFill>
            <a:ln>
              <a:noFill/>
            </a:ln>
            <a:scene3d>
              <a:camera prst="isometricTopUp">
                <a:rot lat="19334316" lon="18553888" rev="3806097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4897446" y="1496037"/>
              <a:ext cx="2443087" cy="2443087"/>
            </a:xfrm>
            <a:prstGeom prst="rect">
              <a:avLst/>
            </a:prstGeom>
            <a:solidFill>
              <a:srgbClr val="FBB148">
                <a:alpha val="80000"/>
              </a:srgbClr>
            </a:solidFill>
            <a:ln>
              <a:noFill/>
            </a:ln>
            <a:scene3d>
              <a:camera prst="isometricTopUp">
                <a:rot lat="19334316" lon="18553888" rev="3806097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785593" y="1792548"/>
            <a:ext cx="3663848" cy="1296704"/>
            <a:chOff x="785593" y="1735398"/>
            <a:chExt cx="3663848" cy="1296704"/>
          </a:xfrm>
        </p:grpSpPr>
        <p:sp>
          <p:nvSpPr>
            <p:cNvPr id="32" name="文本框 31"/>
            <p:cNvSpPr txBox="1"/>
            <p:nvPr/>
          </p:nvSpPr>
          <p:spPr>
            <a:xfrm>
              <a:off x="785593" y="2139550"/>
              <a:ext cx="3663848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Simply dummy text of the printing and typesetting.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785593" y="1735398"/>
              <a:ext cx="15195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rgbClr val="FAB450"/>
                  </a:solidFill>
                </a:rPr>
                <a:t>Title  in here</a:t>
              </a:r>
              <a:endParaRPr lang="zh-CN" altLang="en-US" sz="2000" b="1" dirty="0">
                <a:solidFill>
                  <a:srgbClr val="FAB450"/>
                </a:solidFill>
              </a:endParaRPr>
            </a:p>
          </p:txBody>
        </p:sp>
      </p:grpSp>
      <p:cxnSp>
        <p:nvCxnSpPr>
          <p:cNvPr id="9" name="直接连接符 8"/>
          <p:cNvCxnSpPr/>
          <p:nvPr/>
        </p:nvCxnSpPr>
        <p:spPr>
          <a:xfrm>
            <a:off x="1520754" y="2170030"/>
            <a:ext cx="3241221" cy="0"/>
          </a:xfrm>
          <a:prstGeom prst="line">
            <a:avLst/>
          </a:prstGeom>
          <a:ln w="15875">
            <a:solidFill>
              <a:srgbClr val="54C3D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组合 28"/>
          <p:cNvGrpSpPr/>
          <p:nvPr/>
        </p:nvGrpSpPr>
        <p:grpSpPr>
          <a:xfrm>
            <a:off x="7692954" y="2324695"/>
            <a:ext cx="4041846" cy="1334804"/>
            <a:chOff x="7692954" y="2267545"/>
            <a:chExt cx="4041846" cy="1334804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7692954" y="2690742"/>
              <a:ext cx="1755846" cy="0"/>
            </a:xfrm>
            <a:prstGeom prst="line">
              <a:avLst/>
            </a:prstGeom>
            <a:ln w="15875">
              <a:solidFill>
                <a:srgbClr val="54C3D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组合 11"/>
            <p:cNvGrpSpPr/>
            <p:nvPr/>
          </p:nvGrpSpPr>
          <p:grpSpPr>
            <a:xfrm>
              <a:off x="8715058" y="2267545"/>
              <a:ext cx="3019742" cy="1334804"/>
              <a:chOff x="937993" y="1830648"/>
              <a:chExt cx="3019742" cy="1334804"/>
            </a:xfrm>
          </p:grpSpPr>
          <p:sp>
            <p:nvSpPr>
              <p:cNvPr id="41" name="文本框 40"/>
              <p:cNvSpPr txBox="1"/>
              <p:nvPr/>
            </p:nvSpPr>
            <p:spPr>
              <a:xfrm>
                <a:off x="937993" y="2272900"/>
                <a:ext cx="3019742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Simply dummy text of the printing and typesetting.</a:t>
                </a:r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endPara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2" name="文本框 41"/>
              <p:cNvSpPr txBox="1"/>
              <p:nvPr/>
            </p:nvSpPr>
            <p:spPr>
              <a:xfrm>
                <a:off x="937993" y="1830648"/>
                <a:ext cx="151953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>
                    <a:solidFill>
                      <a:srgbClr val="6BA8C9"/>
                    </a:solidFill>
                  </a:rPr>
                  <a:t>Title  in here</a:t>
                </a:r>
                <a:endParaRPr lang="zh-CN" altLang="en-US" sz="2000" b="1" dirty="0">
                  <a:solidFill>
                    <a:srgbClr val="6BA8C9"/>
                  </a:solidFill>
                </a:endParaRPr>
              </a:p>
            </p:txBody>
          </p:sp>
        </p:grpSp>
      </p:grpSp>
      <p:grpSp>
        <p:nvGrpSpPr>
          <p:cNvPr id="47" name="组合 46"/>
          <p:cNvGrpSpPr/>
          <p:nvPr/>
        </p:nvGrpSpPr>
        <p:grpSpPr>
          <a:xfrm>
            <a:off x="7503974" y="3711267"/>
            <a:ext cx="4041846" cy="1372904"/>
            <a:chOff x="7692954" y="2267545"/>
            <a:chExt cx="4041846" cy="1372904"/>
          </a:xfrm>
        </p:grpSpPr>
        <p:cxnSp>
          <p:nvCxnSpPr>
            <p:cNvPr id="48" name="直接连接符 47"/>
            <p:cNvCxnSpPr/>
            <p:nvPr/>
          </p:nvCxnSpPr>
          <p:spPr>
            <a:xfrm>
              <a:off x="7692954" y="2690742"/>
              <a:ext cx="1755846" cy="0"/>
            </a:xfrm>
            <a:prstGeom prst="line">
              <a:avLst/>
            </a:prstGeom>
            <a:ln w="15875">
              <a:solidFill>
                <a:srgbClr val="54C3D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组合 48"/>
            <p:cNvGrpSpPr/>
            <p:nvPr/>
          </p:nvGrpSpPr>
          <p:grpSpPr>
            <a:xfrm>
              <a:off x="8715058" y="2267545"/>
              <a:ext cx="3019742" cy="1372904"/>
              <a:chOff x="937993" y="1830648"/>
              <a:chExt cx="3019742" cy="1372904"/>
            </a:xfrm>
          </p:grpSpPr>
          <p:sp>
            <p:nvSpPr>
              <p:cNvPr id="50" name="文本框 49"/>
              <p:cNvSpPr txBox="1"/>
              <p:nvPr/>
            </p:nvSpPr>
            <p:spPr>
              <a:xfrm>
                <a:off x="937993" y="2311000"/>
                <a:ext cx="3019742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Simply dummy text of the printing and typesetting.</a:t>
                </a:r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endPara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1" name="文本框 50"/>
              <p:cNvSpPr txBox="1"/>
              <p:nvPr/>
            </p:nvSpPr>
            <p:spPr>
              <a:xfrm>
                <a:off x="937993" y="1830648"/>
                <a:ext cx="151953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>
                    <a:solidFill>
                      <a:schemeClr val="accent6">
                        <a:lumMod val="50000"/>
                      </a:schemeClr>
                    </a:solidFill>
                  </a:rPr>
                  <a:t>Title  in here</a:t>
                </a:r>
                <a:endParaRPr lang="zh-CN" altLang="en-US" sz="20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p:grpSp>
      </p:grpSp>
      <p:cxnSp>
        <p:nvCxnSpPr>
          <p:cNvPr id="58" name="直接连接符 57"/>
          <p:cNvCxnSpPr/>
          <p:nvPr/>
        </p:nvCxnSpPr>
        <p:spPr>
          <a:xfrm>
            <a:off x="1905000" y="3370850"/>
            <a:ext cx="2623733" cy="0"/>
          </a:xfrm>
          <a:prstGeom prst="line">
            <a:avLst/>
          </a:prstGeom>
          <a:ln w="15875">
            <a:solidFill>
              <a:srgbClr val="54C3D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组合 58"/>
          <p:cNvGrpSpPr/>
          <p:nvPr/>
        </p:nvGrpSpPr>
        <p:grpSpPr>
          <a:xfrm>
            <a:off x="1178492" y="3011156"/>
            <a:ext cx="2747444" cy="1296704"/>
            <a:chOff x="785593" y="1735398"/>
            <a:chExt cx="2747444" cy="1296704"/>
          </a:xfrm>
        </p:grpSpPr>
        <p:sp>
          <p:nvSpPr>
            <p:cNvPr id="60" name="文本框 59"/>
            <p:cNvSpPr txBox="1"/>
            <p:nvPr/>
          </p:nvSpPr>
          <p:spPr>
            <a:xfrm>
              <a:off x="785593" y="2139550"/>
              <a:ext cx="2747444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Simply dummy text of the printing and typesetting.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785593" y="1735398"/>
              <a:ext cx="15195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1">
                      <a:lumMod val="50000"/>
                    </a:schemeClr>
                  </a:solidFill>
                </a:rPr>
                <a:t>Title  in here</a:t>
              </a:r>
              <a:endParaRPr lang="zh-CN" altLang="en-US" sz="20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cxnSp>
        <p:nvCxnSpPr>
          <p:cNvPr id="62" name="直接连接符 61"/>
          <p:cNvCxnSpPr/>
          <p:nvPr/>
        </p:nvCxnSpPr>
        <p:spPr>
          <a:xfrm>
            <a:off x="1333500" y="4799600"/>
            <a:ext cx="3378233" cy="0"/>
          </a:xfrm>
          <a:prstGeom prst="line">
            <a:avLst/>
          </a:prstGeom>
          <a:ln w="15875">
            <a:solidFill>
              <a:srgbClr val="54C3D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组合 62"/>
          <p:cNvGrpSpPr/>
          <p:nvPr/>
        </p:nvGrpSpPr>
        <p:grpSpPr>
          <a:xfrm>
            <a:off x="780077" y="4435819"/>
            <a:ext cx="2747444" cy="1296704"/>
            <a:chOff x="785593" y="1735398"/>
            <a:chExt cx="2747444" cy="1296704"/>
          </a:xfrm>
        </p:grpSpPr>
        <p:sp>
          <p:nvSpPr>
            <p:cNvPr id="64" name="文本框 63"/>
            <p:cNvSpPr txBox="1"/>
            <p:nvPr/>
          </p:nvSpPr>
          <p:spPr>
            <a:xfrm>
              <a:off x="785593" y="2139550"/>
              <a:ext cx="2747444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Simply dummy text of the printing and typesetting.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785593" y="1735398"/>
              <a:ext cx="15195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rgbClr val="33C2BC"/>
                  </a:solidFill>
                </a:rPr>
                <a:t>Title  in here</a:t>
              </a:r>
              <a:endParaRPr lang="zh-CN" altLang="en-US" sz="2000" b="1" dirty="0">
                <a:solidFill>
                  <a:srgbClr val="33C2BC"/>
                </a:solidFill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829918" y="6386287"/>
            <a:ext cx="10537829" cy="413657"/>
            <a:chOff x="1485900" y="6386287"/>
            <a:chExt cx="10537829" cy="413657"/>
          </a:xfrm>
        </p:grpSpPr>
        <p:cxnSp>
          <p:nvCxnSpPr>
            <p:cNvPr id="67" name="直接连接符 66"/>
            <p:cNvCxnSpPr/>
            <p:nvPr/>
          </p:nvCxnSpPr>
          <p:spPr>
            <a:xfrm>
              <a:off x="1485900" y="6386287"/>
              <a:ext cx="31953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>
              <a:off x="4681240" y="6386287"/>
              <a:ext cx="3668940" cy="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/>
          </p:nvCxnSpPr>
          <p:spPr>
            <a:xfrm>
              <a:off x="8369230" y="6386287"/>
              <a:ext cx="3654499" cy="0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文本框 69"/>
            <p:cNvSpPr txBox="1"/>
            <p:nvPr/>
          </p:nvSpPr>
          <p:spPr>
            <a:xfrm>
              <a:off x="5444526" y="6461390"/>
              <a:ext cx="15501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rgbClr val="E7E6E6">
                      <a:lumMod val="50000"/>
                    </a:srgbClr>
                  </a:solidFill>
                </a:rPr>
                <a:t>Made by H.R.Z</a:t>
              </a:r>
              <a:endParaRPr lang="zh-CN" altLang="en-US" sz="1600" dirty="0">
                <a:solidFill>
                  <a:srgbClr val="E7E6E6">
                    <a:lumMod val="50000"/>
                  </a:srgbClr>
                </a:solidFill>
              </a:endParaRPr>
            </a:p>
          </p:txBody>
        </p:sp>
      </p:grpSp>
    </p:spTree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519476" y="4353908"/>
            <a:ext cx="13221753" cy="3880814"/>
            <a:chOff x="-519476" y="4353908"/>
            <a:chExt cx="13221753" cy="3880814"/>
          </a:xfrm>
        </p:grpSpPr>
        <p:sp>
          <p:nvSpPr>
            <p:cNvPr id="5" name="椭圆 4"/>
            <p:cNvSpPr/>
            <p:nvPr/>
          </p:nvSpPr>
          <p:spPr>
            <a:xfrm>
              <a:off x="-141891" y="4353908"/>
              <a:ext cx="987711" cy="987711"/>
            </a:xfrm>
            <a:prstGeom prst="ellipse">
              <a:avLst/>
            </a:prstGeom>
            <a:solidFill>
              <a:srgbClr val="20BA7C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-519476" y="5669542"/>
              <a:ext cx="2468356" cy="2468356"/>
            </a:xfrm>
            <a:prstGeom prst="ellipse">
              <a:avLst/>
            </a:prstGeom>
            <a:solidFill>
              <a:srgbClr val="20BA7C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1634884" y="5187511"/>
              <a:ext cx="1039735" cy="1039735"/>
            </a:xfrm>
            <a:prstGeom prst="ellipse">
              <a:avLst/>
            </a:prstGeom>
            <a:solidFill>
              <a:srgbClr val="EF9802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2017591" y="6594124"/>
              <a:ext cx="1039735" cy="1039735"/>
            </a:xfrm>
            <a:prstGeom prst="ellipse">
              <a:avLst/>
            </a:prstGeom>
            <a:solidFill>
              <a:srgbClr val="20BA7C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3326523" y="6204386"/>
              <a:ext cx="2030336" cy="2030336"/>
            </a:xfrm>
            <a:prstGeom prst="ellipse">
              <a:avLst/>
            </a:prstGeom>
            <a:solidFill>
              <a:srgbClr val="00A6BC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 flipH="1">
              <a:off x="11336981" y="4353908"/>
              <a:ext cx="987711" cy="987711"/>
            </a:xfrm>
            <a:prstGeom prst="ellipse">
              <a:avLst/>
            </a:prstGeom>
            <a:solidFill>
              <a:srgbClr val="20BA7C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 flipH="1">
              <a:off x="10233921" y="5669542"/>
              <a:ext cx="2468356" cy="2468356"/>
            </a:xfrm>
            <a:prstGeom prst="ellipse">
              <a:avLst/>
            </a:prstGeom>
            <a:solidFill>
              <a:srgbClr val="20BA7C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 flipH="1">
              <a:off x="9508182" y="5187511"/>
              <a:ext cx="1039735" cy="1039735"/>
            </a:xfrm>
            <a:prstGeom prst="ellipse">
              <a:avLst/>
            </a:prstGeom>
            <a:solidFill>
              <a:srgbClr val="EF9802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 flipH="1">
              <a:off x="9125475" y="6594124"/>
              <a:ext cx="1039735" cy="1039735"/>
            </a:xfrm>
            <a:prstGeom prst="ellipse">
              <a:avLst/>
            </a:prstGeom>
            <a:solidFill>
              <a:srgbClr val="20BA7C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 flipH="1">
              <a:off x="6825942" y="6204386"/>
              <a:ext cx="2030336" cy="2030336"/>
            </a:xfrm>
            <a:prstGeom prst="ellipse">
              <a:avLst/>
            </a:prstGeom>
            <a:solidFill>
              <a:srgbClr val="00A6BC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820936" y="3874228"/>
            <a:ext cx="4480968" cy="640523"/>
            <a:chOff x="3714751" y="4059250"/>
            <a:chExt cx="4480968" cy="640523"/>
          </a:xfrm>
        </p:grpSpPr>
        <p:sp>
          <p:nvSpPr>
            <p:cNvPr id="24" name="矩形 23"/>
            <p:cNvSpPr/>
            <p:nvPr/>
          </p:nvSpPr>
          <p:spPr>
            <a:xfrm>
              <a:off x="3714751" y="4059250"/>
              <a:ext cx="4480968" cy="640523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4644045" y="4059250"/>
              <a:ext cx="278371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b="1" i="1" dirty="0">
                  <a:solidFill>
                    <a:schemeClr val="accent4">
                      <a:lumMod val="50000"/>
                    </a:schemeClr>
                  </a:solidFill>
                  <a:latin typeface="Droid Sans" panose="020B0606030804020204" pitchFamily="34" charset="0"/>
                  <a:ea typeface="Droid Sans" panose="020B0606030804020204" pitchFamily="34" charset="0"/>
                  <a:cs typeface="Droid Sans" panose="020B0606030804020204" pitchFamily="34" charset="0"/>
                </a:rPr>
                <a:t>Date  Analysis</a:t>
              </a:r>
              <a:endParaRPr lang="zh-CN" altLang="en-US" sz="3200" b="1" i="1" dirty="0">
                <a:solidFill>
                  <a:schemeClr val="accent4">
                    <a:lumMod val="50000"/>
                  </a:schemeClr>
                </a:solidFill>
                <a:latin typeface="Droid Sans" panose="020B0606030804020204" pitchFamily="34" charset="0"/>
                <a:cs typeface="Droid Sans" panose="020B0606030804020204" pitchFamily="34" charset="0"/>
              </a:endParaRPr>
            </a:p>
          </p:txBody>
        </p:sp>
      </p:grpSp>
      <p:sp>
        <p:nvSpPr>
          <p:cNvPr id="50" name="文本框 49"/>
          <p:cNvSpPr txBox="1"/>
          <p:nvPr/>
        </p:nvSpPr>
        <p:spPr>
          <a:xfrm>
            <a:off x="3073751" y="4679391"/>
            <a:ext cx="6044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Simply dummy text of the printing and typesetting industry Simply dummy text of the printing and typesetting .</a:t>
            </a:r>
            <a:endParaRPr lang="zh-CN" alt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309217" y="1620688"/>
            <a:ext cx="1573566" cy="1773359"/>
            <a:chOff x="5309217" y="1620688"/>
            <a:chExt cx="1573566" cy="1773359"/>
          </a:xfrm>
        </p:grpSpPr>
        <p:grpSp>
          <p:nvGrpSpPr>
            <p:cNvPr id="18" name="组合 17"/>
            <p:cNvGrpSpPr/>
            <p:nvPr/>
          </p:nvGrpSpPr>
          <p:grpSpPr>
            <a:xfrm>
              <a:off x="5309217" y="1620688"/>
              <a:ext cx="1573566" cy="1773359"/>
              <a:chOff x="5308868" y="840747"/>
              <a:chExt cx="1573566" cy="1773359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5308868" y="1328050"/>
                <a:ext cx="832869" cy="832869"/>
              </a:xfrm>
              <a:prstGeom prst="ellipse">
                <a:avLst/>
              </a:prstGeom>
              <a:solidFill>
                <a:srgbClr val="20BA7C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6049565" y="1328050"/>
                <a:ext cx="832869" cy="832869"/>
              </a:xfrm>
              <a:prstGeom prst="ellipse">
                <a:avLst/>
              </a:prstGeom>
              <a:solidFill>
                <a:srgbClr val="FFC000">
                  <a:alpha val="8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5671093" y="840747"/>
                <a:ext cx="832869" cy="832869"/>
              </a:xfrm>
              <a:prstGeom prst="ellipse">
                <a:avLst/>
              </a:prstGeom>
              <a:solidFill>
                <a:srgbClr val="00A6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椭圆 37"/>
              <p:cNvSpPr/>
              <p:nvPr/>
            </p:nvSpPr>
            <p:spPr>
              <a:xfrm>
                <a:off x="5686082" y="1781237"/>
                <a:ext cx="832869" cy="832869"/>
              </a:xfrm>
              <a:prstGeom prst="ellipse">
                <a:avLst/>
              </a:prstGeom>
              <a:solidFill>
                <a:srgbClr val="595959">
                  <a:alpha val="9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5712108" y="2124075"/>
              <a:ext cx="698623" cy="658964"/>
              <a:chOff x="2101850" y="5621338"/>
              <a:chExt cx="727075" cy="685801"/>
            </a:xfrm>
            <a:solidFill>
              <a:schemeClr val="bg1"/>
            </a:solidFill>
          </p:grpSpPr>
          <p:sp>
            <p:nvSpPr>
              <p:cNvPr id="32" name="Freeform 5"/>
              <p:cNvSpPr>
                <a:spLocks noEditPoints="1"/>
              </p:cNvSpPr>
              <p:nvPr/>
            </p:nvSpPr>
            <p:spPr bwMode="auto">
              <a:xfrm>
                <a:off x="2101850" y="5892801"/>
                <a:ext cx="206375" cy="414338"/>
              </a:xfrm>
              <a:custGeom>
                <a:avLst/>
                <a:gdLst>
                  <a:gd name="T0" fmla="*/ 41 w 54"/>
                  <a:gd name="T1" fmla="*/ 13 h 109"/>
                  <a:gd name="T2" fmla="*/ 41 w 54"/>
                  <a:gd name="T3" fmla="*/ 47 h 109"/>
                  <a:gd name="T4" fmla="*/ 13 w 54"/>
                  <a:gd name="T5" fmla="*/ 47 h 109"/>
                  <a:gd name="T6" fmla="*/ 13 w 54"/>
                  <a:gd name="T7" fmla="*/ 13 h 109"/>
                  <a:gd name="T8" fmla="*/ 41 w 54"/>
                  <a:gd name="T9" fmla="*/ 13 h 109"/>
                  <a:gd name="T10" fmla="*/ 50 w 54"/>
                  <a:gd name="T11" fmla="*/ 0 h 109"/>
                  <a:gd name="T12" fmla="*/ 4 w 54"/>
                  <a:gd name="T13" fmla="*/ 0 h 109"/>
                  <a:gd name="T14" fmla="*/ 0 w 54"/>
                  <a:gd name="T15" fmla="*/ 5 h 109"/>
                  <a:gd name="T16" fmla="*/ 0 w 54"/>
                  <a:gd name="T17" fmla="*/ 105 h 109"/>
                  <a:gd name="T18" fmla="*/ 4 w 54"/>
                  <a:gd name="T19" fmla="*/ 109 h 109"/>
                  <a:gd name="T20" fmla="*/ 50 w 54"/>
                  <a:gd name="T21" fmla="*/ 109 h 109"/>
                  <a:gd name="T22" fmla="*/ 54 w 54"/>
                  <a:gd name="T23" fmla="*/ 105 h 109"/>
                  <a:gd name="T24" fmla="*/ 54 w 54"/>
                  <a:gd name="T25" fmla="*/ 5 h 109"/>
                  <a:gd name="T26" fmla="*/ 50 w 54"/>
                  <a:gd name="T27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" h="109">
                    <a:moveTo>
                      <a:pt x="41" y="13"/>
                    </a:moveTo>
                    <a:cubicBezTo>
                      <a:pt x="41" y="47"/>
                      <a:pt x="41" y="47"/>
                      <a:pt x="41" y="47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41" y="13"/>
                      <a:pt x="41" y="13"/>
                      <a:pt x="41" y="13"/>
                    </a:cubicBezTo>
                    <a:moveTo>
                      <a:pt x="50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0" y="107"/>
                      <a:pt x="2" y="109"/>
                      <a:pt x="4" y="109"/>
                    </a:cubicBezTo>
                    <a:cubicBezTo>
                      <a:pt x="50" y="109"/>
                      <a:pt x="50" y="109"/>
                      <a:pt x="50" y="109"/>
                    </a:cubicBezTo>
                    <a:cubicBezTo>
                      <a:pt x="52" y="109"/>
                      <a:pt x="54" y="107"/>
                      <a:pt x="54" y="105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4" y="2"/>
                      <a:pt x="52" y="0"/>
                      <a:pt x="5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6"/>
              <p:cNvSpPr>
                <a:spLocks noEditPoints="1"/>
              </p:cNvSpPr>
              <p:nvPr/>
            </p:nvSpPr>
            <p:spPr bwMode="auto">
              <a:xfrm>
                <a:off x="2357438" y="5792788"/>
                <a:ext cx="209550" cy="514350"/>
              </a:xfrm>
              <a:custGeom>
                <a:avLst/>
                <a:gdLst>
                  <a:gd name="T0" fmla="*/ 42 w 55"/>
                  <a:gd name="T1" fmla="*/ 13 h 135"/>
                  <a:gd name="T2" fmla="*/ 42 w 55"/>
                  <a:gd name="T3" fmla="*/ 81 h 135"/>
                  <a:gd name="T4" fmla="*/ 13 w 55"/>
                  <a:gd name="T5" fmla="*/ 81 h 135"/>
                  <a:gd name="T6" fmla="*/ 13 w 55"/>
                  <a:gd name="T7" fmla="*/ 13 h 135"/>
                  <a:gd name="T8" fmla="*/ 42 w 55"/>
                  <a:gd name="T9" fmla="*/ 13 h 135"/>
                  <a:gd name="T10" fmla="*/ 51 w 55"/>
                  <a:gd name="T11" fmla="*/ 0 h 135"/>
                  <a:gd name="T12" fmla="*/ 5 w 55"/>
                  <a:gd name="T13" fmla="*/ 0 h 135"/>
                  <a:gd name="T14" fmla="*/ 0 w 55"/>
                  <a:gd name="T15" fmla="*/ 5 h 135"/>
                  <a:gd name="T16" fmla="*/ 0 w 55"/>
                  <a:gd name="T17" fmla="*/ 131 h 135"/>
                  <a:gd name="T18" fmla="*/ 5 w 55"/>
                  <a:gd name="T19" fmla="*/ 135 h 135"/>
                  <a:gd name="T20" fmla="*/ 51 w 55"/>
                  <a:gd name="T21" fmla="*/ 135 h 135"/>
                  <a:gd name="T22" fmla="*/ 55 w 55"/>
                  <a:gd name="T23" fmla="*/ 131 h 135"/>
                  <a:gd name="T24" fmla="*/ 55 w 55"/>
                  <a:gd name="T25" fmla="*/ 5 h 135"/>
                  <a:gd name="T26" fmla="*/ 51 w 55"/>
                  <a:gd name="T27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5" h="135">
                    <a:moveTo>
                      <a:pt x="42" y="13"/>
                    </a:moveTo>
                    <a:cubicBezTo>
                      <a:pt x="42" y="81"/>
                      <a:pt x="42" y="81"/>
                      <a:pt x="42" y="81"/>
                    </a:cubicBezTo>
                    <a:cubicBezTo>
                      <a:pt x="13" y="81"/>
                      <a:pt x="13" y="81"/>
                      <a:pt x="13" y="81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42" y="13"/>
                      <a:pt x="42" y="13"/>
                      <a:pt x="42" y="13"/>
                    </a:cubicBezTo>
                    <a:moveTo>
                      <a:pt x="51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31"/>
                      <a:pt x="0" y="131"/>
                      <a:pt x="0" y="131"/>
                    </a:cubicBezTo>
                    <a:cubicBezTo>
                      <a:pt x="0" y="133"/>
                      <a:pt x="2" y="135"/>
                      <a:pt x="5" y="135"/>
                    </a:cubicBezTo>
                    <a:cubicBezTo>
                      <a:pt x="51" y="135"/>
                      <a:pt x="51" y="135"/>
                      <a:pt x="51" y="135"/>
                    </a:cubicBezTo>
                    <a:cubicBezTo>
                      <a:pt x="53" y="135"/>
                      <a:pt x="55" y="133"/>
                      <a:pt x="55" y="131"/>
                    </a:cubicBezTo>
                    <a:cubicBezTo>
                      <a:pt x="55" y="5"/>
                      <a:pt x="55" y="5"/>
                      <a:pt x="55" y="5"/>
                    </a:cubicBezTo>
                    <a:cubicBezTo>
                      <a:pt x="55" y="2"/>
                      <a:pt x="53" y="0"/>
                      <a:pt x="5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7"/>
              <p:cNvSpPr>
                <a:spLocks noEditPoints="1"/>
              </p:cNvSpPr>
              <p:nvPr/>
            </p:nvSpPr>
            <p:spPr bwMode="auto">
              <a:xfrm>
                <a:off x="2619375" y="5621338"/>
                <a:ext cx="209550" cy="685800"/>
              </a:xfrm>
              <a:custGeom>
                <a:avLst/>
                <a:gdLst>
                  <a:gd name="T0" fmla="*/ 42 w 55"/>
                  <a:gd name="T1" fmla="*/ 13 h 180"/>
                  <a:gd name="T2" fmla="*/ 42 w 55"/>
                  <a:gd name="T3" fmla="*/ 96 h 180"/>
                  <a:gd name="T4" fmla="*/ 13 w 55"/>
                  <a:gd name="T5" fmla="*/ 96 h 180"/>
                  <a:gd name="T6" fmla="*/ 13 w 55"/>
                  <a:gd name="T7" fmla="*/ 13 h 180"/>
                  <a:gd name="T8" fmla="*/ 42 w 55"/>
                  <a:gd name="T9" fmla="*/ 13 h 180"/>
                  <a:gd name="T10" fmla="*/ 50 w 55"/>
                  <a:gd name="T11" fmla="*/ 0 h 180"/>
                  <a:gd name="T12" fmla="*/ 4 w 55"/>
                  <a:gd name="T13" fmla="*/ 0 h 180"/>
                  <a:gd name="T14" fmla="*/ 0 w 55"/>
                  <a:gd name="T15" fmla="*/ 4 h 180"/>
                  <a:gd name="T16" fmla="*/ 0 w 55"/>
                  <a:gd name="T17" fmla="*/ 176 h 180"/>
                  <a:gd name="T18" fmla="*/ 4 w 55"/>
                  <a:gd name="T19" fmla="*/ 180 h 180"/>
                  <a:gd name="T20" fmla="*/ 50 w 55"/>
                  <a:gd name="T21" fmla="*/ 180 h 180"/>
                  <a:gd name="T22" fmla="*/ 55 w 55"/>
                  <a:gd name="T23" fmla="*/ 176 h 180"/>
                  <a:gd name="T24" fmla="*/ 55 w 55"/>
                  <a:gd name="T25" fmla="*/ 4 h 180"/>
                  <a:gd name="T26" fmla="*/ 50 w 55"/>
                  <a:gd name="T27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5" h="180">
                    <a:moveTo>
                      <a:pt x="42" y="13"/>
                    </a:moveTo>
                    <a:cubicBezTo>
                      <a:pt x="42" y="96"/>
                      <a:pt x="42" y="96"/>
                      <a:pt x="42" y="96"/>
                    </a:cubicBezTo>
                    <a:cubicBezTo>
                      <a:pt x="13" y="96"/>
                      <a:pt x="13" y="96"/>
                      <a:pt x="13" y="96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42" y="13"/>
                      <a:pt x="42" y="13"/>
                      <a:pt x="42" y="13"/>
                    </a:cubicBezTo>
                    <a:moveTo>
                      <a:pt x="50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76"/>
                      <a:pt x="0" y="176"/>
                      <a:pt x="0" y="176"/>
                    </a:cubicBezTo>
                    <a:cubicBezTo>
                      <a:pt x="0" y="178"/>
                      <a:pt x="2" y="180"/>
                      <a:pt x="4" y="180"/>
                    </a:cubicBezTo>
                    <a:cubicBezTo>
                      <a:pt x="50" y="180"/>
                      <a:pt x="50" y="180"/>
                      <a:pt x="50" y="180"/>
                    </a:cubicBezTo>
                    <a:cubicBezTo>
                      <a:pt x="53" y="180"/>
                      <a:pt x="55" y="178"/>
                      <a:pt x="55" y="176"/>
                    </a:cubicBezTo>
                    <a:cubicBezTo>
                      <a:pt x="55" y="4"/>
                      <a:pt x="55" y="4"/>
                      <a:pt x="55" y="4"/>
                    </a:cubicBezTo>
                    <a:cubicBezTo>
                      <a:pt x="55" y="2"/>
                      <a:pt x="53" y="0"/>
                      <a:pt x="5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/>
        </p:nvSpPr>
        <p:spPr>
          <a:xfrm>
            <a:off x="478554" y="365143"/>
            <a:ext cx="3546704" cy="584775"/>
          </a:xfrm>
          <a:prstGeom prst="rect">
            <a:avLst/>
          </a:prstGeom>
          <a:solidFill>
            <a:srgbClr val="FFC00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78555" y="941912"/>
            <a:ext cx="82616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Simply dummy text of the printing and typesetting industry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3067" y="333535"/>
            <a:ext cx="3237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Market Date DIY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graphicFrame>
        <p:nvGraphicFramePr>
          <p:cNvPr id="15" name="图表 14"/>
          <p:cNvGraphicFramePr/>
          <p:nvPr/>
        </p:nvGraphicFramePr>
        <p:xfrm>
          <a:off x="535179" y="920865"/>
          <a:ext cx="5372920" cy="4719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 useBgFill="1">
        <p:nvSpPr>
          <p:cNvPr id="55" name="任意多边形 54"/>
          <p:cNvSpPr/>
          <p:nvPr/>
        </p:nvSpPr>
        <p:spPr>
          <a:xfrm>
            <a:off x="1046229" y="1567084"/>
            <a:ext cx="586884" cy="3606261"/>
          </a:xfrm>
          <a:custGeom>
            <a:avLst/>
            <a:gdLst>
              <a:gd name="connsiteX0" fmla="*/ 319625 w 621417"/>
              <a:gd name="connsiteY0" fmla="*/ 3456399 h 3818458"/>
              <a:gd name="connsiteX1" fmla="*/ 319625 w 621417"/>
              <a:gd name="connsiteY1" fmla="*/ 3485643 h 3818458"/>
              <a:gd name="connsiteX2" fmla="*/ 340314 w 621417"/>
              <a:gd name="connsiteY2" fmla="*/ 3485643 h 3818458"/>
              <a:gd name="connsiteX3" fmla="*/ 355092 w 621417"/>
              <a:gd name="connsiteY3" fmla="*/ 3471021 h 3818458"/>
              <a:gd name="connsiteX4" fmla="*/ 340314 w 621417"/>
              <a:gd name="connsiteY4" fmla="*/ 3456399 h 3818458"/>
              <a:gd name="connsiteX5" fmla="*/ 319625 w 621417"/>
              <a:gd name="connsiteY5" fmla="*/ 3456399 h 3818458"/>
              <a:gd name="connsiteX6" fmla="*/ 272039 w 621417"/>
              <a:gd name="connsiteY6" fmla="*/ 3401643 h 3818458"/>
              <a:gd name="connsiteX7" fmla="*/ 258647 w 621417"/>
              <a:gd name="connsiteY7" fmla="*/ 3414906 h 3818458"/>
              <a:gd name="connsiteX8" fmla="*/ 258647 w 621417"/>
              <a:gd name="connsiteY8" fmla="*/ 3416380 h 3818458"/>
              <a:gd name="connsiteX9" fmla="*/ 272039 w 621417"/>
              <a:gd name="connsiteY9" fmla="*/ 3429643 h 3818458"/>
              <a:gd name="connsiteX10" fmla="*/ 286918 w 621417"/>
              <a:gd name="connsiteY10" fmla="*/ 3429643 h 3818458"/>
              <a:gd name="connsiteX11" fmla="*/ 292869 w 621417"/>
              <a:gd name="connsiteY11" fmla="*/ 3429643 h 3818458"/>
              <a:gd name="connsiteX12" fmla="*/ 292869 w 621417"/>
              <a:gd name="connsiteY12" fmla="*/ 3401643 h 3818458"/>
              <a:gd name="connsiteX13" fmla="*/ 272039 w 621417"/>
              <a:gd name="connsiteY13" fmla="*/ 3401643 h 3818458"/>
              <a:gd name="connsiteX14" fmla="*/ 310397 w 621417"/>
              <a:gd name="connsiteY14" fmla="*/ 3339558 h 3818458"/>
              <a:gd name="connsiteX15" fmla="*/ 323736 w 621417"/>
              <a:gd name="connsiteY15" fmla="*/ 3352887 h 3818458"/>
              <a:gd name="connsiteX16" fmla="*/ 323736 w 621417"/>
              <a:gd name="connsiteY16" fmla="*/ 3373622 h 3818458"/>
              <a:gd name="connsiteX17" fmla="*/ 378570 w 621417"/>
              <a:gd name="connsiteY17" fmla="*/ 3373622 h 3818458"/>
              <a:gd name="connsiteX18" fmla="*/ 391908 w 621417"/>
              <a:gd name="connsiteY18" fmla="*/ 3386952 h 3818458"/>
              <a:gd name="connsiteX19" fmla="*/ 378570 w 621417"/>
              <a:gd name="connsiteY19" fmla="*/ 3400281 h 3818458"/>
              <a:gd name="connsiteX20" fmla="*/ 323736 w 621417"/>
              <a:gd name="connsiteY20" fmla="*/ 3400281 h 3818458"/>
              <a:gd name="connsiteX21" fmla="*/ 323736 w 621417"/>
              <a:gd name="connsiteY21" fmla="*/ 3428422 h 3818458"/>
              <a:gd name="connsiteX22" fmla="*/ 344484 w 621417"/>
              <a:gd name="connsiteY22" fmla="*/ 3428422 h 3818458"/>
              <a:gd name="connsiteX23" fmla="*/ 385981 w 621417"/>
              <a:gd name="connsiteY23" fmla="*/ 3469891 h 3818458"/>
              <a:gd name="connsiteX24" fmla="*/ 344484 w 621417"/>
              <a:gd name="connsiteY24" fmla="*/ 3511361 h 3818458"/>
              <a:gd name="connsiteX25" fmla="*/ 323736 w 621417"/>
              <a:gd name="connsiteY25" fmla="*/ 3511361 h 3818458"/>
              <a:gd name="connsiteX26" fmla="*/ 323736 w 621417"/>
              <a:gd name="connsiteY26" fmla="*/ 3536540 h 3818458"/>
              <a:gd name="connsiteX27" fmla="*/ 310397 w 621417"/>
              <a:gd name="connsiteY27" fmla="*/ 3549869 h 3818458"/>
              <a:gd name="connsiteX28" fmla="*/ 297059 w 621417"/>
              <a:gd name="connsiteY28" fmla="*/ 3536540 h 3818458"/>
              <a:gd name="connsiteX29" fmla="*/ 297059 w 621417"/>
              <a:gd name="connsiteY29" fmla="*/ 3511361 h 3818458"/>
              <a:gd name="connsiteX30" fmla="*/ 242224 w 621417"/>
              <a:gd name="connsiteY30" fmla="*/ 3511361 h 3818458"/>
              <a:gd name="connsiteX31" fmla="*/ 228886 w 621417"/>
              <a:gd name="connsiteY31" fmla="*/ 3498032 h 3818458"/>
              <a:gd name="connsiteX32" fmla="*/ 242224 w 621417"/>
              <a:gd name="connsiteY32" fmla="*/ 3484702 h 3818458"/>
              <a:gd name="connsiteX33" fmla="*/ 297059 w 621417"/>
              <a:gd name="connsiteY33" fmla="*/ 3484702 h 3818458"/>
              <a:gd name="connsiteX34" fmla="*/ 297059 w 621417"/>
              <a:gd name="connsiteY34" fmla="*/ 3455081 h 3818458"/>
              <a:gd name="connsiteX35" fmla="*/ 291131 w 621417"/>
              <a:gd name="connsiteY35" fmla="*/ 3455081 h 3818458"/>
              <a:gd name="connsiteX36" fmla="*/ 276311 w 621417"/>
              <a:gd name="connsiteY36" fmla="*/ 3455081 h 3818458"/>
              <a:gd name="connsiteX37" fmla="*/ 234814 w 621417"/>
              <a:gd name="connsiteY37" fmla="*/ 3415092 h 3818458"/>
              <a:gd name="connsiteX38" fmla="*/ 234814 w 621417"/>
              <a:gd name="connsiteY38" fmla="*/ 3413611 h 3818458"/>
              <a:gd name="connsiteX39" fmla="*/ 276311 w 621417"/>
              <a:gd name="connsiteY39" fmla="*/ 3373622 h 3818458"/>
              <a:gd name="connsiteX40" fmla="*/ 297059 w 621417"/>
              <a:gd name="connsiteY40" fmla="*/ 3373622 h 3818458"/>
              <a:gd name="connsiteX41" fmla="*/ 297059 w 621417"/>
              <a:gd name="connsiteY41" fmla="*/ 3352887 h 3818458"/>
              <a:gd name="connsiteX42" fmla="*/ 310397 w 621417"/>
              <a:gd name="connsiteY42" fmla="*/ 3339558 h 3818458"/>
              <a:gd name="connsiteX43" fmla="*/ 255769 w 621417"/>
              <a:gd name="connsiteY43" fmla="*/ 3080090 h 3818458"/>
              <a:gd name="connsiteX44" fmla="*/ 260223 w 621417"/>
              <a:gd name="connsiteY44" fmla="*/ 3115669 h 3818458"/>
              <a:gd name="connsiteX45" fmla="*/ 188950 w 621417"/>
              <a:gd name="connsiteY45" fmla="*/ 3252054 h 3818458"/>
              <a:gd name="connsiteX46" fmla="*/ 181526 w 621417"/>
              <a:gd name="connsiteY46" fmla="*/ 3256501 h 3818458"/>
              <a:gd name="connsiteX47" fmla="*/ 82041 w 621417"/>
              <a:gd name="connsiteY47" fmla="*/ 3444772 h 3818458"/>
              <a:gd name="connsiteX48" fmla="*/ 310708 w 621417"/>
              <a:gd name="connsiteY48" fmla="*/ 3673069 h 3818458"/>
              <a:gd name="connsiteX49" fmla="*/ 539375 w 621417"/>
              <a:gd name="connsiteY49" fmla="*/ 3444772 h 3818458"/>
              <a:gd name="connsiteX50" fmla="*/ 438405 w 621417"/>
              <a:gd name="connsiteY50" fmla="*/ 3256501 h 3818458"/>
              <a:gd name="connsiteX51" fmla="*/ 433951 w 621417"/>
              <a:gd name="connsiteY51" fmla="*/ 3252054 h 3818458"/>
              <a:gd name="connsiteX52" fmla="*/ 361193 w 621417"/>
              <a:gd name="connsiteY52" fmla="*/ 3115669 h 3818458"/>
              <a:gd name="connsiteX53" fmla="*/ 365648 w 621417"/>
              <a:gd name="connsiteY53" fmla="*/ 3080090 h 3818458"/>
              <a:gd name="connsiteX54" fmla="*/ 255769 w 621417"/>
              <a:gd name="connsiteY54" fmla="*/ 3080090 h 3818458"/>
              <a:gd name="connsiteX55" fmla="*/ 319625 w 621417"/>
              <a:gd name="connsiteY55" fmla="*/ 2716072 h 3818458"/>
              <a:gd name="connsiteX56" fmla="*/ 319625 w 621417"/>
              <a:gd name="connsiteY56" fmla="*/ 2745316 h 3818458"/>
              <a:gd name="connsiteX57" fmla="*/ 340314 w 621417"/>
              <a:gd name="connsiteY57" fmla="*/ 2745316 h 3818458"/>
              <a:gd name="connsiteX58" fmla="*/ 355092 w 621417"/>
              <a:gd name="connsiteY58" fmla="*/ 2730694 h 3818458"/>
              <a:gd name="connsiteX59" fmla="*/ 340314 w 621417"/>
              <a:gd name="connsiteY59" fmla="*/ 2716072 h 3818458"/>
              <a:gd name="connsiteX60" fmla="*/ 319625 w 621417"/>
              <a:gd name="connsiteY60" fmla="*/ 2716072 h 3818458"/>
              <a:gd name="connsiteX61" fmla="*/ 272039 w 621417"/>
              <a:gd name="connsiteY61" fmla="*/ 2661316 h 3818458"/>
              <a:gd name="connsiteX62" fmla="*/ 258647 w 621417"/>
              <a:gd name="connsiteY62" fmla="*/ 2674579 h 3818458"/>
              <a:gd name="connsiteX63" fmla="*/ 258647 w 621417"/>
              <a:gd name="connsiteY63" fmla="*/ 2676053 h 3818458"/>
              <a:gd name="connsiteX64" fmla="*/ 272039 w 621417"/>
              <a:gd name="connsiteY64" fmla="*/ 2689316 h 3818458"/>
              <a:gd name="connsiteX65" fmla="*/ 286918 w 621417"/>
              <a:gd name="connsiteY65" fmla="*/ 2689316 h 3818458"/>
              <a:gd name="connsiteX66" fmla="*/ 292869 w 621417"/>
              <a:gd name="connsiteY66" fmla="*/ 2689316 h 3818458"/>
              <a:gd name="connsiteX67" fmla="*/ 292869 w 621417"/>
              <a:gd name="connsiteY67" fmla="*/ 2661316 h 3818458"/>
              <a:gd name="connsiteX68" fmla="*/ 272039 w 621417"/>
              <a:gd name="connsiteY68" fmla="*/ 2661316 h 3818458"/>
              <a:gd name="connsiteX69" fmla="*/ 310397 w 621417"/>
              <a:gd name="connsiteY69" fmla="*/ 2599230 h 3818458"/>
              <a:gd name="connsiteX70" fmla="*/ 323736 w 621417"/>
              <a:gd name="connsiteY70" fmla="*/ 2612560 h 3818458"/>
              <a:gd name="connsiteX71" fmla="*/ 323736 w 621417"/>
              <a:gd name="connsiteY71" fmla="*/ 2633295 h 3818458"/>
              <a:gd name="connsiteX72" fmla="*/ 378570 w 621417"/>
              <a:gd name="connsiteY72" fmla="*/ 2633295 h 3818458"/>
              <a:gd name="connsiteX73" fmla="*/ 391908 w 621417"/>
              <a:gd name="connsiteY73" fmla="*/ 2646624 h 3818458"/>
              <a:gd name="connsiteX74" fmla="*/ 378570 w 621417"/>
              <a:gd name="connsiteY74" fmla="*/ 2659954 h 3818458"/>
              <a:gd name="connsiteX75" fmla="*/ 323736 w 621417"/>
              <a:gd name="connsiteY75" fmla="*/ 2659954 h 3818458"/>
              <a:gd name="connsiteX76" fmla="*/ 323736 w 621417"/>
              <a:gd name="connsiteY76" fmla="*/ 2688095 h 3818458"/>
              <a:gd name="connsiteX77" fmla="*/ 344484 w 621417"/>
              <a:gd name="connsiteY77" fmla="*/ 2688095 h 3818458"/>
              <a:gd name="connsiteX78" fmla="*/ 385981 w 621417"/>
              <a:gd name="connsiteY78" fmla="*/ 2729564 h 3818458"/>
              <a:gd name="connsiteX79" fmla="*/ 344484 w 621417"/>
              <a:gd name="connsiteY79" fmla="*/ 2771034 h 3818458"/>
              <a:gd name="connsiteX80" fmla="*/ 323736 w 621417"/>
              <a:gd name="connsiteY80" fmla="*/ 2771034 h 3818458"/>
              <a:gd name="connsiteX81" fmla="*/ 323736 w 621417"/>
              <a:gd name="connsiteY81" fmla="*/ 2796213 h 3818458"/>
              <a:gd name="connsiteX82" fmla="*/ 310397 w 621417"/>
              <a:gd name="connsiteY82" fmla="*/ 2809542 h 3818458"/>
              <a:gd name="connsiteX83" fmla="*/ 297059 w 621417"/>
              <a:gd name="connsiteY83" fmla="*/ 2796213 h 3818458"/>
              <a:gd name="connsiteX84" fmla="*/ 297059 w 621417"/>
              <a:gd name="connsiteY84" fmla="*/ 2771034 h 3818458"/>
              <a:gd name="connsiteX85" fmla="*/ 242224 w 621417"/>
              <a:gd name="connsiteY85" fmla="*/ 2771034 h 3818458"/>
              <a:gd name="connsiteX86" fmla="*/ 228886 w 621417"/>
              <a:gd name="connsiteY86" fmla="*/ 2757705 h 3818458"/>
              <a:gd name="connsiteX87" fmla="*/ 242224 w 621417"/>
              <a:gd name="connsiteY87" fmla="*/ 2744375 h 3818458"/>
              <a:gd name="connsiteX88" fmla="*/ 297059 w 621417"/>
              <a:gd name="connsiteY88" fmla="*/ 2744375 h 3818458"/>
              <a:gd name="connsiteX89" fmla="*/ 297059 w 621417"/>
              <a:gd name="connsiteY89" fmla="*/ 2714754 h 3818458"/>
              <a:gd name="connsiteX90" fmla="*/ 291131 w 621417"/>
              <a:gd name="connsiteY90" fmla="*/ 2714754 h 3818458"/>
              <a:gd name="connsiteX91" fmla="*/ 276311 w 621417"/>
              <a:gd name="connsiteY91" fmla="*/ 2714754 h 3818458"/>
              <a:gd name="connsiteX92" fmla="*/ 234814 w 621417"/>
              <a:gd name="connsiteY92" fmla="*/ 2674765 h 3818458"/>
              <a:gd name="connsiteX93" fmla="*/ 234814 w 621417"/>
              <a:gd name="connsiteY93" fmla="*/ 2673284 h 3818458"/>
              <a:gd name="connsiteX94" fmla="*/ 276311 w 621417"/>
              <a:gd name="connsiteY94" fmla="*/ 2633295 h 3818458"/>
              <a:gd name="connsiteX95" fmla="*/ 297059 w 621417"/>
              <a:gd name="connsiteY95" fmla="*/ 2633295 h 3818458"/>
              <a:gd name="connsiteX96" fmla="*/ 297059 w 621417"/>
              <a:gd name="connsiteY96" fmla="*/ 2612560 h 3818458"/>
              <a:gd name="connsiteX97" fmla="*/ 310397 w 621417"/>
              <a:gd name="connsiteY97" fmla="*/ 2599230 h 3818458"/>
              <a:gd name="connsiteX98" fmla="*/ 255769 w 621417"/>
              <a:gd name="connsiteY98" fmla="*/ 2339763 h 3818458"/>
              <a:gd name="connsiteX99" fmla="*/ 260223 w 621417"/>
              <a:gd name="connsiteY99" fmla="*/ 2375342 h 3818458"/>
              <a:gd name="connsiteX100" fmla="*/ 188950 w 621417"/>
              <a:gd name="connsiteY100" fmla="*/ 2511727 h 3818458"/>
              <a:gd name="connsiteX101" fmla="*/ 181526 w 621417"/>
              <a:gd name="connsiteY101" fmla="*/ 2516174 h 3818458"/>
              <a:gd name="connsiteX102" fmla="*/ 82041 w 621417"/>
              <a:gd name="connsiteY102" fmla="*/ 2704445 h 3818458"/>
              <a:gd name="connsiteX103" fmla="*/ 310708 w 621417"/>
              <a:gd name="connsiteY103" fmla="*/ 2932742 h 3818458"/>
              <a:gd name="connsiteX104" fmla="*/ 539375 w 621417"/>
              <a:gd name="connsiteY104" fmla="*/ 2704445 h 3818458"/>
              <a:gd name="connsiteX105" fmla="*/ 438405 w 621417"/>
              <a:gd name="connsiteY105" fmla="*/ 2516174 h 3818458"/>
              <a:gd name="connsiteX106" fmla="*/ 433951 w 621417"/>
              <a:gd name="connsiteY106" fmla="*/ 2511727 h 3818458"/>
              <a:gd name="connsiteX107" fmla="*/ 361193 w 621417"/>
              <a:gd name="connsiteY107" fmla="*/ 2375342 h 3818458"/>
              <a:gd name="connsiteX108" fmla="*/ 365648 w 621417"/>
              <a:gd name="connsiteY108" fmla="*/ 2339763 h 3818458"/>
              <a:gd name="connsiteX109" fmla="*/ 255769 w 621417"/>
              <a:gd name="connsiteY109" fmla="*/ 2339763 h 3818458"/>
              <a:gd name="connsiteX110" fmla="*/ 319625 w 621417"/>
              <a:gd name="connsiteY110" fmla="*/ 1975744 h 3818458"/>
              <a:gd name="connsiteX111" fmla="*/ 319625 w 621417"/>
              <a:gd name="connsiteY111" fmla="*/ 2004988 h 3818458"/>
              <a:gd name="connsiteX112" fmla="*/ 340314 w 621417"/>
              <a:gd name="connsiteY112" fmla="*/ 2004988 h 3818458"/>
              <a:gd name="connsiteX113" fmla="*/ 355092 w 621417"/>
              <a:gd name="connsiteY113" fmla="*/ 1990366 h 3818458"/>
              <a:gd name="connsiteX114" fmla="*/ 340314 w 621417"/>
              <a:gd name="connsiteY114" fmla="*/ 1975744 h 3818458"/>
              <a:gd name="connsiteX115" fmla="*/ 319625 w 621417"/>
              <a:gd name="connsiteY115" fmla="*/ 1975744 h 3818458"/>
              <a:gd name="connsiteX116" fmla="*/ 272039 w 621417"/>
              <a:gd name="connsiteY116" fmla="*/ 1920988 h 3818458"/>
              <a:gd name="connsiteX117" fmla="*/ 258647 w 621417"/>
              <a:gd name="connsiteY117" fmla="*/ 1934251 h 3818458"/>
              <a:gd name="connsiteX118" fmla="*/ 258647 w 621417"/>
              <a:gd name="connsiteY118" fmla="*/ 1935725 h 3818458"/>
              <a:gd name="connsiteX119" fmla="*/ 272039 w 621417"/>
              <a:gd name="connsiteY119" fmla="*/ 1948988 h 3818458"/>
              <a:gd name="connsiteX120" fmla="*/ 286918 w 621417"/>
              <a:gd name="connsiteY120" fmla="*/ 1948988 h 3818458"/>
              <a:gd name="connsiteX121" fmla="*/ 292869 w 621417"/>
              <a:gd name="connsiteY121" fmla="*/ 1948988 h 3818458"/>
              <a:gd name="connsiteX122" fmla="*/ 292869 w 621417"/>
              <a:gd name="connsiteY122" fmla="*/ 1920988 h 3818458"/>
              <a:gd name="connsiteX123" fmla="*/ 272039 w 621417"/>
              <a:gd name="connsiteY123" fmla="*/ 1920988 h 3818458"/>
              <a:gd name="connsiteX124" fmla="*/ 310397 w 621417"/>
              <a:gd name="connsiteY124" fmla="*/ 1858902 h 3818458"/>
              <a:gd name="connsiteX125" fmla="*/ 323736 w 621417"/>
              <a:gd name="connsiteY125" fmla="*/ 1872232 h 3818458"/>
              <a:gd name="connsiteX126" fmla="*/ 323736 w 621417"/>
              <a:gd name="connsiteY126" fmla="*/ 1892967 h 3818458"/>
              <a:gd name="connsiteX127" fmla="*/ 378570 w 621417"/>
              <a:gd name="connsiteY127" fmla="*/ 1892967 h 3818458"/>
              <a:gd name="connsiteX128" fmla="*/ 391908 w 621417"/>
              <a:gd name="connsiteY128" fmla="*/ 1906296 h 3818458"/>
              <a:gd name="connsiteX129" fmla="*/ 378570 w 621417"/>
              <a:gd name="connsiteY129" fmla="*/ 1919626 h 3818458"/>
              <a:gd name="connsiteX130" fmla="*/ 323736 w 621417"/>
              <a:gd name="connsiteY130" fmla="*/ 1919626 h 3818458"/>
              <a:gd name="connsiteX131" fmla="*/ 323736 w 621417"/>
              <a:gd name="connsiteY131" fmla="*/ 1947767 h 3818458"/>
              <a:gd name="connsiteX132" fmla="*/ 344484 w 621417"/>
              <a:gd name="connsiteY132" fmla="*/ 1947767 h 3818458"/>
              <a:gd name="connsiteX133" fmla="*/ 385981 w 621417"/>
              <a:gd name="connsiteY133" fmla="*/ 1989236 h 3818458"/>
              <a:gd name="connsiteX134" fmla="*/ 344484 w 621417"/>
              <a:gd name="connsiteY134" fmla="*/ 2030706 h 3818458"/>
              <a:gd name="connsiteX135" fmla="*/ 323736 w 621417"/>
              <a:gd name="connsiteY135" fmla="*/ 2030706 h 3818458"/>
              <a:gd name="connsiteX136" fmla="*/ 323736 w 621417"/>
              <a:gd name="connsiteY136" fmla="*/ 2055884 h 3818458"/>
              <a:gd name="connsiteX137" fmla="*/ 310397 w 621417"/>
              <a:gd name="connsiteY137" fmla="*/ 2069214 h 3818458"/>
              <a:gd name="connsiteX138" fmla="*/ 297059 w 621417"/>
              <a:gd name="connsiteY138" fmla="*/ 2055884 h 3818458"/>
              <a:gd name="connsiteX139" fmla="*/ 297059 w 621417"/>
              <a:gd name="connsiteY139" fmla="*/ 2030706 h 3818458"/>
              <a:gd name="connsiteX140" fmla="*/ 242224 w 621417"/>
              <a:gd name="connsiteY140" fmla="*/ 2030706 h 3818458"/>
              <a:gd name="connsiteX141" fmla="*/ 228886 w 621417"/>
              <a:gd name="connsiteY141" fmla="*/ 2017377 h 3818458"/>
              <a:gd name="connsiteX142" fmla="*/ 242224 w 621417"/>
              <a:gd name="connsiteY142" fmla="*/ 2004047 h 3818458"/>
              <a:gd name="connsiteX143" fmla="*/ 297059 w 621417"/>
              <a:gd name="connsiteY143" fmla="*/ 2004047 h 3818458"/>
              <a:gd name="connsiteX144" fmla="*/ 297059 w 621417"/>
              <a:gd name="connsiteY144" fmla="*/ 1974426 h 3818458"/>
              <a:gd name="connsiteX145" fmla="*/ 291131 w 621417"/>
              <a:gd name="connsiteY145" fmla="*/ 1974426 h 3818458"/>
              <a:gd name="connsiteX146" fmla="*/ 276311 w 621417"/>
              <a:gd name="connsiteY146" fmla="*/ 1974426 h 3818458"/>
              <a:gd name="connsiteX147" fmla="*/ 234814 w 621417"/>
              <a:gd name="connsiteY147" fmla="*/ 1934437 h 3818458"/>
              <a:gd name="connsiteX148" fmla="*/ 234814 w 621417"/>
              <a:gd name="connsiteY148" fmla="*/ 1932956 h 3818458"/>
              <a:gd name="connsiteX149" fmla="*/ 276311 w 621417"/>
              <a:gd name="connsiteY149" fmla="*/ 1892967 h 3818458"/>
              <a:gd name="connsiteX150" fmla="*/ 297059 w 621417"/>
              <a:gd name="connsiteY150" fmla="*/ 1892967 h 3818458"/>
              <a:gd name="connsiteX151" fmla="*/ 297059 w 621417"/>
              <a:gd name="connsiteY151" fmla="*/ 1872232 h 3818458"/>
              <a:gd name="connsiteX152" fmla="*/ 310397 w 621417"/>
              <a:gd name="connsiteY152" fmla="*/ 1858902 h 3818458"/>
              <a:gd name="connsiteX153" fmla="*/ 255769 w 621417"/>
              <a:gd name="connsiteY153" fmla="*/ 1599435 h 3818458"/>
              <a:gd name="connsiteX154" fmla="*/ 260223 w 621417"/>
              <a:gd name="connsiteY154" fmla="*/ 1635014 h 3818458"/>
              <a:gd name="connsiteX155" fmla="*/ 188950 w 621417"/>
              <a:gd name="connsiteY155" fmla="*/ 1771399 h 3818458"/>
              <a:gd name="connsiteX156" fmla="*/ 181526 w 621417"/>
              <a:gd name="connsiteY156" fmla="*/ 1775846 h 3818458"/>
              <a:gd name="connsiteX157" fmla="*/ 82041 w 621417"/>
              <a:gd name="connsiteY157" fmla="*/ 1964117 h 3818458"/>
              <a:gd name="connsiteX158" fmla="*/ 310708 w 621417"/>
              <a:gd name="connsiteY158" fmla="*/ 2192414 h 3818458"/>
              <a:gd name="connsiteX159" fmla="*/ 539375 w 621417"/>
              <a:gd name="connsiteY159" fmla="*/ 1964117 h 3818458"/>
              <a:gd name="connsiteX160" fmla="*/ 438405 w 621417"/>
              <a:gd name="connsiteY160" fmla="*/ 1775846 h 3818458"/>
              <a:gd name="connsiteX161" fmla="*/ 433951 w 621417"/>
              <a:gd name="connsiteY161" fmla="*/ 1771399 h 3818458"/>
              <a:gd name="connsiteX162" fmla="*/ 361193 w 621417"/>
              <a:gd name="connsiteY162" fmla="*/ 1635014 h 3818458"/>
              <a:gd name="connsiteX163" fmla="*/ 365648 w 621417"/>
              <a:gd name="connsiteY163" fmla="*/ 1599435 h 3818458"/>
              <a:gd name="connsiteX164" fmla="*/ 255769 w 621417"/>
              <a:gd name="connsiteY164" fmla="*/ 1599435 h 3818458"/>
              <a:gd name="connsiteX165" fmla="*/ 319625 w 621417"/>
              <a:gd name="connsiteY165" fmla="*/ 1235416 h 3818458"/>
              <a:gd name="connsiteX166" fmla="*/ 319625 w 621417"/>
              <a:gd name="connsiteY166" fmla="*/ 1264660 h 3818458"/>
              <a:gd name="connsiteX167" fmla="*/ 340314 w 621417"/>
              <a:gd name="connsiteY167" fmla="*/ 1264660 h 3818458"/>
              <a:gd name="connsiteX168" fmla="*/ 355092 w 621417"/>
              <a:gd name="connsiteY168" fmla="*/ 1250038 h 3818458"/>
              <a:gd name="connsiteX169" fmla="*/ 340314 w 621417"/>
              <a:gd name="connsiteY169" fmla="*/ 1235416 h 3818458"/>
              <a:gd name="connsiteX170" fmla="*/ 319625 w 621417"/>
              <a:gd name="connsiteY170" fmla="*/ 1235416 h 3818458"/>
              <a:gd name="connsiteX171" fmla="*/ 272039 w 621417"/>
              <a:gd name="connsiteY171" fmla="*/ 1180660 h 3818458"/>
              <a:gd name="connsiteX172" fmla="*/ 258647 w 621417"/>
              <a:gd name="connsiteY172" fmla="*/ 1193923 h 3818458"/>
              <a:gd name="connsiteX173" fmla="*/ 258647 w 621417"/>
              <a:gd name="connsiteY173" fmla="*/ 1195397 h 3818458"/>
              <a:gd name="connsiteX174" fmla="*/ 272039 w 621417"/>
              <a:gd name="connsiteY174" fmla="*/ 1208660 h 3818458"/>
              <a:gd name="connsiteX175" fmla="*/ 286918 w 621417"/>
              <a:gd name="connsiteY175" fmla="*/ 1208660 h 3818458"/>
              <a:gd name="connsiteX176" fmla="*/ 292869 w 621417"/>
              <a:gd name="connsiteY176" fmla="*/ 1208660 h 3818458"/>
              <a:gd name="connsiteX177" fmla="*/ 292869 w 621417"/>
              <a:gd name="connsiteY177" fmla="*/ 1180660 h 3818458"/>
              <a:gd name="connsiteX178" fmla="*/ 272039 w 621417"/>
              <a:gd name="connsiteY178" fmla="*/ 1180660 h 3818458"/>
              <a:gd name="connsiteX179" fmla="*/ 310397 w 621417"/>
              <a:gd name="connsiteY179" fmla="*/ 1118574 h 3818458"/>
              <a:gd name="connsiteX180" fmla="*/ 323736 w 621417"/>
              <a:gd name="connsiteY180" fmla="*/ 1131904 h 3818458"/>
              <a:gd name="connsiteX181" fmla="*/ 323736 w 621417"/>
              <a:gd name="connsiteY181" fmla="*/ 1152639 h 3818458"/>
              <a:gd name="connsiteX182" fmla="*/ 378570 w 621417"/>
              <a:gd name="connsiteY182" fmla="*/ 1152639 h 3818458"/>
              <a:gd name="connsiteX183" fmla="*/ 391908 w 621417"/>
              <a:gd name="connsiteY183" fmla="*/ 1165968 h 3818458"/>
              <a:gd name="connsiteX184" fmla="*/ 378570 w 621417"/>
              <a:gd name="connsiteY184" fmla="*/ 1179298 h 3818458"/>
              <a:gd name="connsiteX185" fmla="*/ 323736 w 621417"/>
              <a:gd name="connsiteY185" fmla="*/ 1179298 h 3818458"/>
              <a:gd name="connsiteX186" fmla="*/ 323736 w 621417"/>
              <a:gd name="connsiteY186" fmla="*/ 1207439 h 3818458"/>
              <a:gd name="connsiteX187" fmla="*/ 344484 w 621417"/>
              <a:gd name="connsiteY187" fmla="*/ 1207439 h 3818458"/>
              <a:gd name="connsiteX188" fmla="*/ 385981 w 621417"/>
              <a:gd name="connsiteY188" fmla="*/ 1248908 h 3818458"/>
              <a:gd name="connsiteX189" fmla="*/ 344484 w 621417"/>
              <a:gd name="connsiteY189" fmla="*/ 1290378 h 3818458"/>
              <a:gd name="connsiteX190" fmla="*/ 323736 w 621417"/>
              <a:gd name="connsiteY190" fmla="*/ 1290378 h 3818458"/>
              <a:gd name="connsiteX191" fmla="*/ 323736 w 621417"/>
              <a:gd name="connsiteY191" fmla="*/ 1315556 h 3818458"/>
              <a:gd name="connsiteX192" fmla="*/ 310397 w 621417"/>
              <a:gd name="connsiteY192" fmla="*/ 1328886 h 3818458"/>
              <a:gd name="connsiteX193" fmla="*/ 297059 w 621417"/>
              <a:gd name="connsiteY193" fmla="*/ 1315556 h 3818458"/>
              <a:gd name="connsiteX194" fmla="*/ 297059 w 621417"/>
              <a:gd name="connsiteY194" fmla="*/ 1290378 h 3818458"/>
              <a:gd name="connsiteX195" fmla="*/ 242224 w 621417"/>
              <a:gd name="connsiteY195" fmla="*/ 1290378 h 3818458"/>
              <a:gd name="connsiteX196" fmla="*/ 228886 w 621417"/>
              <a:gd name="connsiteY196" fmla="*/ 1277049 h 3818458"/>
              <a:gd name="connsiteX197" fmla="*/ 242224 w 621417"/>
              <a:gd name="connsiteY197" fmla="*/ 1263719 h 3818458"/>
              <a:gd name="connsiteX198" fmla="*/ 297059 w 621417"/>
              <a:gd name="connsiteY198" fmla="*/ 1263719 h 3818458"/>
              <a:gd name="connsiteX199" fmla="*/ 297059 w 621417"/>
              <a:gd name="connsiteY199" fmla="*/ 1234098 h 3818458"/>
              <a:gd name="connsiteX200" fmla="*/ 291131 w 621417"/>
              <a:gd name="connsiteY200" fmla="*/ 1234098 h 3818458"/>
              <a:gd name="connsiteX201" fmla="*/ 276311 w 621417"/>
              <a:gd name="connsiteY201" fmla="*/ 1234098 h 3818458"/>
              <a:gd name="connsiteX202" fmla="*/ 234814 w 621417"/>
              <a:gd name="connsiteY202" fmla="*/ 1194109 h 3818458"/>
              <a:gd name="connsiteX203" fmla="*/ 234814 w 621417"/>
              <a:gd name="connsiteY203" fmla="*/ 1192628 h 3818458"/>
              <a:gd name="connsiteX204" fmla="*/ 276311 w 621417"/>
              <a:gd name="connsiteY204" fmla="*/ 1152639 h 3818458"/>
              <a:gd name="connsiteX205" fmla="*/ 297059 w 621417"/>
              <a:gd name="connsiteY205" fmla="*/ 1152639 h 3818458"/>
              <a:gd name="connsiteX206" fmla="*/ 297059 w 621417"/>
              <a:gd name="connsiteY206" fmla="*/ 1131904 h 3818458"/>
              <a:gd name="connsiteX207" fmla="*/ 310397 w 621417"/>
              <a:gd name="connsiteY207" fmla="*/ 1118574 h 3818458"/>
              <a:gd name="connsiteX208" fmla="*/ 255769 w 621417"/>
              <a:gd name="connsiteY208" fmla="*/ 859107 h 3818458"/>
              <a:gd name="connsiteX209" fmla="*/ 260223 w 621417"/>
              <a:gd name="connsiteY209" fmla="*/ 894686 h 3818458"/>
              <a:gd name="connsiteX210" fmla="*/ 188950 w 621417"/>
              <a:gd name="connsiteY210" fmla="*/ 1031071 h 3818458"/>
              <a:gd name="connsiteX211" fmla="*/ 181526 w 621417"/>
              <a:gd name="connsiteY211" fmla="*/ 1035518 h 3818458"/>
              <a:gd name="connsiteX212" fmla="*/ 82041 w 621417"/>
              <a:gd name="connsiteY212" fmla="*/ 1223789 h 3818458"/>
              <a:gd name="connsiteX213" fmla="*/ 310708 w 621417"/>
              <a:gd name="connsiteY213" fmla="*/ 1452086 h 3818458"/>
              <a:gd name="connsiteX214" fmla="*/ 539375 w 621417"/>
              <a:gd name="connsiteY214" fmla="*/ 1223789 h 3818458"/>
              <a:gd name="connsiteX215" fmla="*/ 438405 w 621417"/>
              <a:gd name="connsiteY215" fmla="*/ 1035518 h 3818458"/>
              <a:gd name="connsiteX216" fmla="*/ 433951 w 621417"/>
              <a:gd name="connsiteY216" fmla="*/ 1031071 h 3818458"/>
              <a:gd name="connsiteX217" fmla="*/ 361193 w 621417"/>
              <a:gd name="connsiteY217" fmla="*/ 894686 h 3818458"/>
              <a:gd name="connsiteX218" fmla="*/ 365648 w 621417"/>
              <a:gd name="connsiteY218" fmla="*/ 859107 h 3818458"/>
              <a:gd name="connsiteX219" fmla="*/ 255769 w 621417"/>
              <a:gd name="connsiteY219" fmla="*/ 859107 h 3818458"/>
              <a:gd name="connsiteX220" fmla="*/ 319625 w 621417"/>
              <a:gd name="connsiteY220" fmla="*/ 495088 h 3818458"/>
              <a:gd name="connsiteX221" fmla="*/ 319625 w 621417"/>
              <a:gd name="connsiteY221" fmla="*/ 524332 h 3818458"/>
              <a:gd name="connsiteX222" fmla="*/ 340314 w 621417"/>
              <a:gd name="connsiteY222" fmla="*/ 524332 h 3818458"/>
              <a:gd name="connsiteX223" fmla="*/ 355092 w 621417"/>
              <a:gd name="connsiteY223" fmla="*/ 509710 h 3818458"/>
              <a:gd name="connsiteX224" fmla="*/ 340314 w 621417"/>
              <a:gd name="connsiteY224" fmla="*/ 495088 h 3818458"/>
              <a:gd name="connsiteX225" fmla="*/ 319625 w 621417"/>
              <a:gd name="connsiteY225" fmla="*/ 495088 h 3818458"/>
              <a:gd name="connsiteX226" fmla="*/ 272039 w 621417"/>
              <a:gd name="connsiteY226" fmla="*/ 440332 h 3818458"/>
              <a:gd name="connsiteX227" fmla="*/ 258647 w 621417"/>
              <a:gd name="connsiteY227" fmla="*/ 453595 h 3818458"/>
              <a:gd name="connsiteX228" fmla="*/ 258647 w 621417"/>
              <a:gd name="connsiteY228" fmla="*/ 455069 h 3818458"/>
              <a:gd name="connsiteX229" fmla="*/ 272039 w 621417"/>
              <a:gd name="connsiteY229" fmla="*/ 468332 h 3818458"/>
              <a:gd name="connsiteX230" fmla="*/ 286918 w 621417"/>
              <a:gd name="connsiteY230" fmla="*/ 468332 h 3818458"/>
              <a:gd name="connsiteX231" fmla="*/ 292869 w 621417"/>
              <a:gd name="connsiteY231" fmla="*/ 468332 h 3818458"/>
              <a:gd name="connsiteX232" fmla="*/ 292869 w 621417"/>
              <a:gd name="connsiteY232" fmla="*/ 440332 h 3818458"/>
              <a:gd name="connsiteX233" fmla="*/ 272039 w 621417"/>
              <a:gd name="connsiteY233" fmla="*/ 440332 h 3818458"/>
              <a:gd name="connsiteX234" fmla="*/ 310397 w 621417"/>
              <a:gd name="connsiteY234" fmla="*/ 378246 h 3818458"/>
              <a:gd name="connsiteX235" fmla="*/ 323736 w 621417"/>
              <a:gd name="connsiteY235" fmla="*/ 391576 h 3818458"/>
              <a:gd name="connsiteX236" fmla="*/ 323736 w 621417"/>
              <a:gd name="connsiteY236" fmla="*/ 412311 h 3818458"/>
              <a:gd name="connsiteX237" fmla="*/ 378570 w 621417"/>
              <a:gd name="connsiteY237" fmla="*/ 412311 h 3818458"/>
              <a:gd name="connsiteX238" fmla="*/ 391908 w 621417"/>
              <a:gd name="connsiteY238" fmla="*/ 425641 h 3818458"/>
              <a:gd name="connsiteX239" fmla="*/ 378570 w 621417"/>
              <a:gd name="connsiteY239" fmla="*/ 438971 h 3818458"/>
              <a:gd name="connsiteX240" fmla="*/ 323736 w 621417"/>
              <a:gd name="connsiteY240" fmla="*/ 438971 h 3818458"/>
              <a:gd name="connsiteX241" fmla="*/ 323736 w 621417"/>
              <a:gd name="connsiteY241" fmla="*/ 467110 h 3818458"/>
              <a:gd name="connsiteX242" fmla="*/ 344484 w 621417"/>
              <a:gd name="connsiteY242" fmla="*/ 467110 h 3818458"/>
              <a:gd name="connsiteX243" fmla="*/ 385981 w 621417"/>
              <a:gd name="connsiteY243" fmla="*/ 508580 h 3818458"/>
              <a:gd name="connsiteX244" fmla="*/ 344484 w 621417"/>
              <a:gd name="connsiteY244" fmla="*/ 550050 h 3818458"/>
              <a:gd name="connsiteX245" fmla="*/ 323736 w 621417"/>
              <a:gd name="connsiteY245" fmla="*/ 550050 h 3818458"/>
              <a:gd name="connsiteX246" fmla="*/ 323736 w 621417"/>
              <a:gd name="connsiteY246" fmla="*/ 575228 h 3818458"/>
              <a:gd name="connsiteX247" fmla="*/ 310397 w 621417"/>
              <a:gd name="connsiteY247" fmla="*/ 588558 h 3818458"/>
              <a:gd name="connsiteX248" fmla="*/ 297059 w 621417"/>
              <a:gd name="connsiteY248" fmla="*/ 575228 h 3818458"/>
              <a:gd name="connsiteX249" fmla="*/ 297059 w 621417"/>
              <a:gd name="connsiteY249" fmla="*/ 550050 h 3818458"/>
              <a:gd name="connsiteX250" fmla="*/ 242224 w 621417"/>
              <a:gd name="connsiteY250" fmla="*/ 550050 h 3818458"/>
              <a:gd name="connsiteX251" fmla="*/ 228886 w 621417"/>
              <a:gd name="connsiteY251" fmla="*/ 536721 h 3818458"/>
              <a:gd name="connsiteX252" fmla="*/ 242224 w 621417"/>
              <a:gd name="connsiteY252" fmla="*/ 523391 h 3818458"/>
              <a:gd name="connsiteX253" fmla="*/ 297059 w 621417"/>
              <a:gd name="connsiteY253" fmla="*/ 523391 h 3818458"/>
              <a:gd name="connsiteX254" fmla="*/ 297059 w 621417"/>
              <a:gd name="connsiteY254" fmla="*/ 493770 h 3818458"/>
              <a:gd name="connsiteX255" fmla="*/ 291131 w 621417"/>
              <a:gd name="connsiteY255" fmla="*/ 493770 h 3818458"/>
              <a:gd name="connsiteX256" fmla="*/ 276311 w 621417"/>
              <a:gd name="connsiteY256" fmla="*/ 493770 h 3818458"/>
              <a:gd name="connsiteX257" fmla="*/ 234814 w 621417"/>
              <a:gd name="connsiteY257" fmla="*/ 453781 h 3818458"/>
              <a:gd name="connsiteX258" fmla="*/ 234814 w 621417"/>
              <a:gd name="connsiteY258" fmla="*/ 452300 h 3818458"/>
              <a:gd name="connsiteX259" fmla="*/ 276311 w 621417"/>
              <a:gd name="connsiteY259" fmla="*/ 412311 h 3818458"/>
              <a:gd name="connsiteX260" fmla="*/ 297059 w 621417"/>
              <a:gd name="connsiteY260" fmla="*/ 412311 h 3818458"/>
              <a:gd name="connsiteX261" fmla="*/ 297059 w 621417"/>
              <a:gd name="connsiteY261" fmla="*/ 391576 h 3818458"/>
              <a:gd name="connsiteX262" fmla="*/ 310397 w 621417"/>
              <a:gd name="connsiteY262" fmla="*/ 378246 h 3818458"/>
              <a:gd name="connsiteX263" fmla="*/ 255769 w 621417"/>
              <a:gd name="connsiteY263" fmla="*/ 118779 h 3818458"/>
              <a:gd name="connsiteX264" fmla="*/ 260223 w 621417"/>
              <a:gd name="connsiteY264" fmla="*/ 154358 h 3818458"/>
              <a:gd name="connsiteX265" fmla="*/ 188950 w 621417"/>
              <a:gd name="connsiteY265" fmla="*/ 290743 h 3818458"/>
              <a:gd name="connsiteX266" fmla="*/ 181526 w 621417"/>
              <a:gd name="connsiteY266" fmla="*/ 295190 h 3818458"/>
              <a:gd name="connsiteX267" fmla="*/ 82041 w 621417"/>
              <a:gd name="connsiteY267" fmla="*/ 483461 h 3818458"/>
              <a:gd name="connsiteX268" fmla="*/ 310708 w 621417"/>
              <a:gd name="connsiteY268" fmla="*/ 711758 h 3818458"/>
              <a:gd name="connsiteX269" fmla="*/ 539375 w 621417"/>
              <a:gd name="connsiteY269" fmla="*/ 483461 h 3818458"/>
              <a:gd name="connsiteX270" fmla="*/ 438405 w 621417"/>
              <a:gd name="connsiteY270" fmla="*/ 295190 h 3818458"/>
              <a:gd name="connsiteX271" fmla="*/ 433951 w 621417"/>
              <a:gd name="connsiteY271" fmla="*/ 290743 h 3818458"/>
              <a:gd name="connsiteX272" fmla="*/ 361193 w 621417"/>
              <a:gd name="connsiteY272" fmla="*/ 154358 h 3818458"/>
              <a:gd name="connsiteX273" fmla="*/ 365648 w 621417"/>
              <a:gd name="connsiteY273" fmla="*/ 118779 h 3818458"/>
              <a:gd name="connsiteX274" fmla="*/ 255769 w 621417"/>
              <a:gd name="connsiteY274" fmla="*/ 118779 h 3818458"/>
              <a:gd name="connsiteX275" fmla="*/ 0 w 621417"/>
              <a:gd name="connsiteY275" fmla="*/ 0 h 3818458"/>
              <a:gd name="connsiteX276" fmla="*/ 621417 w 621417"/>
              <a:gd name="connsiteY276" fmla="*/ 0 h 3818458"/>
              <a:gd name="connsiteX277" fmla="*/ 621417 w 621417"/>
              <a:gd name="connsiteY277" fmla="*/ 3818458 h 3818458"/>
              <a:gd name="connsiteX278" fmla="*/ 0 w 621417"/>
              <a:gd name="connsiteY278" fmla="*/ 3818458 h 3818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</a:cxnLst>
            <a:rect l="l" t="t" r="r" b="b"/>
            <a:pathLst>
              <a:path w="621417" h="3818458">
                <a:moveTo>
                  <a:pt x="319625" y="3456399"/>
                </a:moveTo>
                <a:lnTo>
                  <a:pt x="319625" y="3485643"/>
                </a:lnTo>
                <a:cubicBezTo>
                  <a:pt x="340314" y="3485643"/>
                  <a:pt x="340314" y="3485643"/>
                  <a:pt x="340314" y="3485643"/>
                </a:cubicBezTo>
                <a:cubicBezTo>
                  <a:pt x="347703" y="3485643"/>
                  <a:pt x="355092" y="3479794"/>
                  <a:pt x="355092" y="3471021"/>
                </a:cubicBezTo>
                <a:cubicBezTo>
                  <a:pt x="355092" y="3463710"/>
                  <a:pt x="347703" y="3456399"/>
                  <a:pt x="340314" y="3456399"/>
                </a:cubicBezTo>
                <a:cubicBezTo>
                  <a:pt x="319625" y="3456399"/>
                  <a:pt x="319625" y="3456399"/>
                  <a:pt x="319625" y="3456399"/>
                </a:cubicBezTo>
                <a:close/>
                <a:moveTo>
                  <a:pt x="272039" y="3401643"/>
                </a:moveTo>
                <a:cubicBezTo>
                  <a:pt x="264599" y="3401643"/>
                  <a:pt x="258647" y="3407538"/>
                  <a:pt x="258647" y="3414906"/>
                </a:cubicBezTo>
                <a:cubicBezTo>
                  <a:pt x="258647" y="3416380"/>
                  <a:pt x="258647" y="3416380"/>
                  <a:pt x="258647" y="3416380"/>
                </a:cubicBezTo>
                <a:cubicBezTo>
                  <a:pt x="258647" y="3423748"/>
                  <a:pt x="264599" y="3429643"/>
                  <a:pt x="272039" y="3429643"/>
                </a:cubicBezTo>
                <a:cubicBezTo>
                  <a:pt x="286918" y="3429643"/>
                  <a:pt x="286918" y="3429643"/>
                  <a:pt x="286918" y="3429643"/>
                </a:cubicBezTo>
                <a:cubicBezTo>
                  <a:pt x="292869" y="3429643"/>
                  <a:pt x="292869" y="3429643"/>
                  <a:pt x="292869" y="3429643"/>
                </a:cubicBezTo>
                <a:cubicBezTo>
                  <a:pt x="292869" y="3401643"/>
                  <a:pt x="292869" y="3401643"/>
                  <a:pt x="292869" y="3401643"/>
                </a:cubicBezTo>
                <a:cubicBezTo>
                  <a:pt x="272039" y="3401643"/>
                  <a:pt x="272039" y="3401643"/>
                  <a:pt x="272039" y="3401643"/>
                </a:cubicBezTo>
                <a:close/>
                <a:moveTo>
                  <a:pt x="310397" y="3339558"/>
                </a:moveTo>
                <a:cubicBezTo>
                  <a:pt x="317807" y="3339558"/>
                  <a:pt x="323736" y="3345482"/>
                  <a:pt x="323736" y="3352887"/>
                </a:cubicBezTo>
                <a:cubicBezTo>
                  <a:pt x="323736" y="3373622"/>
                  <a:pt x="323736" y="3373622"/>
                  <a:pt x="323736" y="3373622"/>
                </a:cubicBezTo>
                <a:cubicBezTo>
                  <a:pt x="378570" y="3373622"/>
                  <a:pt x="378570" y="3373622"/>
                  <a:pt x="378570" y="3373622"/>
                </a:cubicBezTo>
                <a:cubicBezTo>
                  <a:pt x="385981" y="3373622"/>
                  <a:pt x="391908" y="3379546"/>
                  <a:pt x="391908" y="3386952"/>
                </a:cubicBezTo>
                <a:cubicBezTo>
                  <a:pt x="391908" y="3394357"/>
                  <a:pt x="385981" y="3400281"/>
                  <a:pt x="378570" y="3400281"/>
                </a:cubicBezTo>
                <a:cubicBezTo>
                  <a:pt x="323736" y="3400281"/>
                  <a:pt x="323736" y="3400281"/>
                  <a:pt x="323736" y="3400281"/>
                </a:cubicBezTo>
                <a:cubicBezTo>
                  <a:pt x="323736" y="3428422"/>
                  <a:pt x="323736" y="3428422"/>
                  <a:pt x="323736" y="3428422"/>
                </a:cubicBezTo>
                <a:cubicBezTo>
                  <a:pt x="344484" y="3428422"/>
                  <a:pt x="344484" y="3428422"/>
                  <a:pt x="344484" y="3428422"/>
                </a:cubicBezTo>
                <a:cubicBezTo>
                  <a:pt x="366714" y="3428422"/>
                  <a:pt x="385981" y="3447675"/>
                  <a:pt x="385981" y="3469891"/>
                </a:cubicBezTo>
                <a:cubicBezTo>
                  <a:pt x="385981" y="3493589"/>
                  <a:pt x="366714" y="3511361"/>
                  <a:pt x="344484" y="3511361"/>
                </a:cubicBezTo>
                <a:cubicBezTo>
                  <a:pt x="323736" y="3511361"/>
                  <a:pt x="323736" y="3511361"/>
                  <a:pt x="323736" y="3511361"/>
                </a:cubicBezTo>
                <a:cubicBezTo>
                  <a:pt x="323736" y="3536540"/>
                  <a:pt x="323736" y="3536540"/>
                  <a:pt x="323736" y="3536540"/>
                </a:cubicBezTo>
                <a:cubicBezTo>
                  <a:pt x="323736" y="3543945"/>
                  <a:pt x="317807" y="3549869"/>
                  <a:pt x="310397" y="3549869"/>
                </a:cubicBezTo>
                <a:cubicBezTo>
                  <a:pt x="302987" y="3549869"/>
                  <a:pt x="297059" y="3543945"/>
                  <a:pt x="297059" y="3536540"/>
                </a:cubicBezTo>
                <a:cubicBezTo>
                  <a:pt x="297059" y="3511361"/>
                  <a:pt x="297059" y="3511361"/>
                  <a:pt x="297059" y="3511361"/>
                </a:cubicBezTo>
                <a:cubicBezTo>
                  <a:pt x="242224" y="3511361"/>
                  <a:pt x="242224" y="3511361"/>
                  <a:pt x="242224" y="3511361"/>
                </a:cubicBezTo>
                <a:cubicBezTo>
                  <a:pt x="234814" y="3511361"/>
                  <a:pt x="228886" y="3505437"/>
                  <a:pt x="228886" y="3498032"/>
                </a:cubicBezTo>
                <a:cubicBezTo>
                  <a:pt x="228886" y="3490626"/>
                  <a:pt x="234814" y="3484702"/>
                  <a:pt x="242224" y="3484702"/>
                </a:cubicBezTo>
                <a:cubicBezTo>
                  <a:pt x="297059" y="3484702"/>
                  <a:pt x="297059" y="3484702"/>
                  <a:pt x="297059" y="3484702"/>
                </a:cubicBezTo>
                <a:cubicBezTo>
                  <a:pt x="297059" y="3455081"/>
                  <a:pt x="297059" y="3455081"/>
                  <a:pt x="297059" y="3455081"/>
                </a:cubicBezTo>
                <a:cubicBezTo>
                  <a:pt x="291131" y="3455081"/>
                  <a:pt x="291131" y="3455081"/>
                  <a:pt x="291131" y="3455081"/>
                </a:cubicBezTo>
                <a:cubicBezTo>
                  <a:pt x="276311" y="3455081"/>
                  <a:pt x="276311" y="3455081"/>
                  <a:pt x="276311" y="3455081"/>
                </a:cubicBezTo>
                <a:cubicBezTo>
                  <a:pt x="254081" y="3455081"/>
                  <a:pt x="236296" y="3437308"/>
                  <a:pt x="234814" y="3415092"/>
                </a:cubicBezTo>
                <a:cubicBezTo>
                  <a:pt x="234814" y="3415092"/>
                  <a:pt x="234814" y="3415092"/>
                  <a:pt x="234814" y="3413611"/>
                </a:cubicBezTo>
                <a:cubicBezTo>
                  <a:pt x="236296" y="3391395"/>
                  <a:pt x="254081" y="3373622"/>
                  <a:pt x="276311" y="3373622"/>
                </a:cubicBezTo>
                <a:cubicBezTo>
                  <a:pt x="297059" y="3373622"/>
                  <a:pt x="297059" y="3373622"/>
                  <a:pt x="297059" y="3373622"/>
                </a:cubicBezTo>
                <a:cubicBezTo>
                  <a:pt x="297059" y="3352887"/>
                  <a:pt x="297059" y="3352887"/>
                  <a:pt x="297059" y="3352887"/>
                </a:cubicBezTo>
                <a:cubicBezTo>
                  <a:pt x="297059" y="3345482"/>
                  <a:pt x="302987" y="3339558"/>
                  <a:pt x="310397" y="3339558"/>
                </a:cubicBezTo>
                <a:close/>
                <a:moveTo>
                  <a:pt x="255769" y="3080090"/>
                </a:moveTo>
                <a:cubicBezTo>
                  <a:pt x="258739" y="3091950"/>
                  <a:pt x="260223" y="3103810"/>
                  <a:pt x="260223" y="3115669"/>
                </a:cubicBezTo>
                <a:cubicBezTo>
                  <a:pt x="260223" y="3172002"/>
                  <a:pt x="232011" y="3222405"/>
                  <a:pt x="188950" y="3252054"/>
                </a:cubicBezTo>
                <a:cubicBezTo>
                  <a:pt x="185981" y="3253537"/>
                  <a:pt x="184496" y="3255019"/>
                  <a:pt x="181526" y="3256501"/>
                </a:cubicBezTo>
                <a:cubicBezTo>
                  <a:pt x="122132" y="3298010"/>
                  <a:pt x="82041" y="3366202"/>
                  <a:pt x="82041" y="3444772"/>
                </a:cubicBezTo>
                <a:cubicBezTo>
                  <a:pt x="82041" y="3570780"/>
                  <a:pt x="184496" y="3673069"/>
                  <a:pt x="310708" y="3673069"/>
                </a:cubicBezTo>
                <a:cubicBezTo>
                  <a:pt x="436921" y="3673069"/>
                  <a:pt x="539375" y="3570780"/>
                  <a:pt x="539375" y="3444772"/>
                </a:cubicBezTo>
                <a:cubicBezTo>
                  <a:pt x="539375" y="3366202"/>
                  <a:pt x="499284" y="3296528"/>
                  <a:pt x="438405" y="3256501"/>
                </a:cubicBezTo>
                <a:cubicBezTo>
                  <a:pt x="436921" y="3255019"/>
                  <a:pt x="435436" y="3253537"/>
                  <a:pt x="433951" y="3252054"/>
                </a:cubicBezTo>
                <a:cubicBezTo>
                  <a:pt x="389405" y="3222405"/>
                  <a:pt x="361193" y="3172002"/>
                  <a:pt x="361193" y="3115669"/>
                </a:cubicBezTo>
                <a:cubicBezTo>
                  <a:pt x="361193" y="3103810"/>
                  <a:pt x="362678" y="3091950"/>
                  <a:pt x="365648" y="3080090"/>
                </a:cubicBezTo>
                <a:cubicBezTo>
                  <a:pt x="255769" y="3080090"/>
                  <a:pt x="255769" y="3080090"/>
                  <a:pt x="255769" y="3080090"/>
                </a:cubicBezTo>
                <a:close/>
                <a:moveTo>
                  <a:pt x="319625" y="2716072"/>
                </a:moveTo>
                <a:lnTo>
                  <a:pt x="319625" y="2745316"/>
                </a:lnTo>
                <a:cubicBezTo>
                  <a:pt x="340314" y="2745316"/>
                  <a:pt x="340314" y="2745316"/>
                  <a:pt x="340314" y="2745316"/>
                </a:cubicBezTo>
                <a:cubicBezTo>
                  <a:pt x="347703" y="2745316"/>
                  <a:pt x="355092" y="2739467"/>
                  <a:pt x="355092" y="2730694"/>
                </a:cubicBezTo>
                <a:cubicBezTo>
                  <a:pt x="355092" y="2723383"/>
                  <a:pt x="347703" y="2716072"/>
                  <a:pt x="340314" y="2716072"/>
                </a:cubicBezTo>
                <a:cubicBezTo>
                  <a:pt x="319625" y="2716072"/>
                  <a:pt x="319625" y="2716072"/>
                  <a:pt x="319625" y="2716072"/>
                </a:cubicBezTo>
                <a:close/>
                <a:moveTo>
                  <a:pt x="272039" y="2661316"/>
                </a:moveTo>
                <a:cubicBezTo>
                  <a:pt x="264599" y="2661316"/>
                  <a:pt x="258647" y="2667211"/>
                  <a:pt x="258647" y="2674579"/>
                </a:cubicBezTo>
                <a:cubicBezTo>
                  <a:pt x="258647" y="2676053"/>
                  <a:pt x="258647" y="2676053"/>
                  <a:pt x="258647" y="2676053"/>
                </a:cubicBezTo>
                <a:cubicBezTo>
                  <a:pt x="258647" y="2683421"/>
                  <a:pt x="264599" y="2689316"/>
                  <a:pt x="272039" y="2689316"/>
                </a:cubicBezTo>
                <a:cubicBezTo>
                  <a:pt x="286918" y="2689316"/>
                  <a:pt x="286918" y="2689316"/>
                  <a:pt x="286918" y="2689316"/>
                </a:cubicBezTo>
                <a:cubicBezTo>
                  <a:pt x="292869" y="2689316"/>
                  <a:pt x="292869" y="2689316"/>
                  <a:pt x="292869" y="2689316"/>
                </a:cubicBezTo>
                <a:cubicBezTo>
                  <a:pt x="292869" y="2661316"/>
                  <a:pt x="292869" y="2661316"/>
                  <a:pt x="292869" y="2661316"/>
                </a:cubicBezTo>
                <a:cubicBezTo>
                  <a:pt x="272039" y="2661316"/>
                  <a:pt x="272039" y="2661316"/>
                  <a:pt x="272039" y="2661316"/>
                </a:cubicBezTo>
                <a:close/>
                <a:moveTo>
                  <a:pt x="310397" y="2599230"/>
                </a:moveTo>
                <a:cubicBezTo>
                  <a:pt x="317807" y="2599230"/>
                  <a:pt x="323736" y="2605155"/>
                  <a:pt x="323736" y="2612560"/>
                </a:cubicBezTo>
                <a:cubicBezTo>
                  <a:pt x="323736" y="2633295"/>
                  <a:pt x="323736" y="2633295"/>
                  <a:pt x="323736" y="2633295"/>
                </a:cubicBezTo>
                <a:cubicBezTo>
                  <a:pt x="378570" y="2633295"/>
                  <a:pt x="378570" y="2633295"/>
                  <a:pt x="378570" y="2633295"/>
                </a:cubicBezTo>
                <a:cubicBezTo>
                  <a:pt x="385981" y="2633295"/>
                  <a:pt x="391908" y="2639219"/>
                  <a:pt x="391908" y="2646624"/>
                </a:cubicBezTo>
                <a:cubicBezTo>
                  <a:pt x="391908" y="2654030"/>
                  <a:pt x="385981" y="2659954"/>
                  <a:pt x="378570" y="2659954"/>
                </a:cubicBezTo>
                <a:cubicBezTo>
                  <a:pt x="323736" y="2659954"/>
                  <a:pt x="323736" y="2659954"/>
                  <a:pt x="323736" y="2659954"/>
                </a:cubicBezTo>
                <a:cubicBezTo>
                  <a:pt x="323736" y="2688095"/>
                  <a:pt x="323736" y="2688095"/>
                  <a:pt x="323736" y="2688095"/>
                </a:cubicBezTo>
                <a:cubicBezTo>
                  <a:pt x="344484" y="2688095"/>
                  <a:pt x="344484" y="2688095"/>
                  <a:pt x="344484" y="2688095"/>
                </a:cubicBezTo>
                <a:cubicBezTo>
                  <a:pt x="366714" y="2688095"/>
                  <a:pt x="385981" y="2707348"/>
                  <a:pt x="385981" y="2729564"/>
                </a:cubicBezTo>
                <a:cubicBezTo>
                  <a:pt x="385981" y="2753262"/>
                  <a:pt x="366714" y="2771034"/>
                  <a:pt x="344484" y="2771034"/>
                </a:cubicBezTo>
                <a:cubicBezTo>
                  <a:pt x="323736" y="2771034"/>
                  <a:pt x="323736" y="2771034"/>
                  <a:pt x="323736" y="2771034"/>
                </a:cubicBezTo>
                <a:cubicBezTo>
                  <a:pt x="323736" y="2796213"/>
                  <a:pt x="323736" y="2796213"/>
                  <a:pt x="323736" y="2796213"/>
                </a:cubicBezTo>
                <a:cubicBezTo>
                  <a:pt x="323736" y="2803618"/>
                  <a:pt x="317807" y="2809542"/>
                  <a:pt x="310397" y="2809542"/>
                </a:cubicBezTo>
                <a:cubicBezTo>
                  <a:pt x="302987" y="2809542"/>
                  <a:pt x="297059" y="2803618"/>
                  <a:pt x="297059" y="2796213"/>
                </a:cubicBezTo>
                <a:cubicBezTo>
                  <a:pt x="297059" y="2771034"/>
                  <a:pt x="297059" y="2771034"/>
                  <a:pt x="297059" y="2771034"/>
                </a:cubicBezTo>
                <a:cubicBezTo>
                  <a:pt x="242224" y="2771034"/>
                  <a:pt x="242224" y="2771034"/>
                  <a:pt x="242224" y="2771034"/>
                </a:cubicBezTo>
                <a:cubicBezTo>
                  <a:pt x="234814" y="2771034"/>
                  <a:pt x="228886" y="2765110"/>
                  <a:pt x="228886" y="2757705"/>
                </a:cubicBezTo>
                <a:cubicBezTo>
                  <a:pt x="228886" y="2750299"/>
                  <a:pt x="234814" y="2744375"/>
                  <a:pt x="242224" y="2744375"/>
                </a:cubicBezTo>
                <a:cubicBezTo>
                  <a:pt x="297059" y="2744375"/>
                  <a:pt x="297059" y="2744375"/>
                  <a:pt x="297059" y="2744375"/>
                </a:cubicBezTo>
                <a:cubicBezTo>
                  <a:pt x="297059" y="2714754"/>
                  <a:pt x="297059" y="2714754"/>
                  <a:pt x="297059" y="2714754"/>
                </a:cubicBezTo>
                <a:cubicBezTo>
                  <a:pt x="291131" y="2714754"/>
                  <a:pt x="291131" y="2714754"/>
                  <a:pt x="291131" y="2714754"/>
                </a:cubicBezTo>
                <a:cubicBezTo>
                  <a:pt x="276311" y="2714754"/>
                  <a:pt x="276311" y="2714754"/>
                  <a:pt x="276311" y="2714754"/>
                </a:cubicBezTo>
                <a:cubicBezTo>
                  <a:pt x="254081" y="2714754"/>
                  <a:pt x="236296" y="2696981"/>
                  <a:pt x="234814" y="2674765"/>
                </a:cubicBezTo>
                <a:cubicBezTo>
                  <a:pt x="234814" y="2674765"/>
                  <a:pt x="234814" y="2674765"/>
                  <a:pt x="234814" y="2673284"/>
                </a:cubicBezTo>
                <a:cubicBezTo>
                  <a:pt x="236296" y="2651068"/>
                  <a:pt x="254081" y="2633295"/>
                  <a:pt x="276311" y="2633295"/>
                </a:cubicBezTo>
                <a:cubicBezTo>
                  <a:pt x="297059" y="2633295"/>
                  <a:pt x="297059" y="2633295"/>
                  <a:pt x="297059" y="2633295"/>
                </a:cubicBezTo>
                <a:cubicBezTo>
                  <a:pt x="297059" y="2612560"/>
                  <a:pt x="297059" y="2612560"/>
                  <a:pt x="297059" y="2612560"/>
                </a:cubicBezTo>
                <a:cubicBezTo>
                  <a:pt x="297059" y="2605155"/>
                  <a:pt x="302987" y="2599230"/>
                  <a:pt x="310397" y="2599230"/>
                </a:cubicBezTo>
                <a:close/>
                <a:moveTo>
                  <a:pt x="255769" y="2339763"/>
                </a:moveTo>
                <a:cubicBezTo>
                  <a:pt x="258739" y="2351623"/>
                  <a:pt x="260223" y="2363482"/>
                  <a:pt x="260223" y="2375342"/>
                </a:cubicBezTo>
                <a:cubicBezTo>
                  <a:pt x="260223" y="2431675"/>
                  <a:pt x="232011" y="2482078"/>
                  <a:pt x="188950" y="2511727"/>
                </a:cubicBezTo>
                <a:cubicBezTo>
                  <a:pt x="185981" y="2513210"/>
                  <a:pt x="184496" y="2514692"/>
                  <a:pt x="181526" y="2516174"/>
                </a:cubicBezTo>
                <a:cubicBezTo>
                  <a:pt x="122132" y="2557683"/>
                  <a:pt x="82041" y="2625875"/>
                  <a:pt x="82041" y="2704445"/>
                </a:cubicBezTo>
                <a:cubicBezTo>
                  <a:pt x="82041" y="2830453"/>
                  <a:pt x="184496" y="2932742"/>
                  <a:pt x="310708" y="2932742"/>
                </a:cubicBezTo>
                <a:cubicBezTo>
                  <a:pt x="436921" y="2932742"/>
                  <a:pt x="539375" y="2830453"/>
                  <a:pt x="539375" y="2704445"/>
                </a:cubicBezTo>
                <a:cubicBezTo>
                  <a:pt x="539375" y="2625875"/>
                  <a:pt x="499284" y="2556200"/>
                  <a:pt x="438405" y="2516174"/>
                </a:cubicBezTo>
                <a:cubicBezTo>
                  <a:pt x="436921" y="2514692"/>
                  <a:pt x="435436" y="2513210"/>
                  <a:pt x="433951" y="2511727"/>
                </a:cubicBezTo>
                <a:cubicBezTo>
                  <a:pt x="389405" y="2482078"/>
                  <a:pt x="361193" y="2431675"/>
                  <a:pt x="361193" y="2375342"/>
                </a:cubicBezTo>
                <a:cubicBezTo>
                  <a:pt x="361193" y="2363482"/>
                  <a:pt x="362678" y="2351623"/>
                  <a:pt x="365648" y="2339763"/>
                </a:cubicBezTo>
                <a:cubicBezTo>
                  <a:pt x="255769" y="2339763"/>
                  <a:pt x="255769" y="2339763"/>
                  <a:pt x="255769" y="2339763"/>
                </a:cubicBezTo>
                <a:close/>
                <a:moveTo>
                  <a:pt x="319625" y="1975744"/>
                </a:moveTo>
                <a:lnTo>
                  <a:pt x="319625" y="2004988"/>
                </a:lnTo>
                <a:cubicBezTo>
                  <a:pt x="340314" y="2004988"/>
                  <a:pt x="340314" y="2004988"/>
                  <a:pt x="340314" y="2004988"/>
                </a:cubicBezTo>
                <a:cubicBezTo>
                  <a:pt x="347703" y="2004988"/>
                  <a:pt x="355092" y="1999139"/>
                  <a:pt x="355092" y="1990366"/>
                </a:cubicBezTo>
                <a:cubicBezTo>
                  <a:pt x="355092" y="1983055"/>
                  <a:pt x="347703" y="1975744"/>
                  <a:pt x="340314" y="1975744"/>
                </a:cubicBezTo>
                <a:cubicBezTo>
                  <a:pt x="319625" y="1975744"/>
                  <a:pt x="319625" y="1975744"/>
                  <a:pt x="319625" y="1975744"/>
                </a:cubicBezTo>
                <a:close/>
                <a:moveTo>
                  <a:pt x="272039" y="1920988"/>
                </a:moveTo>
                <a:cubicBezTo>
                  <a:pt x="264599" y="1920988"/>
                  <a:pt x="258647" y="1926883"/>
                  <a:pt x="258647" y="1934251"/>
                </a:cubicBezTo>
                <a:cubicBezTo>
                  <a:pt x="258647" y="1935725"/>
                  <a:pt x="258647" y="1935725"/>
                  <a:pt x="258647" y="1935725"/>
                </a:cubicBezTo>
                <a:cubicBezTo>
                  <a:pt x="258647" y="1943093"/>
                  <a:pt x="264599" y="1948988"/>
                  <a:pt x="272039" y="1948988"/>
                </a:cubicBezTo>
                <a:cubicBezTo>
                  <a:pt x="286918" y="1948988"/>
                  <a:pt x="286918" y="1948988"/>
                  <a:pt x="286918" y="1948988"/>
                </a:cubicBezTo>
                <a:cubicBezTo>
                  <a:pt x="292869" y="1948988"/>
                  <a:pt x="292869" y="1948988"/>
                  <a:pt x="292869" y="1948988"/>
                </a:cubicBezTo>
                <a:cubicBezTo>
                  <a:pt x="292869" y="1920988"/>
                  <a:pt x="292869" y="1920988"/>
                  <a:pt x="292869" y="1920988"/>
                </a:cubicBezTo>
                <a:cubicBezTo>
                  <a:pt x="272039" y="1920988"/>
                  <a:pt x="272039" y="1920988"/>
                  <a:pt x="272039" y="1920988"/>
                </a:cubicBezTo>
                <a:close/>
                <a:moveTo>
                  <a:pt x="310397" y="1858902"/>
                </a:moveTo>
                <a:cubicBezTo>
                  <a:pt x="317807" y="1858902"/>
                  <a:pt x="323736" y="1864827"/>
                  <a:pt x="323736" y="1872232"/>
                </a:cubicBezTo>
                <a:cubicBezTo>
                  <a:pt x="323736" y="1892967"/>
                  <a:pt x="323736" y="1892967"/>
                  <a:pt x="323736" y="1892967"/>
                </a:cubicBezTo>
                <a:cubicBezTo>
                  <a:pt x="378570" y="1892967"/>
                  <a:pt x="378570" y="1892967"/>
                  <a:pt x="378570" y="1892967"/>
                </a:cubicBezTo>
                <a:cubicBezTo>
                  <a:pt x="385981" y="1892967"/>
                  <a:pt x="391908" y="1898891"/>
                  <a:pt x="391908" y="1906296"/>
                </a:cubicBezTo>
                <a:cubicBezTo>
                  <a:pt x="391908" y="1913702"/>
                  <a:pt x="385981" y="1919626"/>
                  <a:pt x="378570" y="1919626"/>
                </a:cubicBezTo>
                <a:cubicBezTo>
                  <a:pt x="323736" y="1919626"/>
                  <a:pt x="323736" y="1919626"/>
                  <a:pt x="323736" y="1919626"/>
                </a:cubicBezTo>
                <a:cubicBezTo>
                  <a:pt x="323736" y="1947767"/>
                  <a:pt x="323736" y="1947767"/>
                  <a:pt x="323736" y="1947767"/>
                </a:cubicBezTo>
                <a:cubicBezTo>
                  <a:pt x="344484" y="1947767"/>
                  <a:pt x="344484" y="1947767"/>
                  <a:pt x="344484" y="1947767"/>
                </a:cubicBezTo>
                <a:cubicBezTo>
                  <a:pt x="366714" y="1947767"/>
                  <a:pt x="385981" y="1967020"/>
                  <a:pt x="385981" y="1989236"/>
                </a:cubicBezTo>
                <a:cubicBezTo>
                  <a:pt x="385981" y="2012934"/>
                  <a:pt x="366714" y="2030706"/>
                  <a:pt x="344484" y="2030706"/>
                </a:cubicBezTo>
                <a:cubicBezTo>
                  <a:pt x="323736" y="2030706"/>
                  <a:pt x="323736" y="2030706"/>
                  <a:pt x="323736" y="2030706"/>
                </a:cubicBezTo>
                <a:cubicBezTo>
                  <a:pt x="323736" y="2055884"/>
                  <a:pt x="323736" y="2055884"/>
                  <a:pt x="323736" y="2055884"/>
                </a:cubicBezTo>
                <a:cubicBezTo>
                  <a:pt x="323736" y="2063290"/>
                  <a:pt x="317807" y="2069214"/>
                  <a:pt x="310397" y="2069214"/>
                </a:cubicBezTo>
                <a:cubicBezTo>
                  <a:pt x="302987" y="2069214"/>
                  <a:pt x="297059" y="2063290"/>
                  <a:pt x="297059" y="2055884"/>
                </a:cubicBezTo>
                <a:cubicBezTo>
                  <a:pt x="297059" y="2030706"/>
                  <a:pt x="297059" y="2030706"/>
                  <a:pt x="297059" y="2030706"/>
                </a:cubicBezTo>
                <a:cubicBezTo>
                  <a:pt x="242224" y="2030706"/>
                  <a:pt x="242224" y="2030706"/>
                  <a:pt x="242224" y="2030706"/>
                </a:cubicBezTo>
                <a:cubicBezTo>
                  <a:pt x="234814" y="2030706"/>
                  <a:pt x="228886" y="2024782"/>
                  <a:pt x="228886" y="2017377"/>
                </a:cubicBezTo>
                <a:cubicBezTo>
                  <a:pt x="228886" y="2009971"/>
                  <a:pt x="234814" y="2004047"/>
                  <a:pt x="242224" y="2004047"/>
                </a:cubicBezTo>
                <a:cubicBezTo>
                  <a:pt x="297059" y="2004047"/>
                  <a:pt x="297059" y="2004047"/>
                  <a:pt x="297059" y="2004047"/>
                </a:cubicBezTo>
                <a:cubicBezTo>
                  <a:pt x="297059" y="1974426"/>
                  <a:pt x="297059" y="1974426"/>
                  <a:pt x="297059" y="1974426"/>
                </a:cubicBezTo>
                <a:cubicBezTo>
                  <a:pt x="291131" y="1974426"/>
                  <a:pt x="291131" y="1974426"/>
                  <a:pt x="291131" y="1974426"/>
                </a:cubicBezTo>
                <a:cubicBezTo>
                  <a:pt x="276311" y="1974426"/>
                  <a:pt x="276311" y="1974426"/>
                  <a:pt x="276311" y="1974426"/>
                </a:cubicBezTo>
                <a:cubicBezTo>
                  <a:pt x="254081" y="1974426"/>
                  <a:pt x="236296" y="1956653"/>
                  <a:pt x="234814" y="1934437"/>
                </a:cubicBezTo>
                <a:cubicBezTo>
                  <a:pt x="234814" y="1934437"/>
                  <a:pt x="234814" y="1934437"/>
                  <a:pt x="234814" y="1932956"/>
                </a:cubicBezTo>
                <a:cubicBezTo>
                  <a:pt x="236296" y="1910740"/>
                  <a:pt x="254081" y="1892967"/>
                  <a:pt x="276311" y="1892967"/>
                </a:cubicBezTo>
                <a:cubicBezTo>
                  <a:pt x="297059" y="1892967"/>
                  <a:pt x="297059" y="1892967"/>
                  <a:pt x="297059" y="1892967"/>
                </a:cubicBezTo>
                <a:cubicBezTo>
                  <a:pt x="297059" y="1872232"/>
                  <a:pt x="297059" y="1872232"/>
                  <a:pt x="297059" y="1872232"/>
                </a:cubicBezTo>
                <a:cubicBezTo>
                  <a:pt x="297059" y="1864827"/>
                  <a:pt x="302987" y="1858902"/>
                  <a:pt x="310397" y="1858902"/>
                </a:cubicBezTo>
                <a:close/>
                <a:moveTo>
                  <a:pt x="255769" y="1599435"/>
                </a:moveTo>
                <a:cubicBezTo>
                  <a:pt x="258739" y="1611295"/>
                  <a:pt x="260223" y="1623154"/>
                  <a:pt x="260223" y="1635014"/>
                </a:cubicBezTo>
                <a:cubicBezTo>
                  <a:pt x="260223" y="1691347"/>
                  <a:pt x="232011" y="1741750"/>
                  <a:pt x="188950" y="1771399"/>
                </a:cubicBezTo>
                <a:cubicBezTo>
                  <a:pt x="185981" y="1772882"/>
                  <a:pt x="184496" y="1774364"/>
                  <a:pt x="181526" y="1775846"/>
                </a:cubicBezTo>
                <a:cubicBezTo>
                  <a:pt x="122132" y="1817355"/>
                  <a:pt x="82041" y="1885547"/>
                  <a:pt x="82041" y="1964117"/>
                </a:cubicBezTo>
                <a:cubicBezTo>
                  <a:pt x="82041" y="2090125"/>
                  <a:pt x="184496" y="2192414"/>
                  <a:pt x="310708" y="2192414"/>
                </a:cubicBezTo>
                <a:cubicBezTo>
                  <a:pt x="436921" y="2192414"/>
                  <a:pt x="539375" y="2090125"/>
                  <a:pt x="539375" y="1964117"/>
                </a:cubicBezTo>
                <a:cubicBezTo>
                  <a:pt x="539375" y="1885547"/>
                  <a:pt x="499284" y="1815872"/>
                  <a:pt x="438405" y="1775846"/>
                </a:cubicBezTo>
                <a:cubicBezTo>
                  <a:pt x="436921" y="1774364"/>
                  <a:pt x="435436" y="1772882"/>
                  <a:pt x="433951" y="1771399"/>
                </a:cubicBezTo>
                <a:cubicBezTo>
                  <a:pt x="389405" y="1741750"/>
                  <a:pt x="361193" y="1691347"/>
                  <a:pt x="361193" y="1635014"/>
                </a:cubicBezTo>
                <a:cubicBezTo>
                  <a:pt x="361193" y="1623154"/>
                  <a:pt x="362678" y="1611295"/>
                  <a:pt x="365648" y="1599435"/>
                </a:cubicBezTo>
                <a:cubicBezTo>
                  <a:pt x="255769" y="1599435"/>
                  <a:pt x="255769" y="1599435"/>
                  <a:pt x="255769" y="1599435"/>
                </a:cubicBezTo>
                <a:close/>
                <a:moveTo>
                  <a:pt x="319625" y="1235416"/>
                </a:moveTo>
                <a:lnTo>
                  <a:pt x="319625" y="1264660"/>
                </a:lnTo>
                <a:cubicBezTo>
                  <a:pt x="340314" y="1264660"/>
                  <a:pt x="340314" y="1264660"/>
                  <a:pt x="340314" y="1264660"/>
                </a:cubicBezTo>
                <a:cubicBezTo>
                  <a:pt x="347703" y="1264660"/>
                  <a:pt x="355092" y="1258811"/>
                  <a:pt x="355092" y="1250038"/>
                </a:cubicBezTo>
                <a:cubicBezTo>
                  <a:pt x="355092" y="1242727"/>
                  <a:pt x="347703" y="1235416"/>
                  <a:pt x="340314" y="1235416"/>
                </a:cubicBezTo>
                <a:cubicBezTo>
                  <a:pt x="319625" y="1235416"/>
                  <a:pt x="319625" y="1235416"/>
                  <a:pt x="319625" y="1235416"/>
                </a:cubicBezTo>
                <a:close/>
                <a:moveTo>
                  <a:pt x="272039" y="1180660"/>
                </a:moveTo>
                <a:cubicBezTo>
                  <a:pt x="264599" y="1180660"/>
                  <a:pt x="258647" y="1186555"/>
                  <a:pt x="258647" y="1193923"/>
                </a:cubicBezTo>
                <a:cubicBezTo>
                  <a:pt x="258647" y="1195397"/>
                  <a:pt x="258647" y="1195397"/>
                  <a:pt x="258647" y="1195397"/>
                </a:cubicBezTo>
                <a:cubicBezTo>
                  <a:pt x="258647" y="1202765"/>
                  <a:pt x="264599" y="1208660"/>
                  <a:pt x="272039" y="1208660"/>
                </a:cubicBezTo>
                <a:cubicBezTo>
                  <a:pt x="286918" y="1208660"/>
                  <a:pt x="286918" y="1208660"/>
                  <a:pt x="286918" y="1208660"/>
                </a:cubicBezTo>
                <a:cubicBezTo>
                  <a:pt x="292869" y="1208660"/>
                  <a:pt x="292869" y="1208660"/>
                  <a:pt x="292869" y="1208660"/>
                </a:cubicBezTo>
                <a:cubicBezTo>
                  <a:pt x="292869" y="1180660"/>
                  <a:pt x="292869" y="1180660"/>
                  <a:pt x="292869" y="1180660"/>
                </a:cubicBezTo>
                <a:cubicBezTo>
                  <a:pt x="272039" y="1180660"/>
                  <a:pt x="272039" y="1180660"/>
                  <a:pt x="272039" y="1180660"/>
                </a:cubicBezTo>
                <a:close/>
                <a:moveTo>
                  <a:pt x="310397" y="1118574"/>
                </a:moveTo>
                <a:cubicBezTo>
                  <a:pt x="317807" y="1118574"/>
                  <a:pt x="323736" y="1124499"/>
                  <a:pt x="323736" y="1131904"/>
                </a:cubicBezTo>
                <a:cubicBezTo>
                  <a:pt x="323736" y="1152639"/>
                  <a:pt x="323736" y="1152639"/>
                  <a:pt x="323736" y="1152639"/>
                </a:cubicBezTo>
                <a:cubicBezTo>
                  <a:pt x="378570" y="1152639"/>
                  <a:pt x="378570" y="1152639"/>
                  <a:pt x="378570" y="1152639"/>
                </a:cubicBezTo>
                <a:cubicBezTo>
                  <a:pt x="385981" y="1152639"/>
                  <a:pt x="391908" y="1158563"/>
                  <a:pt x="391908" y="1165968"/>
                </a:cubicBezTo>
                <a:cubicBezTo>
                  <a:pt x="391908" y="1173374"/>
                  <a:pt x="385981" y="1179298"/>
                  <a:pt x="378570" y="1179298"/>
                </a:cubicBezTo>
                <a:cubicBezTo>
                  <a:pt x="323736" y="1179298"/>
                  <a:pt x="323736" y="1179298"/>
                  <a:pt x="323736" y="1179298"/>
                </a:cubicBezTo>
                <a:cubicBezTo>
                  <a:pt x="323736" y="1207439"/>
                  <a:pt x="323736" y="1207439"/>
                  <a:pt x="323736" y="1207439"/>
                </a:cubicBezTo>
                <a:cubicBezTo>
                  <a:pt x="344484" y="1207439"/>
                  <a:pt x="344484" y="1207439"/>
                  <a:pt x="344484" y="1207439"/>
                </a:cubicBezTo>
                <a:cubicBezTo>
                  <a:pt x="366714" y="1207439"/>
                  <a:pt x="385981" y="1226692"/>
                  <a:pt x="385981" y="1248908"/>
                </a:cubicBezTo>
                <a:cubicBezTo>
                  <a:pt x="385981" y="1272606"/>
                  <a:pt x="366714" y="1290378"/>
                  <a:pt x="344484" y="1290378"/>
                </a:cubicBezTo>
                <a:cubicBezTo>
                  <a:pt x="323736" y="1290378"/>
                  <a:pt x="323736" y="1290378"/>
                  <a:pt x="323736" y="1290378"/>
                </a:cubicBezTo>
                <a:cubicBezTo>
                  <a:pt x="323736" y="1315556"/>
                  <a:pt x="323736" y="1315556"/>
                  <a:pt x="323736" y="1315556"/>
                </a:cubicBezTo>
                <a:cubicBezTo>
                  <a:pt x="323736" y="1322962"/>
                  <a:pt x="317807" y="1328886"/>
                  <a:pt x="310397" y="1328886"/>
                </a:cubicBezTo>
                <a:cubicBezTo>
                  <a:pt x="302987" y="1328886"/>
                  <a:pt x="297059" y="1322962"/>
                  <a:pt x="297059" y="1315556"/>
                </a:cubicBezTo>
                <a:cubicBezTo>
                  <a:pt x="297059" y="1290378"/>
                  <a:pt x="297059" y="1290378"/>
                  <a:pt x="297059" y="1290378"/>
                </a:cubicBezTo>
                <a:cubicBezTo>
                  <a:pt x="242224" y="1290378"/>
                  <a:pt x="242224" y="1290378"/>
                  <a:pt x="242224" y="1290378"/>
                </a:cubicBezTo>
                <a:cubicBezTo>
                  <a:pt x="234814" y="1290378"/>
                  <a:pt x="228886" y="1284454"/>
                  <a:pt x="228886" y="1277049"/>
                </a:cubicBezTo>
                <a:cubicBezTo>
                  <a:pt x="228886" y="1269643"/>
                  <a:pt x="234814" y="1263719"/>
                  <a:pt x="242224" y="1263719"/>
                </a:cubicBezTo>
                <a:cubicBezTo>
                  <a:pt x="297059" y="1263719"/>
                  <a:pt x="297059" y="1263719"/>
                  <a:pt x="297059" y="1263719"/>
                </a:cubicBezTo>
                <a:cubicBezTo>
                  <a:pt x="297059" y="1234098"/>
                  <a:pt x="297059" y="1234098"/>
                  <a:pt x="297059" y="1234098"/>
                </a:cubicBezTo>
                <a:cubicBezTo>
                  <a:pt x="291131" y="1234098"/>
                  <a:pt x="291131" y="1234098"/>
                  <a:pt x="291131" y="1234098"/>
                </a:cubicBezTo>
                <a:cubicBezTo>
                  <a:pt x="276311" y="1234098"/>
                  <a:pt x="276311" y="1234098"/>
                  <a:pt x="276311" y="1234098"/>
                </a:cubicBezTo>
                <a:cubicBezTo>
                  <a:pt x="254081" y="1234098"/>
                  <a:pt x="236296" y="1216325"/>
                  <a:pt x="234814" y="1194109"/>
                </a:cubicBezTo>
                <a:cubicBezTo>
                  <a:pt x="234814" y="1194109"/>
                  <a:pt x="234814" y="1194109"/>
                  <a:pt x="234814" y="1192628"/>
                </a:cubicBezTo>
                <a:cubicBezTo>
                  <a:pt x="236296" y="1170412"/>
                  <a:pt x="254081" y="1152639"/>
                  <a:pt x="276311" y="1152639"/>
                </a:cubicBezTo>
                <a:cubicBezTo>
                  <a:pt x="297059" y="1152639"/>
                  <a:pt x="297059" y="1152639"/>
                  <a:pt x="297059" y="1152639"/>
                </a:cubicBezTo>
                <a:cubicBezTo>
                  <a:pt x="297059" y="1131904"/>
                  <a:pt x="297059" y="1131904"/>
                  <a:pt x="297059" y="1131904"/>
                </a:cubicBezTo>
                <a:cubicBezTo>
                  <a:pt x="297059" y="1124499"/>
                  <a:pt x="302987" y="1118574"/>
                  <a:pt x="310397" y="1118574"/>
                </a:cubicBezTo>
                <a:close/>
                <a:moveTo>
                  <a:pt x="255769" y="859107"/>
                </a:moveTo>
                <a:cubicBezTo>
                  <a:pt x="258739" y="870967"/>
                  <a:pt x="260223" y="882826"/>
                  <a:pt x="260223" y="894686"/>
                </a:cubicBezTo>
                <a:cubicBezTo>
                  <a:pt x="260223" y="951019"/>
                  <a:pt x="232011" y="1001422"/>
                  <a:pt x="188950" y="1031071"/>
                </a:cubicBezTo>
                <a:cubicBezTo>
                  <a:pt x="185981" y="1032554"/>
                  <a:pt x="184496" y="1034036"/>
                  <a:pt x="181526" y="1035518"/>
                </a:cubicBezTo>
                <a:cubicBezTo>
                  <a:pt x="122132" y="1077027"/>
                  <a:pt x="82041" y="1145219"/>
                  <a:pt x="82041" y="1223789"/>
                </a:cubicBezTo>
                <a:cubicBezTo>
                  <a:pt x="82041" y="1349797"/>
                  <a:pt x="184496" y="1452086"/>
                  <a:pt x="310708" y="1452086"/>
                </a:cubicBezTo>
                <a:cubicBezTo>
                  <a:pt x="436921" y="1452086"/>
                  <a:pt x="539375" y="1349797"/>
                  <a:pt x="539375" y="1223789"/>
                </a:cubicBezTo>
                <a:cubicBezTo>
                  <a:pt x="539375" y="1145219"/>
                  <a:pt x="499284" y="1075544"/>
                  <a:pt x="438405" y="1035518"/>
                </a:cubicBezTo>
                <a:cubicBezTo>
                  <a:pt x="436921" y="1034036"/>
                  <a:pt x="435436" y="1032554"/>
                  <a:pt x="433951" y="1031071"/>
                </a:cubicBezTo>
                <a:cubicBezTo>
                  <a:pt x="389405" y="1001422"/>
                  <a:pt x="361193" y="951019"/>
                  <a:pt x="361193" y="894686"/>
                </a:cubicBezTo>
                <a:cubicBezTo>
                  <a:pt x="361193" y="882826"/>
                  <a:pt x="362678" y="870967"/>
                  <a:pt x="365648" y="859107"/>
                </a:cubicBezTo>
                <a:cubicBezTo>
                  <a:pt x="255769" y="859107"/>
                  <a:pt x="255769" y="859107"/>
                  <a:pt x="255769" y="859107"/>
                </a:cubicBezTo>
                <a:close/>
                <a:moveTo>
                  <a:pt x="319625" y="495088"/>
                </a:moveTo>
                <a:lnTo>
                  <a:pt x="319625" y="524332"/>
                </a:lnTo>
                <a:cubicBezTo>
                  <a:pt x="340314" y="524332"/>
                  <a:pt x="340314" y="524332"/>
                  <a:pt x="340314" y="524332"/>
                </a:cubicBezTo>
                <a:cubicBezTo>
                  <a:pt x="347703" y="524332"/>
                  <a:pt x="355092" y="518483"/>
                  <a:pt x="355092" y="509710"/>
                </a:cubicBezTo>
                <a:cubicBezTo>
                  <a:pt x="355092" y="502399"/>
                  <a:pt x="347703" y="495088"/>
                  <a:pt x="340314" y="495088"/>
                </a:cubicBezTo>
                <a:cubicBezTo>
                  <a:pt x="319625" y="495088"/>
                  <a:pt x="319625" y="495088"/>
                  <a:pt x="319625" y="495088"/>
                </a:cubicBezTo>
                <a:close/>
                <a:moveTo>
                  <a:pt x="272039" y="440332"/>
                </a:moveTo>
                <a:cubicBezTo>
                  <a:pt x="264599" y="440332"/>
                  <a:pt x="258647" y="446227"/>
                  <a:pt x="258647" y="453595"/>
                </a:cubicBezTo>
                <a:cubicBezTo>
                  <a:pt x="258647" y="455069"/>
                  <a:pt x="258647" y="455069"/>
                  <a:pt x="258647" y="455069"/>
                </a:cubicBezTo>
                <a:cubicBezTo>
                  <a:pt x="258647" y="462437"/>
                  <a:pt x="264599" y="468332"/>
                  <a:pt x="272039" y="468332"/>
                </a:cubicBezTo>
                <a:cubicBezTo>
                  <a:pt x="286918" y="468332"/>
                  <a:pt x="286918" y="468332"/>
                  <a:pt x="286918" y="468332"/>
                </a:cubicBezTo>
                <a:cubicBezTo>
                  <a:pt x="292869" y="468332"/>
                  <a:pt x="292869" y="468332"/>
                  <a:pt x="292869" y="468332"/>
                </a:cubicBezTo>
                <a:cubicBezTo>
                  <a:pt x="292869" y="440332"/>
                  <a:pt x="292869" y="440332"/>
                  <a:pt x="292869" y="440332"/>
                </a:cubicBezTo>
                <a:cubicBezTo>
                  <a:pt x="272039" y="440332"/>
                  <a:pt x="272039" y="440332"/>
                  <a:pt x="272039" y="440332"/>
                </a:cubicBezTo>
                <a:close/>
                <a:moveTo>
                  <a:pt x="310397" y="378246"/>
                </a:moveTo>
                <a:cubicBezTo>
                  <a:pt x="317807" y="378246"/>
                  <a:pt x="323736" y="384171"/>
                  <a:pt x="323736" y="391576"/>
                </a:cubicBezTo>
                <a:cubicBezTo>
                  <a:pt x="323736" y="412311"/>
                  <a:pt x="323736" y="412311"/>
                  <a:pt x="323736" y="412311"/>
                </a:cubicBezTo>
                <a:cubicBezTo>
                  <a:pt x="378570" y="412311"/>
                  <a:pt x="378570" y="412311"/>
                  <a:pt x="378570" y="412311"/>
                </a:cubicBezTo>
                <a:cubicBezTo>
                  <a:pt x="385981" y="412311"/>
                  <a:pt x="391908" y="418235"/>
                  <a:pt x="391908" y="425641"/>
                </a:cubicBezTo>
                <a:cubicBezTo>
                  <a:pt x="391908" y="433046"/>
                  <a:pt x="385981" y="438971"/>
                  <a:pt x="378570" y="438971"/>
                </a:cubicBezTo>
                <a:cubicBezTo>
                  <a:pt x="323736" y="438971"/>
                  <a:pt x="323736" y="438971"/>
                  <a:pt x="323736" y="438971"/>
                </a:cubicBezTo>
                <a:cubicBezTo>
                  <a:pt x="323736" y="467110"/>
                  <a:pt x="323736" y="467110"/>
                  <a:pt x="323736" y="467110"/>
                </a:cubicBezTo>
                <a:cubicBezTo>
                  <a:pt x="344484" y="467110"/>
                  <a:pt x="344484" y="467110"/>
                  <a:pt x="344484" y="467110"/>
                </a:cubicBezTo>
                <a:cubicBezTo>
                  <a:pt x="366714" y="467110"/>
                  <a:pt x="385981" y="486365"/>
                  <a:pt x="385981" y="508580"/>
                </a:cubicBezTo>
                <a:cubicBezTo>
                  <a:pt x="385981" y="532278"/>
                  <a:pt x="366714" y="550050"/>
                  <a:pt x="344484" y="550050"/>
                </a:cubicBezTo>
                <a:cubicBezTo>
                  <a:pt x="323736" y="550050"/>
                  <a:pt x="323736" y="550050"/>
                  <a:pt x="323736" y="550050"/>
                </a:cubicBezTo>
                <a:cubicBezTo>
                  <a:pt x="323736" y="575228"/>
                  <a:pt x="323736" y="575228"/>
                  <a:pt x="323736" y="575228"/>
                </a:cubicBezTo>
                <a:cubicBezTo>
                  <a:pt x="323736" y="582634"/>
                  <a:pt x="317807" y="588558"/>
                  <a:pt x="310397" y="588558"/>
                </a:cubicBezTo>
                <a:cubicBezTo>
                  <a:pt x="302987" y="588558"/>
                  <a:pt x="297059" y="582634"/>
                  <a:pt x="297059" y="575228"/>
                </a:cubicBezTo>
                <a:cubicBezTo>
                  <a:pt x="297059" y="550050"/>
                  <a:pt x="297059" y="550050"/>
                  <a:pt x="297059" y="550050"/>
                </a:cubicBezTo>
                <a:cubicBezTo>
                  <a:pt x="242224" y="550050"/>
                  <a:pt x="242224" y="550050"/>
                  <a:pt x="242224" y="550050"/>
                </a:cubicBezTo>
                <a:cubicBezTo>
                  <a:pt x="234814" y="550050"/>
                  <a:pt x="228886" y="544126"/>
                  <a:pt x="228886" y="536721"/>
                </a:cubicBezTo>
                <a:cubicBezTo>
                  <a:pt x="228886" y="529315"/>
                  <a:pt x="234814" y="523391"/>
                  <a:pt x="242224" y="523391"/>
                </a:cubicBezTo>
                <a:cubicBezTo>
                  <a:pt x="297059" y="523391"/>
                  <a:pt x="297059" y="523391"/>
                  <a:pt x="297059" y="523391"/>
                </a:cubicBezTo>
                <a:cubicBezTo>
                  <a:pt x="297059" y="493770"/>
                  <a:pt x="297059" y="493770"/>
                  <a:pt x="297059" y="493770"/>
                </a:cubicBezTo>
                <a:cubicBezTo>
                  <a:pt x="291131" y="493770"/>
                  <a:pt x="291131" y="493770"/>
                  <a:pt x="291131" y="493770"/>
                </a:cubicBezTo>
                <a:cubicBezTo>
                  <a:pt x="276311" y="493770"/>
                  <a:pt x="276311" y="493770"/>
                  <a:pt x="276311" y="493770"/>
                </a:cubicBezTo>
                <a:cubicBezTo>
                  <a:pt x="254081" y="493770"/>
                  <a:pt x="236296" y="475997"/>
                  <a:pt x="234814" y="453781"/>
                </a:cubicBezTo>
                <a:cubicBezTo>
                  <a:pt x="234814" y="453781"/>
                  <a:pt x="234814" y="453781"/>
                  <a:pt x="234814" y="452300"/>
                </a:cubicBezTo>
                <a:cubicBezTo>
                  <a:pt x="236296" y="430084"/>
                  <a:pt x="254081" y="412311"/>
                  <a:pt x="276311" y="412311"/>
                </a:cubicBezTo>
                <a:cubicBezTo>
                  <a:pt x="297059" y="412311"/>
                  <a:pt x="297059" y="412311"/>
                  <a:pt x="297059" y="412311"/>
                </a:cubicBezTo>
                <a:cubicBezTo>
                  <a:pt x="297059" y="391576"/>
                  <a:pt x="297059" y="391576"/>
                  <a:pt x="297059" y="391576"/>
                </a:cubicBezTo>
                <a:cubicBezTo>
                  <a:pt x="297059" y="384171"/>
                  <a:pt x="302987" y="378246"/>
                  <a:pt x="310397" y="378246"/>
                </a:cubicBezTo>
                <a:close/>
                <a:moveTo>
                  <a:pt x="255769" y="118779"/>
                </a:moveTo>
                <a:cubicBezTo>
                  <a:pt x="258739" y="130639"/>
                  <a:pt x="260223" y="142499"/>
                  <a:pt x="260223" y="154358"/>
                </a:cubicBezTo>
                <a:cubicBezTo>
                  <a:pt x="260223" y="210691"/>
                  <a:pt x="232011" y="261094"/>
                  <a:pt x="188950" y="290743"/>
                </a:cubicBezTo>
                <a:cubicBezTo>
                  <a:pt x="185981" y="292226"/>
                  <a:pt x="184496" y="293708"/>
                  <a:pt x="181526" y="295190"/>
                </a:cubicBezTo>
                <a:cubicBezTo>
                  <a:pt x="122132" y="336699"/>
                  <a:pt x="82041" y="404891"/>
                  <a:pt x="82041" y="483461"/>
                </a:cubicBezTo>
                <a:cubicBezTo>
                  <a:pt x="82041" y="609469"/>
                  <a:pt x="184496" y="711758"/>
                  <a:pt x="310708" y="711758"/>
                </a:cubicBezTo>
                <a:cubicBezTo>
                  <a:pt x="436921" y="711758"/>
                  <a:pt x="539375" y="609469"/>
                  <a:pt x="539375" y="483461"/>
                </a:cubicBezTo>
                <a:cubicBezTo>
                  <a:pt x="539375" y="404891"/>
                  <a:pt x="499284" y="335217"/>
                  <a:pt x="438405" y="295190"/>
                </a:cubicBezTo>
                <a:cubicBezTo>
                  <a:pt x="436921" y="293708"/>
                  <a:pt x="435436" y="292226"/>
                  <a:pt x="433951" y="290743"/>
                </a:cubicBezTo>
                <a:cubicBezTo>
                  <a:pt x="389405" y="261094"/>
                  <a:pt x="361193" y="210691"/>
                  <a:pt x="361193" y="154358"/>
                </a:cubicBezTo>
                <a:cubicBezTo>
                  <a:pt x="361193" y="142499"/>
                  <a:pt x="362678" y="130639"/>
                  <a:pt x="365648" y="118779"/>
                </a:cubicBezTo>
                <a:cubicBezTo>
                  <a:pt x="255769" y="118779"/>
                  <a:pt x="255769" y="118779"/>
                  <a:pt x="255769" y="118779"/>
                </a:cubicBezTo>
                <a:close/>
                <a:moveTo>
                  <a:pt x="0" y="0"/>
                </a:moveTo>
                <a:lnTo>
                  <a:pt x="621417" y="0"/>
                </a:lnTo>
                <a:lnTo>
                  <a:pt x="621417" y="3818458"/>
                </a:lnTo>
                <a:lnTo>
                  <a:pt x="0" y="381845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 useBgFill="1">
        <p:nvSpPr>
          <p:cNvPr id="56" name="任意多边形 55"/>
          <p:cNvSpPr/>
          <p:nvPr/>
        </p:nvSpPr>
        <p:spPr>
          <a:xfrm>
            <a:off x="2316467" y="1558345"/>
            <a:ext cx="586884" cy="3606261"/>
          </a:xfrm>
          <a:custGeom>
            <a:avLst/>
            <a:gdLst>
              <a:gd name="connsiteX0" fmla="*/ 319625 w 621417"/>
              <a:gd name="connsiteY0" fmla="*/ 3456399 h 3818458"/>
              <a:gd name="connsiteX1" fmla="*/ 319625 w 621417"/>
              <a:gd name="connsiteY1" fmla="*/ 3485643 h 3818458"/>
              <a:gd name="connsiteX2" fmla="*/ 340314 w 621417"/>
              <a:gd name="connsiteY2" fmla="*/ 3485643 h 3818458"/>
              <a:gd name="connsiteX3" fmla="*/ 355092 w 621417"/>
              <a:gd name="connsiteY3" fmla="*/ 3471021 h 3818458"/>
              <a:gd name="connsiteX4" fmla="*/ 340314 w 621417"/>
              <a:gd name="connsiteY4" fmla="*/ 3456399 h 3818458"/>
              <a:gd name="connsiteX5" fmla="*/ 319625 w 621417"/>
              <a:gd name="connsiteY5" fmla="*/ 3456399 h 3818458"/>
              <a:gd name="connsiteX6" fmla="*/ 272039 w 621417"/>
              <a:gd name="connsiteY6" fmla="*/ 3401643 h 3818458"/>
              <a:gd name="connsiteX7" fmla="*/ 258647 w 621417"/>
              <a:gd name="connsiteY7" fmla="*/ 3414906 h 3818458"/>
              <a:gd name="connsiteX8" fmla="*/ 258647 w 621417"/>
              <a:gd name="connsiteY8" fmla="*/ 3416380 h 3818458"/>
              <a:gd name="connsiteX9" fmla="*/ 272039 w 621417"/>
              <a:gd name="connsiteY9" fmla="*/ 3429643 h 3818458"/>
              <a:gd name="connsiteX10" fmla="*/ 286918 w 621417"/>
              <a:gd name="connsiteY10" fmla="*/ 3429643 h 3818458"/>
              <a:gd name="connsiteX11" fmla="*/ 292869 w 621417"/>
              <a:gd name="connsiteY11" fmla="*/ 3429643 h 3818458"/>
              <a:gd name="connsiteX12" fmla="*/ 292869 w 621417"/>
              <a:gd name="connsiteY12" fmla="*/ 3401643 h 3818458"/>
              <a:gd name="connsiteX13" fmla="*/ 272039 w 621417"/>
              <a:gd name="connsiteY13" fmla="*/ 3401643 h 3818458"/>
              <a:gd name="connsiteX14" fmla="*/ 310397 w 621417"/>
              <a:gd name="connsiteY14" fmla="*/ 3339558 h 3818458"/>
              <a:gd name="connsiteX15" fmla="*/ 323736 w 621417"/>
              <a:gd name="connsiteY15" fmla="*/ 3352887 h 3818458"/>
              <a:gd name="connsiteX16" fmla="*/ 323736 w 621417"/>
              <a:gd name="connsiteY16" fmla="*/ 3373622 h 3818458"/>
              <a:gd name="connsiteX17" fmla="*/ 378570 w 621417"/>
              <a:gd name="connsiteY17" fmla="*/ 3373622 h 3818458"/>
              <a:gd name="connsiteX18" fmla="*/ 391908 w 621417"/>
              <a:gd name="connsiteY18" fmla="*/ 3386952 h 3818458"/>
              <a:gd name="connsiteX19" fmla="*/ 378570 w 621417"/>
              <a:gd name="connsiteY19" fmla="*/ 3400281 h 3818458"/>
              <a:gd name="connsiteX20" fmla="*/ 323736 w 621417"/>
              <a:gd name="connsiteY20" fmla="*/ 3400281 h 3818458"/>
              <a:gd name="connsiteX21" fmla="*/ 323736 w 621417"/>
              <a:gd name="connsiteY21" fmla="*/ 3428422 h 3818458"/>
              <a:gd name="connsiteX22" fmla="*/ 344484 w 621417"/>
              <a:gd name="connsiteY22" fmla="*/ 3428422 h 3818458"/>
              <a:gd name="connsiteX23" fmla="*/ 385981 w 621417"/>
              <a:gd name="connsiteY23" fmla="*/ 3469891 h 3818458"/>
              <a:gd name="connsiteX24" fmla="*/ 344484 w 621417"/>
              <a:gd name="connsiteY24" fmla="*/ 3511361 h 3818458"/>
              <a:gd name="connsiteX25" fmla="*/ 323736 w 621417"/>
              <a:gd name="connsiteY25" fmla="*/ 3511361 h 3818458"/>
              <a:gd name="connsiteX26" fmla="*/ 323736 w 621417"/>
              <a:gd name="connsiteY26" fmla="*/ 3536540 h 3818458"/>
              <a:gd name="connsiteX27" fmla="*/ 310397 w 621417"/>
              <a:gd name="connsiteY27" fmla="*/ 3549869 h 3818458"/>
              <a:gd name="connsiteX28" fmla="*/ 297059 w 621417"/>
              <a:gd name="connsiteY28" fmla="*/ 3536540 h 3818458"/>
              <a:gd name="connsiteX29" fmla="*/ 297059 w 621417"/>
              <a:gd name="connsiteY29" fmla="*/ 3511361 h 3818458"/>
              <a:gd name="connsiteX30" fmla="*/ 242224 w 621417"/>
              <a:gd name="connsiteY30" fmla="*/ 3511361 h 3818458"/>
              <a:gd name="connsiteX31" fmla="*/ 228886 w 621417"/>
              <a:gd name="connsiteY31" fmla="*/ 3498032 h 3818458"/>
              <a:gd name="connsiteX32" fmla="*/ 242224 w 621417"/>
              <a:gd name="connsiteY32" fmla="*/ 3484702 h 3818458"/>
              <a:gd name="connsiteX33" fmla="*/ 297059 w 621417"/>
              <a:gd name="connsiteY33" fmla="*/ 3484702 h 3818458"/>
              <a:gd name="connsiteX34" fmla="*/ 297059 w 621417"/>
              <a:gd name="connsiteY34" fmla="*/ 3455081 h 3818458"/>
              <a:gd name="connsiteX35" fmla="*/ 291131 w 621417"/>
              <a:gd name="connsiteY35" fmla="*/ 3455081 h 3818458"/>
              <a:gd name="connsiteX36" fmla="*/ 276311 w 621417"/>
              <a:gd name="connsiteY36" fmla="*/ 3455081 h 3818458"/>
              <a:gd name="connsiteX37" fmla="*/ 234814 w 621417"/>
              <a:gd name="connsiteY37" fmla="*/ 3415092 h 3818458"/>
              <a:gd name="connsiteX38" fmla="*/ 234814 w 621417"/>
              <a:gd name="connsiteY38" fmla="*/ 3413611 h 3818458"/>
              <a:gd name="connsiteX39" fmla="*/ 276311 w 621417"/>
              <a:gd name="connsiteY39" fmla="*/ 3373622 h 3818458"/>
              <a:gd name="connsiteX40" fmla="*/ 297059 w 621417"/>
              <a:gd name="connsiteY40" fmla="*/ 3373622 h 3818458"/>
              <a:gd name="connsiteX41" fmla="*/ 297059 w 621417"/>
              <a:gd name="connsiteY41" fmla="*/ 3352887 h 3818458"/>
              <a:gd name="connsiteX42" fmla="*/ 310397 w 621417"/>
              <a:gd name="connsiteY42" fmla="*/ 3339558 h 3818458"/>
              <a:gd name="connsiteX43" fmla="*/ 255769 w 621417"/>
              <a:gd name="connsiteY43" fmla="*/ 3080090 h 3818458"/>
              <a:gd name="connsiteX44" fmla="*/ 260223 w 621417"/>
              <a:gd name="connsiteY44" fmla="*/ 3115669 h 3818458"/>
              <a:gd name="connsiteX45" fmla="*/ 188950 w 621417"/>
              <a:gd name="connsiteY45" fmla="*/ 3252054 h 3818458"/>
              <a:gd name="connsiteX46" fmla="*/ 181526 w 621417"/>
              <a:gd name="connsiteY46" fmla="*/ 3256501 h 3818458"/>
              <a:gd name="connsiteX47" fmla="*/ 82041 w 621417"/>
              <a:gd name="connsiteY47" fmla="*/ 3444772 h 3818458"/>
              <a:gd name="connsiteX48" fmla="*/ 310708 w 621417"/>
              <a:gd name="connsiteY48" fmla="*/ 3673069 h 3818458"/>
              <a:gd name="connsiteX49" fmla="*/ 539375 w 621417"/>
              <a:gd name="connsiteY49" fmla="*/ 3444772 h 3818458"/>
              <a:gd name="connsiteX50" fmla="*/ 438405 w 621417"/>
              <a:gd name="connsiteY50" fmla="*/ 3256501 h 3818458"/>
              <a:gd name="connsiteX51" fmla="*/ 433951 w 621417"/>
              <a:gd name="connsiteY51" fmla="*/ 3252054 h 3818458"/>
              <a:gd name="connsiteX52" fmla="*/ 361193 w 621417"/>
              <a:gd name="connsiteY52" fmla="*/ 3115669 h 3818458"/>
              <a:gd name="connsiteX53" fmla="*/ 365648 w 621417"/>
              <a:gd name="connsiteY53" fmla="*/ 3080090 h 3818458"/>
              <a:gd name="connsiteX54" fmla="*/ 255769 w 621417"/>
              <a:gd name="connsiteY54" fmla="*/ 3080090 h 3818458"/>
              <a:gd name="connsiteX55" fmla="*/ 319625 w 621417"/>
              <a:gd name="connsiteY55" fmla="*/ 2716072 h 3818458"/>
              <a:gd name="connsiteX56" fmla="*/ 319625 w 621417"/>
              <a:gd name="connsiteY56" fmla="*/ 2745316 h 3818458"/>
              <a:gd name="connsiteX57" fmla="*/ 340314 w 621417"/>
              <a:gd name="connsiteY57" fmla="*/ 2745316 h 3818458"/>
              <a:gd name="connsiteX58" fmla="*/ 355092 w 621417"/>
              <a:gd name="connsiteY58" fmla="*/ 2730694 h 3818458"/>
              <a:gd name="connsiteX59" fmla="*/ 340314 w 621417"/>
              <a:gd name="connsiteY59" fmla="*/ 2716072 h 3818458"/>
              <a:gd name="connsiteX60" fmla="*/ 319625 w 621417"/>
              <a:gd name="connsiteY60" fmla="*/ 2716072 h 3818458"/>
              <a:gd name="connsiteX61" fmla="*/ 272039 w 621417"/>
              <a:gd name="connsiteY61" fmla="*/ 2661316 h 3818458"/>
              <a:gd name="connsiteX62" fmla="*/ 258647 w 621417"/>
              <a:gd name="connsiteY62" fmla="*/ 2674579 h 3818458"/>
              <a:gd name="connsiteX63" fmla="*/ 258647 w 621417"/>
              <a:gd name="connsiteY63" fmla="*/ 2676053 h 3818458"/>
              <a:gd name="connsiteX64" fmla="*/ 272039 w 621417"/>
              <a:gd name="connsiteY64" fmla="*/ 2689316 h 3818458"/>
              <a:gd name="connsiteX65" fmla="*/ 286918 w 621417"/>
              <a:gd name="connsiteY65" fmla="*/ 2689316 h 3818458"/>
              <a:gd name="connsiteX66" fmla="*/ 292869 w 621417"/>
              <a:gd name="connsiteY66" fmla="*/ 2689316 h 3818458"/>
              <a:gd name="connsiteX67" fmla="*/ 292869 w 621417"/>
              <a:gd name="connsiteY67" fmla="*/ 2661316 h 3818458"/>
              <a:gd name="connsiteX68" fmla="*/ 272039 w 621417"/>
              <a:gd name="connsiteY68" fmla="*/ 2661316 h 3818458"/>
              <a:gd name="connsiteX69" fmla="*/ 310397 w 621417"/>
              <a:gd name="connsiteY69" fmla="*/ 2599230 h 3818458"/>
              <a:gd name="connsiteX70" fmla="*/ 323736 w 621417"/>
              <a:gd name="connsiteY70" fmla="*/ 2612560 h 3818458"/>
              <a:gd name="connsiteX71" fmla="*/ 323736 w 621417"/>
              <a:gd name="connsiteY71" fmla="*/ 2633295 h 3818458"/>
              <a:gd name="connsiteX72" fmla="*/ 378570 w 621417"/>
              <a:gd name="connsiteY72" fmla="*/ 2633295 h 3818458"/>
              <a:gd name="connsiteX73" fmla="*/ 391908 w 621417"/>
              <a:gd name="connsiteY73" fmla="*/ 2646624 h 3818458"/>
              <a:gd name="connsiteX74" fmla="*/ 378570 w 621417"/>
              <a:gd name="connsiteY74" fmla="*/ 2659954 h 3818458"/>
              <a:gd name="connsiteX75" fmla="*/ 323736 w 621417"/>
              <a:gd name="connsiteY75" fmla="*/ 2659954 h 3818458"/>
              <a:gd name="connsiteX76" fmla="*/ 323736 w 621417"/>
              <a:gd name="connsiteY76" fmla="*/ 2688095 h 3818458"/>
              <a:gd name="connsiteX77" fmla="*/ 344484 w 621417"/>
              <a:gd name="connsiteY77" fmla="*/ 2688095 h 3818458"/>
              <a:gd name="connsiteX78" fmla="*/ 385981 w 621417"/>
              <a:gd name="connsiteY78" fmla="*/ 2729564 h 3818458"/>
              <a:gd name="connsiteX79" fmla="*/ 344484 w 621417"/>
              <a:gd name="connsiteY79" fmla="*/ 2771034 h 3818458"/>
              <a:gd name="connsiteX80" fmla="*/ 323736 w 621417"/>
              <a:gd name="connsiteY80" fmla="*/ 2771034 h 3818458"/>
              <a:gd name="connsiteX81" fmla="*/ 323736 w 621417"/>
              <a:gd name="connsiteY81" fmla="*/ 2796213 h 3818458"/>
              <a:gd name="connsiteX82" fmla="*/ 310397 w 621417"/>
              <a:gd name="connsiteY82" fmla="*/ 2809542 h 3818458"/>
              <a:gd name="connsiteX83" fmla="*/ 297059 w 621417"/>
              <a:gd name="connsiteY83" fmla="*/ 2796213 h 3818458"/>
              <a:gd name="connsiteX84" fmla="*/ 297059 w 621417"/>
              <a:gd name="connsiteY84" fmla="*/ 2771034 h 3818458"/>
              <a:gd name="connsiteX85" fmla="*/ 242224 w 621417"/>
              <a:gd name="connsiteY85" fmla="*/ 2771034 h 3818458"/>
              <a:gd name="connsiteX86" fmla="*/ 228886 w 621417"/>
              <a:gd name="connsiteY86" fmla="*/ 2757705 h 3818458"/>
              <a:gd name="connsiteX87" fmla="*/ 242224 w 621417"/>
              <a:gd name="connsiteY87" fmla="*/ 2744375 h 3818458"/>
              <a:gd name="connsiteX88" fmla="*/ 297059 w 621417"/>
              <a:gd name="connsiteY88" fmla="*/ 2744375 h 3818458"/>
              <a:gd name="connsiteX89" fmla="*/ 297059 w 621417"/>
              <a:gd name="connsiteY89" fmla="*/ 2714754 h 3818458"/>
              <a:gd name="connsiteX90" fmla="*/ 291131 w 621417"/>
              <a:gd name="connsiteY90" fmla="*/ 2714754 h 3818458"/>
              <a:gd name="connsiteX91" fmla="*/ 276311 w 621417"/>
              <a:gd name="connsiteY91" fmla="*/ 2714754 h 3818458"/>
              <a:gd name="connsiteX92" fmla="*/ 234814 w 621417"/>
              <a:gd name="connsiteY92" fmla="*/ 2674765 h 3818458"/>
              <a:gd name="connsiteX93" fmla="*/ 234814 w 621417"/>
              <a:gd name="connsiteY93" fmla="*/ 2673284 h 3818458"/>
              <a:gd name="connsiteX94" fmla="*/ 276311 w 621417"/>
              <a:gd name="connsiteY94" fmla="*/ 2633295 h 3818458"/>
              <a:gd name="connsiteX95" fmla="*/ 297059 w 621417"/>
              <a:gd name="connsiteY95" fmla="*/ 2633295 h 3818458"/>
              <a:gd name="connsiteX96" fmla="*/ 297059 w 621417"/>
              <a:gd name="connsiteY96" fmla="*/ 2612560 h 3818458"/>
              <a:gd name="connsiteX97" fmla="*/ 310397 w 621417"/>
              <a:gd name="connsiteY97" fmla="*/ 2599230 h 3818458"/>
              <a:gd name="connsiteX98" fmla="*/ 255769 w 621417"/>
              <a:gd name="connsiteY98" fmla="*/ 2339763 h 3818458"/>
              <a:gd name="connsiteX99" fmla="*/ 260223 w 621417"/>
              <a:gd name="connsiteY99" fmla="*/ 2375342 h 3818458"/>
              <a:gd name="connsiteX100" fmla="*/ 188950 w 621417"/>
              <a:gd name="connsiteY100" fmla="*/ 2511727 h 3818458"/>
              <a:gd name="connsiteX101" fmla="*/ 181526 w 621417"/>
              <a:gd name="connsiteY101" fmla="*/ 2516174 h 3818458"/>
              <a:gd name="connsiteX102" fmla="*/ 82041 w 621417"/>
              <a:gd name="connsiteY102" fmla="*/ 2704445 h 3818458"/>
              <a:gd name="connsiteX103" fmla="*/ 310708 w 621417"/>
              <a:gd name="connsiteY103" fmla="*/ 2932742 h 3818458"/>
              <a:gd name="connsiteX104" fmla="*/ 539375 w 621417"/>
              <a:gd name="connsiteY104" fmla="*/ 2704445 h 3818458"/>
              <a:gd name="connsiteX105" fmla="*/ 438405 w 621417"/>
              <a:gd name="connsiteY105" fmla="*/ 2516174 h 3818458"/>
              <a:gd name="connsiteX106" fmla="*/ 433951 w 621417"/>
              <a:gd name="connsiteY106" fmla="*/ 2511727 h 3818458"/>
              <a:gd name="connsiteX107" fmla="*/ 361193 w 621417"/>
              <a:gd name="connsiteY107" fmla="*/ 2375342 h 3818458"/>
              <a:gd name="connsiteX108" fmla="*/ 365648 w 621417"/>
              <a:gd name="connsiteY108" fmla="*/ 2339763 h 3818458"/>
              <a:gd name="connsiteX109" fmla="*/ 255769 w 621417"/>
              <a:gd name="connsiteY109" fmla="*/ 2339763 h 3818458"/>
              <a:gd name="connsiteX110" fmla="*/ 319625 w 621417"/>
              <a:gd name="connsiteY110" fmla="*/ 1975744 h 3818458"/>
              <a:gd name="connsiteX111" fmla="*/ 319625 w 621417"/>
              <a:gd name="connsiteY111" fmla="*/ 2004988 h 3818458"/>
              <a:gd name="connsiteX112" fmla="*/ 340314 w 621417"/>
              <a:gd name="connsiteY112" fmla="*/ 2004988 h 3818458"/>
              <a:gd name="connsiteX113" fmla="*/ 355092 w 621417"/>
              <a:gd name="connsiteY113" fmla="*/ 1990366 h 3818458"/>
              <a:gd name="connsiteX114" fmla="*/ 340314 w 621417"/>
              <a:gd name="connsiteY114" fmla="*/ 1975744 h 3818458"/>
              <a:gd name="connsiteX115" fmla="*/ 319625 w 621417"/>
              <a:gd name="connsiteY115" fmla="*/ 1975744 h 3818458"/>
              <a:gd name="connsiteX116" fmla="*/ 272039 w 621417"/>
              <a:gd name="connsiteY116" fmla="*/ 1920988 h 3818458"/>
              <a:gd name="connsiteX117" fmla="*/ 258647 w 621417"/>
              <a:gd name="connsiteY117" fmla="*/ 1934251 h 3818458"/>
              <a:gd name="connsiteX118" fmla="*/ 258647 w 621417"/>
              <a:gd name="connsiteY118" fmla="*/ 1935725 h 3818458"/>
              <a:gd name="connsiteX119" fmla="*/ 272039 w 621417"/>
              <a:gd name="connsiteY119" fmla="*/ 1948988 h 3818458"/>
              <a:gd name="connsiteX120" fmla="*/ 286918 w 621417"/>
              <a:gd name="connsiteY120" fmla="*/ 1948988 h 3818458"/>
              <a:gd name="connsiteX121" fmla="*/ 292869 w 621417"/>
              <a:gd name="connsiteY121" fmla="*/ 1948988 h 3818458"/>
              <a:gd name="connsiteX122" fmla="*/ 292869 w 621417"/>
              <a:gd name="connsiteY122" fmla="*/ 1920988 h 3818458"/>
              <a:gd name="connsiteX123" fmla="*/ 272039 w 621417"/>
              <a:gd name="connsiteY123" fmla="*/ 1920988 h 3818458"/>
              <a:gd name="connsiteX124" fmla="*/ 310397 w 621417"/>
              <a:gd name="connsiteY124" fmla="*/ 1858902 h 3818458"/>
              <a:gd name="connsiteX125" fmla="*/ 323736 w 621417"/>
              <a:gd name="connsiteY125" fmla="*/ 1872232 h 3818458"/>
              <a:gd name="connsiteX126" fmla="*/ 323736 w 621417"/>
              <a:gd name="connsiteY126" fmla="*/ 1892967 h 3818458"/>
              <a:gd name="connsiteX127" fmla="*/ 378570 w 621417"/>
              <a:gd name="connsiteY127" fmla="*/ 1892967 h 3818458"/>
              <a:gd name="connsiteX128" fmla="*/ 391908 w 621417"/>
              <a:gd name="connsiteY128" fmla="*/ 1906296 h 3818458"/>
              <a:gd name="connsiteX129" fmla="*/ 378570 w 621417"/>
              <a:gd name="connsiteY129" fmla="*/ 1919626 h 3818458"/>
              <a:gd name="connsiteX130" fmla="*/ 323736 w 621417"/>
              <a:gd name="connsiteY130" fmla="*/ 1919626 h 3818458"/>
              <a:gd name="connsiteX131" fmla="*/ 323736 w 621417"/>
              <a:gd name="connsiteY131" fmla="*/ 1947767 h 3818458"/>
              <a:gd name="connsiteX132" fmla="*/ 344484 w 621417"/>
              <a:gd name="connsiteY132" fmla="*/ 1947767 h 3818458"/>
              <a:gd name="connsiteX133" fmla="*/ 385981 w 621417"/>
              <a:gd name="connsiteY133" fmla="*/ 1989236 h 3818458"/>
              <a:gd name="connsiteX134" fmla="*/ 344484 w 621417"/>
              <a:gd name="connsiteY134" fmla="*/ 2030706 h 3818458"/>
              <a:gd name="connsiteX135" fmla="*/ 323736 w 621417"/>
              <a:gd name="connsiteY135" fmla="*/ 2030706 h 3818458"/>
              <a:gd name="connsiteX136" fmla="*/ 323736 w 621417"/>
              <a:gd name="connsiteY136" fmla="*/ 2055884 h 3818458"/>
              <a:gd name="connsiteX137" fmla="*/ 310397 w 621417"/>
              <a:gd name="connsiteY137" fmla="*/ 2069214 h 3818458"/>
              <a:gd name="connsiteX138" fmla="*/ 297059 w 621417"/>
              <a:gd name="connsiteY138" fmla="*/ 2055884 h 3818458"/>
              <a:gd name="connsiteX139" fmla="*/ 297059 w 621417"/>
              <a:gd name="connsiteY139" fmla="*/ 2030706 h 3818458"/>
              <a:gd name="connsiteX140" fmla="*/ 242224 w 621417"/>
              <a:gd name="connsiteY140" fmla="*/ 2030706 h 3818458"/>
              <a:gd name="connsiteX141" fmla="*/ 228886 w 621417"/>
              <a:gd name="connsiteY141" fmla="*/ 2017377 h 3818458"/>
              <a:gd name="connsiteX142" fmla="*/ 242224 w 621417"/>
              <a:gd name="connsiteY142" fmla="*/ 2004047 h 3818458"/>
              <a:gd name="connsiteX143" fmla="*/ 297059 w 621417"/>
              <a:gd name="connsiteY143" fmla="*/ 2004047 h 3818458"/>
              <a:gd name="connsiteX144" fmla="*/ 297059 w 621417"/>
              <a:gd name="connsiteY144" fmla="*/ 1974426 h 3818458"/>
              <a:gd name="connsiteX145" fmla="*/ 291131 w 621417"/>
              <a:gd name="connsiteY145" fmla="*/ 1974426 h 3818458"/>
              <a:gd name="connsiteX146" fmla="*/ 276311 w 621417"/>
              <a:gd name="connsiteY146" fmla="*/ 1974426 h 3818458"/>
              <a:gd name="connsiteX147" fmla="*/ 234814 w 621417"/>
              <a:gd name="connsiteY147" fmla="*/ 1934437 h 3818458"/>
              <a:gd name="connsiteX148" fmla="*/ 234814 w 621417"/>
              <a:gd name="connsiteY148" fmla="*/ 1932956 h 3818458"/>
              <a:gd name="connsiteX149" fmla="*/ 276311 w 621417"/>
              <a:gd name="connsiteY149" fmla="*/ 1892967 h 3818458"/>
              <a:gd name="connsiteX150" fmla="*/ 297059 w 621417"/>
              <a:gd name="connsiteY150" fmla="*/ 1892967 h 3818458"/>
              <a:gd name="connsiteX151" fmla="*/ 297059 w 621417"/>
              <a:gd name="connsiteY151" fmla="*/ 1872232 h 3818458"/>
              <a:gd name="connsiteX152" fmla="*/ 310397 w 621417"/>
              <a:gd name="connsiteY152" fmla="*/ 1858902 h 3818458"/>
              <a:gd name="connsiteX153" fmla="*/ 255769 w 621417"/>
              <a:gd name="connsiteY153" fmla="*/ 1599435 h 3818458"/>
              <a:gd name="connsiteX154" fmla="*/ 260223 w 621417"/>
              <a:gd name="connsiteY154" fmla="*/ 1635014 h 3818458"/>
              <a:gd name="connsiteX155" fmla="*/ 188950 w 621417"/>
              <a:gd name="connsiteY155" fmla="*/ 1771399 h 3818458"/>
              <a:gd name="connsiteX156" fmla="*/ 181526 w 621417"/>
              <a:gd name="connsiteY156" fmla="*/ 1775846 h 3818458"/>
              <a:gd name="connsiteX157" fmla="*/ 82041 w 621417"/>
              <a:gd name="connsiteY157" fmla="*/ 1964117 h 3818458"/>
              <a:gd name="connsiteX158" fmla="*/ 310708 w 621417"/>
              <a:gd name="connsiteY158" fmla="*/ 2192414 h 3818458"/>
              <a:gd name="connsiteX159" fmla="*/ 539375 w 621417"/>
              <a:gd name="connsiteY159" fmla="*/ 1964117 h 3818458"/>
              <a:gd name="connsiteX160" fmla="*/ 438405 w 621417"/>
              <a:gd name="connsiteY160" fmla="*/ 1775846 h 3818458"/>
              <a:gd name="connsiteX161" fmla="*/ 433951 w 621417"/>
              <a:gd name="connsiteY161" fmla="*/ 1771399 h 3818458"/>
              <a:gd name="connsiteX162" fmla="*/ 361193 w 621417"/>
              <a:gd name="connsiteY162" fmla="*/ 1635014 h 3818458"/>
              <a:gd name="connsiteX163" fmla="*/ 365648 w 621417"/>
              <a:gd name="connsiteY163" fmla="*/ 1599435 h 3818458"/>
              <a:gd name="connsiteX164" fmla="*/ 255769 w 621417"/>
              <a:gd name="connsiteY164" fmla="*/ 1599435 h 3818458"/>
              <a:gd name="connsiteX165" fmla="*/ 319625 w 621417"/>
              <a:gd name="connsiteY165" fmla="*/ 1235416 h 3818458"/>
              <a:gd name="connsiteX166" fmla="*/ 319625 w 621417"/>
              <a:gd name="connsiteY166" fmla="*/ 1264660 h 3818458"/>
              <a:gd name="connsiteX167" fmla="*/ 340314 w 621417"/>
              <a:gd name="connsiteY167" fmla="*/ 1264660 h 3818458"/>
              <a:gd name="connsiteX168" fmla="*/ 355092 w 621417"/>
              <a:gd name="connsiteY168" fmla="*/ 1250038 h 3818458"/>
              <a:gd name="connsiteX169" fmla="*/ 340314 w 621417"/>
              <a:gd name="connsiteY169" fmla="*/ 1235416 h 3818458"/>
              <a:gd name="connsiteX170" fmla="*/ 319625 w 621417"/>
              <a:gd name="connsiteY170" fmla="*/ 1235416 h 3818458"/>
              <a:gd name="connsiteX171" fmla="*/ 272039 w 621417"/>
              <a:gd name="connsiteY171" fmla="*/ 1180660 h 3818458"/>
              <a:gd name="connsiteX172" fmla="*/ 258647 w 621417"/>
              <a:gd name="connsiteY172" fmla="*/ 1193923 h 3818458"/>
              <a:gd name="connsiteX173" fmla="*/ 258647 w 621417"/>
              <a:gd name="connsiteY173" fmla="*/ 1195397 h 3818458"/>
              <a:gd name="connsiteX174" fmla="*/ 272039 w 621417"/>
              <a:gd name="connsiteY174" fmla="*/ 1208660 h 3818458"/>
              <a:gd name="connsiteX175" fmla="*/ 286918 w 621417"/>
              <a:gd name="connsiteY175" fmla="*/ 1208660 h 3818458"/>
              <a:gd name="connsiteX176" fmla="*/ 292869 w 621417"/>
              <a:gd name="connsiteY176" fmla="*/ 1208660 h 3818458"/>
              <a:gd name="connsiteX177" fmla="*/ 292869 w 621417"/>
              <a:gd name="connsiteY177" fmla="*/ 1180660 h 3818458"/>
              <a:gd name="connsiteX178" fmla="*/ 272039 w 621417"/>
              <a:gd name="connsiteY178" fmla="*/ 1180660 h 3818458"/>
              <a:gd name="connsiteX179" fmla="*/ 310397 w 621417"/>
              <a:gd name="connsiteY179" fmla="*/ 1118574 h 3818458"/>
              <a:gd name="connsiteX180" fmla="*/ 323736 w 621417"/>
              <a:gd name="connsiteY180" fmla="*/ 1131904 h 3818458"/>
              <a:gd name="connsiteX181" fmla="*/ 323736 w 621417"/>
              <a:gd name="connsiteY181" fmla="*/ 1152639 h 3818458"/>
              <a:gd name="connsiteX182" fmla="*/ 378570 w 621417"/>
              <a:gd name="connsiteY182" fmla="*/ 1152639 h 3818458"/>
              <a:gd name="connsiteX183" fmla="*/ 391908 w 621417"/>
              <a:gd name="connsiteY183" fmla="*/ 1165968 h 3818458"/>
              <a:gd name="connsiteX184" fmla="*/ 378570 w 621417"/>
              <a:gd name="connsiteY184" fmla="*/ 1179298 h 3818458"/>
              <a:gd name="connsiteX185" fmla="*/ 323736 w 621417"/>
              <a:gd name="connsiteY185" fmla="*/ 1179298 h 3818458"/>
              <a:gd name="connsiteX186" fmla="*/ 323736 w 621417"/>
              <a:gd name="connsiteY186" fmla="*/ 1207439 h 3818458"/>
              <a:gd name="connsiteX187" fmla="*/ 344484 w 621417"/>
              <a:gd name="connsiteY187" fmla="*/ 1207439 h 3818458"/>
              <a:gd name="connsiteX188" fmla="*/ 385981 w 621417"/>
              <a:gd name="connsiteY188" fmla="*/ 1248908 h 3818458"/>
              <a:gd name="connsiteX189" fmla="*/ 344484 w 621417"/>
              <a:gd name="connsiteY189" fmla="*/ 1290378 h 3818458"/>
              <a:gd name="connsiteX190" fmla="*/ 323736 w 621417"/>
              <a:gd name="connsiteY190" fmla="*/ 1290378 h 3818458"/>
              <a:gd name="connsiteX191" fmla="*/ 323736 w 621417"/>
              <a:gd name="connsiteY191" fmla="*/ 1315556 h 3818458"/>
              <a:gd name="connsiteX192" fmla="*/ 310397 w 621417"/>
              <a:gd name="connsiteY192" fmla="*/ 1328886 h 3818458"/>
              <a:gd name="connsiteX193" fmla="*/ 297059 w 621417"/>
              <a:gd name="connsiteY193" fmla="*/ 1315556 h 3818458"/>
              <a:gd name="connsiteX194" fmla="*/ 297059 w 621417"/>
              <a:gd name="connsiteY194" fmla="*/ 1290378 h 3818458"/>
              <a:gd name="connsiteX195" fmla="*/ 242224 w 621417"/>
              <a:gd name="connsiteY195" fmla="*/ 1290378 h 3818458"/>
              <a:gd name="connsiteX196" fmla="*/ 228886 w 621417"/>
              <a:gd name="connsiteY196" fmla="*/ 1277049 h 3818458"/>
              <a:gd name="connsiteX197" fmla="*/ 242224 w 621417"/>
              <a:gd name="connsiteY197" fmla="*/ 1263719 h 3818458"/>
              <a:gd name="connsiteX198" fmla="*/ 297059 w 621417"/>
              <a:gd name="connsiteY198" fmla="*/ 1263719 h 3818458"/>
              <a:gd name="connsiteX199" fmla="*/ 297059 w 621417"/>
              <a:gd name="connsiteY199" fmla="*/ 1234098 h 3818458"/>
              <a:gd name="connsiteX200" fmla="*/ 291131 w 621417"/>
              <a:gd name="connsiteY200" fmla="*/ 1234098 h 3818458"/>
              <a:gd name="connsiteX201" fmla="*/ 276311 w 621417"/>
              <a:gd name="connsiteY201" fmla="*/ 1234098 h 3818458"/>
              <a:gd name="connsiteX202" fmla="*/ 234814 w 621417"/>
              <a:gd name="connsiteY202" fmla="*/ 1194109 h 3818458"/>
              <a:gd name="connsiteX203" fmla="*/ 234814 w 621417"/>
              <a:gd name="connsiteY203" fmla="*/ 1192628 h 3818458"/>
              <a:gd name="connsiteX204" fmla="*/ 276311 w 621417"/>
              <a:gd name="connsiteY204" fmla="*/ 1152639 h 3818458"/>
              <a:gd name="connsiteX205" fmla="*/ 297059 w 621417"/>
              <a:gd name="connsiteY205" fmla="*/ 1152639 h 3818458"/>
              <a:gd name="connsiteX206" fmla="*/ 297059 w 621417"/>
              <a:gd name="connsiteY206" fmla="*/ 1131904 h 3818458"/>
              <a:gd name="connsiteX207" fmla="*/ 310397 w 621417"/>
              <a:gd name="connsiteY207" fmla="*/ 1118574 h 3818458"/>
              <a:gd name="connsiteX208" fmla="*/ 255769 w 621417"/>
              <a:gd name="connsiteY208" fmla="*/ 859107 h 3818458"/>
              <a:gd name="connsiteX209" fmla="*/ 260223 w 621417"/>
              <a:gd name="connsiteY209" fmla="*/ 894686 h 3818458"/>
              <a:gd name="connsiteX210" fmla="*/ 188950 w 621417"/>
              <a:gd name="connsiteY210" fmla="*/ 1031071 h 3818458"/>
              <a:gd name="connsiteX211" fmla="*/ 181526 w 621417"/>
              <a:gd name="connsiteY211" fmla="*/ 1035518 h 3818458"/>
              <a:gd name="connsiteX212" fmla="*/ 82041 w 621417"/>
              <a:gd name="connsiteY212" fmla="*/ 1223789 h 3818458"/>
              <a:gd name="connsiteX213" fmla="*/ 310708 w 621417"/>
              <a:gd name="connsiteY213" fmla="*/ 1452086 h 3818458"/>
              <a:gd name="connsiteX214" fmla="*/ 539375 w 621417"/>
              <a:gd name="connsiteY214" fmla="*/ 1223789 h 3818458"/>
              <a:gd name="connsiteX215" fmla="*/ 438405 w 621417"/>
              <a:gd name="connsiteY215" fmla="*/ 1035518 h 3818458"/>
              <a:gd name="connsiteX216" fmla="*/ 433951 w 621417"/>
              <a:gd name="connsiteY216" fmla="*/ 1031071 h 3818458"/>
              <a:gd name="connsiteX217" fmla="*/ 361193 w 621417"/>
              <a:gd name="connsiteY217" fmla="*/ 894686 h 3818458"/>
              <a:gd name="connsiteX218" fmla="*/ 365648 w 621417"/>
              <a:gd name="connsiteY218" fmla="*/ 859107 h 3818458"/>
              <a:gd name="connsiteX219" fmla="*/ 255769 w 621417"/>
              <a:gd name="connsiteY219" fmla="*/ 859107 h 3818458"/>
              <a:gd name="connsiteX220" fmla="*/ 319625 w 621417"/>
              <a:gd name="connsiteY220" fmla="*/ 495088 h 3818458"/>
              <a:gd name="connsiteX221" fmla="*/ 319625 w 621417"/>
              <a:gd name="connsiteY221" fmla="*/ 524332 h 3818458"/>
              <a:gd name="connsiteX222" fmla="*/ 340314 w 621417"/>
              <a:gd name="connsiteY222" fmla="*/ 524332 h 3818458"/>
              <a:gd name="connsiteX223" fmla="*/ 355092 w 621417"/>
              <a:gd name="connsiteY223" fmla="*/ 509710 h 3818458"/>
              <a:gd name="connsiteX224" fmla="*/ 340314 w 621417"/>
              <a:gd name="connsiteY224" fmla="*/ 495088 h 3818458"/>
              <a:gd name="connsiteX225" fmla="*/ 319625 w 621417"/>
              <a:gd name="connsiteY225" fmla="*/ 495088 h 3818458"/>
              <a:gd name="connsiteX226" fmla="*/ 272039 w 621417"/>
              <a:gd name="connsiteY226" fmla="*/ 440332 h 3818458"/>
              <a:gd name="connsiteX227" fmla="*/ 258647 w 621417"/>
              <a:gd name="connsiteY227" fmla="*/ 453595 h 3818458"/>
              <a:gd name="connsiteX228" fmla="*/ 258647 w 621417"/>
              <a:gd name="connsiteY228" fmla="*/ 455069 h 3818458"/>
              <a:gd name="connsiteX229" fmla="*/ 272039 w 621417"/>
              <a:gd name="connsiteY229" fmla="*/ 468332 h 3818458"/>
              <a:gd name="connsiteX230" fmla="*/ 286918 w 621417"/>
              <a:gd name="connsiteY230" fmla="*/ 468332 h 3818458"/>
              <a:gd name="connsiteX231" fmla="*/ 292869 w 621417"/>
              <a:gd name="connsiteY231" fmla="*/ 468332 h 3818458"/>
              <a:gd name="connsiteX232" fmla="*/ 292869 w 621417"/>
              <a:gd name="connsiteY232" fmla="*/ 440332 h 3818458"/>
              <a:gd name="connsiteX233" fmla="*/ 272039 w 621417"/>
              <a:gd name="connsiteY233" fmla="*/ 440332 h 3818458"/>
              <a:gd name="connsiteX234" fmla="*/ 310397 w 621417"/>
              <a:gd name="connsiteY234" fmla="*/ 378246 h 3818458"/>
              <a:gd name="connsiteX235" fmla="*/ 323736 w 621417"/>
              <a:gd name="connsiteY235" fmla="*/ 391576 h 3818458"/>
              <a:gd name="connsiteX236" fmla="*/ 323736 w 621417"/>
              <a:gd name="connsiteY236" fmla="*/ 412311 h 3818458"/>
              <a:gd name="connsiteX237" fmla="*/ 378570 w 621417"/>
              <a:gd name="connsiteY237" fmla="*/ 412311 h 3818458"/>
              <a:gd name="connsiteX238" fmla="*/ 391908 w 621417"/>
              <a:gd name="connsiteY238" fmla="*/ 425641 h 3818458"/>
              <a:gd name="connsiteX239" fmla="*/ 378570 w 621417"/>
              <a:gd name="connsiteY239" fmla="*/ 438971 h 3818458"/>
              <a:gd name="connsiteX240" fmla="*/ 323736 w 621417"/>
              <a:gd name="connsiteY240" fmla="*/ 438971 h 3818458"/>
              <a:gd name="connsiteX241" fmla="*/ 323736 w 621417"/>
              <a:gd name="connsiteY241" fmla="*/ 467110 h 3818458"/>
              <a:gd name="connsiteX242" fmla="*/ 344484 w 621417"/>
              <a:gd name="connsiteY242" fmla="*/ 467110 h 3818458"/>
              <a:gd name="connsiteX243" fmla="*/ 385981 w 621417"/>
              <a:gd name="connsiteY243" fmla="*/ 508580 h 3818458"/>
              <a:gd name="connsiteX244" fmla="*/ 344484 w 621417"/>
              <a:gd name="connsiteY244" fmla="*/ 550050 h 3818458"/>
              <a:gd name="connsiteX245" fmla="*/ 323736 w 621417"/>
              <a:gd name="connsiteY245" fmla="*/ 550050 h 3818458"/>
              <a:gd name="connsiteX246" fmla="*/ 323736 w 621417"/>
              <a:gd name="connsiteY246" fmla="*/ 575228 h 3818458"/>
              <a:gd name="connsiteX247" fmla="*/ 310397 w 621417"/>
              <a:gd name="connsiteY247" fmla="*/ 588558 h 3818458"/>
              <a:gd name="connsiteX248" fmla="*/ 297059 w 621417"/>
              <a:gd name="connsiteY248" fmla="*/ 575228 h 3818458"/>
              <a:gd name="connsiteX249" fmla="*/ 297059 w 621417"/>
              <a:gd name="connsiteY249" fmla="*/ 550050 h 3818458"/>
              <a:gd name="connsiteX250" fmla="*/ 242224 w 621417"/>
              <a:gd name="connsiteY250" fmla="*/ 550050 h 3818458"/>
              <a:gd name="connsiteX251" fmla="*/ 228886 w 621417"/>
              <a:gd name="connsiteY251" fmla="*/ 536721 h 3818458"/>
              <a:gd name="connsiteX252" fmla="*/ 242224 w 621417"/>
              <a:gd name="connsiteY252" fmla="*/ 523391 h 3818458"/>
              <a:gd name="connsiteX253" fmla="*/ 297059 w 621417"/>
              <a:gd name="connsiteY253" fmla="*/ 523391 h 3818458"/>
              <a:gd name="connsiteX254" fmla="*/ 297059 w 621417"/>
              <a:gd name="connsiteY254" fmla="*/ 493770 h 3818458"/>
              <a:gd name="connsiteX255" fmla="*/ 291131 w 621417"/>
              <a:gd name="connsiteY255" fmla="*/ 493770 h 3818458"/>
              <a:gd name="connsiteX256" fmla="*/ 276311 w 621417"/>
              <a:gd name="connsiteY256" fmla="*/ 493770 h 3818458"/>
              <a:gd name="connsiteX257" fmla="*/ 234814 w 621417"/>
              <a:gd name="connsiteY257" fmla="*/ 453781 h 3818458"/>
              <a:gd name="connsiteX258" fmla="*/ 234814 w 621417"/>
              <a:gd name="connsiteY258" fmla="*/ 452300 h 3818458"/>
              <a:gd name="connsiteX259" fmla="*/ 276311 w 621417"/>
              <a:gd name="connsiteY259" fmla="*/ 412311 h 3818458"/>
              <a:gd name="connsiteX260" fmla="*/ 297059 w 621417"/>
              <a:gd name="connsiteY260" fmla="*/ 412311 h 3818458"/>
              <a:gd name="connsiteX261" fmla="*/ 297059 w 621417"/>
              <a:gd name="connsiteY261" fmla="*/ 391576 h 3818458"/>
              <a:gd name="connsiteX262" fmla="*/ 310397 w 621417"/>
              <a:gd name="connsiteY262" fmla="*/ 378246 h 3818458"/>
              <a:gd name="connsiteX263" fmla="*/ 255769 w 621417"/>
              <a:gd name="connsiteY263" fmla="*/ 118779 h 3818458"/>
              <a:gd name="connsiteX264" fmla="*/ 260223 w 621417"/>
              <a:gd name="connsiteY264" fmla="*/ 154358 h 3818458"/>
              <a:gd name="connsiteX265" fmla="*/ 188950 w 621417"/>
              <a:gd name="connsiteY265" fmla="*/ 290743 h 3818458"/>
              <a:gd name="connsiteX266" fmla="*/ 181526 w 621417"/>
              <a:gd name="connsiteY266" fmla="*/ 295190 h 3818458"/>
              <a:gd name="connsiteX267" fmla="*/ 82041 w 621417"/>
              <a:gd name="connsiteY267" fmla="*/ 483461 h 3818458"/>
              <a:gd name="connsiteX268" fmla="*/ 310708 w 621417"/>
              <a:gd name="connsiteY268" fmla="*/ 711758 h 3818458"/>
              <a:gd name="connsiteX269" fmla="*/ 539375 w 621417"/>
              <a:gd name="connsiteY269" fmla="*/ 483461 h 3818458"/>
              <a:gd name="connsiteX270" fmla="*/ 438405 w 621417"/>
              <a:gd name="connsiteY270" fmla="*/ 295190 h 3818458"/>
              <a:gd name="connsiteX271" fmla="*/ 433951 w 621417"/>
              <a:gd name="connsiteY271" fmla="*/ 290743 h 3818458"/>
              <a:gd name="connsiteX272" fmla="*/ 361193 w 621417"/>
              <a:gd name="connsiteY272" fmla="*/ 154358 h 3818458"/>
              <a:gd name="connsiteX273" fmla="*/ 365648 w 621417"/>
              <a:gd name="connsiteY273" fmla="*/ 118779 h 3818458"/>
              <a:gd name="connsiteX274" fmla="*/ 255769 w 621417"/>
              <a:gd name="connsiteY274" fmla="*/ 118779 h 3818458"/>
              <a:gd name="connsiteX275" fmla="*/ 0 w 621417"/>
              <a:gd name="connsiteY275" fmla="*/ 0 h 3818458"/>
              <a:gd name="connsiteX276" fmla="*/ 621417 w 621417"/>
              <a:gd name="connsiteY276" fmla="*/ 0 h 3818458"/>
              <a:gd name="connsiteX277" fmla="*/ 621417 w 621417"/>
              <a:gd name="connsiteY277" fmla="*/ 3818458 h 3818458"/>
              <a:gd name="connsiteX278" fmla="*/ 0 w 621417"/>
              <a:gd name="connsiteY278" fmla="*/ 3818458 h 3818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</a:cxnLst>
            <a:rect l="l" t="t" r="r" b="b"/>
            <a:pathLst>
              <a:path w="621417" h="3818458">
                <a:moveTo>
                  <a:pt x="319625" y="3456399"/>
                </a:moveTo>
                <a:lnTo>
                  <a:pt x="319625" y="3485643"/>
                </a:lnTo>
                <a:cubicBezTo>
                  <a:pt x="340314" y="3485643"/>
                  <a:pt x="340314" y="3485643"/>
                  <a:pt x="340314" y="3485643"/>
                </a:cubicBezTo>
                <a:cubicBezTo>
                  <a:pt x="347703" y="3485643"/>
                  <a:pt x="355092" y="3479794"/>
                  <a:pt x="355092" y="3471021"/>
                </a:cubicBezTo>
                <a:cubicBezTo>
                  <a:pt x="355092" y="3463710"/>
                  <a:pt x="347703" y="3456399"/>
                  <a:pt x="340314" y="3456399"/>
                </a:cubicBezTo>
                <a:cubicBezTo>
                  <a:pt x="319625" y="3456399"/>
                  <a:pt x="319625" y="3456399"/>
                  <a:pt x="319625" y="3456399"/>
                </a:cubicBezTo>
                <a:close/>
                <a:moveTo>
                  <a:pt x="272039" y="3401643"/>
                </a:moveTo>
                <a:cubicBezTo>
                  <a:pt x="264599" y="3401643"/>
                  <a:pt x="258647" y="3407538"/>
                  <a:pt x="258647" y="3414906"/>
                </a:cubicBezTo>
                <a:cubicBezTo>
                  <a:pt x="258647" y="3416380"/>
                  <a:pt x="258647" y="3416380"/>
                  <a:pt x="258647" y="3416380"/>
                </a:cubicBezTo>
                <a:cubicBezTo>
                  <a:pt x="258647" y="3423748"/>
                  <a:pt x="264599" y="3429643"/>
                  <a:pt x="272039" y="3429643"/>
                </a:cubicBezTo>
                <a:cubicBezTo>
                  <a:pt x="286918" y="3429643"/>
                  <a:pt x="286918" y="3429643"/>
                  <a:pt x="286918" y="3429643"/>
                </a:cubicBezTo>
                <a:cubicBezTo>
                  <a:pt x="292869" y="3429643"/>
                  <a:pt x="292869" y="3429643"/>
                  <a:pt x="292869" y="3429643"/>
                </a:cubicBezTo>
                <a:cubicBezTo>
                  <a:pt x="292869" y="3401643"/>
                  <a:pt x="292869" y="3401643"/>
                  <a:pt x="292869" y="3401643"/>
                </a:cubicBezTo>
                <a:cubicBezTo>
                  <a:pt x="272039" y="3401643"/>
                  <a:pt x="272039" y="3401643"/>
                  <a:pt x="272039" y="3401643"/>
                </a:cubicBezTo>
                <a:close/>
                <a:moveTo>
                  <a:pt x="310397" y="3339558"/>
                </a:moveTo>
                <a:cubicBezTo>
                  <a:pt x="317807" y="3339558"/>
                  <a:pt x="323736" y="3345482"/>
                  <a:pt x="323736" y="3352887"/>
                </a:cubicBezTo>
                <a:cubicBezTo>
                  <a:pt x="323736" y="3373622"/>
                  <a:pt x="323736" y="3373622"/>
                  <a:pt x="323736" y="3373622"/>
                </a:cubicBezTo>
                <a:cubicBezTo>
                  <a:pt x="378570" y="3373622"/>
                  <a:pt x="378570" y="3373622"/>
                  <a:pt x="378570" y="3373622"/>
                </a:cubicBezTo>
                <a:cubicBezTo>
                  <a:pt x="385981" y="3373622"/>
                  <a:pt x="391908" y="3379546"/>
                  <a:pt x="391908" y="3386952"/>
                </a:cubicBezTo>
                <a:cubicBezTo>
                  <a:pt x="391908" y="3394357"/>
                  <a:pt x="385981" y="3400281"/>
                  <a:pt x="378570" y="3400281"/>
                </a:cubicBezTo>
                <a:cubicBezTo>
                  <a:pt x="323736" y="3400281"/>
                  <a:pt x="323736" y="3400281"/>
                  <a:pt x="323736" y="3400281"/>
                </a:cubicBezTo>
                <a:cubicBezTo>
                  <a:pt x="323736" y="3428422"/>
                  <a:pt x="323736" y="3428422"/>
                  <a:pt x="323736" y="3428422"/>
                </a:cubicBezTo>
                <a:cubicBezTo>
                  <a:pt x="344484" y="3428422"/>
                  <a:pt x="344484" y="3428422"/>
                  <a:pt x="344484" y="3428422"/>
                </a:cubicBezTo>
                <a:cubicBezTo>
                  <a:pt x="366714" y="3428422"/>
                  <a:pt x="385981" y="3447675"/>
                  <a:pt x="385981" y="3469891"/>
                </a:cubicBezTo>
                <a:cubicBezTo>
                  <a:pt x="385981" y="3493589"/>
                  <a:pt x="366714" y="3511361"/>
                  <a:pt x="344484" y="3511361"/>
                </a:cubicBezTo>
                <a:cubicBezTo>
                  <a:pt x="323736" y="3511361"/>
                  <a:pt x="323736" y="3511361"/>
                  <a:pt x="323736" y="3511361"/>
                </a:cubicBezTo>
                <a:cubicBezTo>
                  <a:pt x="323736" y="3536540"/>
                  <a:pt x="323736" y="3536540"/>
                  <a:pt x="323736" y="3536540"/>
                </a:cubicBezTo>
                <a:cubicBezTo>
                  <a:pt x="323736" y="3543945"/>
                  <a:pt x="317807" y="3549869"/>
                  <a:pt x="310397" y="3549869"/>
                </a:cubicBezTo>
                <a:cubicBezTo>
                  <a:pt x="302987" y="3549869"/>
                  <a:pt x="297059" y="3543945"/>
                  <a:pt x="297059" y="3536540"/>
                </a:cubicBezTo>
                <a:cubicBezTo>
                  <a:pt x="297059" y="3511361"/>
                  <a:pt x="297059" y="3511361"/>
                  <a:pt x="297059" y="3511361"/>
                </a:cubicBezTo>
                <a:cubicBezTo>
                  <a:pt x="242224" y="3511361"/>
                  <a:pt x="242224" y="3511361"/>
                  <a:pt x="242224" y="3511361"/>
                </a:cubicBezTo>
                <a:cubicBezTo>
                  <a:pt x="234814" y="3511361"/>
                  <a:pt x="228886" y="3505437"/>
                  <a:pt x="228886" y="3498032"/>
                </a:cubicBezTo>
                <a:cubicBezTo>
                  <a:pt x="228886" y="3490626"/>
                  <a:pt x="234814" y="3484702"/>
                  <a:pt x="242224" y="3484702"/>
                </a:cubicBezTo>
                <a:cubicBezTo>
                  <a:pt x="297059" y="3484702"/>
                  <a:pt x="297059" y="3484702"/>
                  <a:pt x="297059" y="3484702"/>
                </a:cubicBezTo>
                <a:cubicBezTo>
                  <a:pt x="297059" y="3455081"/>
                  <a:pt x="297059" y="3455081"/>
                  <a:pt x="297059" y="3455081"/>
                </a:cubicBezTo>
                <a:cubicBezTo>
                  <a:pt x="291131" y="3455081"/>
                  <a:pt x="291131" y="3455081"/>
                  <a:pt x="291131" y="3455081"/>
                </a:cubicBezTo>
                <a:cubicBezTo>
                  <a:pt x="276311" y="3455081"/>
                  <a:pt x="276311" y="3455081"/>
                  <a:pt x="276311" y="3455081"/>
                </a:cubicBezTo>
                <a:cubicBezTo>
                  <a:pt x="254081" y="3455081"/>
                  <a:pt x="236296" y="3437308"/>
                  <a:pt x="234814" y="3415092"/>
                </a:cubicBezTo>
                <a:cubicBezTo>
                  <a:pt x="234814" y="3415092"/>
                  <a:pt x="234814" y="3415092"/>
                  <a:pt x="234814" y="3413611"/>
                </a:cubicBezTo>
                <a:cubicBezTo>
                  <a:pt x="236296" y="3391395"/>
                  <a:pt x="254081" y="3373622"/>
                  <a:pt x="276311" y="3373622"/>
                </a:cubicBezTo>
                <a:cubicBezTo>
                  <a:pt x="297059" y="3373622"/>
                  <a:pt x="297059" y="3373622"/>
                  <a:pt x="297059" y="3373622"/>
                </a:cubicBezTo>
                <a:cubicBezTo>
                  <a:pt x="297059" y="3352887"/>
                  <a:pt x="297059" y="3352887"/>
                  <a:pt x="297059" y="3352887"/>
                </a:cubicBezTo>
                <a:cubicBezTo>
                  <a:pt x="297059" y="3345482"/>
                  <a:pt x="302987" y="3339558"/>
                  <a:pt x="310397" y="3339558"/>
                </a:cubicBezTo>
                <a:close/>
                <a:moveTo>
                  <a:pt x="255769" y="3080090"/>
                </a:moveTo>
                <a:cubicBezTo>
                  <a:pt x="258739" y="3091950"/>
                  <a:pt x="260223" y="3103810"/>
                  <a:pt x="260223" y="3115669"/>
                </a:cubicBezTo>
                <a:cubicBezTo>
                  <a:pt x="260223" y="3172002"/>
                  <a:pt x="232011" y="3222405"/>
                  <a:pt x="188950" y="3252054"/>
                </a:cubicBezTo>
                <a:cubicBezTo>
                  <a:pt x="185981" y="3253537"/>
                  <a:pt x="184496" y="3255019"/>
                  <a:pt x="181526" y="3256501"/>
                </a:cubicBezTo>
                <a:cubicBezTo>
                  <a:pt x="122132" y="3298010"/>
                  <a:pt x="82041" y="3366202"/>
                  <a:pt x="82041" y="3444772"/>
                </a:cubicBezTo>
                <a:cubicBezTo>
                  <a:pt x="82041" y="3570780"/>
                  <a:pt x="184496" y="3673069"/>
                  <a:pt x="310708" y="3673069"/>
                </a:cubicBezTo>
                <a:cubicBezTo>
                  <a:pt x="436921" y="3673069"/>
                  <a:pt x="539375" y="3570780"/>
                  <a:pt x="539375" y="3444772"/>
                </a:cubicBezTo>
                <a:cubicBezTo>
                  <a:pt x="539375" y="3366202"/>
                  <a:pt x="499284" y="3296528"/>
                  <a:pt x="438405" y="3256501"/>
                </a:cubicBezTo>
                <a:cubicBezTo>
                  <a:pt x="436921" y="3255019"/>
                  <a:pt x="435436" y="3253537"/>
                  <a:pt x="433951" y="3252054"/>
                </a:cubicBezTo>
                <a:cubicBezTo>
                  <a:pt x="389405" y="3222405"/>
                  <a:pt x="361193" y="3172002"/>
                  <a:pt x="361193" y="3115669"/>
                </a:cubicBezTo>
                <a:cubicBezTo>
                  <a:pt x="361193" y="3103810"/>
                  <a:pt x="362678" y="3091950"/>
                  <a:pt x="365648" y="3080090"/>
                </a:cubicBezTo>
                <a:cubicBezTo>
                  <a:pt x="255769" y="3080090"/>
                  <a:pt x="255769" y="3080090"/>
                  <a:pt x="255769" y="3080090"/>
                </a:cubicBezTo>
                <a:close/>
                <a:moveTo>
                  <a:pt x="319625" y="2716072"/>
                </a:moveTo>
                <a:lnTo>
                  <a:pt x="319625" y="2745316"/>
                </a:lnTo>
                <a:cubicBezTo>
                  <a:pt x="340314" y="2745316"/>
                  <a:pt x="340314" y="2745316"/>
                  <a:pt x="340314" y="2745316"/>
                </a:cubicBezTo>
                <a:cubicBezTo>
                  <a:pt x="347703" y="2745316"/>
                  <a:pt x="355092" y="2739467"/>
                  <a:pt x="355092" y="2730694"/>
                </a:cubicBezTo>
                <a:cubicBezTo>
                  <a:pt x="355092" y="2723383"/>
                  <a:pt x="347703" y="2716072"/>
                  <a:pt x="340314" y="2716072"/>
                </a:cubicBezTo>
                <a:cubicBezTo>
                  <a:pt x="319625" y="2716072"/>
                  <a:pt x="319625" y="2716072"/>
                  <a:pt x="319625" y="2716072"/>
                </a:cubicBezTo>
                <a:close/>
                <a:moveTo>
                  <a:pt x="272039" y="2661316"/>
                </a:moveTo>
                <a:cubicBezTo>
                  <a:pt x="264599" y="2661316"/>
                  <a:pt x="258647" y="2667211"/>
                  <a:pt x="258647" y="2674579"/>
                </a:cubicBezTo>
                <a:cubicBezTo>
                  <a:pt x="258647" y="2676053"/>
                  <a:pt x="258647" y="2676053"/>
                  <a:pt x="258647" y="2676053"/>
                </a:cubicBezTo>
                <a:cubicBezTo>
                  <a:pt x="258647" y="2683421"/>
                  <a:pt x="264599" y="2689316"/>
                  <a:pt x="272039" y="2689316"/>
                </a:cubicBezTo>
                <a:cubicBezTo>
                  <a:pt x="286918" y="2689316"/>
                  <a:pt x="286918" y="2689316"/>
                  <a:pt x="286918" y="2689316"/>
                </a:cubicBezTo>
                <a:cubicBezTo>
                  <a:pt x="292869" y="2689316"/>
                  <a:pt x="292869" y="2689316"/>
                  <a:pt x="292869" y="2689316"/>
                </a:cubicBezTo>
                <a:cubicBezTo>
                  <a:pt x="292869" y="2661316"/>
                  <a:pt x="292869" y="2661316"/>
                  <a:pt x="292869" y="2661316"/>
                </a:cubicBezTo>
                <a:cubicBezTo>
                  <a:pt x="272039" y="2661316"/>
                  <a:pt x="272039" y="2661316"/>
                  <a:pt x="272039" y="2661316"/>
                </a:cubicBezTo>
                <a:close/>
                <a:moveTo>
                  <a:pt x="310397" y="2599230"/>
                </a:moveTo>
                <a:cubicBezTo>
                  <a:pt x="317807" y="2599230"/>
                  <a:pt x="323736" y="2605155"/>
                  <a:pt x="323736" y="2612560"/>
                </a:cubicBezTo>
                <a:cubicBezTo>
                  <a:pt x="323736" y="2633295"/>
                  <a:pt x="323736" y="2633295"/>
                  <a:pt x="323736" y="2633295"/>
                </a:cubicBezTo>
                <a:cubicBezTo>
                  <a:pt x="378570" y="2633295"/>
                  <a:pt x="378570" y="2633295"/>
                  <a:pt x="378570" y="2633295"/>
                </a:cubicBezTo>
                <a:cubicBezTo>
                  <a:pt x="385981" y="2633295"/>
                  <a:pt x="391908" y="2639219"/>
                  <a:pt x="391908" y="2646624"/>
                </a:cubicBezTo>
                <a:cubicBezTo>
                  <a:pt x="391908" y="2654030"/>
                  <a:pt x="385981" y="2659954"/>
                  <a:pt x="378570" y="2659954"/>
                </a:cubicBezTo>
                <a:cubicBezTo>
                  <a:pt x="323736" y="2659954"/>
                  <a:pt x="323736" y="2659954"/>
                  <a:pt x="323736" y="2659954"/>
                </a:cubicBezTo>
                <a:cubicBezTo>
                  <a:pt x="323736" y="2688095"/>
                  <a:pt x="323736" y="2688095"/>
                  <a:pt x="323736" y="2688095"/>
                </a:cubicBezTo>
                <a:cubicBezTo>
                  <a:pt x="344484" y="2688095"/>
                  <a:pt x="344484" y="2688095"/>
                  <a:pt x="344484" y="2688095"/>
                </a:cubicBezTo>
                <a:cubicBezTo>
                  <a:pt x="366714" y="2688095"/>
                  <a:pt x="385981" y="2707348"/>
                  <a:pt x="385981" y="2729564"/>
                </a:cubicBezTo>
                <a:cubicBezTo>
                  <a:pt x="385981" y="2753262"/>
                  <a:pt x="366714" y="2771034"/>
                  <a:pt x="344484" y="2771034"/>
                </a:cubicBezTo>
                <a:cubicBezTo>
                  <a:pt x="323736" y="2771034"/>
                  <a:pt x="323736" y="2771034"/>
                  <a:pt x="323736" y="2771034"/>
                </a:cubicBezTo>
                <a:cubicBezTo>
                  <a:pt x="323736" y="2796213"/>
                  <a:pt x="323736" y="2796213"/>
                  <a:pt x="323736" y="2796213"/>
                </a:cubicBezTo>
                <a:cubicBezTo>
                  <a:pt x="323736" y="2803618"/>
                  <a:pt x="317807" y="2809542"/>
                  <a:pt x="310397" y="2809542"/>
                </a:cubicBezTo>
                <a:cubicBezTo>
                  <a:pt x="302987" y="2809542"/>
                  <a:pt x="297059" y="2803618"/>
                  <a:pt x="297059" y="2796213"/>
                </a:cubicBezTo>
                <a:cubicBezTo>
                  <a:pt x="297059" y="2771034"/>
                  <a:pt x="297059" y="2771034"/>
                  <a:pt x="297059" y="2771034"/>
                </a:cubicBezTo>
                <a:cubicBezTo>
                  <a:pt x="242224" y="2771034"/>
                  <a:pt x="242224" y="2771034"/>
                  <a:pt x="242224" y="2771034"/>
                </a:cubicBezTo>
                <a:cubicBezTo>
                  <a:pt x="234814" y="2771034"/>
                  <a:pt x="228886" y="2765110"/>
                  <a:pt x="228886" y="2757705"/>
                </a:cubicBezTo>
                <a:cubicBezTo>
                  <a:pt x="228886" y="2750299"/>
                  <a:pt x="234814" y="2744375"/>
                  <a:pt x="242224" y="2744375"/>
                </a:cubicBezTo>
                <a:cubicBezTo>
                  <a:pt x="297059" y="2744375"/>
                  <a:pt x="297059" y="2744375"/>
                  <a:pt x="297059" y="2744375"/>
                </a:cubicBezTo>
                <a:cubicBezTo>
                  <a:pt x="297059" y="2714754"/>
                  <a:pt x="297059" y="2714754"/>
                  <a:pt x="297059" y="2714754"/>
                </a:cubicBezTo>
                <a:cubicBezTo>
                  <a:pt x="291131" y="2714754"/>
                  <a:pt x="291131" y="2714754"/>
                  <a:pt x="291131" y="2714754"/>
                </a:cubicBezTo>
                <a:cubicBezTo>
                  <a:pt x="276311" y="2714754"/>
                  <a:pt x="276311" y="2714754"/>
                  <a:pt x="276311" y="2714754"/>
                </a:cubicBezTo>
                <a:cubicBezTo>
                  <a:pt x="254081" y="2714754"/>
                  <a:pt x="236296" y="2696981"/>
                  <a:pt x="234814" y="2674765"/>
                </a:cubicBezTo>
                <a:cubicBezTo>
                  <a:pt x="234814" y="2674765"/>
                  <a:pt x="234814" y="2674765"/>
                  <a:pt x="234814" y="2673284"/>
                </a:cubicBezTo>
                <a:cubicBezTo>
                  <a:pt x="236296" y="2651068"/>
                  <a:pt x="254081" y="2633295"/>
                  <a:pt x="276311" y="2633295"/>
                </a:cubicBezTo>
                <a:cubicBezTo>
                  <a:pt x="297059" y="2633295"/>
                  <a:pt x="297059" y="2633295"/>
                  <a:pt x="297059" y="2633295"/>
                </a:cubicBezTo>
                <a:cubicBezTo>
                  <a:pt x="297059" y="2612560"/>
                  <a:pt x="297059" y="2612560"/>
                  <a:pt x="297059" y="2612560"/>
                </a:cubicBezTo>
                <a:cubicBezTo>
                  <a:pt x="297059" y="2605155"/>
                  <a:pt x="302987" y="2599230"/>
                  <a:pt x="310397" y="2599230"/>
                </a:cubicBezTo>
                <a:close/>
                <a:moveTo>
                  <a:pt x="255769" y="2339763"/>
                </a:moveTo>
                <a:cubicBezTo>
                  <a:pt x="258739" y="2351623"/>
                  <a:pt x="260223" y="2363482"/>
                  <a:pt x="260223" y="2375342"/>
                </a:cubicBezTo>
                <a:cubicBezTo>
                  <a:pt x="260223" y="2431675"/>
                  <a:pt x="232011" y="2482078"/>
                  <a:pt x="188950" y="2511727"/>
                </a:cubicBezTo>
                <a:cubicBezTo>
                  <a:pt x="185981" y="2513210"/>
                  <a:pt x="184496" y="2514692"/>
                  <a:pt x="181526" y="2516174"/>
                </a:cubicBezTo>
                <a:cubicBezTo>
                  <a:pt x="122132" y="2557683"/>
                  <a:pt x="82041" y="2625875"/>
                  <a:pt x="82041" y="2704445"/>
                </a:cubicBezTo>
                <a:cubicBezTo>
                  <a:pt x="82041" y="2830453"/>
                  <a:pt x="184496" y="2932742"/>
                  <a:pt x="310708" y="2932742"/>
                </a:cubicBezTo>
                <a:cubicBezTo>
                  <a:pt x="436921" y="2932742"/>
                  <a:pt x="539375" y="2830453"/>
                  <a:pt x="539375" y="2704445"/>
                </a:cubicBezTo>
                <a:cubicBezTo>
                  <a:pt x="539375" y="2625875"/>
                  <a:pt x="499284" y="2556200"/>
                  <a:pt x="438405" y="2516174"/>
                </a:cubicBezTo>
                <a:cubicBezTo>
                  <a:pt x="436921" y="2514692"/>
                  <a:pt x="435436" y="2513210"/>
                  <a:pt x="433951" y="2511727"/>
                </a:cubicBezTo>
                <a:cubicBezTo>
                  <a:pt x="389405" y="2482078"/>
                  <a:pt x="361193" y="2431675"/>
                  <a:pt x="361193" y="2375342"/>
                </a:cubicBezTo>
                <a:cubicBezTo>
                  <a:pt x="361193" y="2363482"/>
                  <a:pt x="362678" y="2351623"/>
                  <a:pt x="365648" y="2339763"/>
                </a:cubicBezTo>
                <a:cubicBezTo>
                  <a:pt x="255769" y="2339763"/>
                  <a:pt x="255769" y="2339763"/>
                  <a:pt x="255769" y="2339763"/>
                </a:cubicBezTo>
                <a:close/>
                <a:moveTo>
                  <a:pt x="319625" y="1975744"/>
                </a:moveTo>
                <a:lnTo>
                  <a:pt x="319625" y="2004988"/>
                </a:lnTo>
                <a:cubicBezTo>
                  <a:pt x="340314" y="2004988"/>
                  <a:pt x="340314" y="2004988"/>
                  <a:pt x="340314" y="2004988"/>
                </a:cubicBezTo>
                <a:cubicBezTo>
                  <a:pt x="347703" y="2004988"/>
                  <a:pt x="355092" y="1999139"/>
                  <a:pt x="355092" y="1990366"/>
                </a:cubicBezTo>
                <a:cubicBezTo>
                  <a:pt x="355092" y="1983055"/>
                  <a:pt x="347703" y="1975744"/>
                  <a:pt x="340314" y="1975744"/>
                </a:cubicBezTo>
                <a:cubicBezTo>
                  <a:pt x="319625" y="1975744"/>
                  <a:pt x="319625" y="1975744"/>
                  <a:pt x="319625" y="1975744"/>
                </a:cubicBezTo>
                <a:close/>
                <a:moveTo>
                  <a:pt x="272039" y="1920988"/>
                </a:moveTo>
                <a:cubicBezTo>
                  <a:pt x="264599" y="1920988"/>
                  <a:pt x="258647" y="1926883"/>
                  <a:pt x="258647" y="1934251"/>
                </a:cubicBezTo>
                <a:cubicBezTo>
                  <a:pt x="258647" y="1935725"/>
                  <a:pt x="258647" y="1935725"/>
                  <a:pt x="258647" y="1935725"/>
                </a:cubicBezTo>
                <a:cubicBezTo>
                  <a:pt x="258647" y="1943093"/>
                  <a:pt x="264599" y="1948988"/>
                  <a:pt x="272039" y="1948988"/>
                </a:cubicBezTo>
                <a:cubicBezTo>
                  <a:pt x="286918" y="1948988"/>
                  <a:pt x="286918" y="1948988"/>
                  <a:pt x="286918" y="1948988"/>
                </a:cubicBezTo>
                <a:cubicBezTo>
                  <a:pt x="292869" y="1948988"/>
                  <a:pt x="292869" y="1948988"/>
                  <a:pt x="292869" y="1948988"/>
                </a:cubicBezTo>
                <a:cubicBezTo>
                  <a:pt x="292869" y="1920988"/>
                  <a:pt x="292869" y="1920988"/>
                  <a:pt x="292869" y="1920988"/>
                </a:cubicBezTo>
                <a:cubicBezTo>
                  <a:pt x="272039" y="1920988"/>
                  <a:pt x="272039" y="1920988"/>
                  <a:pt x="272039" y="1920988"/>
                </a:cubicBezTo>
                <a:close/>
                <a:moveTo>
                  <a:pt x="310397" y="1858902"/>
                </a:moveTo>
                <a:cubicBezTo>
                  <a:pt x="317807" y="1858902"/>
                  <a:pt x="323736" y="1864827"/>
                  <a:pt x="323736" y="1872232"/>
                </a:cubicBezTo>
                <a:cubicBezTo>
                  <a:pt x="323736" y="1892967"/>
                  <a:pt x="323736" y="1892967"/>
                  <a:pt x="323736" y="1892967"/>
                </a:cubicBezTo>
                <a:cubicBezTo>
                  <a:pt x="378570" y="1892967"/>
                  <a:pt x="378570" y="1892967"/>
                  <a:pt x="378570" y="1892967"/>
                </a:cubicBezTo>
                <a:cubicBezTo>
                  <a:pt x="385981" y="1892967"/>
                  <a:pt x="391908" y="1898891"/>
                  <a:pt x="391908" y="1906296"/>
                </a:cubicBezTo>
                <a:cubicBezTo>
                  <a:pt x="391908" y="1913702"/>
                  <a:pt x="385981" y="1919626"/>
                  <a:pt x="378570" y="1919626"/>
                </a:cubicBezTo>
                <a:cubicBezTo>
                  <a:pt x="323736" y="1919626"/>
                  <a:pt x="323736" y="1919626"/>
                  <a:pt x="323736" y="1919626"/>
                </a:cubicBezTo>
                <a:cubicBezTo>
                  <a:pt x="323736" y="1947767"/>
                  <a:pt x="323736" y="1947767"/>
                  <a:pt x="323736" y="1947767"/>
                </a:cubicBezTo>
                <a:cubicBezTo>
                  <a:pt x="344484" y="1947767"/>
                  <a:pt x="344484" y="1947767"/>
                  <a:pt x="344484" y="1947767"/>
                </a:cubicBezTo>
                <a:cubicBezTo>
                  <a:pt x="366714" y="1947767"/>
                  <a:pt x="385981" y="1967020"/>
                  <a:pt x="385981" y="1989236"/>
                </a:cubicBezTo>
                <a:cubicBezTo>
                  <a:pt x="385981" y="2012934"/>
                  <a:pt x="366714" y="2030706"/>
                  <a:pt x="344484" y="2030706"/>
                </a:cubicBezTo>
                <a:cubicBezTo>
                  <a:pt x="323736" y="2030706"/>
                  <a:pt x="323736" y="2030706"/>
                  <a:pt x="323736" y="2030706"/>
                </a:cubicBezTo>
                <a:cubicBezTo>
                  <a:pt x="323736" y="2055884"/>
                  <a:pt x="323736" y="2055884"/>
                  <a:pt x="323736" y="2055884"/>
                </a:cubicBezTo>
                <a:cubicBezTo>
                  <a:pt x="323736" y="2063290"/>
                  <a:pt x="317807" y="2069214"/>
                  <a:pt x="310397" y="2069214"/>
                </a:cubicBezTo>
                <a:cubicBezTo>
                  <a:pt x="302987" y="2069214"/>
                  <a:pt x="297059" y="2063290"/>
                  <a:pt x="297059" y="2055884"/>
                </a:cubicBezTo>
                <a:cubicBezTo>
                  <a:pt x="297059" y="2030706"/>
                  <a:pt x="297059" y="2030706"/>
                  <a:pt x="297059" y="2030706"/>
                </a:cubicBezTo>
                <a:cubicBezTo>
                  <a:pt x="242224" y="2030706"/>
                  <a:pt x="242224" y="2030706"/>
                  <a:pt x="242224" y="2030706"/>
                </a:cubicBezTo>
                <a:cubicBezTo>
                  <a:pt x="234814" y="2030706"/>
                  <a:pt x="228886" y="2024782"/>
                  <a:pt x="228886" y="2017377"/>
                </a:cubicBezTo>
                <a:cubicBezTo>
                  <a:pt x="228886" y="2009971"/>
                  <a:pt x="234814" y="2004047"/>
                  <a:pt x="242224" y="2004047"/>
                </a:cubicBezTo>
                <a:cubicBezTo>
                  <a:pt x="297059" y="2004047"/>
                  <a:pt x="297059" y="2004047"/>
                  <a:pt x="297059" y="2004047"/>
                </a:cubicBezTo>
                <a:cubicBezTo>
                  <a:pt x="297059" y="1974426"/>
                  <a:pt x="297059" y="1974426"/>
                  <a:pt x="297059" y="1974426"/>
                </a:cubicBezTo>
                <a:cubicBezTo>
                  <a:pt x="291131" y="1974426"/>
                  <a:pt x="291131" y="1974426"/>
                  <a:pt x="291131" y="1974426"/>
                </a:cubicBezTo>
                <a:cubicBezTo>
                  <a:pt x="276311" y="1974426"/>
                  <a:pt x="276311" y="1974426"/>
                  <a:pt x="276311" y="1974426"/>
                </a:cubicBezTo>
                <a:cubicBezTo>
                  <a:pt x="254081" y="1974426"/>
                  <a:pt x="236296" y="1956653"/>
                  <a:pt x="234814" y="1934437"/>
                </a:cubicBezTo>
                <a:cubicBezTo>
                  <a:pt x="234814" y="1934437"/>
                  <a:pt x="234814" y="1934437"/>
                  <a:pt x="234814" y="1932956"/>
                </a:cubicBezTo>
                <a:cubicBezTo>
                  <a:pt x="236296" y="1910740"/>
                  <a:pt x="254081" y="1892967"/>
                  <a:pt x="276311" y="1892967"/>
                </a:cubicBezTo>
                <a:cubicBezTo>
                  <a:pt x="297059" y="1892967"/>
                  <a:pt x="297059" y="1892967"/>
                  <a:pt x="297059" y="1892967"/>
                </a:cubicBezTo>
                <a:cubicBezTo>
                  <a:pt x="297059" y="1872232"/>
                  <a:pt x="297059" y="1872232"/>
                  <a:pt x="297059" y="1872232"/>
                </a:cubicBezTo>
                <a:cubicBezTo>
                  <a:pt x="297059" y="1864827"/>
                  <a:pt x="302987" y="1858902"/>
                  <a:pt x="310397" y="1858902"/>
                </a:cubicBezTo>
                <a:close/>
                <a:moveTo>
                  <a:pt x="255769" y="1599435"/>
                </a:moveTo>
                <a:cubicBezTo>
                  <a:pt x="258739" y="1611295"/>
                  <a:pt x="260223" y="1623154"/>
                  <a:pt x="260223" y="1635014"/>
                </a:cubicBezTo>
                <a:cubicBezTo>
                  <a:pt x="260223" y="1691347"/>
                  <a:pt x="232011" y="1741750"/>
                  <a:pt x="188950" y="1771399"/>
                </a:cubicBezTo>
                <a:cubicBezTo>
                  <a:pt x="185981" y="1772882"/>
                  <a:pt x="184496" y="1774364"/>
                  <a:pt x="181526" y="1775846"/>
                </a:cubicBezTo>
                <a:cubicBezTo>
                  <a:pt x="122132" y="1817355"/>
                  <a:pt x="82041" y="1885547"/>
                  <a:pt x="82041" y="1964117"/>
                </a:cubicBezTo>
                <a:cubicBezTo>
                  <a:pt x="82041" y="2090125"/>
                  <a:pt x="184496" y="2192414"/>
                  <a:pt x="310708" y="2192414"/>
                </a:cubicBezTo>
                <a:cubicBezTo>
                  <a:pt x="436921" y="2192414"/>
                  <a:pt x="539375" y="2090125"/>
                  <a:pt x="539375" y="1964117"/>
                </a:cubicBezTo>
                <a:cubicBezTo>
                  <a:pt x="539375" y="1885547"/>
                  <a:pt x="499284" y="1815872"/>
                  <a:pt x="438405" y="1775846"/>
                </a:cubicBezTo>
                <a:cubicBezTo>
                  <a:pt x="436921" y="1774364"/>
                  <a:pt x="435436" y="1772882"/>
                  <a:pt x="433951" y="1771399"/>
                </a:cubicBezTo>
                <a:cubicBezTo>
                  <a:pt x="389405" y="1741750"/>
                  <a:pt x="361193" y="1691347"/>
                  <a:pt x="361193" y="1635014"/>
                </a:cubicBezTo>
                <a:cubicBezTo>
                  <a:pt x="361193" y="1623154"/>
                  <a:pt x="362678" y="1611295"/>
                  <a:pt x="365648" y="1599435"/>
                </a:cubicBezTo>
                <a:cubicBezTo>
                  <a:pt x="255769" y="1599435"/>
                  <a:pt x="255769" y="1599435"/>
                  <a:pt x="255769" y="1599435"/>
                </a:cubicBezTo>
                <a:close/>
                <a:moveTo>
                  <a:pt x="319625" y="1235416"/>
                </a:moveTo>
                <a:lnTo>
                  <a:pt x="319625" y="1264660"/>
                </a:lnTo>
                <a:cubicBezTo>
                  <a:pt x="340314" y="1264660"/>
                  <a:pt x="340314" y="1264660"/>
                  <a:pt x="340314" y="1264660"/>
                </a:cubicBezTo>
                <a:cubicBezTo>
                  <a:pt x="347703" y="1264660"/>
                  <a:pt x="355092" y="1258811"/>
                  <a:pt x="355092" y="1250038"/>
                </a:cubicBezTo>
                <a:cubicBezTo>
                  <a:pt x="355092" y="1242727"/>
                  <a:pt x="347703" y="1235416"/>
                  <a:pt x="340314" y="1235416"/>
                </a:cubicBezTo>
                <a:cubicBezTo>
                  <a:pt x="319625" y="1235416"/>
                  <a:pt x="319625" y="1235416"/>
                  <a:pt x="319625" y="1235416"/>
                </a:cubicBezTo>
                <a:close/>
                <a:moveTo>
                  <a:pt x="272039" y="1180660"/>
                </a:moveTo>
                <a:cubicBezTo>
                  <a:pt x="264599" y="1180660"/>
                  <a:pt x="258647" y="1186555"/>
                  <a:pt x="258647" y="1193923"/>
                </a:cubicBezTo>
                <a:cubicBezTo>
                  <a:pt x="258647" y="1195397"/>
                  <a:pt x="258647" y="1195397"/>
                  <a:pt x="258647" y="1195397"/>
                </a:cubicBezTo>
                <a:cubicBezTo>
                  <a:pt x="258647" y="1202765"/>
                  <a:pt x="264599" y="1208660"/>
                  <a:pt x="272039" y="1208660"/>
                </a:cubicBezTo>
                <a:cubicBezTo>
                  <a:pt x="286918" y="1208660"/>
                  <a:pt x="286918" y="1208660"/>
                  <a:pt x="286918" y="1208660"/>
                </a:cubicBezTo>
                <a:cubicBezTo>
                  <a:pt x="292869" y="1208660"/>
                  <a:pt x="292869" y="1208660"/>
                  <a:pt x="292869" y="1208660"/>
                </a:cubicBezTo>
                <a:cubicBezTo>
                  <a:pt x="292869" y="1180660"/>
                  <a:pt x="292869" y="1180660"/>
                  <a:pt x="292869" y="1180660"/>
                </a:cubicBezTo>
                <a:cubicBezTo>
                  <a:pt x="272039" y="1180660"/>
                  <a:pt x="272039" y="1180660"/>
                  <a:pt x="272039" y="1180660"/>
                </a:cubicBezTo>
                <a:close/>
                <a:moveTo>
                  <a:pt x="310397" y="1118574"/>
                </a:moveTo>
                <a:cubicBezTo>
                  <a:pt x="317807" y="1118574"/>
                  <a:pt x="323736" y="1124499"/>
                  <a:pt x="323736" y="1131904"/>
                </a:cubicBezTo>
                <a:cubicBezTo>
                  <a:pt x="323736" y="1152639"/>
                  <a:pt x="323736" y="1152639"/>
                  <a:pt x="323736" y="1152639"/>
                </a:cubicBezTo>
                <a:cubicBezTo>
                  <a:pt x="378570" y="1152639"/>
                  <a:pt x="378570" y="1152639"/>
                  <a:pt x="378570" y="1152639"/>
                </a:cubicBezTo>
                <a:cubicBezTo>
                  <a:pt x="385981" y="1152639"/>
                  <a:pt x="391908" y="1158563"/>
                  <a:pt x="391908" y="1165968"/>
                </a:cubicBezTo>
                <a:cubicBezTo>
                  <a:pt x="391908" y="1173374"/>
                  <a:pt x="385981" y="1179298"/>
                  <a:pt x="378570" y="1179298"/>
                </a:cubicBezTo>
                <a:cubicBezTo>
                  <a:pt x="323736" y="1179298"/>
                  <a:pt x="323736" y="1179298"/>
                  <a:pt x="323736" y="1179298"/>
                </a:cubicBezTo>
                <a:cubicBezTo>
                  <a:pt x="323736" y="1207439"/>
                  <a:pt x="323736" y="1207439"/>
                  <a:pt x="323736" y="1207439"/>
                </a:cubicBezTo>
                <a:cubicBezTo>
                  <a:pt x="344484" y="1207439"/>
                  <a:pt x="344484" y="1207439"/>
                  <a:pt x="344484" y="1207439"/>
                </a:cubicBezTo>
                <a:cubicBezTo>
                  <a:pt x="366714" y="1207439"/>
                  <a:pt x="385981" y="1226692"/>
                  <a:pt x="385981" y="1248908"/>
                </a:cubicBezTo>
                <a:cubicBezTo>
                  <a:pt x="385981" y="1272606"/>
                  <a:pt x="366714" y="1290378"/>
                  <a:pt x="344484" y="1290378"/>
                </a:cubicBezTo>
                <a:cubicBezTo>
                  <a:pt x="323736" y="1290378"/>
                  <a:pt x="323736" y="1290378"/>
                  <a:pt x="323736" y="1290378"/>
                </a:cubicBezTo>
                <a:cubicBezTo>
                  <a:pt x="323736" y="1315556"/>
                  <a:pt x="323736" y="1315556"/>
                  <a:pt x="323736" y="1315556"/>
                </a:cubicBezTo>
                <a:cubicBezTo>
                  <a:pt x="323736" y="1322962"/>
                  <a:pt x="317807" y="1328886"/>
                  <a:pt x="310397" y="1328886"/>
                </a:cubicBezTo>
                <a:cubicBezTo>
                  <a:pt x="302987" y="1328886"/>
                  <a:pt x="297059" y="1322962"/>
                  <a:pt x="297059" y="1315556"/>
                </a:cubicBezTo>
                <a:cubicBezTo>
                  <a:pt x="297059" y="1290378"/>
                  <a:pt x="297059" y="1290378"/>
                  <a:pt x="297059" y="1290378"/>
                </a:cubicBezTo>
                <a:cubicBezTo>
                  <a:pt x="242224" y="1290378"/>
                  <a:pt x="242224" y="1290378"/>
                  <a:pt x="242224" y="1290378"/>
                </a:cubicBezTo>
                <a:cubicBezTo>
                  <a:pt x="234814" y="1290378"/>
                  <a:pt x="228886" y="1284454"/>
                  <a:pt x="228886" y="1277049"/>
                </a:cubicBezTo>
                <a:cubicBezTo>
                  <a:pt x="228886" y="1269643"/>
                  <a:pt x="234814" y="1263719"/>
                  <a:pt x="242224" y="1263719"/>
                </a:cubicBezTo>
                <a:cubicBezTo>
                  <a:pt x="297059" y="1263719"/>
                  <a:pt x="297059" y="1263719"/>
                  <a:pt x="297059" y="1263719"/>
                </a:cubicBezTo>
                <a:cubicBezTo>
                  <a:pt x="297059" y="1234098"/>
                  <a:pt x="297059" y="1234098"/>
                  <a:pt x="297059" y="1234098"/>
                </a:cubicBezTo>
                <a:cubicBezTo>
                  <a:pt x="291131" y="1234098"/>
                  <a:pt x="291131" y="1234098"/>
                  <a:pt x="291131" y="1234098"/>
                </a:cubicBezTo>
                <a:cubicBezTo>
                  <a:pt x="276311" y="1234098"/>
                  <a:pt x="276311" y="1234098"/>
                  <a:pt x="276311" y="1234098"/>
                </a:cubicBezTo>
                <a:cubicBezTo>
                  <a:pt x="254081" y="1234098"/>
                  <a:pt x="236296" y="1216325"/>
                  <a:pt x="234814" y="1194109"/>
                </a:cubicBezTo>
                <a:cubicBezTo>
                  <a:pt x="234814" y="1194109"/>
                  <a:pt x="234814" y="1194109"/>
                  <a:pt x="234814" y="1192628"/>
                </a:cubicBezTo>
                <a:cubicBezTo>
                  <a:pt x="236296" y="1170412"/>
                  <a:pt x="254081" y="1152639"/>
                  <a:pt x="276311" y="1152639"/>
                </a:cubicBezTo>
                <a:cubicBezTo>
                  <a:pt x="297059" y="1152639"/>
                  <a:pt x="297059" y="1152639"/>
                  <a:pt x="297059" y="1152639"/>
                </a:cubicBezTo>
                <a:cubicBezTo>
                  <a:pt x="297059" y="1131904"/>
                  <a:pt x="297059" y="1131904"/>
                  <a:pt x="297059" y="1131904"/>
                </a:cubicBezTo>
                <a:cubicBezTo>
                  <a:pt x="297059" y="1124499"/>
                  <a:pt x="302987" y="1118574"/>
                  <a:pt x="310397" y="1118574"/>
                </a:cubicBezTo>
                <a:close/>
                <a:moveTo>
                  <a:pt x="255769" y="859107"/>
                </a:moveTo>
                <a:cubicBezTo>
                  <a:pt x="258739" y="870967"/>
                  <a:pt x="260223" y="882826"/>
                  <a:pt x="260223" y="894686"/>
                </a:cubicBezTo>
                <a:cubicBezTo>
                  <a:pt x="260223" y="951019"/>
                  <a:pt x="232011" y="1001422"/>
                  <a:pt x="188950" y="1031071"/>
                </a:cubicBezTo>
                <a:cubicBezTo>
                  <a:pt x="185981" y="1032554"/>
                  <a:pt x="184496" y="1034036"/>
                  <a:pt x="181526" y="1035518"/>
                </a:cubicBezTo>
                <a:cubicBezTo>
                  <a:pt x="122132" y="1077027"/>
                  <a:pt x="82041" y="1145219"/>
                  <a:pt x="82041" y="1223789"/>
                </a:cubicBezTo>
                <a:cubicBezTo>
                  <a:pt x="82041" y="1349797"/>
                  <a:pt x="184496" y="1452086"/>
                  <a:pt x="310708" y="1452086"/>
                </a:cubicBezTo>
                <a:cubicBezTo>
                  <a:pt x="436921" y="1452086"/>
                  <a:pt x="539375" y="1349797"/>
                  <a:pt x="539375" y="1223789"/>
                </a:cubicBezTo>
                <a:cubicBezTo>
                  <a:pt x="539375" y="1145219"/>
                  <a:pt x="499284" y="1075544"/>
                  <a:pt x="438405" y="1035518"/>
                </a:cubicBezTo>
                <a:cubicBezTo>
                  <a:pt x="436921" y="1034036"/>
                  <a:pt x="435436" y="1032554"/>
                  <a:pt x="433951" y="1031071"/>
                </a:cubicBezTo>
                <a:cubicBezTo>
                  <a:pt x="389405" y="1001422"/>
                  <a:pt x="361193" y="951019"/>
                  <a:pt x="361193" y="894686"/>
                </a:cubicBezTo>
                <a:cubicBezTo>
                  <a:pt x="361193" y="882826"/>
                  <a:pt x="362678" y="870967"/>
                  <a:pt x="365648" y="859107"/>
                </a:cubicBezTo>
                <a:cubicBezTo>
                  <a:pt x="255769" y="859107"/>
                  <a:pt x="255769" y="859107"/>
                  <a:pt x="255769" y="859107"/>
                </a:cubicBezTo>
                <a:close/>
                <a:moveTo>
                  <a:pt x="319625" y="495088"/>
                </a:moveTo>
                <a:lnTo>
                  <a:pt x="319625" y="524332"/>
                </a:lnTo>
                <a:cubicBezTo>
                  <a:pt x="340314" y="524332"/>
                  <a:pt x="340314" y="524332"/>
                  <a:pt x="340314" y="524332"/>
                </a:cubicBezTo>
                <a:cubicBezTo>
                  <a:pt x="347703" y="524332"/>
                  <a:pt x="355092" y="518483"/>
                  <a:pt x="355092" y="509710"/>
                </a:cubicBezTo>
                <a:cubicBezTo>
                  <a:pt x="355092" y="502399"/>
                  <a:pt x="347703" y="495088"/>
                  <a:pt x="340314" y="495088"/>
                </a:cubicBezTo>
                <a:cubicBezTo>
                  <a:pt x="319625" y="495088"/>
                  <a:pt x="319625" y="495088"/>
                  <a:pt x="319625" y="495088"/>
                </a:cubicBezTo>
                <a:close/>
                <a:moveTo>
                  <a:pt x="272039" y="440332"/>
                </a:moveTo>
                <a:cubicBezTo>
                  <a:pt x="264599" y="440332"/>
                  <a:pt x="258647" y="446227"/>
                  <a:pt x="258647" y="453595"/>
                </a:cubicBezTo>
                <a:cubicBezTo>
                  <a:pt x="258647" y="455069"/>
                  <a:pt x="258647" y="455069"/>
                  <a:pt x="258647" y="455069"/>
                </a:cubicBezTo>
                <a:cubicBezTo>
                  <a:pt x="258647" y="462437"/>
                  <a:pt x="264599" y="468332"/>
                  <a:pt x="272039" y="468332"/>
                </a:cubicBezTo>
                <a:cubicBezTo>
                  <a:pt x="286918" y="468332"/>
                  <a:pt x="286918" y="468332"/>
                  <a:pt x="286918" y="468332"/>
                </a:cubicBezTo>
                <a:cubicBezTo>
                  <a:pt x="292869" y="468332"/>
                  <a:pt x="292869" y="468332"/>
                  <a:pt x="292869" y="468332"/>
                </a:cubicBezTo>
                <a:cubicBezTo>
                  <a:pt x="292869" y="440332"/>
                  <a:pt x="292869" y="440332"/>
                  <a:pt x="292869" y="440332"/>
                </a:cubicBezTo>
                <a:cubicBezTo>
                  <a:pt x="272039" y="440332"/>
                  <a:pt x="272039" y="440332"/>
                  <a:pt x="272039" y="440332"/>
                </a:cubicBezTo>
                <a:close/>
                <a:moveTo>
                  <a:pt x="310397" y="378246"/>
                </a:moveTo>
                <a:cubicBezTo>
                  <a:pt x="317807" y="378246"/>
                  <a:pt x="323736" y="384171"/>
                  <a:pt x="323736" y="391576"/>
                </a:cubicBezTo>
                <a:cubicBezTo>
                  <a:pt x="323736" y="412311"/>
                  <a:pt x="323736" y="412311"/>
                  <a:pt x="323736" y="412311"/>
                </a:cubicBezTo>
                <a:cubicBezTo>
                  <a:pt x="378570" y="412311"/>
                  <a:pt x="378570" y="412311"/>
                  <a:pt x="378570" y="412311"/>
                </a:cubicBezTo>
                <a:cubicBezTo>
                  <a:pt x="385981" y="412311"/>
                  <a:pt x="391908" y="418235"/>
                  <a:pt x="391908" y="425641"/>
                </a:cubicBezTo>
                <a:cubicBezTo>
                  <a:pt x="391908" y="433046"/>
                  <a:pt x="385981" y="438971"/>
                  <a:pt x="378570" y="438971"/>
                </a:cubicBezTo>
                <a:cubicBezTo>
                  <a:pt x="323736" y="438971"/>
                  <a:pt x="323736" y="438971"/>
                  <a:pt x="323736" y="438971"/>
                </a:cubicBezTo>
                <a:cubicBezTo>
                  <a:pt x="323736" y="467110"/>
                  <a:pt x="323736" y="467110"/>
                  <a:pt x="323736" y="467110"/>
                </a:cubicBezTo>
                <a:cubicBezTo>
                  <a:pt x="344484" y="467110"/>
                  <a:pt x="344484" y="467110"/>
                  <a:pt x="344484" y="467110"/>
                </a:cubicBezTo>
                <a:cubicBezTo>
                  <a:pt x="366714" y="467110"/>
                  <a:pt x="385981" y="486365"/>
                  <a:pt x="385981" y="508580"/>
                </a:cubicBezTo>
                <a:cubicBezTo>
                  <a:pt x="385981" y="532278"/>
                  <a:pt x="366714" y="550050"/>
                  <a:pt x="344484" y="550050"/>
                </a:cubicBezTo>
                <a:cubicBezTo>
                  <a:pt x="323736" y="550050"/>
                  <a:pt x="323736" y="550050"/>
                  <a:pt x="323736" y="550050"/>
                </a:cubicBezTo>
                <a:cubicBezTo>
                  <a:pt x="323736" y="575228"/>
                  <a:pt x="323736" y="575228"/>
                  <a:pt x="323736" y="575228"/>
                </a:cubicBezTo>
                <a:cubicBezTo>
                  <a:pt x="323736" y="582634"/>
                  <a:pt x="317807" y="588558"/>
                  <a:pt x="310397" y="588558"/>
                </a:cubicBezTo>
                <a:cubicBezTo>
                  <a:pt x="302987" y="588558"/>
                  <a:pt x="297059" y="582634"/>
                  <a:pt x="297059" y="575228"/>
                </a:cubicBezTo>
                <a:cubicBezTo>
                  <a:pt x="297059" y="550050"/>
                  <a:pt x="297059" y="550050"/>
                  <a:pt x="297059" y="550050"/>
                </a:cubicBezTo>
                <a:cubicBezTo>
                  <a:pt x="242224" y="550050"/>
                  <a:pt x="242224" y="550050"/>
                  <a:pt x="242224" y="550050"/>
                </a:cubicBezTo>
                <a:cubicBezTo>
                  <a:pt x="234814" y="550050"/>
                  <a:pt x="228886" y="544126"/>
                  <a:pt x="228886" y="536721"/>
                </a:cubicBezTo>
                <a:cubicBezTo>
                  <a:pt x="228886" y="529315"/>
                  <a:pt x="234814" y="523391"/>
                  <a:pt x="242224" y="523391"/>
                </a:cubicBezTo>
                <a:cubicBezTo>
                  <a:pt x="297059" y="523391"/>
                  <a:pt x="297059" y="523391"/>
                  <a:pt x="297059" y="523391"/>
                </a:cubicBezTo>
                <a:cubicBezTo>
                  <a:pt x="297059" y="493770"/>
                  <a:pt x="297059" y="493770"/>
                  <a:pt x="297059" y="493770"/>
                </a:cubicBezTo>
                <a:cubicBezTo>
                  <a:pt x="291131" y="493770"/>
                  <a:pt x="291131" y="493770"/>
                  <a:pt x="291131" y="493770"/>
                </a:cubicBezTo>
                <a:cubicBezTo>
                  <a:pt x="276311" y="493770"/>
                  <a:pt x="276311" y="493770"/>
                  <a:pt x="276311" y="493770"/>
                </a:cubicBezTo>
                <a:cubicBezTo>
                  <a:pt x="254081" y="493770"/>
                  <a:pt x="236296" y="475997"/>
                  <a:pt x="234814" y="453781"/>
                </a:cubicBezTo>
                <a:cubicBezTo>
                  <a:pt x="234814" y="453781"/>
                  <a:pt x="234814" y="453781"/>
                  <a:pt x="234814" y="452300"/>
                </a:cubicBezTo>
                <a:cubicBezTo>
                  <a:pt x="236296" y="430084"/>
                  <a:pt x="254081" y="412311"/>
                  <a:pt x="276311" y="412311"/>
                </a:cubicBezTo>
                <a:cubicBezTo>
                  <a:pt x="297059" y="412311"/>
                  <a:pt x="297059" y="412311"/>
                  <a:pt x="297059" y="412311"/>
                </a:cubicBezTo>
                <a:cubicBezTo>
                  <a:pt x="297059" y="391576"/>
                  <a:pt x="297059" y="391576"/>
                  <a:pt x="297059" y="391576"/>
                </a:cubicBezTo>
                <a:cubicBezTo>
                  <a:pt x="297059" y="384171"/>
                  <a:pt x="302987" y="378246"/>
                  <a:pt x="310397" y="378246"/>
                </a:cubicBezTo>
                <a:close/>
                <a:moveTo>
                  <a:pt x="255769" y="118779"/>
                </a:moveTo>
                <a:cubicBezTo>
                  <a:pt x="258739" y="130639"/>
                  <a:pt x="260223" y="142499"/>
                  <a:pt x="260223" y="154358"/>
                </a:cubicBezTo>
                <a:cubicBezTo>
                  <a:pt x="260223" y="210691"/>
                  <a:pt x="232011" y="261094"/>
                  <a:pt x="188950" y="290743"/>
                </a:cubicBezTo>
                <a:cubicBezTo>
                  <a:pt x="185981" y="292226"/>
                  <a:pt x="184496" y="293708"/>
                  <a:pt x="181526" y="295190"/>
                </a:cubicBezTo>
                <a:cubicBezTo>
                  <a:pt x="122132" y="336699"/>
                  <a:pt x="82041" y="404891"/>
                  <a:pt x="82041" y="483461"/>
                </a:cubicBezTo>
                <a:cubicBezTo>
                  <a:pt x="82041" y="609469"/>
                  <a:pt x="184496" y="711758"/>
                  <a:pt x="310708" y="711758"/>
                </a:cubicBezTo>
                <a:cubicBezTo>
                  <a:pt x="436921" y="711758"/>
                  <a:pt x="539375" y="609469"/>
                  <a:pt x="539375" y="483461"/>
                </a:cubicBezTo>
                <a:cubicBezTo>
                  <a:pt x="539375" y="404891"/>
                  <a:pt x="499284" y="335217"/>
                  <a:pt x="438405" y="295190"/>
                </a:cubicBezTo>
                <a:cubicBezTo>
                  <a:pt x="436921" y="293708"/>
                  <a:pt x="435436" y="292226"/>
                  <a:pt x="433951" y="290743"/>
                </a:cubicBezTo>
                <a:cubicBezTo>
                  <a:pt x="389405" y="261094"/>
                  <a:pt x="361193" y="210691"/>
                  <a:pt x="361193" y="154358"/>
                </a:cubicBezTo>
                <a:cubicBezTo>
                  <a:pt x="361193" y="142499"/>
                  <a:pt x="362678" y="130639"/>
                  <a:pt x="365648" y="118779"/>
                </a:cubicBezTo>
                <a:cubicBezTo>
                  <a:pt x="255769" y="118779"/>
                  <a:pt x="255769" y="118779"/>
                  <a:pt x="255769" y="118779"/>
                </a:cubicBezTo>
                <a:close/>
                <a:moveTo>
                  <a:pt x="0" y="0"/>
                </a:moveTo>
                <a:lnTo>
                  <a:pt x="621417" y="0"/>
                </a:lnTo>
                <a:lnTo>
                  <a:pt x="621417" y="3818458"/>
                </a:lnTo>
                <a:lnTo>
                  <a:pt x="0" y="381845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 useBgFill="1">
        <p:nvSpPr>
          <p:cNvPr id="76" name="任意多边形 75"/>
          <p:cNvSpPr/>
          <p:nvPr/>
        </p:nvSpPr>
        <p:spPr>
          <a:xfrm>
            <a:off x="4876790" y="1487250"/>
            <a:ext cx="586884" cy="3686096"/>
          </a:xfrm>
          <a:custGeom>
            <a:avLst/>
            <a:gdLst>
              <a:gd name="connsiteX0" fmla="*/ 310707 w 621417"/>
              <a:gd name="connsiteY0" fmla="*/ 3378748 h 3902991"/>
              <a:gd name="connsiteX1" fmla="*/ 158935 w 621417"/>
              <a:gd name="connsiteY1" fmla="*/ 3395518 h 3902991"/>
              <a:gd name="connsiteX2" fmla="*/ 103527 w 621417"/>
              <a:gd name="connsiteY2" fmla="*/ 3445827 h 3902991"/>
              <a:gd name="connsiteX3" fmla="*/ 81845 w 621417"/>
              <a:gd name="connsiteY3" fmla="*/ 3738101 h 3902991"/>
              <a:gd name="connsiteX4" fmla="*/ 539569 w 621417"/>
              <a:gd name="connsiteY4" fmla="*/ 3738101 h 3902991"/>
              <a:gd name="connsiteX5" fmla="*/ 517887 w 621417"/>
              <a:gd name="connsiteY5" fmla="*/ 3445827 h 3902991"/>
              <a:gd name="connsiteX6" fmla="*/ 462479 w 621417"/>
              <a:gd name="connsiteY6" fmla="*/ 3395518 h 3902991"/>
              <a:gd name="connsiteX7" fmla="*/ 310707 w 621417"/>
              <a:gd name="connsiteY7" fmla="*/ 3378748 h 3902991"/>
              <a:gd name="connsiteX8" fmla="*/ 311209 w 621417"/>
              <a:gd name="connsiteY8" fmla="*/ 3107727 h 3902991"/>
              <a:gd name="connsiteX9" fmla="*/ 218359 w 621417"/>
              <a:gd name="connsiteY9" fmla="*/ 3222660 h 3902991"/>
              <a:gd name="connsiteX10" fmla="*/ 311209 w 621417"/>
              <a:gd name="connsiteY10" fmla="*/ 3337593 h 3902991"/>
              <a:gd name="connsiteX11" fmla="*/ 404059 w 621417"/>
              <a:gd name="connsiteY11" fmla="*/ 3222660 h 3902991"/>
              <a:gd name="connsiteX12" fmla="*/ 311209 w 621417"/>
              <a:gd name="connsiteY12" fmla="*/ 3107727 h 3902991"/>
              <a:gd name="connsiteX13" fmla="*/ 310707 w 621417"/>
              <a:gd name="connsiteY13" fmla="*/ 2638597 h 3902991"/>
              <a:gd name="connsiteX14" fmla="*/ 158935 w 621417"/>
              <a:gd name="connsiteY14" fmla="*/ 2655367 h 3902991"/>
              <a:gd name="connsiteX15" fmla="*/ 103527 w 621417"/>
              <a:gd name="connsiteY15" fmla="*/ 2705676 h 3902991"/>
              <a:gd name="connsiteX16" fmla="*/ 81845 w 621417"/>
              <a:gd name="connsiteY16" fmla="*/ 2997950 h 3902991"/>
              <a:gd name="connsiteX17" fmla="*/ 539569 w 621417"/>
              <a:gd name="connsiteY17" fmla="*/ 2997950 h 3902991"/>
              <a:gd name="connsiteX18" fmla="*/ 517887 w 621417"/>
              <a:gd name="connsiteY18" fmla="*/ 2705676 h 3902991"/>
              <a:gd name="connsiteX19" fmla="*/ 462479 w 621417"/>
              <a:gd name="connsiteY19" fmla="*/ 2655367 h 3902991"/>
              <a:gd name="connsiteX20" fmla="*/ 310707 w 621417"/>
              <a:gd name="connsiteY20" fmla="*/ 2638597 h 3902991"/>
              <a:gd name="connsiteX21" fmla="*/ 311209 w 621417"/>
              <a:gd name="connsiteY21" fmla="*/ 2367576 h 3902991"/>
              <a:gd name="connsiteX22" fmla="*/ 218359 w 621417"/>
              <a:gd name="connsiteY22" fmla="*/ 2482509 h 3902991"/>
              <a:gd name="connsiteX23" fmla="*/ 311209 w 621417"/>
              <a:gd name="connsiteY23" fmla="*/ 2597442 h 3902991"/>
              <a:gd name="connsiteX24" fmla="*/ 404059 w 621417"/>
              <a:gd name="connsiteY24" fmla="*/ 2482509 h 3902991"/>
              <a:gd name="connsiteX25" fmla="*/ 311209 w 621417"/>
              <a:gd name="connsiteY25" fmla="*/ 2367576 h 3902991"/>
              <a:gd name="connsiteX26" fmla="*/ 310707 w 621417"/>
              <a:gd name="connsiteY26" fmla="*/ 1898445 h 3902991"/>
              <a:gd name="connsiteX27" fmla="*/ 158935 w 621417"/>
              <a:gd name="connsiteY27" fmla="*/ 1915215 h 3902991"/>
              <a:gd name="connsiteX28" fmla="*/ 103527 w 621417"/>
              <a:gd name="connsiteY28" fmla="*/ 1965524 h 3902991"/>
              <a:gd name="connsiteX29" fmla="*/ 81845 w 621417"/>
              <a:gd name="connsiteY29" fmla="*/ 2257798 h 3902991"/>
              <a:gd name="connsiteX30" fmla="*/ 539569 w 621417"/>
              <a:gd name="connsiteY30" fmla="*/ 2257798 h 3902991"/>
              <a:gd name="connsiteX31" fmla="*/ 517887 w 621417"/>
              <a:gd name="connsiteY31" fmla="*/ 1965524 h 3902991"/>
              <a:gd name="connsiteX32" fmla="*/ 462479 w 621417"/>
              <a:gd name="connsiteY32" fmla="*/ 1915215 h 3902991"/>
              <a:gd name="connsiteX33" fmla="*/ 310707 w 621417"/>
              <a:gd name="connsiteY33" fmla="*/ 1898445 h 3902991"/>
              <a:gd name="connsiteX34" fmla="*/ 311209 w 621417"/>
              <a:gd name="connsiteY34" fmla="*/ 1627424 h 3902991"/>
              <a:gd name="connsiteX35" fmla="*/ 218359 w 621417"/>
              <a:gd name="connsiteY35" fmla="*/ 1742357 h 3902991"/>
              <a:gd name="connsiteX36" fmla="*/ 311209 w 621417"/>
              <a:gd name="connsiteY36" fmla="*/ 1857290 h 3902991"/>
              <a:gd name="connsiteX37" fmla="*/ 404059 w 621417"/>
              <a:gd name="connsiteY37" fmla="*/ 1742357 h 3902991"/>
              <a:gd name="connsiteX38" fmla="*/ 311209 w 621417"/>
              <a:gd name="connsiteY38" fmla="*/ 1627424 h 3902991"/>
              <a:gd name="connsiteX39" fmla="*/ 310707 w 621417"/>
              <a:gd name="connsiteY39" fmla="*/ 1158293 h 3902991"/>
              <a:gd name="connsiteX40" fmla="*/ 158935 w 621417"/>
              <a:gd name="connsiteY40" fmla="*/ 1175063 h 3902991"/>
              <a:gd name="connsiteX41" fmla="*/ 103527 w 621417"/>
              <a:gd name="connsiteY41" fmla="*/ 1225372 h 3902991"/>
              <a:gd name="connsiteX42" fmla="*/ 81845 w 621417"/>
              <a:gd name="connsiteY42" fmla="*/ 1517646 h 3902991"/>
              <a:gd name="connsiteX43" fmla="*/ 539569 w 621417"/>
              <a:gd name="connsiteY43" fmla="*/ 1517646 h 3902991"/>
              <a:gd name="connsiteX44" fmla="*/ 517887 w 621417"/>
              <a:gd name="connsiteY44" fmla="*/ 1225372 h 3902991"/>
              <a:gd name="connsiteX45" fmla="*/ 462479 w 621417"/>
              <a:gd name="connsiteY45" fmla="*/ 1175063 h 3902991"/>
              <a:gd name="connsiteX46" fmla="*/ 310707 w 621417"/>
              <a:gd name="connsiteY46" fmla="*/ 1158293 h 3902991"/>
              <a:gd name="connsiteX47" fmla="*/ 311209 w 621417"/>
              <a:gd name="connsiteY47" fmla="*/ 887272 h 3902991"/>
              <a:gd name="connsiteX48" fmla="*/ 218359 w 621417"/>
              <a:gd name="connsiteY48" fmla="*/ 1002205 h 3902991"/>
              <a:gd name="connsiteX49" fmla="*/ 311209 w 621417"/>
              <a:gd name="connsiteY49" fmla="*/ 1117138 h 3902991"/>
              <a:gd name="connsiteX50" fmla="*/ 404059 w 621417"/>
              <a:gd name="connsiteY50" fmla="*/ 1002205 h 3902991"/>
              <a:gd name="connsiteX51" fmla="*/ 311209 w 621417"/>
              <a:gd name="connsiteY51" fmla="*/ 887272 h 3902991"/>
              <a:gd name="connsiteX52" fmla="*/ 310707 w 621417"/>
              <a:gd name="connsiteY52" fmla="*/ 418141 h 3902991"/>
              <a:gd name="connsiteX53" fmla="*/ 158935 w 621417"/>
              <a:gd name="connsiteY53" fmla="*/ 434911 h 3902991"/>
              <a:gd name="connsiteX54" fmla="*/ 103527 w 621417"/>
              <a:gd name="connsiteY54" fmla="*/ 485220 h 3902991"/>
              <a:gd name="connsiteX55" fmla="*/ 81845 w 621417"/>
              <a:gd name="connsiteY55" fmla="*/ 777494 h 3902991"/>
              <a:gd name="connsiteX56" fmla="*/ 539569 w 621417"/>
              <a:gd name="connsiteY56" fmla="*/ 777494 h 3902991"/>
              <a:gd name="connsiteX57" fmla="*/ 517887 w 621417"/>
              <a:gd name="connsiteY57" fmla="*/ 485220 h 3902991"/>
              <a:gd name="connsiteX58" fmla="*/ 462479 w 621417"/>
              <a:gd name="connsiteY58" fmla="*/ 434911 h 3902991"/>
              <a:gd name="connsiteX59" fmla="*/ 310707 w 621417"/>
              <a:gd name="connsiteY59" fmla="*/ 418141 h 3902991"/>
              <a:gd name="connsiteX60" fmla="*/ 311209 w 621417"/>
              <a:gd name="connsiteY60" fmla="*/ 147120 h 3902991"/>
              <a:gd name="connsiteX61" fmla="*/ 218359 w 621417"/>
              <a:gd name="connsiteY61" fmla="*/ 262053 h 3902991"/>
              <a:gd name="connsiteX62" fmla="*/ 311209 w 621417"/>
              <a:gd name="connsiteY62" fmla="*/ 376986 h 3902991"/>
              <a:gd name="connsiteX63" fmla="*/ 404059 w 621417"/>
              <a:gd name="connsiteY63" fmla="*/ 262053 h 3902991"/>
              <a:gd name="connsiteX64" fmla="*/ 311209 w 621417"/>
              <a:gd name="connsiteY64" fmla="*/ 147120 h 3902991"/>
              <a:gd name="connsiteX65" fmla="*/ 0 w 621417"/>
              <a:gd name="connsiteY65" fmla="*/ 0 h 3902991"/>
              <a:gd name="connsiteX66" fmla="*/ 621417 w 621417"/>
              <a:gd name="connsiteY66" fmla="*/ 0 h 3902991"/>
              <a:gd name="connsiteX67" fmla="*/ 621417 w 621417"/>
              <a:gd name="connsiteY67" fmla="*/ 3902991 h 3902991"/>
              <a:gd name="connsiteX68" fmla="*/ 0 w 621417"/>
              <a:gd name="connsiteY68" fmla="*/ 3902991 h 3902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21417" h="3902991">
                <a:moveTo>
                  <a:pt x="310707" y="3378748"/>
                </a:moveTo>
                <a:cubicBezTo>
                  <a:pt x="243253" y="3378748"/>
                  <a:pt x="183026" y="3393122"/>
                  <a:pt x="158935" y="3395518"/>
                </a:cubicBezTo>
                <a:cubicBezTo>
                  <a:pt x="125208" y="3400309"/>
                  <a:pt x="108345" y="3421871"/>
                  <a:pt x="103527" y="3445827"/>
                </a:cubicBezTo>
                <a:cubicBezTo>
                  <a:pt x="103527" y="3467389"/>
                  <a:pt x="89072" y="3656648"/>
                  <a:pt x="81845" y="3738101"/>
                </a:cubicBezTo>
                <a:lnTo>
                  <a:pt x="539569" y="3738101"/>
                </a:lnTo>
                <a:cubicBezTo>
                  <a:pt x="532342" y="3656648"/>
                  <a:pt x="517887" y="3467389"/>
                  <a:pt x="517887" y="3445827"/>
                </a:cubicBezTo>
                <a:cubicBezTo>
                  <a:pt x="513069" y="3421871"/>
                  <a:pt x="496206" y="3400309"/>
                  <a:pt x="462479" y="3395518"/>
                </a:cubicBezTo>
                <a:cubicBezTo>
                  <a:pt x="438388" y="3393122"/>
                  <a:pt x="378161" y="3378748"/>
                  <a:pt x="310707" y="3378748"/>
                </a:cubicBezTo>
                <a:close/>
                <a:moveTo>
                  <a:pt x="311209" y="3107727"/>
                </a:moveTo>
                <a:cubicBezTo>
                  <a:pt x="259929" y="3107727"/>
                  <a:pt x="218359" y="3159184"/>
                  <a:pt x="218359" y="3222660"/>
                </a:cubicBezTo>
                <a:cubicBezTo>
                  <a:pt x="218359" y="3286136"/>
                  <a:pt x="259929" y="3337593"/>
                  <a:pt x="311209" y="3337593"/>
                </a:cubicBezTo>
                <a:cubicBezTo>
                  <a:pt x="362489" y="3337593"/>
                  <a:pt x="404059" y="3286136"/>
                  <a:pt x="404059" y="3222660"/>
                </a:cubicBezTo>
                <a:cubicBezTo>
                  <a:pt x="404059" y="3159184"/>
                  <a:pt x="362489" y="3107727"/>
                  <a:pt x="311209" y="3107727"/>
                </a:cubicBezTo>
                <a:close/>
                <a:moveTo>
                  <a:pt x="310707" y="2638597"/>
                </a:moveTo>
                <a:cubicBezTo>
                  <a:pt x="243253" y="2638597"/>
                  <a:pt x="183026" y="2652971"/>
                  <a:pt x="158935" y="2655367"/>
                </a:cubicBezTo>
                <a:cubicBezTo>
                  <a:pt x="125208" y="2660158"/>
                  <a:pt x="108345" y="2681720"/>
                  <a:pt x="103527" y="2705676"/>
                </a:cubicBezTo>
                <a:cubicBezTo>
                  <a:pt x="103527" y="2727238"/>
                  <a:pt x="89072" y="2916497"/>
                  <a:pt x="81845" y="2997950"/>
                </a:cubicBezTo>
                <a:lnTo>
                  <a:pt x="539569" y="2997950"/>
                </a:lnTo>
                <a:cubicBezTo>
                  <a:pt x="532342" y="2916497"/>
                  <a:pt x="517887" y="2727238"/>
                  <a:pt x="517887" y="2705676"/>
                </a:cubicBezTo>
                <a:cubicBezTo>
                  <a:pt x="513069" y="2681720"/>
                  <a:pt x="496206" y="2660158"/>
                  <a:pt x="462479" y="2655367"/>
                </a:cubicBezTo>
                <a:cubicBezTo>
                  <a:pt x="438388" y="2652971"/>
                  <a:pt x="378161" y="2638597"/>
                  <a:pt x="310707" y="2638597"/>
                </a:cubicBezTo>
                <a:close/>
                <a:moveTo>
                  <a:pt x="311209" y="2367576"/>
                </a:moveTo>
                <a:cubicBezTo>
                  <a:pt x="259929" y="2367576"/>
                  <a:pt x="218359" y="2419033"/>
                  <a:pt x="218359" y="2482509"/>
                </a:cubicBezTo>
                <a:cubicBezTo>
                  <a:pt x="218359" y="2545985"/>
                  <a:pt x="259929" y="2597442"/>
                  <a:pt x="311209" y="2597442"/>
                </a:cubicBezTo>
                <a:cubicBezTo>
                  <a:pt x="362489" y="2597442"/>
                  <a:pt x="404059" y="2545985"/>
                  <a:pt x="404059" y="2482509"/>
                </a:cubicBezTo>
                <a:cubicBezTo>
                  <a:pt x="404059" y="2419033"/>
                  <a:pt x="362489" y="2367576"/>
                  <a:pt x="311209" y="2367576"/>
                </a:cubicBezTo>
                <a:close/>
                <a:moveTo>
                  <a:pt x="310707" y="1898445"/>
                </a:moveTo>
                <a:cubicBezTo>
                  <a:pt x="243253" y="1898445"/>
                  <a:pt x="183026" y="1912819"/>
                  <a:pt x="158935" y="1915215"/>
                </a:cubicBezTo>
                <a:cubicBezTo>
                  <a:pt x="125208" y="1920006"/>
                  <a:pt x="108345" y="1941567"/>
                  <a:pt x="103527" y="1965524"/>
                </a:cubicBezTo>
                <a:cubicBezTo>
                  <a:pt x="103527" y="1987086"/>
                  <a:pt x="89072" y="2176345"/>
                  <a:pt x="81845" y="2257798"/>
                </a:cubicBezTo>
                <a:lnTo>
                  <a:pt x="539569" y="2257798"/>
                </a:lnTo>
                <a:cubicBezTo>
                  <a:pt x="532342" y="2176345"/>
                  <a:pt x="517887" y="1987086"/>
                  <a:pt x="517887" y="1965524"/>
                </a:cubicBezTo>
                <a:cubicBezTo>
                  <a:pt x="513069" y="1941567"/>
                  <a:pt x="496206" y="1920006"/>
                  <a:pt x="462479" y="1915215"/>
                </a:cubicBezTo>
                <a:cubicBezTo>
                  <a:pt x="438388" y="1912819"/>
                  <a:pt x="378161" y="1898445"/>
                  <a:pt x="310707" y="1898445"/>
                </a:cubicBezTo>
                <a:close/>
                <a:moveTo>
                  <a:pt x="311209" y="1627424"/>
                </a:moveTo>
                <a:cubicBezTo>
                  <a:pt x="259929" y="1627424"/>
                  <a:pt x="218359" y="1678881"/>
                  <a:pt x="218359" y="1742357"/>
                </a:cubicBezTo>
                <a:cubicBezTo>
                  <a:pt x="218359" y="1805833"/>
                  <a:pt x="259929" y="1857290"/>
                  <a:pt x="311209" y="1857290"/>
                </a:cubicBezTo>
                <a:cubicBezTo>
                  <a:pt x="362489" y="1857290"/>
                  <a:pt x="404059" y="1805833"/>
                  <a:pt x="404059" y="1742357"/>
                </a:cubicBezTo>
                <a:cubicBezTo>
                  <a:pt x="404059" y="1678881"/>
                  <a:pt x="362489" y="1627424"/>
                  <a:pt x="311209" y="1627424"/>
                </a:cubicBezTo>
                <a:close/>
                <a:moveTo>
                  <a:pt x="310707" y="1158293"/>
                </a:moveTo>
                <a:cubicBezTo>
                  <a:pt x="243253" y="1158293"/>
                  <a:pt x="183026" y="1172667"/>
                  <a:pt x="158935" y="1175063"/>
                </a:cubicBezTo>
                <a:cubicBezTo>
                  <a:pt x="125208" y="1179854"/>
                  <a:pt x="108345" y="1201415"/>
                  <a:pt x="103527" y="1225372"/>
                </a:cubicBezTo>
                <a:cubicBezTo>
                  <a:pt x="103527" y="1246934"/>
                  <a:pt x="89072" y="1436193"/>
                  <a:pt x="81845" y="1517646"/>
                </a:cubicBezTo>
                <a:lnTo>
                  <a:pt x="539569" y="1517646"/>
                </a:lnTo>
                <a:cubicBezTo>
                  <a:pt x="532342" y="1436193"/>
                  <a:pt x="517887" y="1246934"/>
                  <a:pt x="517887" y="1225372"/>
                </a:cubicBezTo>
                <a:cubicBezTo>
                  <a:pt x="513069" y="1201415"/>
                  <a:pt x="496206" y="1179854"/>
                  <a:pt x="462479" y="1175063"/>
                </a:cubicBezTo>
                <a:cubicBezTo>
                  <a:pt x="438388" y="1172667"/>
                  <a:pt x="378161" y="1158293"/>
                  <a:pt x="310707" y="1158293"/>
                </a:cubicBezTo>
                <a:close/>
                <a:moveTo>
                  <a:pt x="311209" y="887272"/>
                </a:moveTo>
                <a:cubicBezTo>
                  <a:pt x="259929" y="887272"/>
                  <a:pt x="218359" y="938729"/>
                  <a:pt x="218359" y="1002205"/>
                </a:cubicBezTo>
                <a:cubicBezTo>
                  <a:pt x="218359" y="1065681"/>
                  <a:pt x="259929" y="1117138"/>
                  <a:pt x="311209" y="1117138"/>
                </a:cubicBezTo>
                <a:cubicBezTo>
                  <a:pt x="362489" y="1117138"/>
                  <a:pt x="404059" y="1065681"/>
                  <a:pt x="404059" y="1002205"/>
                </a:cubicBezTo>
                <a:cubicBezTo>
                  <a:pt x="404059" y="938729"/>
                  <a:pt x="362489" y="887272"/>
                  <a:pt x="311209" y="887272"/>
                </a:cubicBezTo>
                <a:close/>
                <a:moveTo>
                  <a:pt x="310707" y="418141"/>
                </a:moveTo>
                <a:cubicBezTo>
                  <a:pt x="243253" y="418141"/>
                  <a:pt x="183026" y="432515"/>
                  <a:pt x="158935" y="434911"/>
                </a:cubicBezTo>
                <a:cubicBezTo>
                  <a:pt x="125208" y="439702"/>
                  <a:pt x="108345" y="461263"/>
                  <a:pt x="103527" y="485220"/>
                </a:cubicBezTo>
                <a:cubicBezTo>
                  <a:pt x="103527" y="506782"/>
                  <a:pt x="89072" y="696041"/>
                  <a:pt x="81845" y="777494"/>
                </a:cubicBezTo>
                <a:lnTo>
                  <a:pt x="539569" y="777494"/>
                </a:lnTo>
                <a:cubicBezTo>
                  <a:pt x="532342" y="696041"/>
                  <a:pt x="517887" y="506782"/>
                  <a:pt x="517887" y="485220"/>
                </a:cubicBezTo>
                <a:cubicBezTo>
                  <a:pt x="513069" y="461263"/>
                  <a:pt x="496206" y="439702"/>
                  <a:pt x="462479" y="434911"/>
                </a:cubicBezTo>
                <a:cubicBezTo>
                  <a:pt x="438388" y="432515"/>
                  <a:pt x="378161" y="418141"/>
                  <a:pt x="310707" y="418141"/>
                </a:cubicBezTo>
                <a:close/>
                <a:moveTo>
                  <a:pt x="311209" y="147120"/>
                </a:moveTo>
                <a:cubicBezTo>
                  <a:pt x="259929" y="147120"/>
                  <a:pt x="218359" y="198577"/>
                  <a:pt x="218359" y="262053"/>
                </a:cubicBezTo>
                <a:cubicBezTo>
                  <a:pt x="218359" y="325529"/>
                  <a:pt x="259929" y="376986"/>
                  <a:pt x="311209" y="376986"/>
                </a:cubicBezTo>
                <a:cubicBezTo>
                  <a:pt x="362489" y="376986"/>
                  <a:pt x="404059" y="325529"/>
                  <a:pt x="404059" y="262053"/>
                </a:cubicBezTo>
                <a:cubicBezTo>
                  <a:pt x="404059" y="198577"/>
                  <a:pt x="362489" y="147120"/>
                  <a:pt x="311209" y="147120"/>
                </a:cubicBezTo>
                <a:close/>
                <a:moveTo>
                  <a:pt x="0" y="0"/>
                </a:moveTo>
                <a:lnTo>
                  <a:pt x="621417" y="0"/>
                </a:lnTo>
                <a:lnTo>
                  <a:pt x="621417" y="3902991"/>
                </a:lnTo>
                <a:lnTo>
                  <a:pt x="0" y="390299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79" name="组合 78"/>
          <p:cNvGrpSpPr/>
          <p:nvPr/>
        </p:nvGrpSpPr>
        <p:grpSpPr>
          <a:xfrm>
            <a:off x="10209794" y="1229815"/>
            <a:ext cx="1337063" cy="1968348"/>
            <a:chOff x="8740240" y="1738859"/>
            <a:chExt cx="2651231" cy="3902991"/>
          </a:xfrm>
        </p:grpSpPr>
        <p:sp>
          <p:nvSpPr>
            <p:cNvPr id="75" name="任意多边形 74"/>
            <p:cNvSpPr/>
            <p:nvPr/>
          </p:nvSpPr>
          <p:spPr>
            <a:xfrm>
              <a:off x="10240940" y="1738859"/>
              <a:ext cx="621417" cy="3902991"/>
            </a:xfrm>
            <a:custGeom>
              <a:avLst/>
              <a:gdLst>
                <a:gd name="connsiteX0" fmla="*/ 310707 w 621417"/>
                <a:gd name="connsiteY0" fmla="*/ 3378748 h 3902991"/>
                <a:gd name="connsiteX1" fmla="*/ 158935 w 621417"/>
                <a:gd name="connsiteY1" fmla="*/ 3395518 h 3902991"/>
                <a:gd name="connsiteX2" fmla="*/ 103527 w 621417"/>
                <a:gd name="connsiteY2" fmla="*/ 3445827 h 3902991"/>
                <a:gd name="connsiteX3" fmla="*/ 81845 w 621417"/>
                <a:gd name="connsiteY3" fmla="*/ 3738101 h 3902991"/>
                <a:gd name="connsiteX4" fmla="*/ 539569 w 621417"/>
                <a:gd name="connsiteY4" fmla="*/ 3738101 h 3902991"/>
                <a:gd name="connsiteX5" fmla="*/ 517887 w 621417"/>
                <a:gd name="connsiteY5" fmla="*/ 3445827 h 3902991"/>
                <a:gd name="connsiteX6" fmla="*/ 462479 w 621417"/>
                <a:gd name="connsiteY6" fmla="*/ 3395518 h 3902991"/>
                <a:gd name="connsiteX7" fmla="*/ 310707 w 621417"/>
                <a:gd name="connsiteY7" fmla="*/ 3378748 h 3902991"/>
                <a:gd name="connsiteX8" fmla="*/ 311209 w 621417"/>
                <a:gd name="connsiteY8" fmla="*/ 3107727 h 3902991"/>
                <a:gd name="connsiteX9" fmla="*/ 218359 w 621417"/>
                <a:gd name="connsiteY9" fmla="*/ 3222660 h 3902991"/>
                <a:gd name="connsiteX10" fmla="*/ 311209 w 621417"/>
                <a:gd name="connsiteY10" fmla="*/ 3337593 h 3902991"/>
                <a:gd name="connsiteX11" fmla="*/ 404059 w 621417"/>
                <a:gd name="connsiteY11" fmla="*/ 3222660 h 3902991"/>
                <a:gd name="connsiteX12" fmla="*/ 311209 w 621417"/>
                <a:gd name="connsiteY12" fmla="*/ 3107727 h 3902991"/>
                <a:gd name="connsiteX13" fmla="*/ 310707 w 621417"/>
                <a:gd name="connsiteY13" fmla="*/ 2638597 h 3902991"/>
                <a:gd name="connsiteX14" fmla="*/ 158935 w 621417"/>
                <a:gd name="connsiteY14" fmla="*/ 2655367 h 3902991"/>
                <a:gd name="connsiteX15" fmla="*/ 103527 w 621417"/>
                <a:gd name="connsiteY15" fmla="*/ 2705676 h 3902991"/>
                <a:gd name="connsiteX16" fmla="*/ 81845 w 621417"/>
                <a:gd name="connsiteY16" fmla="*/ 2997950 h 3902991"/>
                <a:gd name="connsiteX17" fmla="*/ 539569 w 621417"/>
                <a:gd name="connsiteY17" fmla="*/ 2997950 h 3902991"/>
                <a:gd name="connsiteX18" fmla="*/ 517887 w 621417"/>
                <a:gd name="connsiteY18" fmla="*/ 2705676 h 3902991"/>
                <a:gd name="connsiteX19" fmla="*/ 462479 w 621417"/>
                <a:gd name="connsiteY19" fmla="*/ 2655367 h 3902991"/>
                <a:gd name="connsiteX20" fmla="*/ 310707 w 621417"/>
                <a:gd name="connsiteY20" fmla="*/ 2638597 h 3902991"/>
                <a:gd name="connsiteX21" fmla="*/ 311209 w 621417"/>
                <a:gd name="connsiteY21" fmla="*/ 2367576 h 3902991"/>
                <a:gd name="connsiteX22" fmla="*/ 218359 w 621417"/>
                <a:gd name="connsiteY22" fmla="*/ 2482509 h 3902991"/>
                <a:gd name="connsiteX23" fmla="*/ 311209 w 621417"/>
                <a:gd name="connsiteY23" fmla="*/ 2597442 h 3902991"/>
                <a:gd name="connsiteX24" fmla="*/ 404059 w 621417"/>
                <a:gd name="connsiteY24" fmla="*/ 2482509 h 3902991"/>
                <a:gd name="connsiteX25" fmla="*/ 311209 w 621417"/>
                <a:gd name="connsiteY25" fmla="*/ 2367576 h 3902991"/>
                <a:gd name="connsiteX26" fmla="*/ 310707 w 621417"/>
                <a:gd name="connsiteY26" fmla="*/ 1898445 h 3902991"/>
                <a:gd name="connsiteX27" fmla="*/ 158935 w 621417"/>
                <a:gd name="connsiteY27" fmla="*/ 1915215 h 3902991"/>
                <a:gd name="connsiteX28" fmla="*/ 103527 w 621417"/>
                <a:gd name="connsiteY28" fmla="*/ 1965524 h 3902991"/>
                <a:gd name="connsiteX29" fmla="*/ 81845 w 621417"/>
                <a:gd name="connsiteY29" fmla="*/ 2257798 h 3902991"/>
                <a:gd name="connsiteX30" fmla="*/ 539569 w 621417"/>
                <a:gd name="connsiteY30" fmla="*/ 2257798 h 3902991"/>
                <a:gd name="connsiteX31" fmla="*/ 517887 w 621417"/>
                <a:gd name="connsiteY31" fmla="*/ 1965524 h 3902991"/>
                <a:gd name="connsiteX32" fmla="*/ 462479 w 621417"/>
                <a:gd name="connsiteY32" fmla="*/ 1915215 h 3902991"/>
                <a:gd name="connsiteX33" fmla="*/ 310707 w 621417"/>
                <a:gd name="connsiteY33" fmla="*/ 1898445 h 3902991"/>
                <a:gd name="connsiteX34" fmla="*/ 311209 w 621417"/>
                <a:gd name="connsiteY34" fmla="*/ 1627424 h 3902991"/>
                <a:gd name="connsiteX35" fmla="*/ 218359 w 621417"/>
                <a:gd name="connsiteY35" fmla="*/ 1742357 h 3902991"/>
                <a:gd name="connsiteX36" fmla="*/ 311209 w 621417"/>
                <a:gd name="connsiteY36" fmla="*/ 1857290 h 3902991"/>
                <a:gd name="connsiteX37" fmla="*/ 404059 w 621417"/>
                <a:gd name="connsiteY37" fmla="*/ 1742357 h 3902991"/>
                <a:gd name="connsiteX38" fmla="*/ 311209 w 621417"/>
                <a:gd name="connsiteY38" fmla="*/ 1627424 h 3902991"/>
                <a:gd name="connsiteX39" fmla="*/ 310707 w 621417"/>
                <a:gd name="connsiteY39" fmla="*/ 1158293 h 3902991"/>
                <a:gd name="connsiteX40" fmla="*/ 158935 w 621417"/>
                <a:gd name="connsiteY40" fmla="*/ 1175063 h 3902991"/>
                <a:gd name="connsiteX41" fmla="*/ 103527 w 621417"/>
                <a:gd name="connsiteY41" fmla="*/ 1225372 h 3902991"/>
                <a:gd name="connsiteX42" fmla="*/ 81845 w 621417"/>
                <a:gd name="connsiteY42" fmla="*/ 1517646 h 3902991"/>
                <a:gd name="connsiteX43" fmla="*/ 539569 w 621417"/>
                <a:gd name="connsiteY43" fmla="*/ 1517646 h 3902991"/>
                <a:gd name="connsiteX44" fmla="*/ 517887 w 621417"/>
                <a:gd name="connsiteY44" fmla="*/ 1225372 h 3902991"/>
                <a:gd name="connsiteX45" fmla="*/ 462479 w 621417"/>
                <a:gd name="connsiteY45" fmla="*/ 1175063 h 3902991"/>
                <a:gd name="connsiteX46" fmla="*/ 310707 w 621417"/>
                <a:gd name="connsiteY46" fmla="*/ 1158293 h 3902991"/>
                <a:gd name="connsiteX47" fmla="*/ 311209 w 621417"/>
                <a:gd name="connsiteY47" fmla="*/ 887272 h 3902991"/>
                <a:gd name="connsiteX48" fmla="*/ 218359 w 621417"/>
                <a:gd name="connsiteY48" fmla="*/ 1002205 h 3902991"/>
                <a:gd name="connsiteX49" fmla="*/ 311209 w 621417"/>
                <a:gd name="connsiteY49" fmla="*/ 1117138 h 3902991"/>
                <a:gd name="connsiteX50" fmla="*/ 404059 w 621417"/>
                <a:gd name="connsiteY50" fmla="*/ 1002205 h 3902991"/>
                <a:gd name="connsiteX51" fmla="*/ 311209 w 621417"/>
                <a:gd name="connsiteY51" fmla="*/ 887272 h 3902991"/>
                <a:gd name="connsiteX52" fmla="*/ 310707 w 621417"/>
                <a:gd name="connsiteY52" fmla="*/ 418141 h 3902991"/>
                <a:gd name="connsiteX53" fmla="*/ 158935 w 621417"/>
                <a:gd name="connsiteY53" fmla="*/ 434911 h 3902991"/>
                <a:gd name="connsiteX54" fmla="*/ 103527 w 621417"/>
                <a:gd name="connsiteY54" fmla="*/ 485220 h 3902991"/>
                <a:gd name="connsiteX55" fmla="*/ 81845 w 621417"/>
                <a:gd name="connsiteY55" fmla="*/ 777494 h 3902991"/>
                <a:gd name="connsiteX56" fmla="*/ 539569 w 621417"/>
                <a:gd name="connsiteY56" fmla="*/ 777494 h 3902991"/>
                <a:gd name="connsiteX57" fmla="*/ 517887 w 621417"/>
                <a:gd name="connsiteY57" fmla="*/ 485220 h 3902991"/>
                <a:gd name="connsiteX58" fmla="*/ 462479 w 621417"/>
                <a:gd name="connsiteY58" fmla="*/ 434911 h 3902991"/>
                <a:gd name="connsiteX59" fmla="*/ 310707 w 621417"/>
                <a:gd name="connsiteY59" fmla="*/ 418141 h 3902991"/>
                <a:gd name="connsiteX60" fmla="*/ 311209 w 621417"/>
                <a:gd name="connsiteY60" fmla="*/ 147120 h 3902991"/>
                <a:gd name="connsiteX61" fmla="*/ 218359 w 621417"/>
                <a:gd name="connsiteY61" fmla="*/ 262053 h 3902991"/>
                <a:gd name="connsiteX62" fmla="*/ 311209 w 621417"/>
                <a:gd name="connsiteY62" fmla="*/ 376986 h 3902991"/>
                <a:gd name="connsiteX63" fmla="*/ 404059 w 621417"/>
                <a:gd name="connsiteY63" fmla="*/ 262053 h 3902991"/>
                <a:gd name="connsiteX64" fmla="*/ 311209 w 621417"/>
                <a:gd name="connsiteY64" fmla="*/ 147120 h 3902991"/>
                <a:gd name="connsiteX65" fmla="*/ 0 w 621417"/>
                <a:gd name="connsiteY65" fmla="*/ 0 h 3902991"/>
                <a:gd name="connsiteX66" fmla="*/ 621417 w 621417"/>
                <a:gd name="connsiteY66" fmla="*/ 0 h 3902991"/>
                <a:gd name="connsiteX67" fmla="*/ 621417 w 621417"/>
                <a:gd name="connsiteY67" fmla="*/ 3902991 h 3902991"/>
                <a:gd name="connsiteX68" fmla="*/ 0 w 621417"/>
                <a:gd name="connsiteY68" fmla="*/ 3902991 h 3902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621417" h="3902991">
                  <a:moveTo>
                    <a:pt x="310707" y="3378748"/>
                  </a:moveTo>
                  <a:cubicBezTo>
                    <a:pt x="243253" y="3378748"/>
                    <a:pt x="183026" y="3393122"/>
                    <a:pt x="158935" y="3395518"/>
                  </a:cubicBezTo>
                  <a:cubicBezTo>
                    <a:pt x="125208" y="3400309"/>
                    <a:pt x="108345" y="3421871"/>
                    <a:pt x="103527" y="3445827"/>
                  </a:cubicBezTo>
                  <a:cubicBezTo>
                    <a:pt x="103527" y="3467389"/>
                    <a:pt x="89072" y="3656648"/>
                    <a:pt x="81845" y="3738101"/>
                  </a:cubicBezTo>
                  <a:lnTo>
                    <a:pt x="539569" y="3738101"/>
                  </a:lnTo>
                  <a:cubicBezTo>
                    <a:pt x="532342" y="3656648"/>
                    <a:pt x="517887" y="3467389"/>
                    <a:pt x="517887" y="3445827"/>
                  </a:cubicBezTo>
                  <a:cubicBezTo>
                    <a:pt x="513069" y="3421871"/>
                    <a:pt x="496206" y="3400309"/>
                    <a:pt x="462479" y="3395518"/>
                  </a:cubicBezTo>
                  <a:cubicBezTo>
                    <a:pt x="438388" y="3393122"/>
                    <a:pt x="378161" y="3378748"/>
                    <a:pt x="310707" y="3378748"/>
                  </a:cubicBezTo>
                  <a:close/>
                  <a:moveTo>
                    <a:pt x="311209" y="3107727"/>
                  </a:moveTo>
                  <a:cubicBezTo>
                    <a:pt x="259929" y="3107727"/>
                    <a:pt x="218359" y="3159184"/>
                    <a:pt x="218359" y="3222660"/>
                  </a:cubicBezTo>
                  <a:cubicBezTo>
                    <a:pt x="218359" y="3286136"/>
                    <a:pt x="259929" y="3337593"/>
                    <a:pt x="311209" y="3337593"/>
                  </a:cubicBezTo>
                  <a:cubicBezTo>
                    <a:pt x="362489" y="3337593"/>
                    <a:pt x="404059" y="3286136"/>
                    <a:pt x="404059" y="3222660"/>
                  </a:cubicBezTo>
                  <a:cubicBezTo>
                    <a:pt x="404059" y="3159184"/>
                    <a:pt x="362489" y="3107727"/>
                    <a:pt x="311209" y="3107727"/>
                  </a:cubicBezTo>
                  <a:close/>
                  <a:moveTo>
                    <a:pt x="310707" y="2638597"/>
                  </a:moveTo>
                  <a:cubicBezTo>
                    <a:pt x="243253" y="2638597"/>
                    <a:pt x="183026" y="2652971"/>
                    <a:pt x="158935" y="2655367"/>
                  </a:cubicBezTo>
                  <a:cubicBezTo>
                    <a:pt x="125208" y="2660158"/>
                    <a:pt x="108345" y="2681720"/>
                    <a:pt x="103527" y="2705676"/>
                  </a:cubicBezTo>
                  <a:cubicBezTo>
                    <a:pt x="103527" y="2727238"/>
                    <a:pt x="89072" y="2916497"/>
                    <a:pt x="81845" y="2997950"/>
                  </a:cubicBezTo>
                  <a:lnTo>
                    <a:pt x="539569" y="2997950"/>
                  </a:lnTo>
                  <a:cubicBezTo>
                    <a:pt x="532342" y="2916497"/>
                    <a:pt x="517887" y="2727238"/>
                    <a:pt x="517887" y="2705676"/>
                  </a:cubicBezTo>
                  <a:cubicBezTo>
                    <a:pt x="513069" y="2681720"/>
                    <a:pt x="496206" y="2660158"/>
                    <a:pt x="462479" y="2655367"/>
                  </a:cubicBezTo>
                  <a:cubicBezTo>
                    <a:pt x="438388" y="2652971"/>
                    <a:pt x="378161" y="2638597"/>
                    <a:pt x="310707" y="2638597"/>
                  </a:cubicBezTo>
                  <a:close/>
                  <a:moveTo>
                    <a:pt x="311209" y="2367576"/>
                  </a:moveTo>
                  <a:cubicBezTo>
                    <a:pt x="259929" y="2367576"/>
                    <a:pt x="218359" y="2419033"/>
                    <a:pt x="218359" y="2482509"/>
                  </a:cubicBezTo>
                  <a:cubicBezTo>
                    <a:pt x="218359" y="2545985"/>
                    <a:pt x="259929" y="2597442"/>
                    <a:pt x="311209" y="2597442"/>
                  </a:cubicBezTo>
                  <a:cubicBezTo>
                    <a:pt x="362489" y="2597442"/>
                    <a:pt x="404059" y="2545985"/>
                    <a:pt x="404059" y="2482509"/>
                  </a:cubicBezTo>
                  <a:cubicBezTo>
                    <a:pt x="404059" y="2419033"/>
                    <a:pt x="362489" y="2367576"/>
                    <a:pt x="311209" y="2367576"/>
                  </a:cubicBezTo>
                  <a:close/>
                  <a:moveTo>
                    <a:pt x="310707" y="1898445"/>
                  </a:moveTo>
                  <a:cubicBezTo>
                    <a:pt x="243253" y="1898445"/>
                    <a:pt x="183026" y="1912819"/>
                    <a:pt x="158935" y="1915215"/>
                  </a:cubicBezTo>
                  <a:cubicBezTo>
                    <a:pt x="125208" y="1920006"/>
                    <a:pt x="108345" y="1941567"/>
                    <a:pt x="103527" y="1965524"/>
                  </a:cubicBezTo>
                  <a:cubicBezTo>
                    <a:pt x="103527" y="1987086"/>
                    <a:pt x="89072" y="2176345"/>
                    <a:pt x="81845" y="2257798"/>
                  </a:cubicBezTo>
                  <a:lnTo>
                    <a:pt x="539569" y="2257798"/>
                  </a:lnTo>
                  <a:cubicBezTo>
                    <a:pt x="532342" y="2176345"/>
                    <a:pt x="517887" y="1987086"/>
                    <a:pt x="517887" y="1965524"/>
                  </a:cubicBezTo>
                  <a:cubicBezTo>
                    <a:pt x="513069" y="1941567"/>
                    <a:pt x="496206" y="1920006"/>
                    <a:pt x="462479" y="1915215"/>
                  </a:cubicBezTo>
                  <a:cubicBezTo>
                    <a:pt x="438388" y="1912819"/>
                    <a:pt x="378161" y="1898445"/>
                    <a:pt x="310707" y="1898445"/>
                  </a:cubicBezTo>
                  <a:close/>
                  <a:moveTo>
                    <a:pt x="311209" y="1627424"/>
                  </a:moveTo>
                  <a:cubicBezTo>
                    <a:pt x="259929" y="1627424"/>
                    <a:pt x="218359" y="1678881"/>
                    <a:pt x="218359" y="1742357"/>
                  </a:cubicBezTo>
                  <a:cubicBezTo>
                    <a:pt x="218359" y="1805833"/>
                    <a:pt x="259929" y="1857290"/>
                    <a:pt x="311209" y="1857290"/>
                  </a:cubicBezTo>
                  <a:cubicBezTo>
                    <a:pt x="362489" y="1857290"/>
                    <a:pt x="404059" y="1805833"/>
                    <a:pt x="404059" y="1742357"/>
                  </a:cubicBezTo>
                  <a:cubicBezTo>
                    <a:pt x="404059" y="1678881"/>
                    <a:pt x="362489" y="1627424"/>
                    <a:pt x="311209" y="1627424"/>
                  </a:cubicBezTo>
                  <a:close/>
                  <a:moveTo>
                    <a:pt x="310707" y="1158293"/>
                  </a:moveTo>
                  <a:cubicBezTo>
                    <a:pt x="243253" y="1158293"/>
                    <a:pt x="183026" y="1172667"/>
                    <a:pt x="158935" y="1175063"/>
                  </a:cubicBezTo>
                  <a:cubicBezTo>
                    <a:pt x="125208" y="1179854"/>
                    <a:pt x="108345" y="1201415"/>
                    <a:pt x="103527" y="1225372"/>
                  </a:cubicBezTo>
                  <a:cubicBezTo>
                    <a:pt x="103527" y="1246934"/>
                    <a:pt x="89072" y="1436193"/>
                    <a:pt x="81845" y="1517646"/>
                  </a:cubicBezTo>
                  <a:lnTo>
                    <a:pt x="539569" y="1517646"/>
                  </a:lnTo>
                  <a:cubicBezTo>
                    <a:pt x="532342" y="1436193"/>
                    <a:pt x="517887" y="1246934"/>
                    <a:pt x="517887" y="1225372"/>
                  </a:cubicBezTo>
                  <a:cubicBezTo>
                    <a:pt x="513069" y="1201415"/>
                    <a:pt x="496206" y="1179854"/>
                    <a:pt x="462479" y="1175063"/>
                  </a:cubicBezTo>
                  <a:cubicBezTo>
                    <a:pt x="438388" y="1172667"/>
                    <a:pt x="378161" y="1158293"/>
                    <a:pt x="310707" y="1158293"/>
                  </a:cubicBezTo>
                  <a:close/>
                  <a:moveTo>
                    <a:pt x="311209" y="887272"/>
                  </a:moveTo>
                  <a:cubicBezTo>
                    <a:pt x="259929" y="887272"/>
                    <a:pt x="218359" y="938729"/>
                    <a:pt x="218359" y="1002205"/>
                  </a:cubicBezTo>
                  <a:cubicBezTo>
                    <a:pt x="218359" y="1065681"/>
                    <a:pt x="259929" y="1117138"/>
                    <a:pt x="311209" y="1117138"/>
                  </a:cubicBezTo>
                  <a:cubicBezTo>
                    <a:pt x="362489" y="1117138"/>
                    <a:pt x="404059" y="1065681"/>
                    <a:pt x="404059" y="1002205"/>
                  </a:cubicBezTo>
                  <a:cubicBezTo>
                    <a:pt x="404059" y="938729"/>
                    <a:pt x="362489" y="887272"/>
                    <a:pt x="311209" y="887272"/>
                  </a:cubicBezTo>
                  <a:close/>
                  <a:moveTo>
                    <a:pt x="310707" y="418141"/>
                  </a:moveTo>
                  <a:cubicBezTo>
                    <a:pt x="243253" y="418141"/>
                    <a:pt x="183026" y="432515"/>
                    <a:pt x="158935" y="434911"/>
                  </a:cubicBezTo>
                  <a:cubicBezTo>
                    <a:pt x="125208" y="439702"/>
                    <a:pt x="108345" y="461263"/>
                    <a:pt x="103527" y="485220"/>
                  </a:cubicBezTo>
                  <a:cubicBezTo>
                    <a:pt x="103527" y="506782"/>
                    <a:pt x="89072" y="696041"/>
                    <a:pt x="81845" y="777494"/>
                  </a:cubicBezTo>
                  <a:lnTo>
                    <a:pt x="539569" y="777494"/>
                  </a:lnTo>
                  <a:cubicBezTo>
                    <a:pt x="532342" y="696041"/>
                    <a:pt x="517887" y="506782"/>
                    <a:pt x="517887" y="485220"/>
                  </a:cubicBezTo>
                  <a:cubicBezTo>
                    <a:pt x="513069" y="461263"/>
                    <a:pt x="496206" y="439702"/>
                    <a:pt x="462479" y="434911"/>
                  </a:cubicBezTo>
                  <a:cubicBezTo>
                    <a:pt x="438388" y="432515"/>
                    <a:pt x="378161" y="418141"/>
                    <a:pt x="310707" y="418141"/>
                  </a:cubicBezTo>
                  <a:close/>
                  <a:moveTo>
                    <a:pt x="311209" y="147120"/>
                  </a:moveTo>
                  <a:cubicBezTo>
                    <a:pt x="259929" y="147120"/>
                    <a:pt x="218359" y="198577"/>
                    <a:pt x="218359" y="262053"/>
                  </a:cubicBezTo>
                  <a:cubicBezTo>
                    <a:pt x="218359" y="325529"/>
                    <a:pt x="259929" y="376986"/>
                    <a:pt x="311209" y="376986"/>
                  </a:cubicBezTo>
                  <a:cubicBezTo>
                    <a:pt x="362489" y="376986"/>
                    <a:pt x="404059" y="325529"/>
                    <a:pt x="404059" y="262053"/>
                  </a:cubicBezTo>
                  <a:cubicBezTo>
                    <a:pt x="404059" y="198577"/>
                    <a:pt x="362489" y="147120"/>
                    <a:pt x="311209" y="147120"/>
                  </a:cubicBezTo>
                  <a:close/>
                  <a:moveTo>
                    <a:pt x="0" y="0"/>
                  </a:moveTo>
                  <a:lnTo>
                    <a:pt x="621417" y="0"/>
                  </a:lnTo>
                  <a:lnTo>
                    <a:pt x="621417" y="3902991"/>
                  </a:lnTo>
                  <a:lnTo>
                    <a:pt x="0" y="390299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4" name="任意多边形 53"/>
            <p:cNvSpPr/>
            <p:nvPr/>
          </p:nvSpPr>
          <p:spPr bwMode="auto">
            <a:xfrm>
              <a:off x="8740240" y="5131288"/>
              <a:ext cx="332704" cy="431384"/>
            </a:xfrm>
            <a:custGeom>
              <a:avLst/>
              <a:gdLst>
                <a:gd name="connsiteX0" fmla="*/ 606156 w 1166812"/>
                <a:gd name="connsiteY0" fmla="*/ 960089 h 1512888"/>
                <a:gd name="connsiteX1" fmla="*/ 658940 w 1166812"/>
                <a:gd name="connsiteY1" fmla="*/ 960089 h 1512888"/>
                <a:gd name="connsiteX2" fmla="*/ 696643 w 1166812"/>
                <a:gd name="connsiteY2" fmla="*/ 997396 h 1512888"/>
                <a:gd name="connsiteX3" fmla="*/ 658940 w 1166812"/>
                <a:gd name="connsiteY3" fmla="*/ 1034702 h 1512888"/>
                <a:gd name="connsiteX4" fmla="*/ 606156 w 1166812"/>
                <a:gd name="connsiteY4" fmla="*/ 1034702 h 1512888"/>
                <a:gd name="connsiteX5" fmla="*/ 484747 w 1166812"/>
                <a:gd name="connsiteY5" fmla="*/ 820389 h 1512888"/>
                <a:gd name="connsiteX6" fmla="*/ 537893 w 1166812"/>
                <a:gd name="connsiteY6" fmla="*/ 820389 h 1512888"/>
                <a:gd name="connsiteX7" fmla="*/ 537893 w 1166812"/>
                <a:gd name="connsiteY7" fmla="*/ 891827 h 1512888"/>
                <a:gd name="connsiteX8" fmla="*/ 522709 w 1166812"/>
                <a:gd name="connsiteY8" fmla="*/ 891827 h 1512888"/>
                <a:gd name="connsiteX9" fmla="*/ 484747 w 1166812"/>
                <a:gd name="connsiteY9" fmla="*/ 891827 h 1512888"/>
                <a:gd name="connsiteX10" fmla="*/ 450581 w 1166812"/>
                <a:gd name="connsiteY10" fmla="*/ 857988 h 1512888"/>
                <a:gd name="connsiteX11" fmla="*/ 450581 w 1166812"/>
                <a:gd name="connsiteY11" fmla="*/ 854228 h 1512888"/>
                <a:gd name="connsiteX12" fmla="*/ 484747 w 1166812"/>
                <a:gd name="connsiteY12" fmla="*/ 820389 h 1512888"/>
                <a:gd name="connsiteX13" fmla="*/ 582613 w 1166812"/>
                <a:gd name="connsiteY13" fmla="*/ 661988 h 1512888"/>
                <a:gd name="connsiteX14" fmla="*/ 548583 w 1166812"/>
                <a:gd name="connsiteY14" fmla="*/ 695996 h 1512888"/>
                <a:gd name="connsiteX15" fmla="*/ 548583 w 1166812"/>
                <a:gd name="connsiteY15" fmla="*/ 748898 h 1512888"/>
                <a:gd name="connsiteX16" fmla="*/ 495647 w 1166812"/>
                <a:gd name="connsiteY16" fmla="*/ 748898 h 1512888"/>
                <a:gd name="connsiteX17" fmla="*/ 389775 w 1166812"/>
                <a:gd name="connsiteY17" fmla="*/ 850923 h 1512888"/>
                <a:gd name="connsiteX18" fmla="*/ 389775 w 1166812"/>
                <a:gd name="connsiteY18" fmla="*/ 854702 h 1512888"/>
                <a:gd name="connsiteX19" fmla="*/ 495647 w 1166812"/>
                <a:gd name="connsiteY19" fmla="*/ 956726 h 1512888"/>
                <a:gd name="connsiteX20" fmla="*/ 533458 w 1166812"/>
                <a:gd name="connsiteY20" fmla="*/ 956726 h 1512888"/>
                <a:gd name="connsiteX21" fmla="*/ 548583 w 1166812"/>
                <a:gd name="connsiteY21" fmla="*/ 956726 h 1512888"/>
                <a:gd name="connsiteX22" fmla="*/ 548583 w 1166812"/>
                <a:gd name="connsiteY22" fmla="*/ 1032300 h 1512888"/>
                <a:gd name="connsiteX23" fmla="*/ 408680 w 1166812"/>
                <a:gd name="connsiteY23" fmla="*/ 1032300 h 1512888"/>
                <a:gd name="connsiteX24" fmla="*/ 374650 w 1166812"/>
                <a:gd name="connsiteY24" fmla="*/ 1066309 h 1512888"/>
                <a:gd name="connsiteX25" fmla="*/ 408680 w 1166812"/>
                <a:gd name="connsiteY25" fmla="*/ 1100317 h 1512888"/>
                <a:gd name="connsiteX26" fmla="*/ 548583 w 1166812"/>
                <a:gd name="connsiteY26" fmla="*/ 1100317 h 1512888"/>
                <a:gd name="connsiteX27" fmla="*/ 548583 w 1166812"/>
                <a:gd name="connsiteY27" fmla="*/ 1164555 h 1512888"/>
                <a:gd name="connsiteX28" fmla="*/ 582613 w 1166812"/>
                <a:gd name="connsiteY28" fmla="*/ 1198563 h 1512888"/>
                <a:gd name="connsiteX29" fmla="*/ 616643 w 1166812"/>
                <a:gd name="connsiteY29" fmla="*/ 1164555 h 1512888"/>
                <a:gd name="connsiteX30" fmla="*/ 616643 w 1166812"/>
                <a:gd name="connsiteY30" fmla="*/ 1100317 h 1512888"/>
                <a:gd name="connsiteX31" fmla="*/ 669579 w 1166812"/>
                <a:gd name="connsiteY31" fmla="*/ 1100317 h 1512888"/>
                <a:gd name="connsiteX32" fmla="*/ 775451 w 1166812"/>
                <a:gd name="connsiteY32" fmla="*/ 994513 h 1512888"/>
                <a:gd name="connsiteX33" fmla="*/ 669579 w 1166812"/>
                <a:gd name="connsiteY33" fmla="*/ 888710 h 1512888"/>
                <a:gd name="connsiteX34" fmla="*/ 616643 w 1166812"/>
                <a:gd name="connsiteY34" fmla="*/ 888710 h 1512888"/>
                <a:gd name="connsiteX35" fmla="*/ 616643 w 1166812"/>
                <a:gd name="connsiteY35" fmla="*/ 816915 h 1512888"/>
                <a:gd name="connsiteX36" fmla="*/ 756545 w 1166812"/>
                <a:gd name="connsiteY36" fmla="*/ 816915 h 1512888"/>
                <a:gd name="connsiteX37" fmla="*/ 790575 w 1166812"/>
                <a:gd name="connsiteY37" fmla="*/ 782906 h 1512888"/>
                <a:gd name="connsiteX38" fmla="*/ 756545 w 1166812"/>
                <a:gd name="connsiteY38" fmla="*/ 748898 h 1512888"/>
                <a:gd name="connsiteX39" fmla="*/ 616643 w 1166812"/>
                <a:gd name="connsiteY39" fmla="*/ 748898 h 1512888"/>
                <a:gd name="connsiteX40" fmla="*/ 616643 w 1166812"/>
                <a:gd name="connsiteY40" fmla="*/ 695996 h 1512888"/>
                <a:gd name="connsiteX41" fmla="*/ 582613 w 1166812"/>
                <a:gd name="connsiteY41" fmla="*/ 661988 h 1512888"/>
                <a:gd name="connsiteX42" fmla="*/ 443237 w 1166812"/>
                <a:gd name="connsiteY42" fmla="*/ 0 h 1512888"/>
                <a:gd name="connsiteX43" fmla="*/ 723575 w 1166812"/>
                <a:gd name="connsiteY43" fmla="*/ 0 h 1512888"/>
                <a:gd name="connsiteX44" fmla="*/ 712210 w 1166812"/>
                <a:gd name="connsiteY44" fmla="*/ 90773 h 1512888"/>
                <a:gd name="connsiteX45" fmla="*/ 897839 w 1166812"/>
                <a:gd name="connsiteY45" fmla="*/ 438738 h 1512888"/>
                <a:gd name="connsiteX46" fmla="*/ 909204 w 1166812"/>
                <a:gd name="connsiteY46" fmla="*/ 450084 h 1512888"/>
                <a:gd name="connsiteX47" fmla="*/ 1166812 w 1166812"/>
                <a:gd name="connsiteY47" fmla="*/ 930426 h 1512888"/>
                <a:gd name="connsiteX48" fmla="*/ 583406 w 1166812"/>
                <a:gd name="connsiteY48" fmla="*/ 1512888 h 1512888"/>
                <a:gd name="connsiteX49" fmla="*/ 0 w 1166812"/>
                <a:gd name="connsiteY49" fmla="*/ 930426 h 1512888"/>
                <a:gd name="connsiteX50" fmla="*/ 253820 w 1166812"/>
                <a:gd name="connsiteY50" fmla="*/ 450084 h 1512888"/>
                <a:gd name="connsiteX51" fmla="*/ 272761 w 1166812"/>
                <a:gd name="connsiteY51" fmla="*/ 438738 h 1512888"/>
                <a:gd name="connsiteX52" fmla="*/ 454602 w 1166812"/>
                <a:gd name="connsiteY52" fmla="*/ 90773 h 1512888"/>
                <a:gd name="connsiteX53" fmla="*/ 443237 w 1166812"/>
                <a:gd name="connsiteY53" fmla="*/ 0 h 151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166812" h="1512888">
                  <a:moveTo>
                    <a:pt x="606156" y="960089"/>
                  </a:moveTo>
                  <a:cubicBezTo>
                    <a:pt x="606156" y="960089"/>
                    <a:pt x="606156" y="960089"/>
                    <a:pt x="658940" y="960089"/>
                  </a:cubicBezTo>
                  <a:cubicBezTo>
                    <a:pt x="677792" y="960089"/>
                    <a:pt x="696643" y="978742"/>
                    <a:pt x="696643" y="997396"/>
                  </a:cubicBezTo>
                  <a:cubicBezTo>
                    <a:pt x="696643" y="1019779"/>
                    <a:pt x="677792" y="1034702"/>
                    <a:pt x="658940" y="1034702"/>
                  </a:cubicBezTo>
                  <a:cubicBezTo>
                    <a:pt x="658940" y="1034702"/>
                    <a:pt x="658940" y="1034702"/>
                    <a:pt x="606156" y="1034702"/>
                  </a:cubicBezTo>
                  <a:close/>
                  <a:moveTo>
                    <a:pt x="484747" y="820389"/>
                  </a:moveTo>
                  <a:cubicBezTo>
                    <a:pt x="484747" y="820389"/>
                    <a:pt x="484747" y="820389"/>
                    <a:pt x="537893" y="820389"/>
                  </a:cubicBezTo>
                  <a:cubicBezTo>
                    <a:pt x="537893" y="820389"/>
                    <a:pt x="537893" y="820389"/>
                    <a:pt x="537893" y="891827"/>
                  </a:cubicBezTo>
                  <a:cubicBezTo>
                    <a:pt x="537893" y="891827"/>
                    <a:pt x="537893" y="891827"/>
                    <a:pt x="522709" y="891827"/>
                  </a:cubicBezTo>
                  <a:cubicBezTo>
                    <a:pt x="522709" y="891827"/>
                    <a:pt x="522709" y="891827"/>
                    <a:pt x="484747" y="891827"/>
                  </a:cubicBezTo>
                  <a:cubicBezTo>
                    <a:pt x="465766" y="891827"/>
                    <a:pt x="450581" y="876787"/>
                    <a:pt x="450581" y="857988"/>
                  </a:cubicBezTo>
                  <a:cubicBezTo>
                    <a:pt x="450581" y="857988"/>
                    <a:pt x="450581" y="857988"/>
                    <a:pt x="450581" y="854228"/>
                  </a:cubicBezTo>
                  <a:cubicBezTo>
                    <a:pt x="450581" y="835429"/>
                    <a:pt x="465766" y="820389"/>
                    <a:pt x="484747" y="820389"/>
                  </a:cubicBezTo>
                  <a:close/>
                  <a:moveTo>
                    <a:pt x="582613" y="661988"/>
                  </a:moveTo>
                  <a:cubicBezTo>
                    <a:pt x="563707" y="661988"/>
                    <a:pt x="548583" y="677103"/>
                    <a:pt x="548583" y="695996"/>
                  </a:cubicBezTo>
                  <a:cubicBezTo>
                    <a:pt x="548583" y="695996"/>
                    <a:pt x="548583" y="695996"/>
                    <a:pt x="548583" y="748898"/>
                  </a:cubicBezTo>
                  <a:cubicBezTo>
                    <a:pt x="548583" y="748898"/>
                    <a:pt x="548583" y="748898"/>
                    <a:pt x="495647" y="748898"/>
                  </a:cubicBezTo>
                  <a:cubicBezTo>
                    <a:pt x="438930" y="748898"/>
                    <a:pt x="393556" y="794242"/>
                    <a:pt x="389775" y="850923"/>
                  </a:cubicBezTo>
                  <a:cubicBezTo>
                    <a:pt x="389775" y="854702"/>
                    <a:pt x="389775" y="854702"/>
                    <a:pt x="389775" y="854702"/>
                  </a:cubicBezTo>
                  <a:cubicBezTo>
                    <a:pt x="393556" y="911382"/>
                    <a:pt x="438930" y="956726"/>
                    <a:pt x="495647" y="956726"/>
                  </a:cubicBezTo>
                  <a:cubicBezTo>
                    <a:pt x="495647" y="956726"/>
                    <a:pt x="495647" y="956726"/>
                    <a:pt x="533458" y="956726"/>
                  </a:cubicBezTo>
                  <a:cubicBezTo>
                    <a:pt x="533458" y="956726"/>
                    <a:pt x="533458" y="956726"/>
                    <a:pt x="548583" y="956726"/>
                  </a:cubicBezTo>
                  <a:cubicBezTo>
                    <a:pt x="548583" y="956726"/>
                    <a:pt x="548583" y="956726"/>
                    <a:pt x="548583" y="1032300"/>
                  </a:cubicBezTo>
                  <a:cubicBezTo>
                    <a:pt x="548583" y="1032300"/>
                    <a:pt x="548583" y="1032300"/>
                    <a:pt x="408680" y="1032300"/>
                  </a:cubicBezTo>
                  <a:cubicBezTo>
                    <a:pt x="389775" y="1032300"/>
                    <a:pt x="374650" y="1047415"/>
                    <a:pt x="374650" y="1066309"/>
                  </a:cubicBezTo>
                  <a:cubicBezTo>
                    <a:pt x="374650" y="1085202"/>
                    <a:pt x="389775" y="1100317"/>
                    <a:pt x="408680" y="1100317"/>
                  </a:cubicBezTo>
                  <a:cubicBezTo>
                    <a:pt x="408680" y="1100317"/>
                    <a:pt x="408680" y="1100317"/>
                    <a:pt x="548583" y="1100317"/>
                  </a:cubicBezTo>
                  <a:cubicBezTo>
                    <a:pt x="548583" y="1100317"/>
                    <a:pt x="548583" y="1100317"/>
                    <a:pt x="548583" y="1164555"/>
                  </a:cubicBezTo>
                  <a:cubicBezTo>
                    <a:pt x="548583" y="1183448"/>
                    <a:pt x="563707" y="1198563"/>
                    <a:pt x="582613" y="1198563"/>
                  </a:cubicBezTo>
                  <a:cubicBezTo>
                    <a:pt x="601518" y="1198563"/>
                    <a:pt x="616643" y="1183448"/>
                    <a:pt x="616643" y="1164555"/>
                  </a:cubicBezTo>
                  <a:cubicBezTo>
                    <a:pt x="616643" y="1164555"/>
                    <a:pt x="616643" y="1164555"/>
                    <a:pt x="616643" y="1100317"/>
                  </a:cubicBezTo>
                  <a:cubicBezTo>
                    <a:pt x="616643" y="1100317"/>
                    <a:pt x="616643" y="1100317"/>
                    <a:pt x="669579" y="1100317"/>
                  </a:cubicBezTo>
                  <a:cubicBezTo>
                    <a:pt x="726296" y="1100317"/>
                    <a:pt x="775451" y="1054973"/>
                    <a:pt x="775451" y="994513"/>
                  </a:cubicBezTo>
                  <a:cubicBezTo>
                    <a:pt x="775451" y="937833"/>
                    <a:pt x="726296" y="888710"/>
                    <a:pt x="669579" y="888710"/>
                  </a:cubicBezTo>
                  <a:cubicBezTo>
                    <a:pt x="669579" y="888710"/>
                    <a:pt x="669579" y="888710"/>
                    <a:pt x="616643" y="888710"/>
                  </a:cubicBezTo>
                  <a:cubicBezTo>
                    <a:pt x="616643" y="888710"/>
                    <a:pt x="616643" y="888710"/>
                    <a:pt x="616643" y="816915"/>
                  </a:cubicBezTo>
                  <a:cubicBezTo>
                    <a:pt x="616643" y="816915"/>
                    <a:pt x="616643" y="816915"/>
                    <a:pt x="756545" y="816915"/>
                  </a:cubicBezTo>
                  <a:cubicBezTo>
                    <a:pt x="775451" y="816915"/>
                    <a:pt x="790575" y="801800"/>
                    <a:pt x="790575" y="782906"/>
                  </a:cubicBezTo>
                  <a:cubicBezTo>
                    <a:pt x="790575" y="764013"/>
                    <a:pt x="775451" y="748898"/>
                    <a:pt x="756545" y="748898"/>
                  </a:cubicBezTo>
                  <a:cubicBezTo>
                    <a:pt x="756545" y="748898"/>
                    <a:pt x="756545" y="748898"/>
                    <a:pt x="616643" y="748898"/>
                  </a:cubicBezTo>
                  <a:cubicBezTo>
                    <a:pt x="616643" y="748898"/>
                    <a:pt x="616643" y="748898"/>
                    <a:pt x="616643" y="695996"/>
                  </a:cubicBezTo>
                  <a:cubicBezTo>
                    <a:pt x="616643" y="677103"/>
                    <a:pt x="601518" y="661988"/>
                    <a:pt x="582613" y="661988"/>
                  </a:cubicBezTo>
                  <a:close/>
                  <a:moveTo>
                    <a:pt x="443237" y="0"/>
                  </a:moveTo>
                  <a:cubicBezTo>
                    <a:pt x="443237" y="0"/>
                    <a:pt x="443237" y="0"/>
                    <a:pt x="723575" y="0"/>
                  </a:cubicBezTo>
                  <a:cubicBezTo>
                    <a:pt x="715998" y="30258"/>
                    <a:pt x="712210" y="60516"/>
                    <a:pt x="712210" y="90773"/>
                  </a:cubicBezTo>
                  <a:cubicBezTo>
                    <a:pt x="712210" y="234498"/>
                    <a:pt x="784189" y="363093"/>
                    <a:pt x="897839" y="438738"/>
                  </a:cubicBezTo>
                  <a:cubicBezTo>
                    <a:pt x="901628" y="442520"/>
                    <a:pt x="905416" y="446302"/>
                    <a:pt x="909204" y="450084"/>
                  </a:cubicBezTo>
                  <a:cubicBezTo>
                    <a:pt x="1064527" y="552204"/>
                    <a:pt x="1166812" y="729968"/>
                    <a:pt x="1166812" y="930426"/>
                  </a:cubicBezTo>
                  <a:cubicBezTo>
                    <a:pt x="1166812" y="1251915"/>
                    <a:pt x="905416" y="1512888"/>
                    <a:pt x="583406" y="1512888"/>
                  </a:cubicBezTo>
                  <a:cubicBezTo>
                    <a:pt x="261396" y="1512888"/>
                    <a:pt x="0" y="1251915"/>
                    <a:pt x="0" y="930426"/>
                  </a:cubicBezTo>
                  <a:cubicBezTo>
                    <a:pt x="0" y="729968"/>
                    <a:pt x="102286" y="555986"/>
                    <a:pt x="253820" y="450084"/>
                  </a:cubicBezTo>
                  <a:cubicBezTo>
                    <a:pt x="261396" y="446302"/>
                    <a:pt x="265185" y="442520"/>
                    <a:pt x="272761" y="438738"/>
                  </a:cubicBezTo>
                  <a:cubicBezTo>
                    <a:pt x="382624" y="363093"/>
                    <a:pt x="454602" y="234498"/>
                    <a:pt x="454602" y="90773"/>
                  </a:cubicBezTo>
                  <a:cubicBezTo>
                    <a:pt x="454602" y="60516"/>
                    <a:pt x="450814" y="30258"/>
                    <a:pt x="443237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9" name="Oval 12"/>
            <p:cNvSpPr>
              <a:spLocks noChangeArrowheads="1"/>
            </p:cNvSpPr>
            <p:nvPr/>
          </p:nvSpPr>
          <p:spPr bwMode="auto">
            <a:xfrm>
              <a:off x="11172784" y="5081666"/>
              <a:ext cx="126429" cy="156498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0" name="Freeform 13"/>
            <p:cNvSpPr/>
            <p:nvPr/>
          </p:nvSpPr>
          <p:spPr bwMode="auto">
            <a:xfrm>
              <a:off x="11079842" y="5266183"/>
              <a:ext cx="311629" cy="244656"/>
            </a:xfrm>
            <a:custGeom>
              <a:avLst/>
              <a:gdLst>
                <a:gd name="T0" fmla="*/ 190 w 190"/>
                <a:gd name="T1" fmla="*/ 150 h 150"/>
                <a:gd name="T2" fmla="*/ 181 w 190"/>
                <a:gd name="T3" fmla="*/ 28 h 150"/>
                <a:gd name="T4" fmla="*/ 158 w 190"/>
                <a:gd name="T5" fmla="*/ 7 h 150"/>
                <a:gd name="T6" fmla="*/ 95 w 190"/>
                <a:gd name="T7" fmla="*/ 0 h 150"/>
                <a:gd name="T8" fmla="*/ 95 w 190"/>
                <a:gd name="T9" fmla="*/ 0 h 150"/>
                <a:gd name="T10" fmla="*/ 32 w 190"/>
                <a:gd name="T11" fmla="*/ 7 h 150"/>
                <a:gd name="T12" fmla="*/ 9 w 190"/>
                <a:gd name="T13" fmla="*/ 28 h 150"/>
                <a:gd name="T14" fmla="*/ 0 w 190"/>
                <a:gd name="T15" fmla="*/ 150 h 150"/>
                <a:gd name="T16" fmla="*/ 190 w 190"/>
                <a:gd name="T17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150">
                  <a:moveTo>
                    <a:pt x="190" y="150"/>
                  </a:moveTo>
                  <a:cubicBezTo>
                    <a:pt x="187" y="116"/>
                    <a:pt x="181" y="37"/>
                    <a:pt x="181" y="28"/>
                  </a:cubicBezTo>
                  <a:cubicBezTo>
                    <a:pt x="179" y="18"/>
                    <a:pt x="172" y="9"/>
                    <a:pt x="158" y="7"/>
                  </a:cubicBezTo>
                  <a:cubicBezTo>
                    <a:pt x="148" y="6"/>
                    <a:pt x="123" y="0"/>
                    <a:pt x="95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67" y="0"/>
                    <a:pt x="42" y="6"/>
                    <a:pt x="32" y="7"/>
                  </a:cubicBezTo>
                  <a:cubicBezTo>
                    <a:pt x="18" y="9"/>
                    <a:pt x="11" y="18"/>
                    <a:pt x="9" y="28"/>
                  </a:cubicBezTo>
                  <a:cubicBezTo>
                    <a:pt x="9" y="37"/>
                    <a:pt x="3" y="116"/>
                    <a:pt x="0" y="150"/>
                  </a:cubicBezTo>
                  <a:lnTo>
                    <a:pt x="190" y="15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7" name="任意多边形 76"/>
            <p:cNvSpPr/>
            <p:nvPr/>
          </p:nvSpPr>
          <p:spPr>
            <a:xfrm>
              <a:off x="9285427" y="1738859"/>
              <a:ext cx="621417" cy="3860724"/>
            </a:xfrm>
            <a:custGeom>
              <a:avLst/>
              <a:gdLst>
                <a:gd name="connsiteX0" fmla="*/ 319625 w 621417"/>
                <a:gd name="connsiteY0" fmla="*/ 3456399 h 3818458"/>
                <a:gd name="connsiteX1" fmla="*/ 319625 w 621417"/>
                <a:gd name="connsiteY1" fmla="*/ 3485643 h 3818458"/>
                <a:gd name="connsiteX2" fmla="*/ 340314 w 621417"/>
                <a:gd name="connsiteY2" fmla="*/ 3485643 h 3818458"/>
                <a:gd name="connsiteX3" fmla="*/ 355092 w 621417"/>
                <a:gd name="connsiteY3" fmla="*/ 3471021 h 3818458"/>
                <a:gd name="connsiteX4" fmla="*/ 340314 w 621417"/>
                <a:gd name="connsiteY4" fmla="*/ 3456399 h 3818458"/>
                <a:gd name="connsiteX5" fmla="*/ 319625 w 621417"/>
                <a:gd name="connsiteY5" fmla="*/ 3456399 h 3818458"/>
                <a:gd name="connsiteX6" fmla="*/ 272039 w 621417"/>
                <a:gd name="connsiteY6" fmla="*/ 3401643 h 3818458"/>
                <a:gd name="connsiteX7" fmla="*/ 258647 w 621417"/>
                <a:gd name="connsiteY7" fmla="*/ 3414906 h 3818458"/>
                <a:gd name="connsiteX8" fmla="*/ 258647 w 621417"/>
                <a:gd name="connsiteY8" fmla="*/ 3416380 h 3818458"/>
                <a:gd name="connsiteX9" fmla="*/ 272039 w 621417"/>
                <a:gd name="connsiteY9" fmla="*/ 3429643 h 3818458"/>
                <a:gd name="connsiteX10" fmla="*/ 286918 w 621417"/>
                <a:gd name="connsiteY10" fmla="*/ 3429643 h 3818458"/>
                <a:gd name="connsiteX11" fmla="*/ 292869 w 621417"/>
                <a:gd name="connsiteY11" fmla="*/ 3429643 h 3818458"/>
                <a:gd name="connsiteX12" fmla="*/ 292869 w 621417"/>
                <a:gd name="connsiteY12" fmla="*/ 3401643 h 3818458"/>
                <a:gd name="connsiteX13" fmla="*/ 272039 w 621417"/>
                <a:gd name="connsiteY13" fmla="*/ 3401643 h 3818458"/>
                <a:gd name="connsiteX14" fmla="*/ 310397 w 621417"/>
                <a:gd name="connsiteY14" fmla="*/ 3339558 h 3818458"/>
                <a:gd name="connsiteX15" fmla="*/ 323736 w 621417"/>
                <a:gd name="connsiteY15" fmla="*/ 3352887 h 3818458"/>
                <a:gd name="connsiteX16" fmla="*/ 323736 w 621417"/>
                <a:gd name="connsiteY16" fmla="*/ 3373622 h 3818458"/>
                <a:gd name="connsiteX17" fmla="*/ 378570 w 621417"/>
                <a:gd name="connsiteY17" fmla="*/ 3373622 h 3818458"/>
                <a:gd name="connsiteX18" fmla="*/ 391908 w 621417"/>
                <a:gd name="connsiteY18" fmla="*/ 3386952 h 3818458"/>
                <a:gd name="connsiteX19" fmla="*/ 378570 w 621417"/>
                <a:gd name="connsiteY19" fmla="*/ 3400281 h 3818458"/>
                <a:gd name="connsiteX20" fmla="*/ 323736 w 621417"/>
                <a:gd name="connsiteY20" fmla="*/ 3400281 h 3818458"/>
                <a:gd name="connsiteX21" fmla="*/ 323736 w 621417"/>
                <a:gd name="connsiteY21" fmla="*/ 3428422 h 3818458"/>
                <a:gd name="connsiteX22" fmla="*/ 344484 w 621417"/>
                <a:gd name="connsiteY22" fmla="*/ 3428422 h 3818458"/>
                <a:gd name="connsiteX23" fmla="*/ 385981 w 621417"/>
                <a:gd name="connsiteY23" fmla="*/ 3469891 h 3818458"/>
                <a:gd name="connsiteX24" fmla="*/ 344484 w 621417"/>
                <a:gd name="connsiteY24" fmla="*/ 3511361 h 3818458"/>
                <a:gd name="connsiteX25" fmla="*/ 323736 w 621417"/>
                <a:gd name="connsiteY25" fmla="*/ 3511361 h 3818458"/>
                <a:gd name="connsiteX26" fmla="*/ 323736 w 621417"/>
                <a:gd name="connsiteY26" fmla="*/ 3536540 h 3818458"/>
                <a:gd name="connsiteX27" fmla="*/ 310397 w 621417"/>
                <a:gd name="connsiteY27" fmla="*/ 3549869 h 3818458"/>
                <a:gd name="connsiteX28" fmla="*/ 297059 w 621417"/>
                <a:gd name="connsiteY28" fmla="*/ 3536540 h 3818458"/>
                <a:gd name="connsiteX29" fmla="*/ 297059 w 621417"/>
                <a:gd name="connsiteY29" fmla="*/ 3511361 h 3818458"/>
                <a:gd name="connsiteX30" fmla="*/ 242224 w 621417"/>
                <a:gd name="connsiteY30" fmla="*/ 3511361 h 3818458"/>
                <a:gd name="connsiteX31" fmla="*/ 228886 w 621417"/>
                <a:gd name="connsiteY31" fmla="*/ 3498032 h 3818458"/>
                <a:gd name="connsiteX32" fmla="*/ 242224 w 621417"/>
                <a:gd name="connsiteY32" fmla="*/ 3484702 h 3818458"/>
                <a:gd name="connsiteX33" fmla="*/ 297059 w 621417"/>
                <a:gd name="connsiteY33" fmla="*/ 3484702 h 3818458"/>
                <a:gd name="connsiteX34" fmla="*/ 297059 w 621417"/>
                <a:gd name="connsiteY34" fmla="*/ 3455081 h 3818458"/>
                <a:gd name="connsiteX35" fmla="*/ 291131 w 621417"/>
                <a:gd name="connsiteY35" fmla="*/ 3455081 h 3818458"/>
                <a:gd name="connsiteX36" fmla="*/ 276311 w 621417"/>
                <a:gd name="connsiteY36" fmla="*/ 3455081 h 3818458"/>
                <a:gd name="connsiteX37" fmla="*/ 234814 w 621417"/>
                <a:gd name="connsiteY37" fmla="*/ 3415092 h 3818458"/>
                <a:gd name="connsiteX38" fmla="*/ 234814 w 621417"/>
                <a:gd name="connsiteY38" fmla="*/ 3413611 h 3818458"/>
                <a:gd name="connsiteX39" fmla="*/ 276311 w 621417"/>
                <a:gd name="connsiteY39" fmla="*/ 3373622 h 3818458"/>
                <a:gd name="connsiteX40" fmla="*/ 297059 w 621417"/>
                <a:gd name="connsiteY40" fmla="*/ 3373622 h 3818458"/>
                <a:gd name="connsiteX41" fmla="*/ 297059 w 621417"/>
                <a:gd name="connsiteY41" fmla="*/ 3352887 h 3818458"/>
                <a:gd name="connsiteX42" fmla="*/ 310397 w 621417"/>
                <a:gd name="connsiteY42" fmla="*/ 3339558 h 3818458"/>
                <a:gd name="connsiteX43" fmla="*/ 255769 w 621417"/>
                <a:gd name="connsiteY43" fmla="*/ 3080090 h 3818458"/>
                <a:gd name="connsiteX44" fmla="*/ 260223 w 621417"/>
                <a:gd name="connsiteY44" fmla="*/ 3115669 h 3818458"/>
                <a:gd name="connsiteX45" fmla="*/ 188950 w 621417"/>
                <a:gd name="connsiteY45" fmla="*/ 3252054 h 3818458"/>
                <a:gd name="connsiteX46" fmla="*/ 181526 w 621417"/>
                <a:gd name="connsiteY46" fmla="*/ 3256501 h 3818458"/>
                <a:gd name="connsiteX47" fmla="*/ 82041 w 621417"/>
                <a:gd name="connsiteY47" fmla="*/ 3444772 h 3818458"/>
                <a:gd name="connsiteX48" fmla="*/ 310708 w 621417"/>
                <a:gd name="connsiteY48" fmla="*/ 3673069 h 3818458"/>
                <a:gd name="connsiteX49" fmla="*/ 539375 w 621417"/>
                <a:gd name="connsiteY49" fmla="*/ 3444772 h 3818458"/>
                <a:gd name="connsiteX50" fmla="*/ 438405 w 621417"/>
                <a:gd name="connsiteY50" fmla="*/ 3256501 h 3818458"/>
                <a:gd name="connsiteX51" fmla="*/ 433951 w 621417"/>
                <a:gd name="connsiteY51" fmla="*/ 3252054 h 3818458"/>
                <a:gd name="connsiteX52" fmla="*/ 361193 w 621417"/>
                <a:gd name="connsiteY52" fmla="*/ 3115669 h 3818458"/>
                <a:gd name="connsiteX53" fmla="*/ 365648 w 621417"/>
                <a:gd name="connsiteY53" fmla="*/ 3080090 h 3818458"/>
                <a:gd name="connsiteX54" fmla="*/ 255769 w 621417"/>
                <a:gd name="connsiteY54" fmla="*/ 3080090 h 3818458"/>
                <a:gd name="connsiteX55" fmla="*/ 319625 w 621417"/>
                <a:gd name="connsiteY55" fmla="*/ 2716072 h 3818458"/>
                <a:gd name="connsiteX56" fmla="*/ 319625 w 621417"/>
                <a:gd name="connsiteY56" fmla="*/ 2745316 h 3818458"/>
                <a:gd name="connsiteX57" fmla="*/ 340314 w 621417"/>
                <a:gd name="connsiteY57" fmla="*/ 2745316 h 3818458"/>
                <a:gd name="connsiteX58" fmla="*/ 355092 w 621417"/>
                <a:gd name="connsiteY58" fmla="*/ 2730694 h 3818458"/>
                <a:gd name="connsiteX59" fmla="*/ 340314 w 621417"/>
                <a:gd name="connsiteY59" fmla="*/ 2716072 h 3818458"/>
                <a:gd name="connsiteX60" fmla="*/ 319625 w 621417"/>
                <a:gd name="connsiteY60" fmla="*/ 2716072 h 3818458"/>
                <a:gd name="connsiteX61" fmla="*/ 272039 w 621417"/>
                <a:gd name="connsiteY61" fmla="*/ 2661316 h 3818458"/>
                <a:gd name="connsiteX62" fmla="*/ 258647 w 621417"/>
                <a:gd name="connsiteY62" fmla="*/ 2674579 h 3818458"/>
                <a:gd name="connsiteX63" fmla="*/ 258647 w 621417"/>
                <a:gd name="connsiteY63" fmla="*/ 2676053 h 3818458"/>
                <a:gd name="connsiteX64" fmla="*/ 272039 w 621417"/>
                <a:gd name="connsiteY64" fmla="*/ 2689316 h 3818458"/>
                <a:gd name="connsiteX65" fmla="*/ 286918 w 621417"/>
                <a:gd name="connsiteY65" fmla="*/ 2689316 h 3818458"/>
                <a:gd name="connsiteX66" fmla="*/ 292869 w 621417"/>
                <a:gd name="connsiteY66" fmla="*/ 2689316 h 3818458"/>
                <a:gd name="connsiteX67" fmla="*/ 292869 w 621417"/>
                <a:gd name="connsiteY67" fmla="*/ 2661316 h 3818458"/>
                <a:gd name="connsiteX68" fmla="*/ 272039 w 621417"/>
                <a:gd name="connsiteY68" fmla="*/ 2661316 h 3818458"/>
                <a:gd name="connsiteX69" fmla="*/ 310397 w 621417"/>
                <a:gd name="connsiteY69" fmla="*/ 2599230 h 3818458"/>
                <a:gd name="connsiteX70" fmla="*/ 323736 w 621417"/>
                <a:gd name="connsiteY70" fmla="*/ 2612560 h 3818458"/>
                <a:gd name="connsiteX71" fmla="*/ 323736 w 621417"/>
                <a:gd name="connsiteY71" fmla="*/ 2633295 h 3818458"/>
                <a:gd name="connsiteX72" fmla="*/ 378570 w 621417"/>
                <a:gd name="connsiteY72" fmla="*/ 2633295 h 3818458"/>
                <a:gd name="connsiteX73" fmla="*/ 391908 w 621417"/>
                <a:gd name="connsiteY73" fmla="*/ 2646624 h 3818458"/>
                <a:gd name="connsiteX74" fmla="*/ 378570 w 621417"/>
                <a:gd name="connsiteY74" fmla="*/ 2659954 h 3818458"/>
                <a:gd name="connsiteX75" fmla="*/ 323736 w 621417"/>
                <a:gd name="connsiteY75" fmla="*/ 2659954 h 3818458"/>
                <a:gd name="connsiteX76" fmla="*/ 323736 w 621417"/>
                <a:gd name="connsiteY76" fmla="*/ 2688095 h 3818458"/>
                <a:gd name="connsiteX77" fmla="*/ 344484 w 621417"/>
                <a:gd name="connsiteY77" fmla="*/ 2688095 h 3818458"/>
                <a:gd name="connsiteX78" fmla="*/ 385981 w 621417"/>
                <a:gd name="connsiteY78" fmla="*/ 2729564 h 3818458"/>
                <a:gd name="connsiteX79" fmla="*/ 344484 w 621417"/>
                <a:gd name="connsiteY79" fmla="*/ 2771034 h 3818458"/>
                <a:gd name="connsiteX80" fmla="*/ 323736 w 621417"/>
                <a:gd name="connsiteY80" fmla="*/ 2771034 h 3818458"/>
                <a:gd name="connsiteX81" fmla="*/ 323736 w 621417"/>
                <a:gd name="connsiteY81" fmla="*/ 2796213 h 3818458"/>
                <a:gd name="connsiteX82" fmla="*/ 310397 w 621417"/>
                <a:gd name="connsiteY82" fmla="*/ 2809542 h 3818458"/>
                <a:gd name="connsiteX83" fmla="*/ 297059 w 621417"/>
                <a:gd name="connsiteY83" fmla="*/ 2796213 h 3818458"/>
                <a:gd name="connsiteX84" fmla="*/ 297059 w 621417"/>
                <a:gd name="connsiteY84" fmla="*/ 2771034 h 3818458"/>
                <a:gd name="connsiteX85" fmla="*/ 242224 w 621417"/>
                <a:gd name="connsiteY85" fmla="*/ 2771034 h 3818458"/>
                <a:gd name="connsiteX86" fmla="*/ 228886 w 621417"/>
                <a:gd name="connsiteY86" fmla="*/ 2757705 h 3818458"/>
                <a:gd name="connsiteX87" fmla="*/ 242224 w 621417"/>
                <a:gd name="connsiteY87" fmla="*/ 2744375 h 3818458"/>
                <a:gd name="connsiteX88" fmla="*/ 297059 w 621417"/>
                <a:gd name="connsiteY88" fmla="*/ 2744375 h 3818458"/>
                <a:gd name="connsiteX89" fmla="*/ 297059 w 621417"/>
                <a:gd name="connsiteY89" fmla="*/ 2714754 h 3818458"/>
                <a:gd name="connsiteX90" fmla="*/ 291131 w 621417"/>
                <a:gd name="connsiteY90" fmla="*/ 2714754 h 3818458"/>
                <a:gd name="connsiteX91" fmla="*/ 276311 w 621417"/>
                <a:gd name="connsiteY91" fmla="*/ 2714754 h 3818458"/>
                <a:gd name="connsiteX92" fmla="*/ 234814 w 621417"/>
                <a:gd name="connsiteY92" fmla="*/ 2674765 h 3818458"/>
                <a:gd name="connsiteX93" fmla="*/ 234814 w 621417"/>
                <a:gd name="connsiteY93" fmla="*/ 2673284 h 3818458"/>
                <a:gd name="connsiteX94" fmla="*/ 276311 w 621417"/>
                <a:gd name="connsiteY94" fmla="*/ 2633295 h 3818458"/>
                <a:gd name="connsiteX95" fmla="*/ 297059 w 621417"/>
                <a:gd name="connsiteY95" fmla="*/ 2633295 h 3818458"/>
                <a:gd name="connsiteX96" fmla="*/ 297059 w 621417"/>
                <a:gd name="connsiteY96" fmla="*/ 2612560 h 3818458"/>
                <a:gd name="connsiteX97" fmla="*/ 310397 w 621417"/>
                <a:gd name="connsiteY97" fmla="*/ 2599230 h 3818458"/>
                <a:gd name="connsiteX98" fmla="*/ 255769 w 621417"/>
                <a:gd name="connsiteY98" fmla="*/ 2339763 h 3818458"/>
                <a:gd name="connsiteX99" fmla="*/ 260223 w 621417"/>
                <a:gd name="connsiteY99" fmla="*/ 2375342 h 3818458"/>
                <a:gd name="connsiteX100" fmla="*/ 188950 w 621417"/>
                <a:gd name="connsiteY100" fmla="*/ 2511727 h 3818458"/>
                <a:gd name="connsiteX101" fmla="*/ 181526 w 621417"/>
                <a:gd name="connsiteY101" fmla="*/ 2516174 h 3818458"/>
                <a:gd name="connsiteX102" fmla="*/ 82041 w 621417"/>
                <a:gd name="connsiteY102" fmla="*/ 2704445 h 3818458"/>
                <a:gd name="connsiteX103" fmla="*/ 310708 w 621417"/>
                <a:gd name="connsiteY103" fmla="*/ 2932742 h 3818458"/>
                <a:gd name="connsiteX104" fmla="*/ 539375 w 621417"/>
                <a:gd name="connsiteY104" fmla="*/ 2704445 h 3818458"/>
                <a:gd name="connsiteX105" fmla="*/ 438405 w 621417"/>
                <a:gd name="connsiteY105" fmla="*/ 2516174 h 3818458"/>
                <a:gd name="connsiteX106" fmla="*/ 433951 w 621417"/>
                <a:gd name="connsiteY106" fmla="*/ 2511727 h 3818458"/>
                <a:gd name="connsiteX107" fmla="*/ 361193 w 621417"/>
                <a:gd name="connsiteY107" fmla="*/ 2375342 h 3818458"/>
                <a:gd name="connsiteX108" fmla="*/ 365648 w 621417"/>
                <a:gd name="connsiteY108" fmla="*/ 2339763 h 3818458"/>
                <a:gd name="connsiteX109" fmla="*/ 255769 w 621417"/>
                <a:gd name="connsiteY109" fmla="*/ 2339763 h 3818458"/>
                <a:gd name="connsiteX110" fmla="*/ 319625 w 621417"/>
                <a:gd name="connsiteY110" fmla="*/ 1975744 h 3818458"/>
                <a:gd name="connsiteX111" fmla="*/ 319625 w 621417"/>
                <a:gd name="connsiteY111" fmla="*/ 2004988 h 3818458"/>
                <a:gd name="connsiteX112" fmla="*/ 340314 w 621417"/>
                <a:gd name="connsiteY112" fmla="*/ 2004988 h 3818458"/>
                <a:gd name="connsiteX113" fmla="*/ 355092 w 621417"/>
                <a:gd name="connsiteY113" fmla="*/ 1990366 h 3818458"/>
                <a:gd name="connsiteX114" fmla="*/ 340314 w 621417"/>
                <a:gd name="connsiteY114" fmla="*/ 1975744 h 3818458"/>
                <a:gd name="connsiteX115" fmla="*/ 319625 w 621417"/>
                <a:gd name="connsiteY115" fmla="*/ 1975744 h 3818458"/>
                <a:gd name="connsiteX116" fmla="*/ 272039 w 621417"/>
                <a:gd name="connsiteY116" fmla="*/ 1920988 h 3818458"/>
                <a:gd name="connsiteX117" fmla="*/ 258647 w 621417"/>
                <a:gd name="connsiteY117" fmla="*/ 1934251 h 3818458"/>
                <a:gd name="connsiteX118" fmla="*/ 258647 w 621417"/>
                <a:gd name="connsiteY118" fmla="*/ 1935725 h 3818458"/>
                <a:gd name="connsiteX119" fmla="*/ 272039 w 621417"/>
                <a:gd name="connsiteY119" fmla="*/ 1948988 h 3818458"/>
                <a:gd name="connsiteX120" fmla="*/ 286918 w 621417"/>
                <a:gd name="connsiteY120" fmla="*/ 1948988 h 3818458"/>
                <a:gd name="connsiteX121" fmla="*/ 292869 w 621417"/>
                <a:gd name="connsiteY121" fmla="*/ 1948988 h 3818458"/>
                <a:gd name="connsiteX122" fmla="*/ 292869 w 621417"/>
                <a:gd name="connsiteY122" fmla="*/ 1920988 h 3818458"/>
                <a:gd name="connsiteX123" fmla="*/ 272039 w 621417"/>
                <a:gd name="connsiteY123" fmla="*/ 1920988 h 3818458"/>
                <a:gd name="connsiteX124" fmla="*/ 310397 w 621417"/>
                <a:gd name="connsiteY124" fmla="*/ 1858902 h 3818458"/>
                <a:gd name="connsiteX125" fmla="*/ 323736 w 621417"/>
                <a:gd name="connsiteY125" fmla="*/ 1872232 h 3818458"/>
                <a:gd name="connsiteX126" fmla="*/ 323736 w 621417"/>
                <a:gd name="connsiteY126" fmla="*/ 1892967 h 3818458"/>
                <a:gd name="connsiteX127" fmla="*/ 378570 w 621417"/>
                <a:gd name="connsiteY127" fmla="*/ 1892967 h 3818458"/>
                <a:gd name="connsiteX128" fmla="*/ 391908 w 621417"/>
                <a:gd name="connsiteY128" fmla="*/ 1906296 h 3818458"/>
                <a:gd name="connsiteX129" fmla="*/ 378570 w 621417"/>
                <a:gd name="connsiteY129" fmla="*/ 1919626 h 3818458"/>
                <a:gd name="connsiteX130" fmla="*/ 323736 w 621417"/>
                <a:gd name="connsiteY130" fmla="*/ 1919626 h 3818458"/>
                <a:gd name="connsiteX131" fmla="*/ 323736 w 621417"/>
                <a:gd name="connsiteY131" fmla="*/ 1947767 h 3818458"/>
                <a:gd name="connsiteX132" fmla="*/ 344484 w 621417"/>
                <a:gd name="connsiteY132" fmla="*/ 1947767 h 3818458"/>
                <a:gd name="connsiteX133" fmla="*/ 385981 w 621417"/>
                <a:gd name="connsiteY133" fmla="*/ 1989236 h 3818458"/>
                <a:gd name="connsiteX134" fmla="*/ 344484 w 621417"/>
                <a:gd name="connsiteY134" fmla="*/ 2030706 h 3818458"/>
                <a:gd name="connsiteX135" fmla="*/ 323736 w 621417"/>
                <a:gd name="connsiteY135" fmla="*/ 2030706 h 3818458"/>
                <a:gd name="connsiteX136" fmla="*/ 323736 w 621417"/>
                <a:gd name="connsiteY136" fmla="*/ 2055884 h 3818458"/>
                <a:gd name="connsiteX137" fmla="*/ 310397 w 621417"/>
                <a:gd name="connsiteY137" fmla="*/ 2069214 h 3818458"/>
                <a:gd name="connsiteX138" fmla="*/ 297059 w 621417"/>
                <a:gd name="connsiteY138" fmla="*/ 2055884 h 3818458"/>
                <a:gd name="connsiteX139" fmla="*/ 297059 w 621417"/>
                <a:gd name="connsiteY139" fmla="*/ 2030706 h 3818458"/>
                <a:gd name="connsiteX140" fmla="*/ 242224 w 621417"/>
                <a:gd name="connsiteY140" fmla="*/ 2030706 h 3818458"/>
                <a:gd name="connsiteX141" fmla="*/ 228886 w 621417"/>
                <a:gd name="connsiteY141" fmla="*/ 2017377 h 3818458"/>
                <a:gd name="connsiteX142" fmla="*/ 242224 w 621417"/>
                <a:gd name="connsiteY142" fmla="*/ 2004047 h 3818458"/>
                <a:gd name="connsiteX143" fmla="*/ 297059 w 621417"/>
                <a:gd name="connsiteY143" fmla="*/ 2004047 h 3818458"/>
                <a:gd name="connsiteX144" fmla="*/ 297059 w 621417"/>
                <a:gd name="connsiteY144" fmla="*/ 1974426 h 3818458"/>
                <a:gd name="connsiteX145" fmla="*/ 291131 w 621417"/>
                <a:gd name="connsiteY145" fmla="*/ 1974426 h 3818458"/>
                <a:gd name="connsiteX146" fmla="*/ 276311 w 621417"/>
                <a:gd name="connsiteY146" fmla="*/ 1974426 h 3818458"/>
                <a:gd name="connsiteX147" fmla="*/ 234814 w 621417"/>
                <a:gd name="connsiteY147" fmla="*/ 1934437 h 3818458"/>
                <a:gd name="connsiteX148" fmla="*/ 234814 w 621417"/>
                <a:gd name="connsiteY148" fmla="*/ 1932956 h 3818458"/>
                <a:gd name="connsiteX149" fmla="*/ 276311 w 621417"/>
                <a:gd name="connsiteY149" fmla="*/ 1892967 h 3818458"/>
                <a:gd name="connsiteX150" fmla="*/ 297059 w 621417"/>
                <a:gd name="connsiteY150" fmla="*/ 1892967 h 3818458"/>
                <a:gd name="connsiteX151" fmla="*/ 297059 w 621417"/>
                <a:gd name="connsiteY151" fmla="*/ 1872232 h 3818458"/>
                <a:gd name="connsiteX152" fmla="*/ 310397 w 621417"/>
                <a:gd name="connsiteY152" fmla="*/ 1858902 h 3818458"/>
                <a:gd name="connsiteX153" fmla="*/ 255769 w 621417"/>
                <a:gd name="connsiteY153" fmla="*/ 1599435 h 3818458"/>
                <a:gd name="connsiteX154" fmla="*/ 260223 w 621417"/>
                <a:gd name="connsiteY154" fmla="*/ 1635014 h 3818458"/>
                <a:gd name="connsiteX155" fmla="*/ 188950 w 621417"/>
                <a:gd name="connsiteY155" fmla="*/ 1771399 h 3818458"/>
                <a:gd name="connsiteX156" fmla="*/ 181526 w 621417"/>
                <a:gd name="connsiteY156" fmla="*/ 1775846 h 3818458"/>
                <a:gd name="connsiteX157" fmla="*/ 82041 w 621417"/>
                <a:gd name="connsiteY157" fmla="*/ 1964117 h 3818458"/>
                <a:gd name="connsiteX158" fmla="*/ 310708 w 621417"/>
                <a:gd name="connsiteY158" fmla="*/ 2192414 h 3818458"/>
                <a:gd name="connsiteX159" fmla="*/ 539375 w 621417"/>
                <a:gd name="connsiteY159" fmla="*/ 1964117 h 3818458"/>
                <a:gd name="connsiteX160" fmla="*/ 438405 w 621417"/>
                <a:gd name="connsiteY160" fmla="*/ 1775846 h 3818458"/>
                <a:gd name="connsiteX161" fmla="*/ 433951 w 621417"/>
                <a:gd name="connsiteY161" fmla="*/ 1771399 h 3818458"/>
                <a:gd name="connsiteX162" fmla="*/ 361193 w 621417"/>
                <a:gd name="connsiteY162" fmla="*/ 1635014 h 3818458"/>
                <a:gd name="connsiteX163" fmla="*/ 365648 w 621417"/>
                <a:gd name="connsiteY163" fmla="*/ 1599435 h 3818458"/>
                <a:gd name="connsiteX164" fmla="*/ 255769 w 621417"/>
                <a:gd name="connsiteY164" fmla="*/ 1599435 h 3818458"/>
                <a:gd name="connsiteX165" fmla="*/ 319625 w 621417"/>
                <a:gd name="connsiteY165" fmla="*/ 1235416 h 3818458"/>
                <a:gd name="connsiteX166" fmla="*/ 319625 w 621417"/>
                <a:gd name="connsiteY166" fmla="*/ 1264660 h 3818458"/>
                <a:gd name="connsiteX167" fmla="*/ 340314 w 621417"/>
                <a:gd name="connsiteY167" fmla="*/ 1264660 h 3818458"/>
                <a:gd name="connsiteX168" fmla="*/ 355092 w 621417"/>
                <a:gd name="connsiteY168" fmla="*/ 1250038 h 3818458"/>
                <a:gd name="connsiteX169" fmla="*/ 340314 w 621417"/>
                <a:gd name="connsiteY169" fmla="*/ 1235416 h 3818458"/>
                <a:gd name="connsiteX170" fmla="*/ 319625 w 621417"/>
                <a:gd name="connsiteY170" fmla="*/ 1235416 h 3818458"/>
                <a:gd name="connsiteX171" fmla="*/ 272039 w 621417"/>
                <a:gd name="connsiteY171" fmla="*/ 1180660 h 3818458"/>
                <a:gd name="connsiteX172" fmla="*/ 258647 w 621417"/>
                <a:gd name="connsiteY172" fmla="*/ 1193923 h 3818458"/>
                <a:gd name="connsiteX173" fmla="*/ 258647 w 621417"/>
                <a:gd name="connsiteY173" fmla="*/ 1195397 h 3818458"/>
                <a:gd name="connsiteX174" fmla="*/ 272039 w 621417"/>
                <a:gd name="connsiteY174" fmla="*/ 1208660 h 3818458"/>
                <a:gd name="connsiteX175" fmla="*/ 286918 w 621417"/>
                <a:gd name="connsiteY175" fmla="*/ 1208660 h 3818458"/>
                <a:gd name="connsiteX176" fmla="*/ 292869 w 621417"/>
                <a:gd name="connsiteY176" fmla="*/ 1208660 h 3818458"/>
                <a:gd name="connsiteX177" fmla="*/ 292869 w 621417"/>
                <a:gd name="connsiteY177" fmla="*/ 1180660 h 3818458"/>
                <a:gd name="connsiteX178" fmla="*/ 272039 w 621417"/>
                <a:gd name="connsiteY178" fmla="*/ 1180660 h 3818458"/>
                <a:gd name="connsiteX179" fmla="*/ 310397 w 621417"/>
                <a:gd name="connsiteY179" fmla="*/ 1118574 h 3818458"/>
                <a:gd name="connsiteX180" fmla="*/ 323736 w 621417"/>
                <a:gd name="connsiteY180" fmla="*/ 1131904 h 3818458"/>
                <a:gd name="connsiteX181" fmla="*/ 323736 w 621417"/>
                <a:gd name="connsiteY181" fmla="*/ 1152639 h 3818458"/>
                <a:gd name="connsiteX182" fmla="*/ 378570 w 621417"/>
                <a:gd name="connsiteY182" fmla="*/ 1152639 h 3818458"/>
                <a:gd name="connsiteX183" fmla="*/ 391908 w 621417"/>
                <a:gd name="connsiteY183" fmla="*/ 1165968 h 3818458"/>
                <a:gd name="connsiteX184" fmla="*/ 378570 w 621417"/>
                <a:gd name="connsiteY184" fmla="*/ 1179298 h 3818458"/>
                <a:gd name="connsiteX185" fmla="*/ 323736 w 621417"/>
                <a:gd name="connsiteY185" fmla="*/ 1179298 h 3818458"/>
                <a:gd name="connsiteX186" fmla="*/ 323736 w 621417"/>
                <a:gd name="connsiteY186" fmla="*/ 1207439 h 3818458"/>
                <a:gd name="connsiteX187" fmla="*/ 344484 w 621417"/>
                <a:gd name="connsiteY187" fmla="*/ 1207439 h 3818458"/>
                <a:gd name="connsiteX188" fmla="*/ 385981 w 621417"/>
                <a:gd name="connsiteY188" fmla="*/ 1248908 h 3818458"/>
                <a:gd name="connsiteX189" fmla="*/ 344484 w 621417"/>
                <a:gd name="connsiteY189" fmla="*/ 1290378 h 3818458"/>
                <a:gd name="connsiteX190" fmla="*/ 323736 w 621417"/>
                <a:gd name="connsiteY190" fmla="*/ 1290378 h 3818458"/>
                <a:gd name="connsiteX191" fmla="*/ 323736 w 621417"/>
                <a:gd name="connsiteY191" fmla="*/ 1315556 h 3818458"/>
                <a:gd name="connsiteX192" fmla="*/ 310397 w 621417"/>
                <a:gd name="connsiteY192" fmla="*/ 1328886 h 3818458"/>
                <a:gd name="connsiteX193" fmla="*/ 297059 w 621417"/>
                <a:gd name="connsiteY193" fmla="*/ 1315556 h 3818458"/>
                <a:gd name="connsiteX194" fmla="*/ 297059 w 621417"/>
                <a:gd name="connsiteY194" fmla="*/ 1290378 h 3818458"/>
                <a:gd name="connsiteX195" fmla="*/ 242224 w 621417"/>
                <a:gd name="connsiteY195" fmla="*/ 1290378 h 3818458"/>
                <a:gd name="connsiteX196" fmla="*/ 228886 w 621417"/>
                <a:gd name="connsiteY196" fmla="*/ 1277049 h 3818458"/>
                <a:gd name="connsiteX197" fmla="*/ 242224 w 621417"/>
                <a:gd name="connsiteY197" fmla="*/ 1263719 h 3818458"/>
                <a:gd name="connsiteX198" fmla="*/ 297059 w 621417"/>
                <a:gd name="connsiteY198" fmla="*/ 1263719 h 3818458"/>
                <a:gd name="connsiteX199" fmla="*/ 297059 w 621417"/>
                <a:gd name="connsiteY199" fmla="*/ 1234098 h 3818458"/>
                <a:gd name="connsiteX200" fmla="*/ 291131 w 621417"/>
                <a:gd name="connsiteY200" fmla="*/ 1234098 h 3818458"/>
                <a:gd name="connsiteX201" fmla="*/ 276311 w 621417"/>
                <a:gd name="connsiteY201" fmla="*/ 1234098 h 3818458"/>
                <a:gd name="connsiteX202" fmla="*/ 234814 w 621417"/>
                <a:gd name="connsiteY202" fmla="*/ 1194109 h 3818458"/>
                <a:gd name="connsiteX203" fmla="*/ 234814 w 621417"/>
                <a:gd name="connsiteY203" fmla="*/ 1192628 h 3818458"/>
                <a:gd name="connsiteX204" fmla="*/ 276311 w 621417"/>
                <a:gd name="connsiteY204" fmla="*/ 1152639 h 3818458"/>
                <a:gd name="connsiteX205" fmla="*/ 297059 w 621417"/>
                <a:gd name="connsiteY205" fmla="*/ 1152639 h 3818458"/>
                <a:gd name="connsiteX206" fmla="*/ 297059 w 621417"/>
                <a:gd name="connsiteY206" fmla="*/ 1131904 h 3818458"/>
                <a:gd name="connsiteX207" fmla="*/ 310397 w 621417"/>
                <a:gd name="connsiteY207" fmla="*/ 1118574 h 3818458"/>
                <a:gd name="connsiteX208" fmla="*/ 255769 w 621417"/>
                <a:gd name="connsiteY208" fmla="*/ 859107 h 3818458"/>
                <a:gd name="connsiteX209" fmla="*/ 260223 w 621417"/>
                <a:gd name="connsiteY209" fmla="*/ 894686 h 3818458"/>
                <a:gd name="connsiteX210" fmla="*/ 188950 w 621417"/>
                <a:gd name="connsiteY210" fmla="*/ 1031071 h 3818458"/>
                <a:gd name="connsiteX211" fmla="*/ 181526 w 621417"/>
                <a:gd name="connsiteY211" fmla="*/ 1035518 h 3818458"/>
                <a:gd name="connsiteX212" fmla="*/ 82041 w 621417"/>
                <a:gd name="connsiteY212" fmla="*/ 1223789 h 3818458"/>
                <a:gd name="connsiteX213" fmla="*/ 310708 w 621417"/>
                <a:gd name="connsiteY213" fmla="*/ 1452086 h 3818458"/>
                <a:gd name="connsiteX214" fmla="*/ 539375 w 621417"/>
                <a:gd name="connsiteY214" fmla="*/ 1223789 h 3818458"/>
                <a:gd name="connsiteX215" fmla="*/ 438405 w 621417"/>
                <a:gd name="connsiteY215" fmla="*/ 1035518 h 3818458"/>
                <a:gd name="connsiteX216" fmla="*/ 433951 w 621417"/>
                <a:gd name="connsiteY216" fmla="*/ 1031071 h 3818458"/>
                <a:gd name="connsiteX217" fmla="*/ 361193 w 621417"/>
                <a:gd name="connsiteY217" fmla="*/ 894686 h 3818458"/>
                <a:gd name="connsiteX218" fmla="*/ 365648 w 621417"/>
                <a:gd name="connsiteY218" fmla="*/ 859107 h 3818458"/>
                <a:gd name="connsiteX219" fmla="*/ 255769 w 621417"/>
                <a:gd name="connsiteY219" fmla="*/ 859107 h 3818458"/>
                <a:gd name="connsiteX220" fmla="*/ 319625 w 621417"/>
                <a:gd name="connsiteY220" fmla="*/ 495088 h 3818458"/>
                <a:gd name="connsiteX221" fmla="*/ 319625 w 621417"/>
                <a:gd name="connsiteY221" fmla="*/ 524332 h 3818458"/>
                <a:gd name="connsiteX222" fmla="*/ 340314 w 621417"/>
                <a:gd name="connsiteY222" fmla="*/ 524332 h 3818458"/>
                <a:gd name="connsiteX223" fmla="*/ 355092 w 621417"/>
                <a:gd name="connsiteY223" fmla="*/ 509710 h 3818458"/>
                <a:gd name="connsiteX224" fmla="*/ 340314 w 621417"/>
                <a:gd name="connsiteY224" fmla="*/ 495088 h 3818458"/>
                <a:gd name="connsiteX225" fmla="*/ 319625 w 621417"/>
                <a:gd name="connsiteY225" fmla="*/ 495088 h 3818458"/>
                <a:gd name="connsiteX226" fmla="*/ 272039 w 621417"/>
                <a:gd name="connsiteY226" fmla="*/ 440332 h 3818458"/>
                <a:gd name="connsiteX227" fmla="*/ 258647 w 621417"/>
                <a:gd name="connsiteY227" fmla="*/ 453595 h 3818458"/>
                <a:gd name="connsiteX228" fmla="*/ 258647 w 621417"/>
                <a:gd name="connsiteY228" fmla="*/ 455069 h 3818458"/>
                <a:gd name="connsiteX229" fmla="*/ 272039 w 621417"/>
                <a:gd name="connsiteY229" fmla="*/ 468332 h 3818458"/>
                <a:gd name="connsiteX230" fmla="*/ 286918 w 621417"/>
                <a:gd name="connsiteY230" fmla="*/ 468332 h 3818458"/>
                <a:gd name="connsiteX231" fmla="*/ 292869 w 621417"/>
                <a:gd name="connsiteY231" fmla="*/ 468332 h 3818458"/>
                <a:gd name="connsiteX232" fmla="*/ 292869 w 621417"/>
                <a:gd name="connsiteY232" fmla="*/ 440332 h 3818458"/>
                <a:gd name="connsiteX233" fmla="*/ 272039 w 621417"/>
                <a:gd name="connsiteY233" fmla="*/ 440332 h 3818458"/>
                <a:gd name="connsiteX234" fmla="*/ 310397 w 621417"/>
                <a:gd name="connsiteY234" fmla="*/ 378246 h 3818458"/>
                <a:gd name="connsiteX235" fmla="*/ 323736 w 621417"/>
                <a:gd name="connsiteY235" fmla="*/ 391576 h 3818458"/>
                <a:gd name="connsiteX236" fmla="*/ 323736 w 621417"/>
                <a:gd name="connsiteY236" fmla="*/ 412311 h 3818458"/>
                <a:gd name="connsiteX237" fmla="*/ 378570 w 621417"/>
                <a:gd name="connsiteY237" fmla="*/ 412311 h 3818458"/>
                <a:gd name="connsiteX238" fmla="*/ 391908 w 621417"/>
                <a:gd name="connsiteY238" fmla="*/ 425641 h 3818458"/>
                <a:gd name="connsiteX239" fmla="*/ 378570 w 621417"/>
                <a:gd name="connsiteY239" fmla="*/ 438971 h 3818458"/>
                <a:gd name="connsiteX240" fmla="*/ 323736 w 621417"/>
                <a:gd name="connsiteY240" fmla="*/ 438971 h 3818458"/>
                <a:gd name="connsiteX241" fmla="*/ 323736 w 621417"/>
                <a:gd name="connsiteY241" fmla="*/ 467110 h 3818458"/>
                <a:gd name="connsiteX242" fmla="*/ 344484 w 621417"/>
                <a:gd name="connsiteY242" fmla="*/ 467110 h 3818458"/>
                <a:gd name="connsiteX243" fmla="*/ 385981 w 621417"/>
                <a:gd name="connsiteY243" fmla="*/ 508580 h 3818458"/>
                <a:gd name="connsiteX244" fmla="*/ 344484 w 621417"/>
                <a:gd name="connsiteY244" fmla="*/ 550050 h 3818458"/>
                <a:gd name="connsiteX245" fmla="*/ 323736 w 621417"/>
                <a:gd name="connsiteY245" fmla="*/ 550050 h 3818458"/>
                <a:gd name="connsiteX246" fmla="*/ 323736 w 621417"/>
                <a:gd name="connsiteY246" fmla="*/ 575228 h 3818458"/>
                <a:gd name="connsiteX247" fmla="*/ 310397 w 621417"/>
                <a:gd name="connsiteY247" fmla="*/ 588558 h 3818458"/>
                <a:gd name="connsiteX248" fmla="*/ 297059 w 621417"/>
                <a:gd name="connsiteY248" fmla="*/ 575228 h 3818458"/>
                <a:gd name="connsiteX249" fmla="*/ 297059 w 621417"/>
                <a:gd name="connsiteY249" fmla="*/ 550050 h 3818458"/>
                <a:gd name="connsiteX250" fmla="*/ 242224 w 621417"/>
                <a:gd name="connsiteY250" fmla="*/ 550050 h 3818458"/>
                <a:gd name="connsiteX251" fmla="*/ 228886 w 621417"/>
                <a:gd name="connsiteY251" fmla="*/ 536721 h 3818458"/>
                <a:gd name="connsiteX252" fmla="*/ 242224 w 621417"/>
                <a:gd name="connsiteY252" fmla="*/ 523391 h 3818458"/>
                <a:gd name="connsiteX253" fmla="*/ 297059 w 621417"/>
                <a:gd name="connsiteY253" fmla="*/ 523391 h 3818458"/>
                <a:gd name="connsiteX254" fmla="*/ 297059 w 621417"/>
                <a:gd name="connsiteY254" fmla="*/ 493770 h 3818458"/>
                <a:gd name="connsiteX255" fmla="*/ 291131 w 621417"/>
                <a:gd name="connsiteY255" fmla="*/ 493770 h 3818458"/>
                <a:gd name="connsiteX256" fmla="*/ 276311 w 621417"/>
                <a:gd name="connsiteY256" fmla="*/ 493770 h 3818458"/>
                <a:gd name="connsiteX257" fmla="*/ 234814 w 621417"/>
                <a:gd name="connsiteY257" fmla="*/ 453781 h 3818458"/>
                <a:gd name="connsiteX258" fmla="*/ 234814 w 621417"/>
                <a:gd name="connsiteY258" fmla="*/ 452300 h 3818458"/>
                <a:gd name="connsiteX259" fmla="*/ 276311 w 621417"/>
                <a:gd name="connsiteY259" fmla="*/ 412311 h 3818458"/>
                <a:gd name="connsiteX260" fmla="*/ 297059 w 621417"/>
                <a:gd name="connsiteY260" fmla="*/ 412311 h 3818458"/>
                <a:gd name="connsiteX261" fmla="*/ 297059 w 621417"/>
                <a:gd name="connsiteY261" fmla="*/ 391576 h 3818458"/>
                <a:gd name="connsiteX262" fmla="*/ 310397 w 621417"/>
                <a:gd name="connsiteY262" fmla="*/ 378246 h 3818458"/>
                <a:gd name="connsiteX263" fmla="*/ 255769 w 621417"/>
                <a:gd name="connsiteY263" fmla="*/ 118779 h 3818458"/>
                <a:gd name="connsiteX264" fmla="*/ 260223 w 621417"/>
                <a:gd name="connsiteY264" fmla="*/ 154358 h 3818458"/>
                <a:gd name="connsiteX265" fmla="*/ 188950 w 621417"/>
                <a:gd name="connsiteY265" fmla="*/ 290743 h 3818458"/>
                <a:gd name="connsiteX266" fmla="*/ 181526 w 621417"/>
                <a:gd name="connsiteY266" fmla="*/ 295190 h 3818458"/>
                <a:gd name="connsiteX267" fmla="*/ 82041 w 621417"/>
                <a:gd name="connsiteY267" fmla="*/ 483461 h 3818458"/>
                <a:gd name="connsiteX268" fmla="*/ 310708 w 621417"/>
                <a:gd name="connsiteY268" fmla="*/ 711758 h 3818458"/>
                <a:gd name="connsiteX269" fmla="*/ 539375 w 621417"/>
                <a:gd name="connsiteY269" fmla="*/ 483461 h 3818458"/>
                <a:gd name="connsiteX270" fmla="*/ 438405 w 621417"/>
                <a:gd name="connsiteY270" fmla="*/ 295190 h 3818458"/>
                <a:gd name="connsiteX271" fmla="*/ 433951 w 621417"/>
                <a:gd name="connsiteY271" fmla="*/ 290743 h 3818458"/>
                <a:gd name="connsiteX272" fmla="*/ 361193 w 621417"/>
                <a:gd name="connsiteY272" fmla="*/ 154358 h 3818458"/>
                <a:gd name="connsiteX273" fmla="*/ 365648 w 621417"/>
                <a:gd name="connsiteY273" fmla="*/ 118779 h 3818458"/>
                <a:gd name="connsiteX274" fmla="*/ 255769 w 621417"/>
                <a:gd name="connsiteY274" fmla="*/ 118779 h 3818458"/>
                <a:gd name="connsiteX275" fmla="*/ 0 w 621417"/>
                <a:gd name="connsiteY275" fmla="*/ 0 h 3818458"/>
                <a:gd name="connsiteX276" fmla="*/ 621417 w 621417"/>
                <a:gd name="connsiteY276" fmla="*/ 0 h 3818458"/>
                <a:gd name="connsiteX277" fmla="*/ 621417 w 621417"/>
                <a:gd name="connsiteY277" fmla="*/ 3818458 h 3818458"/>
                <a:gd name="connsiteX278" fmla="*/ 0 w 621417"/>
                <a:gd name="connsiteY278" fmla="*/ 3818458 h 3818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</a:cxnLst>
              <a:rect l="l" t="t" r="r" b="b"/>
              <a:pathLst>
                <a:path w="621417" h="3818458">
                  <a:moveTo>
                    <a:pt x="319625" y="3456399"/>
                  </a:moveTo>
                  <a:lnTo>
                    <a:pt x="319625" y="3485643"/>
                  </a:lnTo>
                  <a:cubicBezTo>
                    <a:pt x="340314" y="3485643"/>
                    <a:pt x="340314" y="3485643"/>
                    <a:pt x="340314" y="3485643"/>
                  </a:cubicBezTo>
                  <a:cubicBezTo>
                    <a:pt x="347703" y="3485643"/>
                    <a:pt x="355092" y="3479794"/>
                    <a:pt x="355092" y="3471021"/>
                  </a:cubicBezTo>
                  <a:cubicBezTo>
                    <a:pt x="355092" y="3463710"/>
                    <a:pt x="347703" y="3456399"/>
                    <a:pt x="340314" y="3456399"/>
                  </a:cubicBezTo>
                  <a:cubicBezTo>
                    <a:pt x="319625" y="3456399"/>
                    <a:pt x="319625" y="3456399"/>
                    <a:pt x="319625" y="3456399"/>
                  </a:cubicBezTo>
                  <a:close/>
                  <a:moveTo>
                    <a:pt x="272039" y="3401643"/>
                  </a:moveTo>
                  <a:cubicBezTo>
                    <a:pt x="264599" y="3401643"/>
                    <a:pt x="258647" y="3407538"/>
                    <a:pt x="258647" y="3414906"/>
                  </a:cubicBezTo>
                  <a:cubicBezTo>
                    <a:pt x="258647" y="3416380"/>
                    <a:pt x="258647" y="3416380"/>
                    <a:pt x="258647" y="3416380"/>
                  </a:cubicBezTo>
                  <a:cubicBezTo>
                    <a:pt x="258647" y="3423748"/>
                    <a:pt x="264599" y="3429643"/>
                    <a:pt x="272039" y="3429643"/>
                  </a:cubicBezTo>
                  <a:cubicBezTo>
                    <a:pt x="286918" y="3429643"/>
                    <a:pt x="286918" y="3429643"/>
                    <a:pt x="286918" y="3429643"/>
                  </a:cubicBezTo>
                  <a:cubicBezTo>
                    <a:pt x="292869" y="3429643"/>
                    <a:pt x="292869" y="3429643"/>
                    <a:pt x="292869" y="3429643"/>
                  </a:cubicBezTo>
                  <a:cubicBezTo>
                    <a:pt x="292869" y="3401643"/>
                    <a:pt x="292869" y="3401643"/>
                    <a:pt x="292869" y="3401643"/>
                  </a:cubicBezTo>
                  <a:cubicBezTo>
                    <a:pt x="272039" y="3401643"/>
                    <a:pt x="272039" y="3401643"/>
                    <a:pt x="272039" y="3401643"/>
                  </a:cubicBezTo>
                  <a:close/>
                  <a:moveTo>
                    <a:pt x="310397" y="3339558"/>
                  </a:moveTo>
                  <a:cubicBezTo>
                    <a:pt x="317807" y="3339558"/>
                    <a:pt x="323736" y="3345482"/>
                    <a:pt x="323736" y="3352887"/>
                  </a:cubicBezTo>
                  <a:cubicBezTo>
                    <a:pt x="323736" y="3373622"/>
                    <a:pt x="323736" y="3373622"/>
                    <a:pt x="323736" y="3373622"/>
                  </a:cubicBezTo>
                  <a:cubicBezTo>
                    <a:pt x="378570" y="3373622"/>
                    <a:pt x="378570" y="3373622"/>
                    <a:pt x="378570" y="3373622"/>
                  </a:cubicBezTo>
                  <a:cubicBezTo>
                    <a:pt x="385981" y="3373622"/>
                    <a:pt x="391908" y="3379546"/>
                    <a:pt x="391908" y="3386952"/>
                  </a:cubicBezTo>
                  <a:cubicBezTo>
                    <a:pt x="391908" y="3394357"/>
                    <a:pt x="385981" y="3400281"/>
                    <a:pt x="378570" y="3400281"/>
                  </a:cubicBezTo>
                  <a:cubicBezTo>
                    <a:pt x="323736" y="3400281"/>
                    <a:pt x="323736" y="3400281"/>
                    <a:pt x="323736" y="3400281"/>
                  </a:cubicBezTo>
                  <a:cubicBezTo>
                    <a:pt x="323736" y="3428422"/>
                    <a:pt x="323736" y="3428422"/>
                    <a:pt x="323736" y="3428422"/>
                  </a:cubicBezTo>
                  <a:cubicBezTo>
                    <a:pt x="344484" y="3428422"/>
                    <a:pt x="344484" y="3428422"/>
                    <a:pt x="344484" y="3428422"/>
                  </a:cubicBezTo>
                  <a:cubicBezTo>
                    <a:pt x="366714" y="3428422"/>
                    <a:pt x="385981" y="3447675"/>
                    <a:pt x="385981" y="3469891"/>
                  </a:cubicBezTo>
                  <a:cubicBezTo>
                    <a:pt x="385981" y="3493589"/>
                    <a:pt x="366714" y="3511361"/>
                    <a:pt x="344484" y="3511361"/>
                  </a:cubicBezTo>
                  <a:cubicBezTo>
                    <a:pt x="323736" y="3511361"/>
                    <a:pt x="323736" y="3511361"/>
                    <a:pt x="323736" y="3511361"/>
                  </a:cubicBezTo>
                  <a:cubicBezTo>
                    <a:pt x="323736" y="3536540"/>
                    <a:pt x="323736" y="3536540"/>
                    <a:pt x="323736" y="3536540"/>
                  </a:cubicBezTo>
                  <a:cubicBezTo>
                    <a:pt x="323736" y="3543945"/>
                    <a:pt x="317807" y="3549869"/>
                    <a:pt x="310397" y="3549869"/>
                  </a:cubicBezTo>
                  <a:cubicBezTo>
                    <a:pt x="302987" y="3549869"/>
                    <a:pt x="297059" y="3543945"/>
                    <a:pt x="297059" y="3536540"/>
                  </a:cubicBezTo>
                  <a:cubicBezTo>
                    <a:pt x="297059" y="3511361"/>
                    <a:pt x="297059" y="3511361"/>
                    <a:pt x="297059" y="3511361"/>
                  </a:cubicBezTo>
                  <a:cubicBezTo>
                    <a:pt x="242224" y="3511361"/>
                    <a:pt x="242224" y="3511361"/>
                    <a:pt x="242224" y="3511361"/>
                  </a:cubicBezTo>
                  <a:cubicBezTo>
                    <a:pt x="234814" y="3511361"/>
                    <a:pt x="228886" y="3505437"/>
                    <a:pt x="228886" y="3498032"/>
                  </a:cubicBezTo>
                  <a:cubicBezTo>
                    <a:pt x="228886" y="3490626"/>
                    <a:pt x="234814" y="3484702"/>
                    <a:pt x="242224" y="3484702"/>
                  </a:cubicBezTo>
                  <a:cubicBezTo>
                    <a:pt x="297059" y="3484702"/>
                    <a:pt x="297059" y="3484702"/>
                    <a:pt x="297059" y="3484702"/>
                  </a:cubicBezTo>
                  <a:cubicBezTo>
                    <a:pt x="297059" y="3455081"/>
                    <a:pt x="297059" y="3455081"/>
                    <a:pt x="297059" y="3455081"/>
                  </a:cubicBezTo>
                  <a:cubicBezTo>
                    <a:pt x="291131" y="3455081"/>
                    <a:pt x="291131" y="3455081"/>
                    <a:pt x="291131" y="3455081"/>
                  </a:cubicBezTo>
                  <a:cubicBezTo>
                    <a:pt x="276311" y="3455081"/>
                    <a:pt x="276311" y="3455081"/>
                    <a:pt x="276311" y="3455081"/>
                  </a:cubicBezTo>
                  <a:cubicBezTo>
                    <a:pt x="254081" y="3455081"/>
                    <a:pt x="236296" y="3437308"/>
                    <a:pt x="234814" y="3415092"/>
                  </a:cubicBezTo>
                  <a:cubicBezTo>
                    <a:pt x="234814" y="3415092"/>
                    <a:pt x="234814" y="3415092"/>
                    <a:pt x="234814" y="3413611"/>
                  </a:cubicBezTo>
                  <a:cubicBezTo>
                    <a:pt x="236296" y="3391395"/>
                    <a:pt x="254081" y="3373622"/>
                    <a:pt x="276311" y="3373622"/>
                  </a:cubicBezTo>
                  <a:cubicBezTo>
                    <a:pt x="297059" y="3373622"/>
                    <a:pt x="297059" y="3373622"/>
                    <a:pt x="297059" y="3373622"/>
                  </a:cubicBezTo>
                  <a:cubicBezTo>
                    <a:pt x="297059" y="3352887"/>
                    <a:pt x="297059" y="3352887"/>
                    <a:pt x="297059" y="3352887"/>
                  </a:cubicBezTo>
                  <a:cubicBezTo>
                    <a:pt x="297059" y="3345482"/>
                    <a:pt x="302987" y="3339558"/>
                    <a:pt x="310397" y="3339558"/>
                  </a:cubicBezTo>
                  <a:close/>
                  <a:moveTo>
                    <a:pt x="255769" y="3080090"/>
                  </a:moveTo>
                  <a:cubicBezTo>
                    <a:pt x="258739" y="3091950"/>
                    <a:pt x="260223" y="3103810"/>
                    <a:pt x="260223" y="3115669"/>
                  </a:cubicBezTo>
                  <a:cubicBezTo>
                    <a:pt x="260223" y="3172002"/>
                    <a:pt x="232011" y="3222405"/>
                    <a:pt x="188950" y="3252054"/>
                  </a:cubicBezTo>
                  <a:cubicBezTo>
                    <a:pt x="185981" y="3253537"/>
                    <a:pt x="184496" y="3255019"/>
                    <a:pt x="181526" y="3256501"/>
                  </a:cubicBezTo>
                  <a:cubicBezTo>
                    <a:pt x="122132" y="3298010"/>
                    <a:pt x="82041" y="3366202"/>
                    <a:pt x="82041" y="3444772"/>
                  </a:cubicBezTo>
                  <a:cubicBezTo>
                    <a:pt x="82041" y="3570780"/>
                    <a:pt x="184496" y="3673069"/>
                    <a:pt x="310708" y="3673069"/>
                  </a:cubicBezTo>
                  <a:cubicBezTo>
                    <a:pt x="436921" y="3673069"/>
                    <a:pt x="539375" y="3570780"/>
                    <a:pt x="539375" y="3444772"/>
                  </a:cubicBezTo>
                  <a:cubicBezTo>
                    <a:pt x="539375" y="3366202"/>
                    <a:pt x="499284" y="3296528"/>
                    <a:pt x="438405" y="3256501"/>
                  </a:cubicBezTo>
                  <a:cubicBezTo>
                    <a:pt x="436921" y="3255019"/>
                    <a:pt x="435436" y="3253537"/>
                    <a:pt x="433951" y="3252054"/>
                  </a:cubicBezTo>
                  <a:cubicBezTo>
                    <a:pt x="389405" y="3222405"/>
                    <a:pt x="361193" y="3172002"/>
                    <a:pt x="361193" y="3115669"/>
                  </a:cubicBezTo>
                  <a:cubicBezTo>
                    <a:pt x="361193" y="3103810"/>
                    <a:pt x="362678" y="3091950"/>
                    <a:pt x="365648" y="3080090"/>
                  </a:cubicBezTo>
                  <a:cubicBezTo>
                    <a:pt x="255769" y="3080090"/>
                    <a:pt x="255769" y="3080090"/>
                    <a:pt x="255769" y="3080090"/>
                  </a:cubicBezTo>
                  <a:close/>
                  <a:moveTo>
                    <a:pt x="319625" y="2716072"/>
                  </a:moveTo>
                  <a:lnTo>
                    <a:pt x="319625" y="2745316"/>
                  </a:lnTo>
                  <a:cubicBezTo>
                    <a:pt x="340314" y="2745316"/>
                    <a:pt x="340314" y="2745316"/>
                    <a:pt x="340314" y="2745316"/>
                  </a:cubicBezTo>
                  <a:cubicBezTo>
                    <a:pt x="347703" y="2745316"/>
                    <a:pt x="355092" y="2739467"/>
                    <a:pt x="355092" y="2730694"/>
                  </a:cubicBezTo>
                  <a:cubicBezTo>
                    <a:pt x="355092" y="2723383"/>
                    <a:pt x="347703" y="2716072"/>
                    <a:pt x="340314" y="2716072"/>
                  </a:cubicBezTo>
                  <a:cubicBezTo>
                    <a:pt x="319625" y="2716072"/>
                    <a:pt x="319625" y="2716072"/>
                    <a:pt x="319625" y="2716072"/>
                  </a:cubicBezTo>
                  <a:close/>
                  <a:moveTo>
                    <a:pt x="272039" y="2661316"/>
                  </a:moveTo>
                  <a:cubicBezTo>
                    <a:pt x="264599" y="2661316"/>
                    <a:pt x="258647" y="2667211"/>
                    <a:pt x="258647" y="2674579"/>
                  </a:cubicBezTo>
                  <a:cubicBezTo>
                    <a:pt x="258647" y="2676053"/>
                    <a:pt x="258647" y="2676053"/>
                    <a:pt x="258647" y="2676053"/>
                  </a:cubicBezTo>
                  <a:cubicBezTo>
                    <a:pt x="258647" y="2683421"/>
                    <a:pt x="264599" y="2689316"/>
                    <a:pt x="272039" y="2689316"/>
                  </a:cubicBezTo>
                  <a:cubicBezTo>
                    <a:pt x="286918" y="2689316"/>
                    <a:pt x="286918" y="2689316"/>
                    <a:pt x="286918" y="2689316"/>
                  </a:cubicBezTo>
                  <a:cubicBezTo>
                    <a:pt x="292869" y="2689316"/>
                    <a:pt x="292869" y="2689316"/>
                    <a:pt x="292869" y="2689316"/>
                  </a:cubicBezTo>
                  <a:cubicBezTo>
                    <a:pt x="292869" y="2661316"/>
                    <a:pt x="292869" y="2661316"/>
                    <a:pt x="292869" y="2661316"/>
                  </a:cubicBezTo>
                  <a:cubicBezTo>
                    <a:pt x="272039" y="2661316"/>
                    <a:pt x="272039" y="2661316"/>
                    <a:pt x="272039" y="2661316"/>
                  </a:cubicBezTo>
                  <a:close/>
                  <a:moveTo>
                    <a:pt x="310397" y="2599230"/>
                  </a:moveTo>
                  <a:cubicBezTo>
                    <a:pt x="317807" y="2599230"/>
                    <a:pt x="323736" y="2605155"/>
                    <a:pt x="323736" y="2612560"/>
                  </a:cubicBezTo>
                  <a:cubicBezTo>
                    <a:pt x="323736" y="2633295"/>
                    <a:pt x="323736" y="2633295"/>
                    <a:pt x="323736" y="2633295"/>
                  </a:cubicBezTo>
                  <a:cubicBezTo>
                    <a:pt x="378570" y="2633295"/>
                    <a:pt x="378570" y="2633295"/>
                    <a:pt x="378570" y="2633295"/>
                  </a:cubicBezTo>
                  <a:cubicBezTo>
                    <a:pt x="385981" y="2633295"/>
                    <a:pt x="391908" y="2639219"/>
                    <a:pt x="391908" y="2646624"/>
                  </a:cubicBezTo>
                  <a:cubicBezTo>
                    <a:pt x="391908" y="2654030"/>
                    <a:pt x="385981" y="2659954"/>
                    <a:pt x="378570" y="2659954"/>
                  </a:cubicBezTo>
                  <a:cubicBezTo>
                    <a:pt x="323736" y="2659954"/>
                    <a:pt x="323736" y="2659954"/>
                    <a:pt x="323736" y="2659954"/>
                  </a:cubicBezTo>
                  <a:cubicBezTo>
                    <a:pt x="323736" y="2688095"/>
                    <a:pt x="323736" y="2688095"/>
                    <a:pt x="323736" y="2688095"/>
                  </a:cubicBezTo>
                  <a:cubicBezTo>
                    <a:pt x="344484" y="2688095"/>
                    <a:pt x="344484" y="2688095"/>
                    <a:pt x="344484" y="2688095"/>
                  </a:cubicBezTo>
                  <a:cubicBezTo>
                    <a:pt x="366714" y="2688095"/>
                    <a:pt x="385981" y="2707348"/>
                    <a:pt x="385981" y="2729564"/>
                  </a:cubicBezTo>
                  <a:cubicBezTo>
                    <a:pt x="385981" y="2753262"/>
                    <a:pt x="366714" y="2771034"/>
                    <a:pt x="344484" y="2771034"/>
                  </a:cubicBezTo>
                  <a:cubicBezTo>
                    <a:pt x="323736" y="2771034"/>
                    <a:pt x="323736" y="2771034"/>
                    <a:pt x="323736" y="2771034"/>
                  </a:cubicBezTo>
                  <a:cubicBezTo>
                    <a:pt x="323736" y="2796213"/>
                    <a:pt x="323736" y="2796213"/>
                    <a:pt x="323736" y="2796213"/>
                  </a:cubicBezTo>
                  <a:cubicBezTo>
                    <a:pt x="323736" y="2803618"/>
                    <a:pt x="317807" y="2809542"/>
                    <a:pt x="310397" y="2809542"/>
                  </a:cubicBezTo>
                  <a:cubicBezTo>
                    <a:pt x="302987" y="2809542"/>
                    <a:pt x="297059" y="2803618"/>
                    <a:pt x="297059" y="2796213"/>
                  </a:cubicBezTo>
                  <a:cubicBezTo>
                    <a:pt x="297059" y="2771034"/>
                    <a:pt x="297059" y="2771034"/>
                    <a:pt x="297059" y="2771034"/>
                  </a:cubicBezTo>
                  <a:cubicBezTo>
                    <a:pt x="242224" y="2771034"/>
                    <a:pt x="242224" y="2771034"/>
                    <a:pt x="242224" y="2771034"/>
                  </a:cubicBezTo>
                  <a:cubicBezTo>
                    <a:pt x="234814" y="2771034"/>
                    <a:pt x="228886" y="2765110"/>
                    <a:pt x="228886" y="2757705"/>
                  </a:cubicBezTo>
                  <a:cubicBezTo>
                    <a:pt x="228886" y="2750299"/>
                    <a:pt x="234814" y="2744375"/>
                    <a:pt x="242224" y="2744375"/>
                  </a:cubicBezTo>
                  <a:cubicBezTo>
                    <a:pt x="297059" y="2744375"/>
                    <a:pt x="297059" y="2744375"/>
                    <a:pt x="297059" y="2744375"/>
                  </a:cubicBezTo>
                  <a:cubicBezTo>
                    <a:pt x="297059" y="2714754"/>
                    <a:pt x="297059" y="2714754"/>
                    <a:pt x="297059" y="2714754"/>
                  </a:cubicBezTo>
                  <a:cubicBezTo>
                    <a:pt x="291131" y="2714754"/>
                    <a:pt x="291131" y="2714754"/>
                    <a:pt x="291131" y="2714754"/>
                  </a:cubicBezTo>
                  <a:cubicBezTo>
                    <a:pt x="276311" y="2714754"/>
                    <a:pt x="276311" y="2714754"/>
                    <a:pt x="276311" y="2714754"/>
                  </a:cubicBezTo>
                  <a:cubicBezTo>
                    <a:pt x="254081" y="2714754"/>
                    <a:pt x="236296" y="2696981"/>
                    <a:pt x="234814" y="2674765"/>
                  </a:cubicBezTo>
                  <a:cubicBezTo>
                    <a:pt x="234814" y="2674765"/>
                    <a:pt x="234814" y="2674765"/>
                    <a:pt x="234814" y="2673284"/>
                  </a:cubicBezTo>
                  <a:cubicBezTo>
                    <a:pt x="236296" y="2651068"/>
                    <a:pt x="254081" y="2633295"/>
                    <a:pt x="276311" y="2633295"/>
                  </a:cubicBezTo>
                  <a:cubicBezTo>
                    <a:pt x="297059" y="2633295"/>
                    <a:pt x="297059" y="2633295"/>
                    <a:pt x="297059" y="2633295"/>
                  </a:cubicBezTo>
                  <a:cubicBezTo>
                    <a:pt x="297059" y="2612560"/>
                    <a:pt x="297059" y="2612560"/>
                    <a:pt x="297059" y="2612560"/>
                  </a:cubicBezTo>
                  <a:cubicBezTo>
                    <a:pt x="297059" y="2605155"/>
                    <a:pt x="302987" y="2599230"/>
                    <a:pt x="310397" y="2599230"/>
                  </a:cubicBezTo>
                  <a:close/>
                  <a:moveTo>
                    <a:pt x="255769" y="2339763"/>
                  </a:moveTo>
                  <a:cubicBezTo>
                    <a:pt x="258739" y="2351623"/>
                    <a:pt x="260223" y="2363482"/>
                    <a:pt x="260223" y="2375342"/>
                  </a:cubicBezTo>
                  <a:cubicBezTo>
                    <a:pt x="260223" y="2431675"/>
                    <a:pt x="232011" y="2482078"/>
                    <a:pt x="188950" y="2511727"/>
                  </a:cubicBezTo>
                  <a:cubicBezTo>
                    <a:pt x="185981" y="2513210"/>
                    <a:pt x="184496" y="2514692"/>
                    <a:pt x="181526" y="2516174"/>
                  </a:cubicBezTo>
                  <a:cubicBezTo>
                    <a:pt x="122132" y="2557683"/>
                    <a:pt x="82041" y="2625875"/>
                    <a:pt x="82041" y="2704445"/>
                  </a:cubicBezTo>
                  <a:cubicBezTo>
                    <a:pt x="82041" y="2830453"/>
                    <a:pt x="184496" y="2932742"/>
                    <a:pt x="310708" y="2932742"/>
                  </a:cubicBezTo>
                  <a:cubicBezTo>
                    <a:pt x="436921" y="2932742"/>
                    <a:pt x="539375" y="2830453"/>
                    <a:pt x="539375" y="2704445"/>
                  </a:cubicBezTo>
                  <a:cubicBezTo>
                    <a:pt x="539375" y="2625875"/>
                    <a:pt x="499284" y="2556200"/>
                    <a:pt x="438405" y="2516174"/>
                  </a:cubicBezTo>
                  <a:cubicBezTo>
                    <a:pt x="436921" y="2514692"/>
                    <a:pt x="435436" y="2513210"/>
                    <a:pt x="433951" y="2511727"/>
                  </a:cubicBezTo>
                  <a:cubicBezTo>
                    <a:pt x="389405" y="2482078"/>
                    <a:pt x="361193" y="2431675"/>
                    <a:pt x="361193" y="2375342"/>
                  </a:cubicBezTo>
                  <a:cubicBezTo>
                    <a:pt x="361193" y="2363482"/>
                    <a:pt x="362678" y="2351623"/>
                    <a:pt x="365648" y="2339763"/>
                  </a:cubicBezTo>
                  <a:cubicBezTo>
                    <a:pt x="255769" y="2339763"/>
                    <a:pt x="255769" y="2339763"/>
                    <a:pt x="255769" y="2339763"/>
                  </a:cubicBezTo>
                  <a:close/>
                  <a:moveTo>
                    <a:pt x="319625" y="1975744"/>
                  </a:moveTo>
                  <a:lnTo>
                    <a:pt x="319625" y="2004988"/>
                  </a:lnTo>
                  <a:cubicBezTo>
                    <a:pt x="340314" y="2004988"/>
                    <a:pt x="340314" y="2004988"/>
                    <a:pt x="340314" y="2004988"/>
                  </a:cubicBezTo>
                  <a:cubicBezTo>
                    <a:pt x="347703" y="2004988"/>
                    <a:pt x="355092" y="1999139"/>
                    <a:pt x="355092" y="1990366"/>
                  </a:cubicBezTo>
                  <a:cubicBezTo>
                    <a:pt x="355092" y="1983055"/>
                    <a:pt x="347703" y="1975744"/>
                    <a:pt x="340314" y="1975744"/>
                  </a:cubicBezTo>
                  <a:cubicBezTo>
                    <a:pt x="319625" y="1975744"/>
                    <a:pt x="319625" y="1975744"/>
                    <a:pt x="319625" y="1975744"/>
                  </a:cubicBezTo>
                  <a:close/>
                  <a:moveTo>
                    <a:pt x="272039" y="1920988"/>
                  </a:moveTo>
                  <a:cubicBezTo>
                    <a:pt x="264599" y="1920988"/>
                    <a:pt x="258647" y="1926883"/>
                    <a:pt x="258647" y="1934251"/>
                  </a:cubicBezTo>
                  <a:cubicBezTo>
                    <a:pt x="258647" y="1935725"/>
                    <a:pt x="258647" y="1935725"/>
                    <a:pt x="258647" y="1935725"/>
                  </a:cubicBezTo>
                  <a:cubicBezTo>
                    <a:pt x="258647" y="1943093"/>
                    <a:pt x="264599" y="1948988"/>
                    <a:pt x="272039" y="1948988"/>
                  </a:cubicBezTo>
                  <a:cubicBezTo>
                    <a:pt x="286918" y="1948988"/>
                    <a:pt x="286918" y="1948988"/>
                    <a:pt x="286918" y="1948988"/>
                  </a:cubicBezTo>
                  <a:cubicBezTo>
                    <a:pt x="292869" y="1948988"/>
                    <a:pt x="292869" y="1948988"/>
                    <a:pt x="292869" y="1948988"/>
                  </a:cubicBezTo>
                  <a:cubicBezTo>
                    <a:pt x="292869" y="1920988"/>
                    <a:pt x="292869" y="1920988"/>
                    <a:pt x="292869" y="1920988"/>
                  </a:cubicBezTo>
                  <a:cubicBezTo>
                    <a:pt x="272039" y="1920988"/>
                    <a:pt x="272039" y="1920988"/>
                    <a:pt x="272039" y="1920988"/>
                  </a:cubicBezTo>
                  <a:close/>
                  <a:moveTo>
                    <a:pt x="310397" y="1858902"/>
                  </a:moveTo>
                  <a:cubicBezTo>
                    <a:pt x="317807" y="1858902"/>
                    <a:pt x="323736" y="1864827"/>
                    <a:pt x="323736" y="1872232"/>
                  </a:cubicBezTo>
                  <a:cubicBezTo>
                    <a:pt x="323736" y="1892967"/>
                    <a:pt x="323736" y="1892967"/>
                    <a:pt x="323736" y="1892967"/>
                  </a:cubicBezTo>
                  <a:cubicBezTo>
                    <a:pt x="378570" y="1892967"/>
                    <a:pt x="378570" y="1892967"/>
                    <a:pt x="378570" y="1892967"/>
                  </a:cubicBezTo>
                  <a:cubicBezTo>
                    <a:pt x="385981" y="1892967"/>
                    <a:pt x="391908" y="1898891"/>
                    <a:pt x="391908" y="1906296"/>
                  </a:cubicBezTo>
                  <a:cubicBezTo>
                    <a:pt x="391908" y="1913702"/>
                    <a:pt x="385981" y="1919626"/>
                    <a:pt x="378570" y="1919626"/>
                  </a:cubicBezTo>
                  <a:cubicBezTo>
                    <a:pt x="323736" y="1919626"/>
                    <a:pt x="323736" y="1919626"/>
                    <a:pt x="323736" y="1919626"/>
                  </a:cubicBezTo>
                  <a:cubicBezTo>
                    <a:pt x="323736" y="1947767"/>
                    <a:pt x="323736" y="1947767"/>
                    <a:pt x="323736" y="1947767"/>
                  </a:cubicBezTo>
                  <a:cubicBezTo>
                    <a:pt x="344484" y="1947767"/>
                    <a:pt x="344484" y="1947767"/>
                    <a:pt x="344484" y="1947767"/>
                  </a:cubicBezTo>
                  <a:cubicBezTo>
                    <a:pt x="366714" y="1947767"/>
                    <a:pt x="385981" y="1967020"/>
                    <a:pt x="385981" y="1989236"/>
                  </a:cubicBezTo>
                  <a:cubicBezTo>
                    <a:pt x="385981" y="2012934"/>
                    <a:pt x="366714" y="2030706"/>
                    <a:pt x="344484" y="2030706"/>
                  </a:cubicBezTo>
                  <a:cubicBezTo>
                    <a:pt x="323736" y="2030706"/>
                    <a:pt x="323736" y="2030706"/>
                    <a:pt x="323736" y="2030706"/>
                  </a:cubicBezTo>
                  <a:cubicBezTo>
                    <a:pt x="323736" y="2055884"/>
                    <a:pt x="323736" y="2055884"/>
                    <a:pt x="323736" y="2055884"/>
                  </a:cubicBezTo>
                  <a:cubicBezTo>
                    <a:pt x="323736" y="2063290"/>
                    <a:pt x="317807" y="2069214"/>
                    <a:pt x="310397" y="2069214"/>
                  </a:cubicBezTo>
                  <a:cubicBezTo>
                    <a:pt x="302987" y="2069214"/>
                    <a:pt x="297059" y="2063290"/>
                    <a:pt x="297059" y="2055884"/>
                  </a:cubicBezTo>
                  <a:cubicBezTo>
                    <a:pt x="297059" y="2030706"/>
                    <a:pt x="297059" y="2030706"/>
                    <a:pt x="297059" y="2030706"/>
                  </a:cubicBezTo>
                  <a:cubicBezTo>
                    <a:pt x="242224" y="2030706"/>
                    <a:pt x="242224" y="2030706"/>
                    <a:pt x="242224" y="2030706"/>
                  </a:cubicBezTo>
                  <a:cubicBezTo>
                    <a:pt x="234814" y="2030706"/>
                    <a:pt x="228886" y="2024782"/>
                    <a:pt x="228886" y="2017377"/>
                  </a:cubicBezTo>
                  <a:cubicBezTo>
                    <a:pt x="228886" y="2009971"/>
                    <a:pt x="234814" y="2004047"/>
                    <a:pt x="242224" y="2004047"/>
                  </a:cubicBezTo>
                  <a:cubicBezTo>
                    <a:pt x="297059" y="2004047"/>
                    <a:pt x="297059" y="2004047"/>
                    <a:pt x="297059" y="2004047"/>
                  </a:cubicBezTo>
                  <a:cubicBezTo>
                    <a:pt x="297059" y="1974426"/>
                    <a:pt x="297059" y="1974426"/>
                    <a:pt x="297059" y="1974426"/>
                  </a:cubicBezTo>
                  <a:cubicBezTo>
                    <a:pt x="291131" y="1974426"/>
                    <a:pt x="291131" y="1974426"/>
                    <a:pt x="291131" y="1974426"/>
                  </a:cubicBezTo>
                  <a:cubicBezTo>
                    <a:pt x="276311" y="1974426"/>
                    <a:pt x="276311" y="1974426"/>
                    <a:pt x="276311" y="1974426"/>
                  </a:cubicBezTo>
                  <a:cubicBezTo>
                    <a:pt x="254081" y="1974426"/>
                    <a:pt x="236296" y="1956653"/>
                    <a:pt x="234814" y="1934437"/>
                  </a:cubicBezTo>
                  <a:cubicBezTo>
                    <a:pt x="234814" y="1934437"/>
                    <a:pt x="234814" y="1934437"/>
                    <a:pt x="234814" y="1932956"/>
                  </a:cubicBezTo>
                  <a:cubicBezTo>
                    <a:pt x="236296" y="1910740"/>
                    <a:pt x="254081" y="1892967"/>
                    <a:pt x="276311" y="1892967"/>
                  </a:cubicBezTo>
                  <a:cubicBezTo>
                    <a:pt x="297059" y="1892967"/>
                    <a:pt x="297059" y="1892967"/>
                    <a:pt x="297059" y="1892967"/>
                  </a:cubicBezTo>
                  <a:cubicBezTo>
                    <a:pt x="297059" y="1872232"/>
                    <a:pt x="297059" y="1872232"/>
                    <a:pt x="297059" y="1872232"/>
                  </a:cubicBezTo>
                  <a:cubicBezTo>
                    <a:pt x="297059" y="1864827"/>
                    <a:pt x="302987" y="1858902"/>
                    <a:pt x="310397" y="1858902"/>
                  </a:cubicBezTo>
                  <a:close/>
                  <a:moveTo>
                    <a:pt x="255769" y="1599435"/>
                  </a:moveTo>
                  <a:cubicBezTo>
                    <a:pt x="258739" y="1611295"/>
                    <a:pt x="260223" y="1623154"/>
                    <a:pt x="260223" y="1635014"/>
                  </a:cubicBezTo>
                  <a:cubicBezTo>
                    <a:pt x="260223" y="1691347"/>
                    <a:pt x="232011" y="1741750"/>
                    <a:pt x="188950" y="1771399"/>
                  </a:cubicBezTo>
                  <a:cubicBezTo>
                    <a:pt x="185981" y="1772882"/>
                    <a:pt x="184496" y="1774364"/>
                    <a:pt x="181526" y="1775846"/>
                  </a:cubicBezTo>
                  <a:cubicBezTo>
                    <a:pt x="122132" y="1817355"/>
                    <a:pt x="82041" y="1885547"/>
                    <a:pt x="82041" y="1964117"/>
                  </a:cubicBezTo>
                  <a:cubicBezTo>
                    <a:pt x="82041" y="2090125"/>
                    <a:pt x="184496" y="2192414"/>
                    <a:pt x="310708" y="2192414"/>
                  </a:cubicBezTo>
                  <a:cubicBezTo>
                    <a:pt x="436921" y="2192414"/>
                    <a:pt x="539375" y="2090125"/>
                    <a:pt x="539375" y="1964117"/>
                  </a:cubicBezTo>
                  <a:cubicBezTo>
                    <a:pt x="539375" y="1885547"/>
                    <a:pt x="499284" y="1815872"/>
                    <a:pt x="438405" y="1775846"/>
                  </a:cubicBezTo>
                  <a:cubicBezTo>
                    <a:pt x="436921" y="1774364"/>
                    <a:pt x="435436" y="1772882"/>
                    <a:pt x="433951" y="1771399"/>
                  </a:cubicBezTo>
                  <a:cubicBezTo>
                    <a:pt x="389405" y="1741750"/>
                    <a:pt x="361193" y="1691347"/>
                    <a:pt x="361193" y="1635014"/>
                  </a:cubicBezTo>
                  <a:cubicBezTo>
                    <a:pt x="361193" y="1623154"/>
                    <a:pt x="362678" y="1611295"/>
                    <a:pt x="365648" y="1599435"/>
                  </a:cubicBezTo>
                  <a:cubicBezTo>
                    <a:pt x="255769" y="1599435"/>
                    <a:pt x="255769" y="1599435"/>
                    <a:pt x="255769" y="1599435"/>
                  </a:cubicBezTo>
                  <a:close/>
                  <a:moveTo>
                    <a:pt x="319625" y="1235416"/>
                  </a:moveTo>
                  <a:lnTo>
                    <a:pt x="319625" y="1264660"/>
                  </a:lnTo>
                  <a:cubicBezTo>
                    <a:pt x="340314" y="1264660"/>
                    <a:pt x="340314" y="1264660"/>
                    <a:pt x="340314" y="1264660"/>
                  </a:cubicBezTo>
                  <a:cubicBezTo>
                    <a:pt x="347703" y="1264660"/>
                    <a:pt x="355092" y="1258811"/>
                    <a:pt x="355092" y="1250038"/>
                  </a:cubicBezTo>
                  <a:cubicBezTo>
                    <a:pt x="355092" y="1242727"/>
                    <a:pt x="347703" y="1235416"/>
                    <a:pt x="340314" y="1235416"/>
                  </a:cubicBezTo>
                  <a:cubicBezTo>
                    <a:pt x="319625" y="1235416"/>
                    <a:pt x="319625" y="1235416"/>
                    <a:pt x="319625" y="1235416"/>
                  </a:cubicBezTo>
                  <a:close/>
                  <a:moveTo>
                    <a:pt x="272039" y="1180660"/>
                  </a:moveTo>
                  <a:cubicBezTo>
                    <a:pt x="264599" y="1180660"/>
                    <a:pt x="258647" y="1186555"/>
                    <a:pt x="258647" y="1193923"/>
                  </a:cubicBezTo>
                  <a:cubicBezTo>
                    <a:pt x="258647" y="1195397"/>
                    <a:pt x="258647" y="1195397"/>
                    <a:pt x="258647" y="1195397"/>
                  </a:cubicBezTo>
                  <a:cubicBezTo>
                    <a:pt x="258647" y="1202765"/>
                    <a:pt x="264599" y="1208660"/>
                    <a:pt x="272039" y="1208660"/>
                  </a:cubicBezTo>
                  <a:cubicBezTo>
                    <a:pt x="286918" y="1208660"/>
                    <a:pt x="286918" y="1208660"/>
                    <a:pt x="286918" y="1208660"/>
                  </a:cubicBezTo>
                  <a:cubicBezTo>
                    <a:pt x="292869" y="1208660"/>
                    <a:pt x="292869" y="1208660"/>
                    <a:pt x="292869" y="1208660"/>
                  </a:cubicBezTo>
                  <a:cubicBezTo>
                    <a:pt x="292869" y="1180660"/>
                    <a:pt x="292869" y="1180660"/>
                    <a:pt x="292869" y="1180660"/>
                  </a:cubicBezTo>
                  <a:cubicBezTo>
                    <a:pt x="272039" y="1180660"/>
                    <a:pt x="272039" y="1180660"/>
                    <a:pt x="272039" y="1180660"/>
                  </a:cubicBezTo>
                  <a:close/>
                  <a:moveTo>
                    <a:pt x="310397" y="1118574"/>
                  </a:moveTo>
                  <a:cubicBezTo>
                    <a:pt x="317807" y="1118574"/>
                    <a:pt x="323736" y="1124499"/>
                    <a:pt x="323736" y="1131904"/>
                  </a:cubicBezTo>
                  <a:cubicBezTo>
                    <a:pt x="323736" y="1152639"/>
                    <a:pt x="323736" y="1152639"/>
                    <a:pt x="323736" y="1152639"/>
                  </a:cubicBezTo>
                  <a:cubicBezTo>
                    <a:pt x="378570" y="1152639"/>
                    <a:pt x="378570" y="1152639"/>
                    <a:pt x="378570" y="1152639"/>
                  </a:cubicBezTo>
                  <a:cubicBezTo>
                    <a:pt x="385981" y="1152639"/>
                    <a:pt x="391908" y="1158563"/>
                    <a:pt x="391908" y="1165968"/>
                  </a:cubicBezTo>
                  <a:cubicBezTo>
                    <a:pt x="391908" y="1173374"/>
                    <a:pt x="385981" y="1179298"/>
                    <a:pt x="378570" y="1179298"/>
                  </a:cubicBezTo>
                  <a:cubicBezTo>
                    <a:pt x="323736" y="1179298"/>
                    <a:pt x="323736" y="1179298"/>
                    <a:pt x="323736" y="1179298"/>
                  </a:cubicBezTo>
                  <a:cubicBezTo>
                    <a:pt x="323736" y="1207439"/>
                    <a:pt x="323736" y="1207439"/>
                    <a:pt x="323736" y="1207439"/>
                  </a:cubicBezTo>
                  <a:cubicBezTo>
                    <a:pt x="344484" y="1207439"/>
                    <a:pt x="344484" y="1207439"/>
                    <a:pt x="344484" y="1207439"/>
                  </a:cubicBezTo>
                  <a:cubicBezTo>
                    <a:pt x="366714" y="1207439"/>
                    <a:pt x="385981" y="1226692"/>
                    <a:pt x="385981" y="1248908"/>
                  </a:cubicBezTo>
                  <a:cubicBezTo>
                    <a:pt x="385981" y="1272606"/>
                    <a:pt x="366714" y="1290378"/>
                    <a:pt x="344484" y="1290378"/>
                  </a:cubicBezTo>
                  <a:cubicBezTo>
                    <a:pt x="323736" y="1290378"/>
                    <a:pt x="323736" y="1290378"/>
                    <a:pt x="323736" y="1290378"/>
                  </a:cubicBezTo>
                  <a:cubicBezTo>
                    <a:pt x="323736" y="1315556"/>
                    <a:pt x="323736" y="1315556"/>
                    <a:pt x="323736" y="1315556"/>
                  </a:cubicBezTo>
                  <a:cubicBezTo>
                    <a:pt x="323736" y="1322962"/>
                    <a:pt x="317807" y="1328886"/>
                    <a:pt x="310397" y="1328886"/>
                  </a:cubicBezTo>
                  <a:cubicBezTo>
                    <a:pt x="302987" y="1328886"/>
                    <a:pt x="297059" y="1322962"/>
                    <a:pt x="297059" y="1315556"/>
                  </a:cubicBezTo>
                  <a:cubicBezTo>
                    <a:pt x="297059" y="1290378"/>
                    <a:pt x="297059" y="1290378"/>
                    <a:pt x="297059" y="1290378"/>
                  </a:cubicBezTo>
                  <a:cubicBezTo>
                    <a:pt x="242224" y="1290378"/>
                    <a:pt x="242224" y="1290378"/>
                    <a:pt x="242224" y="1290378"/>
                  </a:cubicBezTo>
                  <a:cubicBezTo>
                    <a:pt x="234814" y="1290378"/>
                    <a:pt x="228886" y="1284454"/>
                    <a:pt x="228886" y="1277049"/>
                  </a:cubicBezTo>
                  <a:cubicBezTo>
                    <a:pt x="228886" y="1269643"/>
                    <a:pt x="234814" y="1263719"/>
                    <a:pt x="242224" y="1263719"/>
                  </a:cubicBezTo>
                  <a:cubicBezTo>
                    <a:pt x="297059" y="1263719"/>
                    <a:pt x="297059" y="1263719"/>
                    <a:pt x="297059" y="1263719"/>
                  </a:cubicBezTo>
                  <a:cubicBezTo>
                    <a:pt x="297059" y="1234098"/>
                    <a:pt x="297059" y="1234098"/>
                    <a:pt x="297059" y="1234098"/>
                  </a:cubicBezTo>
                  <a:cubicBezTo>
                    <a:pt x="291131" y="1234098"/>
                    <a:pt x="291131" y="1234098"/>
                    <a:pt x="291131" y="1234098"/>
                  </a:cubicBezTo>
                  <a:cubicBezTo>
                    <a:pt x="276311" y="1234098"/>
                    <a:pt x="276311" y="1234098"/>
                    <a:pt x="276311" y="1234098"/>
                  </a:cubicBezTo>
                  <a:cubicBezTo>
                    <a:pt x="254081" y="1234098"/>
                    <a:pt x="236296" y="1216325"/>
                    <a:pt x="234814" y="1194109"/>
                  </a:cubicBezTo>
                  <a:cubicBezTo>
                    <a:pt x="234814" y="1194109"/>
                    <a:pt x="234814" y="1194109"/>
                    <a:pt x="234814" y="1192628"/>
                  </a:cubicBezTo>
                  <a:cubicBezTo>
                    <a:pt x="236296" y="1170412"/>
                    <a:pt x="254081" y="1152639"/>
                    <a:pt x="276311" y="1152639"/>
                  </a:cubicBezTo>
                  <a:cubicBezTo>
                    <a:pt x="297059" y="1152639"/>
                    <a:pt x="297059" y="1152639"/>
                    <a:pt x="297059" y="1152639"/>
                  </a:cubicBezTo>
                  <a:cubicBezTo>
                    <a:pt x="297059" y="1131904"/>
                    <a:pt x="297059" y="1131904"/>
                    <a:pt x="297059" y="1131904"/>
                  </a:cubicBezTo>
                  <a:cubicBezTo>
                    <a:pt x="297059" y="1124499"/>
                    <a:pt x="302987" y="1118574"/>
                    <a:pt x="310397" y="1118574"/>
                  </a:cubicBezTo>
                  <a:close/>
                  <a:moveTo>
                    <a:pt x="255769" y="859107"/>
                  </a:moveTo>
                  <a:cubicBezTo>
                    <a:pt x="258739" y="870967"/>
                    <a:pt x="260223" y="882826"/>
                    <a:pt x="260223" y="894686"/>
                  </a:cubicBezTo>
                  <a:cubicBezTo>
                    <a:pt x="260223" y="951019"/>
                    <a:pt x="232011" y="1001422"/>
                    <a:pt x="188950" y="1031071"/>
                  </a:cubicBezTo>
                  <a:cubicBezTo>
                    <a:pt x="185981" y="1032554"/>
                    <a:pt x="184496" y="1034036"/>
                    <a:pt x="181526" y="1035518"/>
                  </a:cubicBezTo>
                  <a:cubicBezTo>
                    <a:pt x="122132" y="1077027"/>
                    <a:pt x="82041" y="1145219"/>
                    <a:pt x="82041" y="1223789"/>
                  </a:cubicBezTo>
                  <a:cubicBezTo>
                    <a:pt x="82041" y="1349797"/>
                    <a:pt x="184496" y="1452086"/>
                    <a:pt x="310708" y="1452086"/>
                  </a:cubicBezTo>
                  <a:cubicBezTo>
                    <a:pt x="436921" y="1452086"/>
                    <a:pt x="539375" y="1349797"/>
                    <a:pt x="539375" y="1223789"/>
                  </a:cubicBezTo>
                  <a:cubicBezTo>
                    <a:pt x="539375" y="1145219"/>
                    <a:pt x="499284" y="1075544"/>
                    <a:pt x="438405" y="1035518"/>
                  </a:cubicBezTo>
                  <a:cubicBezTo>
                    <a:pt x="436921" y="1034036"/>
                    <a:pt x="435436" y="1032554"/>
                    <a:pt x="433951" y="1031071"/>
                  </a:cubicBezTo>
                  <a:cubicBezTo>
                    <a:pt x="389405" y="1001422"/>
                    <a:pt x="361193" y="951019"/>
                    <a:pt x="361193" y="894686"/>
                  </a:cubicBezTo>
                  <a:cubicBezTo>
                    <a:pt x="361193" y="882826"/>
                    <a:pt x="362678" y="870967"/>
                    <a:pt x="365648" y="859107"/>
                  </a:cubicBezTo>
                  <a:cubicBezTo>
                    <a:pt x="255769" y="859107"/>
                    <a:pt x="255769" y="859107"/>
                    <a:pt x="255769" y="859107"/>
                  </a:cubicBezTo>
                  <a:close/>
                  <a:moveTo>
                    <a:pt x="319625" y="495088"/>
                  </a:moveTo>
                  <a:lnTo>
                    <a:pt x="319625" y="524332"/>
                  </a:lnTo>
                  <a:cubicBezTo>
                    <a:pt x="340314" y="524332"/>
                    <a:pt x="340314" y="524332"/>
                    <a:pt x="340314" y="524332"/>
                  </a:cubicBezTo>
                  <a:cubicBezTo>
                    <a:pt x="347703" y="524332"/>
                    <a:pt x="355092" y="518483"/>
                    <a:pt x="355092" y="509710"/>
                  </a:cubicBezTo>
                  <a:cubicBezTo>
                    <a:pt x="355092" y="502399"/>
                    <a:pt x="347703" y="495088"/>
                    <a:pt x="340314" y="495088"/>
                  </a:cubicBezTo>
                  <a:cubicBezTo>
                    <a:pt x="319625" y="495088"/>
                    <a:pt x="319625" y="495088"/>
                    <a:pt x="319625" y="495088"/>
                  </a:cubicBezTo>
                  <a:close/>
                  <a:moveTo>
                    <a:pt x="272039" y="440332"/>
                  </a:moveTo>
                  <a:cubicBezTo>
                    <a:pt x="264599" y="440332"/>
                    <a:pt x="258647" y="446227"/>
                    <a:pt x="258647" y="453595"/>
                  </a:cubicBezTo>
                  <a:cubicBezTo>
                    <a:pt x="258647" y="455069"/>
                    <a:pt x="258647" y="455069"/>
                    <a:pt x="258647" y="455069"/>
                  </a:cubicBezTo>
                  <a:cubicBezTo>
                    <a:pt x="258647" y="462437"/>
                    <a:pt x="264599" y="468332"/>
                    <a:pt x="272039" y="468332"/>
                  </a:cubicBezTo>
                  <a:cubicBezTo>
                    <a:pt x="286918" y="468332"/>
                    <a:pt x="286918" y="468332"/>
                    <a:pt x="286918" y="468332"/>
                  </a:cubicBezTo>
                  <a:cubicBezTo>
                    <a:pt x="292869" y="468332"/>
                    <a:pt x="292869" y="468332"/>
                    <a:pt x="292869" y="468332"/>
                  </a:cubicBezTo>
                  <a:cubicBezTo>
                    <a:pt x="292869" y="440332"/>
                    <a:pt x="292869" y="440332"/>
                    <a:pt x="292869" y="440332"/>
                  </a:cubicBezTo>
                  <a:cubicBezTo>
                    <a:pt x="272039" y="440332"/>
                    <a:pt x="272039" y="440332"/>
                    <a:pt x="272039" y="440332"/>
                  </a:cubicBezTo>
                  <a:close/>
                  <a:moveTo>
                    <a:pt x="310397" y="378246"/>
                  </a:moveTo>
                  <a:cubicBezTo>
                    <a:pt x="317807" y="378246"/>
                    <a:pt x="323736" y="384171"/>
                    <a:pt x="323736" y="391576"/>
                  </a:cubicBezTo>
                  <a:cubicBezTo>
                    <a:pt x="323736" y="412311"/>
                    <a:pt x="323736" y="412311"/>
                    <a:pt x="323736" y="412311"/>
                  </a:cubicBezTo>
                  <a:cubicBezTo>
                    <a:pt x="378570" y="412311"/>
                    <a:pt x="378570" y="412311"/>
                    <a:pt x="378570" y="412311"/>
                  </a:cubicBezTo>
                  <a:cubicBezTo>
                    <a:pt x="385981" y="412311"/>
                    <a:pt x="391908" y="418235"/>
                    <a:pt x="391908" y="425641"/>
                  </a:cubicBezTo>
                  <a:cubicBezTo>
                    <a:pt x="391908" y="433046"/>
                    <a:pt x="385981" y="438971"/>
                    <a:pt x="378570" y="438971"/>
                  </a:cubicBezTo>
                  <a:cubicBezTo>
                    <a:pt x="323736" y="438971"/>
                    <a:pt x="323736" y="438971"/>
                    <a:pt x="323736" y="438971"/>
                  </a:cubicBezTo>
                  <a:cubicBezTo>
                    <a:pt x="323736" y="467110"/>
                    <a:pt x="323736" y="467110"/>
                    <a:pt x="323736" y="467110"/>
                  </a:cubicBezTo>
                  <a:cubicBezTo>
                    <a:pt x="344484" y="467110"/>
                    <a:pt x="344484" y="467110"/>
                    <a:pt x="344484" y="467110"/>
                  </a:cubicBezTo>
                  <a:cubicBezTo>
                    <a:pt x="366714" y="467110"/>
                    <a:pt x="385981" y="486365"/>
                    <a:pt x="385981" y="508580"/>
                  </a:cubicBezTo>
                  <a:cubicBezTo>
                    <a:pt x="385981" y="532278"/>
                    <a:pt x="366714" y="550050"/>
                    <a:pt x="344484" y="550050"/>
                  </a:cubicBezTo>
                  <a:cubicBezTo>
                    <a:pt x="323736" y="550050"/>
                    <a:pt x="323736" y="550050"/>
                    <a:pt x="323736" y="550050"/>
                  </a:cubicBezTo>
                  <a:cubicBezTo>
                    <a:pt x="323736" y="575228"/>
                    <a:pt x="323736" y="575228"/>
                    <a:pt x="323736" y="575228"/>
                  </a:cubicBezTo>
                  <a:cubicBezTo>
                    <a:pt x="323736" y="582634"/>
                    <a:pt x="317807" y="588558"/>
                    <a:pt x="310397" y="588558"/>
                  </a:cubicBezTo>
                  <a:cubicBezTo>
                    <a:pt x="302987" y="588558"/>
                    <a:pt x="297059" y="582634"/>
                    <a:pt x="297059" y="575228"/>
                  </a:cubicBezTo>
                  <a:cubicBezTo>
                    <a:pt x="297059" y="550050"/>
                    <a:pt x="297059" y="550050"/>
                    <a:pt x="297059" y="550050"/>
                  </a:cubicBezTo>
                  <a:cubicBezTo>
                    <a:pt x="242224" y="550050"/>
                    <a:pt x="242224" y="550050"/>
                    <a:pt x="242224" y="550050"/>
                  </a:cubicBezTo>
                  <a:cubicBezTo>
                    <a:pt x="234814" y="550050"/>
                    <a:pt x="228886" y="544126"/>
                    <a:pt x="228886" y="536721"/>
                  </a:cubicBezTo>
                  <a:cubicBezTo>
                    <a:pt x="228886" y="529315"/>
                    <a:pt x="234814" y="523391"/>
                    <a:pt x="242224" y="523391"/>
                  </a:cubicBezTo>
                  <a:cubicBezTo>
                    <a:pt x="297059" y="523391"/>
                    <a:pt x="297059" y="523391"/>
                    <a:pt x="297059" y="523391"/>
                  </a:cubicBezTo>
                  <a:cubicBezTo>
                    <a:pt x="297059" y="493770"/>
                    <a:pt x="297059" y="493770"/>
                    <a:pt x="297059" y="493770"/>
                  </a:cubicBezTo>
                  <a:cubicBezTo>
                    <a:pt x="291131" y="493770"/>
                    <a:pt x="291131" y="493770"/>
                    <a:pt x="291131" y="493770"/>
                  </a:cubicBezTo>
                  <a:cubicBezTo>
                    <a:pt x="276311" y="493770"/>
                    <a:pt x="276311" y="493770"/>
                    <a:pt x="276311" y="493770"/>
                  </a:cubicBezTo>
                  <a:cubicBezTo>
                    <a:pt x="254081" y="493770"/>
                    <a:pt x="236296" y="475997"/>
                    <a:pt x="234814" y="453781"/>
                  </a:cubicBezTo>
                  <a:cubicBezTo>
                    <a:pt x="234814" y="453781"/>
                    <a:pt x="234814" y="453781"/>
                    <a:pt x="234814" y="452300"/>
                  </a:cubicBezTo>
                  <a:cubicBezTo>
                    <a:pt x="236296" y="430084"/>
                    <a:pt x="254081" y="412311"/>
                    <a:pt x="276311" y="412311"/>
                  </a:cubicBezTo>
                  <a:cubicBezTo>
                    <a:pt x="297059" y="412311"/>
                    <a:pt x="297059" y="412311"/>
                    <a:pt x="297059" y="412311"/>
                  </a:cubicBezTo>
                  <a:cubicBezTo>
                    <a:pt x="297059" y="391576"/>
                    <a:pt x="297059" y="391576"/>
                    <a:pt x="297059" y="391576"/>
                  </a:cubicBezTo>
                  <a:cubicBezTo>
                    <a:pt x="297059" y="384171"/>
                    <a:pt x="302987" y="378246"/>
                    <a:pt x="310397" y="378246"/>
                  </a:cubicBezTo>
                  <a:close/>
                  <a:moveTo>
                    <a:pt x="255769" y="118779"/>
                  </a:moveTo>
                  <a:cubicBezTo>
                    <a:pt x="258739" y="130639"/>
                    <a:pt x="260223" y="142499"/>
                    <a:pt x="260223" y="154358"/>
                  </a:cubicBezTo>
                  <a:cubicBezTo>
                    <a:pt x="260223" y="210691"/>
                    <a:pt x="232011" y="261094"/>
                    <a:pt x="188950" y="290743"/>
                  </a:cubicBezTo>
                  <a:cubicBezTo>
                    <a:pt x="185981" y="292226"/>
                    <a:pt x="184496" y="293708"/>
                    <a:pt x="181526" y="295190"/>
                  </a:cubicBezTo>
                  <a:cubicBezTo>
                    <a:pt x="122132" y="336699"/>
                    <a:pt x="82041" y="404891"/>
                    <a:pt x="82041" y="483461"/>
                  </a:cubicBezTo>
                  <a:cubicBezTo>
                    <a:pt x="82041" y="609469"/>
                    <a:pt x="184496" y="711758"/>
                    <a:pt x="310708" y="711758"/>
                  </a:cubicBezTo>
                  <a:cubicBezTo>
                    <a:pt x="436921" y="711758"/>
                    <a:pt x="539375" y="609469"/>
                    <a:pt x="539375" y="483461"/>
                  </a:cubicBezTo>
                  <a:cubicBezTo>
                    <a:pt x="539375" y="404891"/>
                    <a:pt x="499284" y="335217"/>
                    <a:pt x="438405" y="295190"/>
                  </a:cubicBezTo>
                  <a:cubicBezTo>
                    <a:pt x="436921" y="293708"/>
                    <a:pt x="435436" y="292226"/>
                    <a:pt x="433951" y="290743"/>
                  </a:cubicBezTo>
                  <a:cubicBezTo>
                    <a:pt x="389405" y="261094"/>
                    <a:pt x="361193" y="210691"/>
                    <a:pt x="361193" y="154358"/>
                  </a:cubicBezTo>
                  <a:cubicBezTo>
                    <a:pt x="361193" y="142499"/>
                    <a:pt x="362678" y="130639"/>
                    <a:pt x="365648" y="118779"/>
                  </a:cubicBezTo>
                  <a:cubicBezTo>
                    <a:pt x="255769" y="118779"/>
                    <a:pt x="255769" y="118779"/>
                    <a:pt x="255769" y="118779"/>
                  </a:cubicBezTo>
                  <a:close/>
                  <a:moveTo>
                    <a:pt x="0" y="0"/>
                  </a:moveTo>
                  <a:lnTo>
                    <a:pt x="621417" y="0"/>
                  </a:lnTo>
                  <a:lnTo>
                    <a:pt x="621417" y="3818458"/>
                  </a:lnTo>
                  <a:lnTo>
                    <a:pt x="0" y="3818458"/>
                  </a:lnTo>
                  <a:close/>
                </a:path>
              </a:pathLst>
            </a:custGeom>
            <a:solidFill>
              <a:srgbClr val="318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 useBgFill="1">
        <p:nvSpPr>
          <p:cNvPr id="78" name="任意多边形 77"/>
          <p:cNvSpPr/>
          <p:nvPr/>
        </p:nvSpPr>
        <p:spPr>
          <a:xfrm>
            <a:off x="3582281" y="1485828"/>
            <a:ext cx="586884" cy="3686096"/>
          </a:xfrm>
          <a:custGeom>
            <a:avLst/>
            <a:gdLst>
              <a:gd name="connsiteX0" fmla="*/ 310707 w 621417"/>
              <a:gd name="connsiteY0" fmla="*/ 3378748 h 3902991"/>
              <a:gd name="connsiteX1" fmla="*/ 158935 w 621417"/>
              <a:gd name="connsiteY1" fmla="*/ 3395518 h 3902991"/>
              <a:gd name="connsiteX2" fmla="*/ 103527 w 621417"/>
              <a:gd name="connsiteY2" fmla="*/ 3445827 h 3902991"/>
              <a:gd name="connsiteX3" fmla="*/ 81845 w 621417"/>
              <a:gd name="connsiteY3" fmla="*/ 3738101 h 3902991"/>
              <a:gd name="connsiteX4" fmla="*/ 539569 w 621417"/>
              <a:gd name="connsiteY4" fmla="*/ 3738101 h 3902991"/>
              <a:gd name="connsiteX5" fmla="*/ 517887 w 621417"/>
              <a:gd name="connsiteY5" fmla="*/ 3445827 h 3902991"/>
              <a:gd name="connsiteX6" fmla="*/ 462479 w 621417"/>
              <a:gd name="connsiteY6" fmla="*/ 3395518 h 3902991"/>
              <a:gd name="connsiteX7" fmla="*/ 310707 w 621417"/>
              <a:gd name="connsiteY7" fmla="*/ 3378748 h 3902991"/>
              <a:gd name="connsiteX8" fmla="*/ 311209 w 621417"/>
              <a:gd name="connsiteY8" fmla="*/ 3107727 h 3902991"/>
              <a:gd name="connsiteX9" fmla="*/ 218359 w 621417"/>
              <a:gd name="connsiteY9" fmla="*/ 3222660 h 3902991"/>
              <a:gd name="connsiteX10" fmla="*/ 311209 w 621417"/>
              <a:gd name="connsiteY10" fmla="*/ 3337593 h 3902991"/>
              <a:gd name="connsiteX11" fmla="*/ 404059 w 621417"/>
              <a:gd name="connsiteY11" fmla="*/ 3222660 h 3902991"/>
              <a:gd name="connsiteX12" fmla="*/ 311209 w 621417"/>
              <a:gd name="connsiteY12" fmla="*/ 3107727 h 3902991"/>
              <a:gd name="connsiteX13" fmla="*/ 310707 w 621417"/>
              <a:gd name="connsiteY13" fmla="*/ 2638597 h 3902991"/>
              <a:gd name="connsiteX14" fmla="*/ 158935 w 621417"/>
              <a:gd name="connsiteY14" fmla="*/ 2655367 h 3902991"/>
              <a:gd name="connsiteX15" fmla="*/ 103527 w 621417"/>
              <a:gd name="connsiteY15" fmla="*/ 2705676 h 3902991"/>
              <a:gd name="connsiteX16" fmla="*/ 81845 w 621417"/>
              <a:gd name="connsiteY16" fmla="*/ 2997950 h 3902991"/>
              <a:gd name="connsiteX17" fmla="*/ 539569 w 621417"/>
              <a:gd name="connsiteY17" fmla="*/ 2997950 h 3902991"/>
              <a:gd name="connsiteX18" fmla="*/ 517887 w 621417"/>
              <a:gd name="connsiteY18" fmla="*/ 2705676 h 3902991"/>
              <a:gd name="connsiteX19" fmla="*/ 462479 w 621417"/>
              <a:gd name="connsiteY19" fmla="*/ 2655367 h 3902991"/>
              <a:gd name="connsiteX20" fmla="*/ 310707 w 621417"/>
              <a:gd name="connsiteY20" fmla="*/ 2638597 h 3902991"/>
              <a:gd name="connsiteX21" fmla="*/ 311209 w 621417"/>
              <a:gd name="connsiteY21" fmla="*/ 2367576 h 3902991"/>
              <a:gd name="connsiteX22" fmla="*/ 218359 w 621417"/>
              <a:gd name="connsiteY22" fmla="*/ 2482509 h 3902991"/>
              <a:gd name="connsiteX23" fmla="*/ 311209 w 621417"/>
              <a:gd name="connsiteY23" fmla="*/ 2597442 h 3902991"/>
              <a:gd name="connsiteX24" fmla="*/ 404059 w 621417"/>
              <a:gd name="connsiteY24" fmla="*/ 2482509 h 3902991"/>
              <a:gd name="connsiteX25" fmla="*/ 311209 w 621417"/>
              <a:gd name="connsiteY25" fmla="*/ 2367576 h 3902991"/>
              <a:gd name="connsiteX26" fmla="*/ 310707 w 621417"/>
              <a:gd name="connsiteY26" fmla="*/ 1898445 h 3902991"/>
              <a:gd name="connsiteX27" fmla="*/ 158935 w 621417"/>
              <a:gd name="connsiteY27" fmla="*/ 1915215 h 3902991"/>
              <a:gd name="connsiteX28" fmla="*/ 103527 w 621417"/>
              <a:gd name="connsiteY28" fmla="*/ 1965524 h 3902991"/>
              <a:gd name="connsiteX29" fmla="*/ 81845 w 621417"/>
              <a:gd name="connsiteY29" fmla="*/ 2257798 h 3902991"/>
              <a:gd name="connsiteX30" fmla="*/ 539569 w 621417"/>
              <a:gd name="connsiteY30" fmla="*/ 2257798 h 3902991"/>
              <a:gd name="connsiteX31" fmla="*/ 517887 w 621417"/>
              <a:gd name="connsiteY31" fmla="*/ 1965524 h 3902991"/>
              <a:gd name="connsiteX32" fmla="*/ 462479 w 621417"/>
              <a:gd name="connsiteY32" fmla="*/ 1915215 h 3902991"/>
              <a:gd name="connsiteX33" fmla="*/ 310707 w 621417"/>
              <a:gd name="connsiteY33" fmla="*/ 1898445 h 3902991"/>
              <a:gd name="connsiteX34" fmla="*/ 311209 w 621417"/>
              <a:gd name="connsiteY34" fmla="*/ 1627424 h 3902991"/>
              <a:gd name="connsiteX35" fmla="*/ 218359 w 621417"/>
              <a:gd name="connsiteY35" fmla="*/ 1742357 h 3902991"/>
              <a:gd name="connsiteX36" fmla="*/ 311209 w 621417"/>
              <a:gd name="connsiteY36" fmla="*/ 1857290 h 3902991"/>
              <a:gd name="connsiteX37" fmla="*/ 404059 w 621417"/>
              <a:gd name="connsiteY37" fmla="*/ 1742357 h 3902991"/>
              <a:gd name="connsiteX38" fmla="*/ 311209 w 621417"/>
              <a:gd name="connsiteY38" fmla="*/ 1627424 h 3902991"/>
              <a:gd name="connsiteX39" fmla="*/ 310707 w 621417"/>
              <a:gd name="connsiteY39" fmla="*/ 1158293 h 3902991"/>
              <a:gd name="connsiteX40" fmla="*/ 158935 w 621417"/>
              <a:gd name="connsiteY40" fmla="*/ 1175063 h 3902991"/>
              <a:gd name="connsiteX41" fmla="*/ 103527 w 621417"/>
              <a:gd name="connsiteY41" fmla="*/ 1225372 h 3902991"/>
              <a:gd name="connsiteX42" fmla="*/ 81845 w 621417"/>
              <a:gd name="connsiteY42" fmla="*/ 1517646 h 3902991"/>
              <a:gd name="connsiteX43" fmla="*/ 539569 w 621417"/>
              <a:gd name="connsiteY43" fmla="*/ 1517646 h 3902991"/>
              <a:gd name="connsiteX44" fmla="*/ 517887 w 621417"/>
              <a:gd name="connsiteY44" fmla="*/ 1225372 h 3902991"/>
              <a:gd name="connsiteX45" fmla="*/ 462479 w 621417"/>
              <a:gd name="connsiteY45" fmla="*/ 1175063 h 3902991"/>
              <a:gd name="connsiteX46" fmla="*/ 310707 w 621417"/>
              <a:gd name="connsiteY46" fmla="*/ 1158293 h 3902991"/>
              <a:gd name="connsiteX47" fmla="*/ 311209 w 621417"/>
              <a:gd name="connsiteY47" fmla="*/ 887272 h 3902991"/>
              <a:gd name="connsiteX48" fmla="*/ 218359 w 621417"/>
              <a:gd name="connsiteY48" fmla="*/ 1002205 h 3902991"/>
              <a:gd name="connsiteX49" fmla="*/ 311209 w 621417"/>
              <a:gd name="connsiteY49" fmla="*/ 1117138 h 3902991"/>
              <a:gd name="connsiteX50" fmla="*/ 404059 w 621417"/>
              <a:gd name="connsiteY50" fmla="*/ 1002205 h 3902991"/>
              <a:gd name="connsiteX51" fmla="*/ 311209 w 621417"/>
              <a:gd name="connsiteY51" fmla="*/ 887272 h 3902991"/>
              <a:gd name="connsiteX52" fmla="*/ 310707 w 621417"/>
              <a:gd name="connsiteY52" fmla="*/ 418141 h 3902991"/>
              <a:gd name="connsiteX53" fmla="*/ 158935 w 621417"/>
              <a:gd name="connsiteY53" fmla="*/ 434911 h 3902991"/>
              <a:gd name="connsiteX54" fmla="*/ 103527 w 621417"/>
              <a:gd name="connsiteY54" fmla="*/ 485220 h 3902991"/>
              <a:gd name="connsiteX55" fmla="*/ 81845 w 621417"/>
              <a:gd name="connsiteY55" fmla="*/ 777494 h 3902991"/>
              <a:gd name="connsiteX56" fmla="*/ 539569 w 621417"/>
              <a:gd name="connsiteY56" fmla="*/ 777494 h 3902991"/>
              <a:gd name="connsiteX57" fmla="*/ 517887 w 621417"/>
              <a:gd name="connsiteY57" fmla="*/ 485220 h 3902991"/>
              <a:gd name="connsiteX58" fmla="*/ 462479 w 621417"/>
              <a:gd name="connsiteY58" fmla="*/ 434911 h 3902991"/>
              <a:gd name="connsiteX59" fmla="*/ 310707 w 621417"/>
              <a:gd name="connsiteY59" fmla="*/ 418141 h 3902991"/>
              <a:gd name="connsiteX60" fmla="*/ 311209 w 621417"/>
              <a:gd name="connsiteY60" fmla="*/ 147120 h 3902991"/>
              <a:gd name="connsiteX61" fmla="*/ 218359 w 621417"/>
              <a:gd name="connsiteY61" fmla="*/ 262053 h 3902991"/>
              <a:gd name="connsiteX62" fmla="*/ 311209 w 621417"/>
              <a:gd name="connsiteY62" fmla="*/ 376986 h 3902991"/>
              <a:gd name="connsiteX63" fmla="*/ 404059 w 621417"/>
              <a:gd name="connsiteY63" fmla="*/ 262053 h 3902991"/>
              <a:gd name="connsiteX64" fmla="*/ 311209 w 621417"/>
              <a:gd name="connsiteY64" fmla="*/ 147120 h 3902991"/>
              <a:gd name="connsiteX65" fmla="*/ 0 w 621417"/>
              <a:gd name="connsiteY65" fmla="*/ 0 h 3902991"/>
              <a:gd name="connsiteX66" fmla="*/ 621417 w 621417"/>
              <a:gd name="connsiteY66" fmla="*/ 0 h 3902991"/>
              <a:gd name="connsiteX67" fmla="*/ 621417 w 621417"/>
              <a:gd name="connsiteY67" fmla="*/ 3902991 h 3902991"/>
              <a:gd name="connsiteX68" fmla="*/ 0 w 621417"/>
              <a:gd name="connsiteY68" fmla="*/ 3902991 h 3902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21417" h="3902991">
                <a:moveTo>
                  <a:pt x="310707" y="3378748"/>
                </a:moveTo>
                <a:cubicBezTo>
                  <a:pt x="243253" y="3378748"/>
                  <a:pt x="183026" y="3393122"/>
                  <a:pt x="158935" y="3395518"/>
                </a:cubicBezTo>
                <a:cubicBezTo>
                  <a:pt x="125208" y="3400309"/>
                  <a:pt x="108345" y="3421871"/>
                  <a:pt x="103527" y="3445827"/>
                </a:cubicBezTo>
                <a:cubicBezTo>
                  <a:pt x="103527" y="3467389"/>
                  <a:pt x="89072" y="3656648"/>
                  <a:pt x="81845" y="3738101"/>
                </a:cubicBezTo>
                <a:lnTo>
                  <a:pt x="539569" y="3738101"/>
                </a:lnTo>
                <a:cubicBezTo>
                  <a:pt x="532342" y="3656648"/>
                  <a:pt x="517887" y="3467389"/>
                  <a:pt x="517887" y="3445827"/>
                </a:cubicBezTo>
                <a:cubicBezTo>
                  <a:pt x="513069" y="3421871"/>
                  <a:pt x="496206" y="3400309"/>
                  <a:pt x="462479" y="3395518"/>
                </a:cubicBezTo>
                <a:cubicBezTo>
                  <a:pt x="438388" y="3393122"/>
                  <a:pt x="378161" y="3378748"/>
                  <a:pt x="310707" y="3378748"/>
                </a:cubicBezTo>
                <a:close/>
                <a:moveTo>
                  <a:pt x="311209" y="3107727"/>
                </a:moveTo>
                <a:cubicBezTo>
                  <a:pt x="259929" y="3107727"/>
                  <a:pt x="218359" y="3159184"/>
                  <a:pt x="218359" y="3222660"/>
                </a:cubicBezTo>
                <a:cubicBezTo>
                  <a:pt x="218359" y="3286136"/>
                  <a:pt x="259929" y="3337593"/>
                  <a:pt x="311209" y="3337593"/>
                </a:cubicBezTo>
                <a:cubicBezTo>
                  <a:pt x="362489" y="3337593"/>
                  <a:pt x="404059" y="3286136"/>
                  <a:pt x="404059" y="3222660"/>
                </a:cubicBezTo>
                <a:cubicBezTo>
                  <a:pt x="404059" y="3159184"/>
                  <a:pt x="362489" y="3107727"/>
                  <a:pt x="311209" y="3107727"/>
                </a:cubicBezTo>
                <a:close/>
                <a:moveTo>
                  <a:pt x="310707" y="2638597"/>
                </a:moveTo>
                <a:cubicBezTo>
                  <a:pt x="243253" y="2638597"/>
                  <a:pt x="183026" y="2652971"/>
                  <a:pt x="158935" y="2655367"/>
                </a:cubicBezTo>
                <a:cubicBezTo>
                  <a:pt x="125208" y="2660158"/>
                  <a:pt x="108345" y="2681720"/>
                  <a:pt x="103527" y="2705676"/>
                </a:cubicBezTo>
                <a:cubicBezTo>
                  <a:pt x="103527" y="2727238"/>
                  <a:pt x="89072" y="2916497"/>
                  <a:pt x="81845" y="2997950"/>
                </a:cubicBezTo>
                <a:lnTo>
                  <a:pt x="539569" y="2997950"/>
                </a:lnTo>
                <a:cubicBezTo>
                  <a:pt x="532342" y="2916497"/>
                  <a:pt x="517887" y="2727238"/>
                  <a:pt x="517887" y="2705676"/>
                </a:cubicBezTo>
                <a:cubicBezTo>
                  <a:pt x="513069" y="2681720"/>
                  <a:pt x="496206" y="2660158"/>
                  <a:pt x="462479" y="2655367"/>
                </a:cubicBezTo>
                <a:cubicBezTo>
                  <a:pt x="438388" y="2652971"/>
                  <a:pt x="378161" y="2638597"/>
                  <a:pt x="310707" y="2638597"/>
                </a:cubicBezTo>
                <a:close/>
                <a:moveTo>
                  <a:pt x="311209" y="2367576"/>
                </a:moveTo>
                <a:cubicBezTo>
                  <a:pt x="259929" y="2367576"/>
                  <a:pt x="218359" y="2419033"/>
                  <a:pt x="218359" y="2482509"/>
                </a:cubicBezTo>
                <a:cubicBezTo>
                  <a:pt x="218359" y="2545985"/>
                  <a:pt x="259929" y="2597442"/>
                  <a:pt x="311209" y="2597442"/>
                </a:cubicBezTo>
                <a:cubicBezTo>
                  <a:pt x="362489" y="2597442"/>
                  <a:pt x="404059" y="2545985"/>
                  <a:pt x="404059" y="2482509"/>
                </a:cubicBezTo>
                <a:cubicBezTo>
                  <a:pt x="404059" y="2419033"/>
                  <a:pt x="362489" y="2367576"/>
                  <a:pt x="311209" y="2367576"/>
                </a:cubicBezTo>
                <a:close/>
                <a:moveTo>
                  <a:pt x="310707" y="1898445"/>
                </a:moveTo>
                <a:cubicBezTo>
                  <a:pt x="243253" y="1898445"/>
                  <a:pt x="183026" y="1912819"/>
                  <a:pt x="158935" y="1915215"/>
                </a:cubicBezTo>
                <a:cubicBezTo>
                  <a:pt x="125208" y="1920006"/>
                  <a:pt x="108345" y="1941567"/>
                  <a:pt x="103527" y="1965524"/>
                </a:cubicBezTo>
                <a:cubicBezTo>
                  <a:pt x="103527" y="1987086"/>
                  <a:pt x="89072" y="2176345"/>
                  <a:pt x="81845" y="2257798"/>
                </a:cubicBezTo>
                <a:lnTo>
                  <a:pt x="539569" y="2257798"/>
                </a:lnTo>
                <a:cubicBezTo>
                  <a:pt x="532342" y="2176345"/>
                  <a:pt x="517887" y="1987086"/>
                  <a:pt x="517887" y="1965524"/>
                </a:cubicBezTo>
                <a:cubicBezTo>
                  <a:pt x="513069" y="1941567"/>
                  <a:pt x="496206" y="1920006"/>
                  <a:pt x="462479" y="1915215"/>
                </a:cubicBezTo>
                <a:cubicBezTo>
                  <a:pt x="438388" y="1912819"/>
                  <a:pt x="378161" y="1898445"/>
                  <a:pt x="310707" y="1898445"/>
                </a:cubicBezTo>
                <a:close/>
                <a:moveTo>
                  <a:pt x="311209" y="1627424"/>
                </a:moveTo>
                <a:cubicBezTo>
                  <a:pt x="259929" y="1627424"/>
                  <a:pt x="218359" y="1678881"/>
                  <a:pt x="218359" y="1742357"/>
                </a:cubicBezTo>
                <a:cubicBezTo>
                  <a:pt x="218359" y="1805833"/>
                  <a:pt x="259929" y="1857290"/>
                  <a:pt x="311209" y="1857290"/>
                </a:cubicBezTo>
                <a:cubicBezTo>
                  <a:pt x="362489" y="1857290"/>
                  <a:pt x="404059" y="1805833"/>
                  <a:pt x="404059" y="1742357"/>
                </a:cubicBezTo>
                <a:cubicBezTo>
                  <a:pt x="404059" y="1678881"/>
                  <a:pt x="362489" y="1627424"/>
                  <a:pt x="311209" y="1627424"/>
                </a:cubicBezTo>
                <a:close/>
                <a:moveTo>
                  <a:pt x="310707" y="1158293"/>
                </a:moveTo>
                <a:cubicBezTo>
                  <a:pt x="243253" y="1158293"/>
                  <a:pt x="183026" y="1172667"/>
                  <a:pt x="158935" y="1175063"/>
                </a:cubicBezTo>
                <a:cubicBezTo>
                  <a:pt x="125208" y="1179854"/>
                  <a:pt x="108345" y="1201415"/>
                  <a:pt x="103527" y="1225372"/>
                </a:cubicBezTo>
                <a:cubicBezTo>
                  <a:pt x="103527" y="1246934"/>
                  <a:pt x="89072" y="1436193"/>
                  <a:pt x="81845" y="1517646"/>
                </a:cubicBezTo>
                <a:lnTo>
                  <a:pt x="539569" y="1517646"/>
                </a:lnTo>
                <a:cubicBezTo>
                  <a:pt x="532342" y="1436193"/>
                  <a:pt x="517887" y="1246934"/>
                  <a:pt x="517887" y="1225372"/>
                </a:cubicBezTo>
                <a:cubicBezTo>
                  <a:pt x="513069" y="1201415"/>
                  <a:pt x="496206" y="1179854"/>
                  <a:pt x="462479" y="1175063"/>
                </a:cubicBezTo>
                <a:cubicBezTo>
                  <a:pt x="438388" y="1172667"/>
                  <a:pt x="378161" y="1158293"/>
                  <a:pt x="310707" y="1158293"/>
                </a:cubicBezTo>
                <a:close/>
                <a:moveTo>
                  <a:pt x="311209" y="887272"/>
                </a:moveTo>
                <a:cubicBezTo>
                  <a:pt x="259929" y="887272"/>
                  <a:pt x="218359" y="938729"/>
                  <a:pt x="218359" y="1002205"/>
                </a:cubicBezTo>
                <a:cubicBezTo>
                  <a:pt x="218359" y="1065681"/>
                  <a:pt x="259929" y="1117138"/>
                  <a:pt x="311209" y="1117138"/>
                </a:cubicBezTo>
                <a:cubicBezTo>
                  <a:pt x="362489" y="1117138"/>
                  <a:pt x="404059" y="1065681"/>
                  <a:pt x="404059" y="1002205"/>
                </a:cubicBezTo>
                <a:cubicBezTo>
                  <a:pt x="404059" y="938729"/>
                  <a:pt x="362489" y="887272"/>
                  <a:pt x="311209" y="887272"/>
                </a:cubicBezTo>
                <a:close/>
                <a:moveTo>
                  <a:pt x="310707" y="418141"/>
                </a:moveTo>
                <a:cubicBezTo>
                  <a:pt x="243253" y="418141"/>
                  <a:pt x="183026" y="432515"/>
                  <a:pt x="158935" y="434911"/>
                </a:cubicBezTo>
                <a:cubicBezTo>
                  <a:pt x="125208" y="439702"/>
                  <a:pt x="108345" y="461263"/>
                  <a:pt x="103527" y="485220"/>
                </a:cubicBezTo>
                <a:cubicBezTo>
                  <a:pt x="103527" y="506782"/>
                  <a:pt x="89072" y="696041"/>
                  <a:pt x="81845" y="777494"/>
                </a:cubicBezTo>
                <a:lnTo>
                  <a:pt x="539569" y="777494"/>
                </a:lnTo>
                <a:cubicBezTo>
                  <a:pt x="532342" y="696041"/>
                  <a:pt x="517887" y="506782"/>
                  <a:pt x="517887" y="485220"/>
                </a:cubicBezTo>
                <a:cubicBezTo>
                  <a:pt x="513069" y="461263"/>
                  <a:pt x="496206" y="439702"/>
                  <a:pt x="462479" y="434911"/>
                </a:cubicBezTo>
                <a:cubicBezTo>
                  <a:pt x="438388" y="432515"/>
                  <a:pt x="378161" y="418141"/>
                  <a:pt x="310707" y="418141"/>
                </a:cubicBezTo>
                <a:close/>
                <a:moveTo>
                  <a:pt x="311209" y="147120"/>
                </a:moveTo>
                <a:cubicBezTo>
                  <a:pt x="259929" y="147120"/>
                  <a:pt x="218359" y="198577"/>
                  <a:pt x="218359" y="262053"/>
                </a:cubicBezTo>
                <a:cubicBezTo>
                  <a:pt x="218359" y="325529"/>
                  <a:pt x="259929" y="376986"/>
                  <a:pt x="311209" y="376986"/>
                </a:cubicBezTo>
                <a:cubicBezTo>
                  <a:pt x="362489" y="376986"/>
                  <a:pt x="404059" y="325529"/>
                  <a:pt x="404059" y="262053"/>
                </a:cubicBezTo>
                <a:cubicBezTo>
                  <a:pt x="404059" y="198577"/>
                  <a:pt x="362489" y="147120"/>
                  <a:pt x="311209" y="147120"/>
                </a:cubicBezTo>
                <a:close/>
                <a:moveTo>
                  <a:pt x="0" y="0"/>
                </a:moveTo>
                <a:lnTo>
                  <a:pt x="621417" y="0"/>
                </a:lnTo>
                <a:lnTo>
                  <a:pt x="621417" y="3902991"/>
                </a:lnTo>
                <a:lnTo>
                  <a:pt x="0" y="390299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6757597" y="1663913"/>
            <a:ext cx="347741" cy="212646"/>
          </a:xfrm>
          <a:prstGeom prst="rect">
            <a:avLst/>
          </a:prstGeom>
          <a:solidFill>
            <a:srgbClr val="FAB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6757597" y="2268538"/>
            <a:ext cx="347741" cy="212646"/>
          </a:xfrm>
          <a:prstGeom prst="rect">
            <a:avLst/>
          </a:prstGeom>
          <a:solidFill>
            <a:srgbClr val="55C6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6754630" y="2873163"/>
            <a:ext cx="347741" cy="212646"/>
          </a:xfrm>
          <a:prstGeom prst="rect">
            <a:avLst/>
          </a:prstGeom>
          <a:solidFill>
            <a:srgbClr val="318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7337562" y="1563512"/>
            <a:ext cx="1834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E7E6E6">
                    <a:lumMod val="50000"/>
                  </a:srgbClr>
                </a:solidFill>
              </a:rPr>
              <a:t>Simply dummy text</a:t>
            </a:r>
            <a:endParaRPr lang="zh-CN" altLang="en-US" sz="1600" dirty="0">
              <a:solidFill>
                <a:srgbClr val="E7E6E6">
                  <a:lumMod val="50000"/>
                </a:srgbClr>
              </a:solidFill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7337562" y="2195254"/>
            <a:ext cx="1834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E7E6E6">
                    <a:lumMod val="50000"/>
                  </a:srgbClr>
                </a:solidFill>
              </a:rPr>
              <a:t>Simply dummy text</a:t>
            </a:r>
            <a:endParaRPr lang="zh-CN" altLang="en-US" sz="1600" dirty="0">
              <a:solidFill>
                <a:srgbClr val="E7E6E6">
                  <a:lumMod val="50000"/>
                </a:srgbClr>
              </a:solidFill>
            </a:endParaRPr>
          </a:p>
        </p:txBody>
      </p:sp>
      <p:sp>
        <p:nvSpPr>
          <p:cNvPr id="86" name="文本框 85"/>
          <p:cNvSpPr txBox="1"/>
          <p:nvPr/>
        </p:nvSpPr>
        <p:spPr>
          <a:xfrm>
            <a:off x="7337562" y="2843183"/>
            <a:ext cx="1834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E7E6E6">
                    <a:lumMod val="50000"/>
                  </a:srgbClr>
                </a:solidFill>
              </a:rPr>
              <a:t>Simply dummy text</a:t>
            </a:r>
            <a:endParaRPr lang="zh-CN" altLang="en-US" sz="1600" dirty="0">
              <a:solidFill>
                <a:srgbClr val="E7E6E6">
                  <a:lumMod val="50000"/>
                </a:srgbClr>
              </a:solidFill>
            </a:endParaRPr>
          </a:p>
        </p:txBody>
      </p:sp>
      <p:sp>
        <p:nvSpPr>
          <p:cNvPr id="89" name="任意多边形 88"/>
          <p:cNvSpPr/>
          <p:nvPr/>
        </p:nvSpPr>
        <p:spPr>
          <a:xfrm>
            <a:off x="10018143" y="3630355"/>
            <a:ext cx="1720366" cy="457544"/>
          </a:xfrm>
          <a:custGeom>
            <a:avLst/>
            <a:gdLst/>
            <a:ahLst/>
            <a:cxnLst/>
            <a:rect l="l" t="t" r="r" b="b"/>
            <a:pathLst>
              <a:path w="1837058" h="486659">
                <a:moveTo>
                  <a:pt x="1445491" y="421315"/>
                </a:moveTo>
                <a:lnTo>
                  <a:pt x="1550150" y="447272"/>
                </a:lnTo>
                <a:lnTo>
                  <a:pt x="1545700" y="466028"/>
                </a:lnTo>
                <a:lnTo>
                  <a:pt x="1441076" y="440096"/>
                </a:lnTo>
                <a:close/>
                <a:moveTo>
                  <a:pt x="831878" y="406963"/>
                </a:moveTo>
                <a:lnTo>
                  <a:pt x="866593" y="444011"/>
                </a:lnTo>
                <a:lnTo>
                  <a:pt x="852981" y="456387"/>
                </a:lnTo>
                <a:lnTo>
                  <a:pt x="818291" y="419540"/>
                </a:lnTo>
                <a:close/>
                <a:moveTo>
                  <a:pt x="1191709" y="402341"/>
                </a:moveTo>
                <a:lnTo>
                  <a:pt x="1191709" y="459931"/>
                </a:lnTo>
                <a:cubicBezTo>
                  <a:pt x="1191709" y="464391"/>
                  <a:pt x="1193937" y="466621"/>
                  <a:pt x="1198392" y="466621"/>
                </a:cubicBezTo>
                <a:lnTo>
                  <a:pt x="1243244" y="466621"/>
                </a:lnTo>
                <a:cubicBezTo>
                  <a:pt x="1247699" y="466621"/>
                  <a:pt x="1249927" y="464391"/>
                  <a:pt x="1249927" y="459931"/>
                </a:cubicBezTo>
                <a:lnTo>
                  <a:pt x="1249927" y="402341"/>
                </a:lnTo>
                <a:close/>
                <a:moveTo>
                  <a:pt x="1821234" y="396648"/>
                </a:moveTo>
                <a:lnTo>
                  <a:pt x="1837058" y="406717"/>
                </a:lnTo>
                <a:cubicBezTo>
                  <a:pt x="1825951" y="425102"/>
                  <a:pt x="1812916" y="440686"/>
                  <a:pt x="1797953" y="453469"/>
                </a:cubicBezTo>
                <a:cubicBezTo>
                  <a:pt x="1786585" y="464875"/>
                  <a:pt x="1772517" y="474668"/>
                  <a:pt x="1755751" y="482848"/>
                </a:cubicBezTo>
                <a:lnTo>
                  <a:pt x="1747268" y="466056"/>
                </a:lnTo>
                <a:cubicBezTo>
                  <a:pt x="1762027" y="458351"/>
                  <a:pt x="1775198" y="449152"/>
                  <a:pt x="1786780" y="438460"/>
                </a:cubicBezTo>
                <a:cubicBezTo>
                  <a:pt x="1799015" y="427259"/>
                  <a:pt x="1810500" y="413321"/>
                  <a:pt x="1821234" y="396648"/>
                </a:cubicBezTo>
                <a:close/>
                <a:moveTo>
                  <a:pt x="318092" y="385071"/>
                </a:moveTo>
                <a:cubicBezTo>
                  <a:pt x="316475" y="385071"/>
                  <a:pt x="315666" y="385805"/>
                  <a:pt x="315666" y="387271"/>
                </a:cubicBezTo>
                <a:lnTo>
                  <a:pt x="315666" y="460602"/>
                </a:lnTo>
                <a:cubicBezTo>
                  <a:pt x="315666" y="462521"/>
                  <a:pt x="316475" y="463481"/>
                  <a:pt x="318092" y="463481"/>
                </a:cubicBezTo>
                <a:lnTo>
                  <a:pt x="345448" y="463481"/>
                </a:lnTo>
                <a:cubicBezTo>
                  <a:pt x="347065" y="463481"/>
                  <a:pt x="347874" y="462521"/>
                  <a:pt x="347874" y="460602"/>
                </a:cubicBezTo>
                <a:lnTo>
                  <a:pt x="347874" y="387271"/>
                </a:lnTo>
                <a:cubicBezTo>
                  <a:pt x="347874" y="385805"/>
                  <a:pt x="347065" y="385071"/>
                  <a:pt x="345448" y="385071"/>
                </a:cubicBezTo>
                <a:close/>
                <a:moveTo>
                  <a:pt x="108713" y="351435"/>
                </a:moveTo>
                <a:lnTo>
                  <a:pt x="155304" y="409206"/>
                </a:lnTo>
                <a:cubicBezTo>
                  <a:pt x="166261" y="390678"/>
                  <a:pt x="174324" y="371421"/>
                  <a:pt x="179493" y="351435"/>
                </a:cubicBezTo>
                <a:close/>
                <a:moveTo>
                  <a:pt x="1306598" y="342377"/>
                </a:moveTo>
                <a:lnTo>
                  <a:pt x="1335681" y="430888"/>
                </a:lnTo>
                <a:lnTo>
                  <a:pt x="1317353" y="436653"/>
                </a:lnTo>
                <a:lnTo>
                  <a:pt x="1288500" y="348381"/>
                </a:lnTo>
                <a:close/>
                <a:moveTo>
                  <a:pt x="1817759" y="337669"/>
                </a:moveTo>
                <a:lnTo>
                  <a:pt x="1833471" y="348252"/>
                </a:lnTo>
                <a:cubicBezTo>
                  <a:pt x="1823958" y="362742"/>
                  <a:pt x="1812119" y="375090"/>
                  <a:pt x="1797953" y="385296"/>
                </a:cubicBezTo>
                <a:cubicBezTo>
                  <a:pt x="1789447" y="394159"/>
                  <a:pt x="1777891" y="401784"/>
                  <a:pt x="1763284" y="408171"/>
                </a:cubicBezTo>
                <a:lnTo>
                  <a:pt x="1755344" y="391547"/>
                </a:lnTo>
                <a:cubicBezTo>
                  <a:pt x="1767772" y="385496"/>
                  <a:pt x="1778872" y="378324"/>
                  <a:pt x="1788644" y="370030"/>
                </a:cubicBezTo>
                <a:cubicBezTo>
                  <a:pt x="1798905" y="361384"/>
                  <a:pt x="1808610" y="350597"/>
                  <a:pt x="1817759" y="337669"/>
                </a:cubicBezTo>
                <a:close/>
                <a:moveTo>
                  <a:pt x="1457808" y="336183"/>
                </a:moveTo>
                <a:lnTo>
                  <a:pt x="1505748" y="356057"/>
                </a:lnTo>
                <a:cubicBezTo>
                  <a:pt x="1517969" y="349239"/>
                  <a:pt x="1527957" y="342615"/>
                  <a:pt x="1535713" y="336183"/>
                </a:cubicBezTo>
                <a:close/>
                <a:moveTo>
                  <a:pt x="1198392" y="322953"/>
                </a:moveTo>
                <a:cubicBezTo>
                  <a:pt x="1193937" y="322953"/>
                  <a:pt x="1191709" y="325182"/>
                  <a:pt x="1191709" y="329639"/>
                </a:cubicBezTo>
                <a:lnTo>
                  <a:pt x="1191709" y="382746"/>
                </a:lnTo>
                <a:lnTo>
                  <a:pt x="1249927" y="382746"/>
                </a:lnTo>
                <a:lnTo>
                  <a:pt x="1249927" y="329639"/>
                </a:lnTo>
                <a:cubicBezTo>
                  <a:pt x="1249927" y="325182"/>
                  <a:pt x="1247699" y="322953"/>
                  <a:pt x="1243244" y="322953"/>
                </a:cubicBezTo>
                <a:close/>
                <a:moveTo>
                  <a:pt x="1091968" y="303136"/>
                </a:moveTo>
                <a:lnTo>
                  <a:pt x="1111788" y="303136"/>
                </a:lnTo>
                <a:lnTo>
                  <a:pt x="1111788" y="448986"/>
                </a:lnTo>
                <a:lnTo>
                  <a:pt x="1091968" y="448986"/>
                </a:lnTo>
                <a:close/>
                <a:moveTo>
                  <a:pt x="1670437" y="302993"/>
                </a:moveTo>
                <a:lnTo>
                  <a:pt x="1670437" y="371534"/>
                </a:lnTo>
                <a:lnTo>
                  <a:pt x="1715650" y="371534"/>
                </a:lnTo>
                <a:lnTo>
                  <a:pt x="1715650" y="302993"/>
                </a:lnTo>
                <a:close/>
                <a:moveTo>
                  <a:pt x="1459125" y="299321"/>
                </a:moveTo>
                <a:lnTo>
                  <a:pt x="1476148" y="307997"/>
                </a:lnTo>
                <a:lnTo>
                  <a:pt x="1470990" y="316591"/>
                </a:lnTo>
                <a:lnTo>
                  <a:pt x="1568542" y="316591"/>
                </a:lnTo>
                <a:cubicBezTo>
                  <a:pt x="1558272" y="336248"/>
                  <a:pt x="1543246" y="352224"/>
                  <a:pt x="1523465" y="364519"/>
                </a:cubicBezTo>
                <a:lnTo>
                  <a:pt x="1574821" y="385339"/>
                </a:lnTo>
                <a:lnTo>
                  <a:pt x="1567938" y="402788"/>
                </a:lnTo>
                <a:lnTo>
                  <a:pt x="1504941" y="376774"/>
                </a:lnTo>
                <a:cubicBezTo>
                  <a:pt x="1495528" y="381892"/>
                  <a:pt x="1485259" y="386358"/>
                  <a:pt x="1474134" y="390170"/>
                </a:cubicBezTo>
                <a:lnTo>
                  <a:pt x="1459202" y="394107"/>
                </a:lnTo>
                <a:lnTo>
                  <a:pt x="1557776" y="418340"/>
                </a:lnTo>
                <a:lnTo>
                  <a:pt x="1553329" y="437099"/>
                </a:lnTo>
                <a:lnTo>
                  <a:pt x="1448702" y="411396"/>
                </a:lnTo>
                <a:lnTo>
                  <a:pt x="1452340" y="395917"/>
                </a:lnTo>
                <a:lnTo>
                  <a:pt x="1438190" y="399648"/>
                </a:lnTo>
                <a:lnTo>
                  <a:pt x="1434797" y="380992"/>
                </a:lnTo>
                <a:cubicBezTo>
                  <a:pt x="1453606" y="377311"/>
                  <a:pt x="1470426" y="372789"/>
                  <a:pt x="1485256" y="367426"/>
                </a:cubicBezTo>
                <a:lnTo>
                  <a:pt x="1443769" y="350831"/>
                </a:lnTo>
                <a:lnTo>
                  <a:pt x="1449414" y="336183"/>
                </a:lnTo>
                <a:lnTo>
                  <a:pt x="1441526" y="336183"/>
                </a:lnTo>
                <a:close/>
                <a:moveTo>
                  <a:pt x="1436411" y="298510"/>
                </a:moveTo>
                <a:cubicBezTo>
                  <a:pt x="1429262" y="298510"/>
                  <a:pt x="1425688" y="302083"/>
                  <a:pt x="1425688" y="309230"/>
                </a:cubicBezTo>
                <a:lnTo>
                  <a:pt x="1425688" y="455894"/>
                </a:lnTo>
                <a:cubicBezTo>
                  <a:pt x="1425688" y="463045"/>
                  <a:pt x="1429262" y="466621"/>
                  <a:pt x="1436411" y="466621"/>
                </a:cubicBezTo>
                <a:lnTo>
                  <a:pt x="1570739" y="466621"/>
                </a:lnTo>
                <a:cubicBezTo>
                  <a:pt x="1577887" y="466621"/>
                  <a:pt x="1581461" y="463045"/>
                  <a:pt x="1581461" y="455894"/>
                </a:cubicBezTo>
                <a:lnTo>
                  <a:pt x="1581461" y="309230"/>
                </a:lnTo>
                <a:cubicBezTo>
                  <a:pt x="1581461" y="302083"/>
                  <a:pt x="1577887" y="298510"/>
                  <a:pt x="1570739" y="298510"/>
                </a:cubicBezTo>
                <a:close/>
                <a:moveTo>
                  <a:pt x="1630657" y="283401"/>
                </a:moveTo>
                <a:lnTo>
                  <a:pt x="1752290" y="283401"/>
                </a:lnTo>
                <a:lnTo>
                  <a:pt x="1752290" y="302993"/>
                </a:lnTo>
                <a:lnTo>
                  <a:pt x="1735695" y="302993"/>
                </a:lnTo>
                <a:lnTo>
                  <a:pt x="1735695" y="371534"/>
                </a:lnTo>
                <a:lnTo>
                  <a:pt x="1755876" y="371534"/>
                </a:lnTo>
                <a:lnTo>
                  <a:pt x="1755876" y="391126"/>
                </a:lnTo>
                <a:lnTo>
                  <a:pt x="1735695" y="391126"/>
                </a:lnTo>
                <a:lnTo>
                  <a:pt x="1735695" y="486437"/>
                </a:lnTo>
                <a:lnTo>
                  <a:pt x="1715650" y="486437"/>
                </a:lnTo>
                <a:lnTo>
                  <a:pt x="1715650" y="391126"/>
                </a:lnTo>
                <a:lnTo>
                  <a:pt x="1670369" y="391126"/>
                </a:lnTo>
                <a:cubicBezTo>
                  <a:pt x="1670088" y="411547"/>
                  <a:pt x="1667907" y="429090"/>
                  <a:pt x="1663825" y="443754"/>
                </a:cubicBezTo>
                <a:cubicBezTo>
                  <a:pt x="1659870" y="457608"/>
                  <a:pt x="1652922" y="471686"/>
                  <a:pt x="1642980" y="485987"/>
                </a:cubicBezTo>
                <a:lnTo>
                  <a:pt x="1627292" y="475893"/>
                </a:lnTo>
                <a:cubicBezTo>
                  <a:pt x="1635448" y="462515"/>
                  <a:pt x="1641227" y="449761"/>
                  <a:pt x="1644630" y="437631"/>
                </a:cubicBezTo>
                <a:cubicBezTo>
                  <a:pt x="1648323" y="424637"/>
                  <a:pt x="1650318" y="409135"/>
                  <a:pt x="1650613" y="391126"/>
                </a:cubicBezTo>
                <a:lnTo>
                  <a:pt x="1627517" y="391126"/>
                </a:lnTo>
                <a:lnTo>
                  <a:pt x="1627517" y="371534"/>
                </a:lnTo>
                <a:lnTo>
                  <a:pt x="1650613" y="371534"/>
                </a:lnTo>
                <a:lnTo>
                  <a:pt x="1650613" y="302993"/>
                </a:lnTo>
                <a:lnTo>
                  <a:pt x="1630657" y="302993"/>
                </a:lnTo>
                <a:close/>
                <a:moveTo>
                  <a:pt x="321860" y="280487"/>
                </a:moveTo>
                <a:lnTo>
                  <a:pt x="341680" y="280487"/>
                </a:lnTo>
                <a:lnTo>
                  <a:pt x="341680" y="309865"/>
                </a:lnTo>
                <a:lnTo>
                  <a:pt x="369041" y="309865"/>
                </a:lnTo>
                <a:lnTo>
                  <a:pt x="369041" y="329457"/>
                </a:lnTo>
                <a:lnTo>
                  <a:pt x="341680" y="329457"/>
                </a:lnTo>
                <a:lnTo>
                  <a:pt x="341680" y="365479"/>
                </a:lnTo>
                <a:lnTo>
                  <a:pt x="345448" y="365479"/>
                </a:lnTo>
                <a:cubicBezTo>
                  <a:pt x="351440" y="365479"/>
                  <a:pt x="356848" y="367714"/>
                  <a:pt x="361672" y="372184"/>
                </a:cubicBezTo>
                <a:cubicBezTo>
                  <a:pt x="365687" y="376199"/>
                  <a:pt x="367694" y="381228"/>
                  <a:pt x="367694" y="387271"/>
                </a:cubicBezTo>
                <a:lnTo>
                  <a:pt x="367694" y="460602"/>
                </a:lnTo>
                <a:cubicBezTo>
                  <a:pt x="367694" y="466777"/>
                  <a:pt x="365525" y="472034"/>
                  <a:pt x="361186" y="476375"/>
                </a:cubicBezTo>
                <a:cubicBezTo>
                  <a:pt x="356721" y="480840"/>
                  <a:pt x="351475" y="483073"/>
                  <a:pt x="345448" y="483073"/>
                </a:cubicBezTo>
                <a:lnTo>
                  <a:pt x="318092" y="483073"/>
                </a:lnTo>
                <a:cubicBezTo>
                  <a:pt x="311876" y="483073"/>
                  <a:pt x="306619" y="480840"/>
                  <a:pt x="302318" y="476375"/>
                </a:cubicBezTo>
                <a:cubicBezTo>
                  <a:pt x="298003" y="472058"/>
                  <a:pt x="295846" y="466800"/>
                  <a:pt x="295846" y="460602"/>
                </a:cubicBezTo>
                <a:lnTo>
                  <a:pt x="295846" y="387271"/>
                </a:lnTo>
                <a:cubicBezTo>
                  <a:pt x="295846" y="381204"/>
                  <a:pt x="297984" y="376032"/>
                  <a:pt x="302261" y="371755"/>
                </a:cubicBezTo>
                <a:cubicBezTo>
                  <a:pt x="306611" y="367571"/>
                  <a:pt x="311888" y="365479"/>
                  <a:pt x="318092" y="365479"/>
                </a:cubicBezTo>
                <a:lnTo>
                  <a:pt x="321860" y="365479"/>
                </a:lnTo>
                <a:lnTo>
                  <a:pt x="321860" y="329457"/>
                </a:lnTo>
                <a:lnTo>
                  <a:pt x="294274" y="329457"/>
                </a:lnTo>
                <a:lnTo>
                  <a:pt x="294274" y="309865"/>
                </a:lnTo>
                <a:lnTo>
                  <a:pt x="321860" y="309865"/>
                </a:lnTo>
                <a:close/>
                <a:moveTo>
                  <a:pt x="1436411" y="278915"/>
                </a:moveTo>
                <a:lnTo>
                  <a:pt x="1570739" y="278915"/>
                </a:lnTo>
                <a:cubicBezTo>
                  <a:pt x="1579178" y="278915"/>
                  <a:pt x="1586367" y="281885"/>
                  <a:pt x="1592306" y="287823"/>
                </a:cubicBezTo>
                <a:cubicBezTo>
                  <a:pt x="1598290" y="293807"/>
                  <a:pt x="1601282" y="300943"/>
                  <a:pt x="1601282" y="309230"/>
                </a:cubicBezTo>
                <a:lnTo>
                  <a:pt x="1601282" y="455894"/>
                </a:lnTo>
                <a:cubicBezTo>
                  <a:pt x="1601282" y="464300"/>
                  <a:pt x="1598516" y="470987"/>
                  <a:pt x="1592984" y="475954"/>
                </a:cubicBezTo>
                <a:cubicBezTo>
                  <a:pt x="1586572" y="482793"/>
                  <a:pt x="1579156" y="486212"/>
                  <a:pt x="1570739" y="486212"/>
                </a:cubicBezTo>
                <a:lnTo>
                  <a:pt x="1436411" y="486212"/>
                </a:lnTo>
                <a:cubicBezTo>
                  <a:pt x="1427970" y="486212"/>
                  <a:pt x="1420554" y="482805"/>
                  <a:pt x="1414165" y="475990"/>
                </a:cubicBezTo>
                <a:cubicBezTo>
                  <a:pt x="1408634" y="471022"/>
                  <a:pt x="1405868" y="464324"/>
                  <a:pt x="1405868" y="455894"/>
                </a:cubicBezTo>
                <a:lnTo>
                  <a:pt x="1405868" y="309230"/>
                </a:lnTo>
                <a:cubicBezTo>
                  <a:pt x="1405868" y="300919"/>
                  <a:pt x="1408848" y="293784"/>
                  <a:pt x="1414808" y="287823"/>
                </a:cubicBezTo>
                <a:cubicBezTo>
                  <a:pt x="1420747" y="281885"/>
                  <a:pt x="1427948" y="278915"/>
                  <a:pt x="1436411" y="278915"/>
                </a:cubicBezTo>
                <a:close/>
                <a:moveTo>
                  <a:pt x="1205972" y="278915"/>
                </a:moveTo>
                <a:lnTo>
                  <a:pt x="1225796" y="278915"/>
                </a:lnTo>
                <a:lnTo>
                  <a:pt x="1225796" y="303361"/>
                </a:lnTo>
                <a:lnTo>
                  <a:pt x="1243244" y="303361"/>
                </a:lnTo>
                <a:cubicBezTo>
                  <a:pt x="1250636" y="303361"/>
                  <a:pt x="1256852" y="305882"/>
                  <a:pt x="1261893" y="310923"/>
                </a:cubicBezTo>
                <a:cubicBezTo>
                  <a:pt x="1267129" y="316159"/>
                  <a:pt x="1269747" y="322398"/>
                  <a:pt x="1269747" y="329639"/>
                </a:cubicBezTo>
                <a:lnTo>
                  <a:pt x="1269747" y="459931"/>
                </a:lnTo>
                <a:cubicBezTo>
                  <a:pt x="1269747" y="467291"/>
                  <a:pt x="1267356" y="473135"/>
                  <a:pt x="1262572" y="477461"/>
                </a:cubicBezTo>
                <a:cubicBezTo>
                  <a:pt x="1257057" y="483295"/>
                  <a:pt x="1250614" y="486212"/>
                  <a:pt x="1243244" y="486212"/>
                </a:cubicBezTo>
                <a:lnTo>
                  <a:pt x="1198392" y="486212"/>
                </a:lnTo>
                <a:cubicBezTo>
                  <a:pt x="1190998" y="486212"/>
                  <a:pt x="1184555" y="483301"/>
                  <a:pt x="1179061" y="477479"/>
                </a:cubicBezTo>
                <a:cubicBezTo>
                  <a:pt x="1174277" y="473164"/>
                  <a:pt x="1171885" y="467315"/>
                  <a:pt x="1171885" y="459931"/>
                </a:cubicBezTo>
                <a:lnTo>
                  <a:pt x="1171885" y="329639"/>
                </a:lnTo>
                <a:cubicBezTo>
                  <a:pt x="1171885" y="322524"/>
                  <a:pt x="1174491" y="316360"/>
                  <a:pt x="1179704" y="311148"/>
                </a:cubicBezTo>
                <a:cubicBezTo>
                  <a:pt x="1184895" y="305957"/>
                  <a:pt x="1191124" y="303361"/>
                  <a:pt x="1198392" y="303361"/>
                </a:cubicBezTo>
                <a:lnTo>
                  <a:pt x="1205972" y="303361"/>
                </a:lnTo>
                <a:close/>
                <a:moveTo>
                  <a:pt x="114053" y="278469"/>
                </a:moveTo>
                <a:lnTo>
                  <a:pt x="203800" y="278469"/>
                </a:lnTo>
                <a:lnTo>
                  <a:pt x="203800" y="298060"/>
                </a:lnTo>
                <a:lnTo>
                  <a:pt x="114053" y="298060"/>
                </a:lnTo>
                <a:cubicBezTo>
                  <a:pt x="107533" y="298060"/>
                  <a:pt x="104021" y="301791"/>
                  <a:pt x="103516" y="309251"/>
                </a:cubicBezTo>
                <a:lnTo>
                  <a:pt x="102884" y="331840"/>
                </a:lnTo>
                <a:lnTo>
                  <a:pt x="202453" y="331840"/>
                </a:lnTo>
                <a:cubicBezTo>
                  <a:pt x="199086" y="350873"/>
                  <a:pt x="194318" y="368216"/>
                  <a:pt x="188148" y="383867"/>
                </a:cubicBezTo>
                <a:cubicBezTo>
                  <a:pt x="182388" y="398122"/>
                  <a:pt x="175495" y="411352"/>
                  <a:pt x="167470" y="423558"/>
                </a:cubicBezTo>
                <a:lnTo>
                  <a:pt x="207386" y="474518"/>
                </a:lnTo>
                <a:lnTo>
                  <a:pt x="192584" y="485762"/>
                </a:lnTo>
                <a:lnTo>
                  <a:pt x="156251" y="439117"/>
                </a:lnTo>
                <a:cubicBezTo>
                  <a:pt x="151255" y="446947"/>
                  <a:pt x="145127" y="454524"/>
                  <a:pt x="137867" y="461849"/>
                </a:cubicBezTo>
                <a:cubicBezTo>
                  <a:pt x="131142" y="469571"/>
                  <a:pt x="123011" y="477542"/>
                  <a:pt x="113474" y="485762"/>
                </a:cubicBezTo>
                <a:lnTo>
                  <a:pt x="101001" y="472486"/>
                </a:lnTo>
                <a:cubicBezTo>
                  <a:pt x="109607" y="463954"/>
                  <a:pt x="117157" y="457108"/>
                  <a:pt x="123651" y="451947"/>
                </a:cubicBezTo>
                <a:cubicBezTo>
                  <a:pt x="131609" y="441489"/>
                  <a:pt x="138487" y="432460"/>
                  <a:pt x="144285" y="424862"/>
                </a:cubicBezTo>
                <a:lnTo>
                  <a:pt x="101798" y="367805"/>
                </a:lnTo>
                <a:lnTo>
                  <a:pt x="98980" y="486437"/>
                </a:lnTo>
                <a:lnTo>
                  <a:pt x="79249" y="485923"/>
                </a:lnTo>
                <a:lnTo>
                  <a:pt x="83735" y="308494"/>
                </a:lnTo>
                <a:cubicBezTo>
                  <a:pt x="84049" y="300243"/>
                  <a:pt x="87029" y="293214"/>
                  <a:pt x="92675" y="287409"/>
                </a:cubicBezTo>
                <a:cubicBezTo>
                  <a:pt x="98474" y="281449"/>
                  <a:pt x="105599" y="278469"/>
                  <a:pt x="114053" y="278469"/>
                </a:cubicBezTo>
                <a:close/>
                <a:moveTo>
                  <a:pt x="286963" y="277790"/>
                </a:moveTo>
                <a:lnTo>
                  <a:pt x="286963" y="485541"/>
                </a:lnTo>
                <a:lnTo>
                  <a:pt x="267142" y="485541"/>
                </a:lnTo>
                <a:lnTo>
                  <a:pt x="267142" y="329904"/>
                </a:lnTo>
                <a:lnTo>
                  <a:pt x="251808" y="355246"/>
                </a:lnTo>
                <a:lnTo>
                  <a:pt x="236642" y="345048"/>
                </a:lnTo>
                <a:close/>
                <a:moveTo>
                  <a:pt x="603312" y="277565"/>
                </a:moveTo>
                <a:lnTo>
                  <a:pt x="608102" y="300893"/>
                </a:lnTo>
                <a:lnTo>
                  <a:pt x="643899" y="300893"/>
                </a:lnTo>
                <a:cubicBezTo>
                  <a:pt x="650898" y="300893"/>
                  <a:pt x="654397" y="297244"/>
                  <a:pt x="654397" y="289945"/>
                </a:cubicBezTo>
                <a:lnTo>
                  <a:pt x="654397" y="281383"/>
                </a:lnTo>
                <a:lnTo>
                  <a:pt x="674217" y="281383"/>
                </a:lnTo>
                <a:lnTo>
                  <a:pt x="674217" y="289945"/>
                </a:lnTo>
                <a:cubicBezTo>
                  <a:pt x="674217" y="298327"/>
                  <a:pt x="670861" y="305742"/>
                  <a:pt x="664148" y="312191"/>
                </a:cubicBezTo>
                <a:cubicBezTo>
                  <a:pt x="659066" y="317722"/>
                  <a:pt x="652317" y="320488"/>
                  <a:pt x="643899" y="320488"/>
                </a:cubicBezTo>
                <a:lnTo>
                  <a:pt x="612098" y="320488"/>
                </a:lnTo>
                <a:cubicBezTo>
                  <a:pt x="619814" y="351209"/>
                  <a:pt x="629268" y="379959"/>
                  <a:pt x="640463" y="406738"/>
                </a:cubicBezTo>
                <a:cubicBezTo>
                  <a:pt x="648902" y="395308"/>
                  <a:pt x="656772" y="382152"/>
                  <a:pt x="664073" y="367269"/>
                </a:cubicBezTo>
                <a:lnTo>
                  <a:pt x="681171" y="375181"/>
                </a:lnTo>
                <a:cubicBezTo>
                  <a:pt x="672535" y="393850"/>
                  <a:pt x="661844" y="410290"/>
                  <a:pt x="649100" y="424501"/>
                </a:cubicBezTo>
                <a:cubicBezTo>
                  <a:pt x="658601" y="443851"/>
                  <a:pt x="668917" y="460818"/>
                  <a:pt x="680050" y="475400"/>
                </a:cubicBezTo>
                <a:lnTo>
                  <a:pt x="665469" y="486659"/>
                </a:lnTo>
                <a:cubicBezTo>
                  <a:pt x="652913" y="471159"/>
                  <a:pt x="642738" y="454938"/>
                  <a:pt x="634944" y="437996"/>
                </a:cubicBezTo>
                <a:cubicBezTo>
                  <a:pt x="625033" y="448990"/>
                  <a:pt x="612047" y="459754"/>
                  <a:pt x="595986" y="470289"/>
                </a:cubicBezTo>
                <a:lnTo>
                  <a:pt x="585774" y="455237"/>
                </a:lnTo>
                <a:cubicBezTo>
                  <a:pt x="601442" y="443952"/>
                  <a:pt x="614973" y="432540"/>
                  <a:pt x="626365" y="421001"/>
                </a:cubicBezTo>
                <a:cubicBezTo>
                  <a:pt x="612811" y="391376"/>
                  <a:pt x="601451" y="357871"/>
                  <a:pt x="592285" y="320488"/>
                </a:cubicBezTo>
                <a:lnTo>
                  <a:pt x="518990" y="320488"/>
                </a:lnTo>
                <a:cubicBezTo>
                  <a:pt x="512449" y="320488"/>
                  <a:pt x="508856" y="324299"/>
                  <a:pt x="508210" y="331922"/>
                </a:cubicBezTo>
                <a:lnTo>
                  <a:pt x="506921" y="347763"/>
                </a:lnTo>
                <a:lnTo>
                  <a:pt x="555766" y="347763"/>
                </a:lnTo>
                <a:cubicBezTo>
                  <a:pt x="562972" y="347763"/>
                  <a:pt x="569416" y="350663"/>
                  <a:pt x="575097" y="356464"/>
                </a:cubicBezTo>
                <a:cubicBezTo>
                  <a:pt x="579881" y="360941"/>
                  <a:pt x="582273" y="366650"/>
                  <a:pt x="582273" y="373591"/>
                </a:cubicBezTo>
                <a:lnTo>
                  <a:pt x="582273" y="452305"/>
                </a:lnTo>
                <a:cubicBezTo>
                  <a:pt x="582273" y="459667"/>
                  <a:pt x="579881" y="465511"/>
                  <a:pt x="575097" y="469835"/>
                </a:cubicBezTo>
                <a:cubicBezTo>
                  <a:pt x="569580" y="475669"/>
                  <a:pt x="563136" y="478586"/>
                  <a:pt x="555766" y="478586"/>
                </a:cubicBezTo>
                <a:lnTo>
                  <a:pt x="534642" y="478586"/>
                </a:lnTo>
                <a:lnTo>
                  <a:pt x="534642" y="458770"/>
                </a:lnTo>
                <a:lnTo>
                  <a:pt x="555766" y="458770"/>
                </a:lnTo>
                <a:cubicBezTo>
                  <a:pt x="560222" y="458770"/>
                  <a:pt x="562450" y="456615"/>
                  <a:pt x="562450" y="452305"/>
                </a:cubicBezTo>
                <a:lnTo>
                  <a:pt x="562450" y="373591"/>
                </a:lnTo>
                <a:cubicBezTo>
                  <a:pt x="562450" y="369434"/>
                  <a:pt x="560222" y="367355"/>
                  <a:pt x="555766" y="367355"/>
                </a:cubicBezTo>
                <a:lnTo>
                  <a:pt x="505846" y="367355"/>
                </a:lnTo>
                <a:lnTo>
                  <a:pt x="497991" y="483744"/>
                </a:lnTo>
                <a:lnTo>
                  <a:pt x="478132" y="482973"/>
                </a:lnTo>
                <a:lnTo>
                  <a:pt x="488447" y="330407"/>
                </a:lnTo>
                <a:cubicBezTo>
                  <a:pt x="489081" y="322147"/>
                  <a:pt x="492210" y="315203"/>
                  <a:pt x="497834" y="309576"/>
                </a:cubicBezTo>
                <a:cubicBezTo>
                  <a:pt x="503625" y="303787"/>
                  <a:pt x="510678" y="300893"/>
                  <a:pt x="518990" y="300893"/>
                </a:cubicBezTo>
                <a:lnTo>
                  <a:pt x="588242" y="300893"/>
                </a:lnTo>
                <a:lnTo>
                  <a:pt x="584206" y="281201"/>
                </a:lnTo>
                <a:close/>
                <a:moveTo>
                  <a:pt x="382507" y="277565"/>
                </a:moveTo>
                <a:lnTo>
                  <a:pt x="401334" y="281973"/>
                </a:lnTo>
                <a:lnTo>
                  <a:pt x="394380" y="308519"/>
                </a:lnTo>
                <a:lnTo>
                  <a:pt x="446633" y="308519"/>
                </a:lnTo>
                <a:lnTo>
                  <a:pt x="446633" y="328110"/>
                </a:lnTo>
                <a:lnTo>
                  <a:pt x="437856" y="328110"/>
                </a:lnTo>
                <a:cubicBezTo>
                  <a:pt x="436199" y="343596"/>
                  <a:pt x="433874" y="358430"/>
                  <a:pt x="430881" y="372613"/>
                </a:cubicBezTo>
                <a:cubicBezTo>
                  <a:pt x="428004" y="386702"/>
                  <a:pt x="424508" y="399662"/>
                  <a:pt x="420394" y="411492"/>
                </a:cubicBezTo>
                <a:lnTo>
                  <a:pt x="446408" y="478979"/>
                </a:lnTo>
                <a:lnTo>
                  <a:pt x="428902" y="485316"/>
                </a:lnTo>
                <a:lnTo>
                  <a:pt x="410114" y="434184"/>
                </a:lnTo>
                <a:cubicBezTo>
                  <a:pt x="403275" y="452180"/>
                  <a:pt x="392903" y="469597"/>
                  <a:pt x="378999" y="486437"/>
                </a:cubicBezTo>
                <a:lnTo>
                  <a:pt x="364244" y="475182"/>
                </a:lnTo>
                <a:cubicBezTo>
                  <a:pt x="379467" y="455597"/>
                  <a:pt x="391278" y="434242"/>
                  <a:pt x="399677" y="411117"/>
                </a:cubicBezTo>
                <a:lnTo>
                  <a:pt x="371420" y="337280"/>
                </a:lnTo>
                <a:lnTo>
                  <a:pt x="388940" y="330714"/>
                </a:lnTo>
                <a:lnTo>
                  <a:pt x="408728" y="386107"/>
                </a:lnTo>
                <a:cubicBezTo>
                  <a:pt x="412266" y="369660"/>
                  <a:pt x="415454" y="350328"/>
                  <a:pt x="418290" y="328110"/>
                </a:cubicBezTo>
                <a:lnTo>
                  <a:pt x="370523" y="328110"/>
                </a:lnTo>
                <a:close/>
                <a:moveTo>
                  <a:pt x="969303" y="277118"/>
                </a:moveTo>
                <a:lnTo>
                  <a:pt x="987551" y="283623"/>
                </a:lnTo>
                <a:lnTo>
                  <a:pt x="979029" y="305379"/>
                </a:lnTo>
                <a:lnTo>
                  <a:pt x="1006079" y="305379"/>
                </a:lnTo>
                <a:lnTo>
                  <a:pt x="1006079" y="277347"/>
                </a:lnTo>
                <a:lnTo>
                  <a:pt x="1025899" y="277347"/>
                </a:lnTo>
                <a:lnTo>
                  <a:pt x="1025899" y="305379"/>
                </a:lnTo>
                <a:lnTo>
                  <a:pt x="1077030" y="305379"/>
                </a:lnTo>
                <a:lnTo>
                  <a:pt x="1077030" y="324971"/>
                </a:lnTo>
                <a:lnTo>
                  <a:pt x="1025899" y="324971"/>
                </a:lnTo>
                <a:lnTo>
                  <a:pt x="1025899" y="346866"/>
                </a:lnTo>
                <a:lnTo>
                  <a:pt x="1083535" y="346866"/>
                </a:lnTo>
                <a:lnTo>
                  <a:pt x="1083535" y="366458"/>
                </a:lnTo>
                <a:lnTo>
                  <a:pt x="1025899" y="366458"/>
                </a:lnTo>
                <a:lnTo>
                  <a:pt x="1025899" y="382971"/>
                </a:lnTo>
                <a:lnTo>
                  <a:pt x="1048505" y="382971"/>
                </a:lnTo>
                <a:cubicBezTo>
                  <a:pt x="1056944" y="382971"/>
                  <a:pt x="1064134" y="385940"/>
                  <a:pt x="1070072" y="391879"/>
                </a:cubicBezTo>
                <a:cubicBezTo>
                  <a:pt x="1076056" y="397863"/>
                  <a:pt x="1079048" y="404999"/>
                  <a:pt x="1079048" y="413285"/>
                </a:cubicBezTo>
                <a:lnTo>
                  <a:pt x="1079048" y="486437"/>
                </a:lnTo>
                <a:lnTo>
                  <a:pt x="1059228" y="486437"/>
                </a:lnTo>
                <a:lnTo>
                  <a:pt x="1059228" y="413285"/>
                </a:lnTo>
                <a:cubicBezTo>
                  <a:pt x="1059228" y="406137"/>
                  <a:pt x="1055654" y="402563"/>
                  <a:pt x="1048505" y="402563"/>
                </a:cubicBezTo>
                <a:lnTo>
                  <a:pt x="1025899" y="402563"/>
                </a:lnTo>
                <a:lnTo>
                  <a:pt x="1025899" y="485541"/>
                </a:lnTo>
                <a:lnTo>
                  <a:pt x="1006079" y="485541"/>
                </a:lnTo>
                <a:lnTo>
                  <a:pt x="1006079" y="402563"/>
                </a:lnTo>
                <a:lnTo>
                  <a:pt x="983472" y="402563"/>
                </a:lnTo>
                <a:cubicBezTo>
                  <a:pt x="976324" y="402563"/>
                  <a:pt x="972750" y="406137"/>
                  <a:pt x="972750" y="413285"/>
                </a:cubicBezTo>
                <a:lnTo>
                  <a:pt x="972750" y="486437"/>
                </a:lnTo>
                <a:lnTo>
                  <a:pt x="952929" y="486437"/>
                </a:lnTo>
                <a:lnTo>
                  <a:pt x="952929" y="413285"/>
                </a:lnTo>
                <a:cubicBezTo>
                  <a:pt x="952929" y="404975"/>
                  <a:pt x="955909" y="397839"/>
                  <a:pt x="961870" y="391879"/>
                </a:cubicBezTo>
                <a:cubicBezTo>
                  <a:pt x="967808" y="385940"/>
                  <a:pt x="975009" y="382971"/>
                  <a:pt x="983472" y="382971"/>
                </a:cubicBezTo>
                <a:lnTo>
                  <a:pt x="1006079" y="382971"/>
                </a:lnTo>
                <a:lnTo>
                  <a:pt x="1006079" y="366458"/>
                </a:lnTo>
                <a:lnTo>
                  <a:pt x="944182" y="366458"/>
                </a:lnTo>
                <a:lnTo>
                  <a:pt x="944182" y="346866"/>
                </a:lnTo>
                <a:lnTo>
                  <a:pt x="1006079" y="346866"/>
                </a:lnTo>
                <a:lnTo>
                  <a:pt x="1006079" y="324971"/>
                </a:lnTo>
                <a:lnTo>
                  <a:pt x="952258" y="324971"/>
                </a:lnTo>
                <a:close/>
                <a:moveTo>
                  <a:pt x="851259" y="276676"/>
                </a:moveTo>
                <a:lnTo>
                  <a:pt x="871080" y="276676"/>
                </a:lnTo>
                <a:lnTo>
                  <a:pt x="871080" y="293492"/>
                </a:lnTo>
                <a:lnTo>
                  <a:pt x="920639" y="293492"/>
                </a:lnTo>
                <a:lnTo>
                  <a:pt x="920639" y="313087"/>
                </a:lnTo>
                <a:lnTo>
                  <a:pt x="871080" y="313087"/>
                </a:lnTo>
                <a:lnTo>
                  <a:pt x="871080" y="338794"/>
                </a:lnTo>
                <a:lnTo>
                  <a:pt x="922658" y="338794"/>
                </a:lnTo>
                <a:lnTo>
                  <a:pt x="922658" y="358386"/>
                </a:lnTo>
                <a:lnTo>
                  <a:pt x="909427" y="358386"/>
                </a:lnTo>
                <a:lnTo>
                  <a:pt x="909427" y="381178"/>
                </a:lnTo>
                <a:lnTo>
                  <a:pt x="922658" y="381178"/>
                </a:lnTo>
                <a:lnTo>
                  <a:pt x="922658" y="400770"/>
                </a:lnTo>
                <a:lnTo>
                  <a:pt x="909427" y="400770"/>
                </a:lnTo>
                <a:lnTo>
                  <a:pt x="909427" y="455894"/>
                </a:lnTo>
                <a:cubicBezTo>
                  <a:pt x="909427" y="464312"/>
                  <a:pt x="906435" y="471513"/>
                  <a:pt x="900451" y="477497"/>
                </a:cubicBezTo>
                <a:cubicBezTo>
                  <a:pt x="894491" y="483457"/>
                  <a:pt x="887302" y="486437"/>
                  <a:pt x="878884" y="486437"/>
                </a:cubicBezTo>
                <a:lnTo>
                  <a:pt x="855742" y="486437"/>
                </a:lnTo>
                <a:lnTo>
                  <a:pt x="855742" y="466842"/>
                </a:lnTo>
                <a:lnTo>
                  <a:pt x="878884" y="466842"/>
                </a:lnTo>
                <a:cubicBezTo>
                  <a:pt x="886033" y="466842"/>
                  <a:pt x="889607" y="463193"/>
                  <a:pt x="889607" y="455894"/>
                </a:cubicBezTo>
                <a:lnTo>
                  <a:pt x="889607" y="400770"/>
                </a:lnTo>
                <a:lnTo>
                  <a:pt x="799339" y="400770"/>
                </a:lnTo>
                <a:lnTo>
                  <a:pt x="803353" y="410206"/>
                </a:lnTo>
                <a:lnTo>
                  <a:pt x="773528" y="423744"/>
                </a:lnTo>
                <a:lnTo>
                  <a:pt x="773528" y="486659"/>
                </a:lnTo>
                <a:lnTo>
                  <a:pt x="753708" y="486659"/>
                </a:lnTo>
                <a:lnTo>
                  <a:pt x="753708" y="431495"/>
                </a:lnTo>
                <a:lnTo>
                  <a:pt x="720254" y="446743"/>
                </a:lnTo>
                <a:lnTo>
                  <a:pt x="713117" y="429348"/>
                </a:lnTo>
                <a:lnTo>
                  <a:pt x="753708" y="411124"/>
                </a:lnTo>
                <a:lnTo>
                  <a:pt x="753708" y="341791"/>
                </a:lnTo>
                <a:lnTo>
                  <a:pt x="717153" y="341791"/>
                </a:lnTo>
                <a:lnTo>
                  <a:pt x="727012" y="289227"/>
                </a:lnTo>
                <a:lnTo>
                  <a:pt x="745943" y="292867"/>
                </a:lnTo>
                <a:lnTo>
                  <a:pt x="739888" y="322199"/>
                </a:lnTo>
                <a:lnTo>
                  <a:pt x="753708" y="322199"/>
                </a:lnTo>
                <a:lnTo>
                  <a:pt x="753708" y="277572"/>
                </a:lnTo>
                <a:lnTo>
                  <a:pt x="773528" y="277572"/>
                </a:lnTo>
                <a:lnTo>
                  <a:pt x="773528" y="322199"/>
                </a:lnTo>
                <a:lnTo>
                  <a:pt x="794831" y="322199"/>
                </a:lnTo>
                <a:lnTo>
                  <a:pt x="794831" y="341791"/>
                </a:lnTo>
                <a:lnTo>
                  <a:pt x="773528" y="341791"/>
                </a:lnTo>
                <a:lnTo>
                  <a:pt x="773528" y="403373"/>
                </a:lnTo>
                <a:lnTo>
                  <a:pt x="795963" y="392833"/>
                </a:lnTo>
                <a:lnTo>
                  <a:pt x="799231" y="400516"/>
                </a:lnTo>
                <a:lnTo>
                  <a:pt x="799231" y="381178"/>
                </a:lnTo>
                <a:lnTo>
                  <a:pt x="889607" y="381178"/>
                </a:lnTo>
                <a:lnTo>
                  <a:pt x="889607" y="358386"/>
                </a:lnTo>
                <a:lnTo>
                  <a:pt x="799231" y="358386"/>
                </a:lnTo>
                <a:lnTo>
                  <a:pt x="799231" y="338794"/>
                </a:lnTo>
                <a:lnTo>
                  <a:pt x="851259" y="338794"/>
                </a:lnTo>
                <a:lnTo>
                  <a:pt x="851259" y="313087"/>
                </a:lnTo>
                <a:lnTo>
                  <a:pt x="801696" y="313087"/>
                </a:lnTo>
                <a:lnTo>
                  <a:pt x="801696" y="293492"/>
                </a:lnTo>
                <a:lnTo>
                  <a:pt x="851259" y="293492"/>
                </a:lnTo>
                <a:close/>
                <a:moveTo>
                  <a:pt x="1287307" y="276668"/>
                </a:moveTo>
                <a:lnTo>
                  <a:pt x="1304734" y="284041"/>
                </a:lnTo>
                <a:lnTo>
                  <a:pt x="1296883" y="300446"/>
                </a:lnTo>
                <a:lnTo>
                  <a:pt x="1346178" y="300446"/>
                </a:lnTo>
                <a:cubicBezTo>
                  <a:pt x="1354615" y="300446"/>
                  <a:pt x="1361803" y="303416"/>
                  <a:pt x="1367742" y="309355"/>
                </a:cubicBezTo>
                <a:cubicBezTo>
                  <a:pt x="1373726" y="315339"/>
                  <a:pt x="1376718" y="322473"/>
                  <a:pt x="1376718" y="330757"/>
                </a:cubicBezTo>
                <a:lnTo>
                  <a:pt x="1376718" y="453651"/>
                </a:lnTo>
                <a:cubicBezTo>
                  <a:pt x="1376718" y="462069"/>
                  <a:pt x="1373726" y="469270"/>
                  <a:pt x="1367742" y="475254"/>
                </a:cubicBezTo>
                <a:cubicBezTo>
                  <a:pt x="1361782" y="481214"/>
                  <a:pt x="1354594" y="484194"/>
                  <a:pt x="1346178" y="484194"/>
                </a:cubicBezTo>
                <a:lnTo>
                  <a:pt x="1289846" y="484194"/>
                </a:lnTo>
                <a:lnTo>
                  <a:pt x="1289846" y="464603"/>
                </a:lnTo>
                <a:lnTo>
                  <a:pt x="1346178" y="464603"/>
                </a:lnTo>
                <a:cubicBezTo>
                  <a:pt x="1353324" y="464603"/>
                  <a:pt x="1356898" y="460952"/>
                  <a:pt x="1356898" y="453651"/>
                </a:cubicBezTo>
                <a:lnTo>
                  <a:pt x="1356898" y="330757"/>
                </a:lnTo>
                <a:cubicBezTo>
                  <a:pt x="1356898" y="323611"/>
                  <a:pt x="1353324" y="320038"/>
                  <a:pt x="1346178" y="320038"/>
                </a:cubicBezTo>
                <a:lnTo>
                  <a:pt x="1268990" y="320038"/>
                </a:lnTo>
                <a:close/>
                <a:moveTo>
                  <a:pt x="1128969" y="276450"/>
                </a:moveTo>
                <a:lnTo>
                  <a:pt x="1148793" y="276450"/>
                </a:lnTo>
                <a:lnTo>
                  <a:pt x="1148793" y="454998"/>
                </a:lnTo>
                <a:cubicBezTo>
                  <a:pt x="1148793" y="463380"/>
                  <a:pt x="1146251" y="470110"/>
                  <a:pt x="1141167" y="475190"/>
                </a:cubicBezTo>
                <a:cubicBezTo>
                  <a:pt x="1135057" y="482090"/>
                  <a:pt x="1127792" y="485541"/>
                  <a:pt x="1119371" y="485541"/>
                </a:cubicBezTo>
                <a:lnTo>
                  <a:pt x="1095108" y="485541"/>
                </a:lnTo>
                <a:lnTo>
                  <a:pt x="1095108" y="465946"/>
                </a:lnTo>
                <a:lnTo>
                  <a:pt x="1119371" y="465946"/>
                </a:lnTo>
                <a:cubicBezTo>
                  <a:pt x="1125770" y="465946"/>
                  <a:pt x="1128969" y="462296"/>
                  <a:pt x="1128969" y="454998"/>
                </a:cubicBezTo>
                <a:close/>
                <a:moveTo>
                  <a:pt x="1815855" y="276447"/>
                </a:moveTo>
                <a:lnTo>
                  <a:pt x="1831228" y="287305"/>
                </a:lnTo>
                <a:cubicBezTo>
                  <a:pt x="1822249" y="300338"/>
                  <a:pt x="1812225" y="311158"/>
                  <a:pt x="1801157" y="319767"/>
                </a:cubicBezTo>
                <a:cubicBezTo>
                  <a:pt x="1791298" y="327684"/>
                  <a:pt x="1779542" y="334503"/>
                  <a:pt x="1765888" y="340223"/>
                </a:cubicBezTo>
                <a:lnTo>
                  <a:pt x="1758484" y="322824"/>
                </a:lnTo>
                <a:cubicBezTo>
                  <a:pt x="1780944" y="312851"/>
                  <a:pt x="1800067" y="297392"/>
                  <a:pt x="1815855" y="276447"/>
                </a:cubicBezTo>
                <a:close/>
                <a:moveTo>
                  <a:pt x="4621" y="275997"/>
                </a:moveTo>
                <a:lnTo>
                  <a:pt x="24392" y="276772"/>
                </a:lnTo>
                <a:lnTo>
                  <a:pt x="23049" y="330046"/>
                </a:lnTo>
                <a:lnTo>
                  <a:pt x="43816" y="330046"/>
                </a:lnTo>
                <a:lnTo>
                  <a:pt x="43816" y="276676"/>
                </a:lnTo>
                <a:lnTo>
                  <a:pt x="63639" y="276676"/>
                </a:lnTo>
                <a:lnTo>
                  <a:pt x="63639" y="330046"/>
                </a:lnTo>
                <a:lnTo>
                  <a:pt x="73730" y="330046"/>
                </a:lnTo>
                <a:lnTo>
                  <a:pt x="73730" y="349638"/>
                </a:lnTo>
                <a:lnTo>
                  <a:pt x="22499" y="349638"/>
                </a:lnTo>
                <a:lnTo>
                  <a:pt x="21702" y="376692"/>
                </a:lnTo>
                <a:lnTo>
                  <a:pt x="45655" y="376692"/>
                </a:lnTo>
                <a:cubicBezTo>
                  <a:pt x="52896" y="376692"/>
                  <a:pt x="59113" y="379287"/>
                  <a:pt x="64304" y="384478"/>
                </a:cubicBezTo>
                <a:cubicBezTo>
                  <a:pt x="69540" y="389715"/>
                  <a:pt x="72158" y="395878"/>
                  <a:pt x="72158" y="402970"/>
                </a:cubicBezTo>
                <a:lnTo>
                  <a:pt x="72158" y="485762"/>
                </a:lnTo>
                <a:lnTo>
                  <a:pt x="52338" y="485762"/>
                </a:lnTo>
                <a:lnTo>
                  <a:pt x="52338" y="402970"/>
                </a:lnTo>
                <a:cubicBezTo>
                  <a:pt x="52338" y="398515"/>
                  <a:pt x="50110" y="396287"/>
                  <a:pt x="45655" y="396287"/>
                </a:cubicBezTo>
                <a:lnTo>
                  <a:pt x="21384" y="396287"/>
                </a:lnTo>
                <a:lnTo>
                  <a:pt x="19141" y="485541"/>
                </a:lnTo>
                <a:lnTo>
                  <a:pt x="0" y="485291"/>
                </a:lnTo>
                <a:lnTo>
                  <a:pt x="0" y="461730"/>
                </a:lnTo>
                <a:close/>
                <a:moveTo>
                  <a:pt x="821209" y="150701"/>
                </a:moveTo>
                <a:lnTo>
                  <a:pt x="841030" y="150701"/>
                </a:lnTo>
                <a:lnTo>
                  <a:pt x="841030" y="182402"/>
                </a:lnTo>
                <a:lnTo>
                  <a:pt x="821209" y="182402"/>
                </a:lnTo>
                <a:close/>
                <a:moveTo>
                  <a:pt x="770078" y="150701"/>
                </a:moveTo>
                <a:lnTo>
                  <a:pt x="789898" y="150701"/>
                </a:lnTo>
                <a:lnTo>
                  <a:pt x="789898" y="182809"/>
                </a:lnTo>
                <a:cubicBezTo>
                  <a:pt x="789898" y="187567"/>
                  <a:pt x="792426" y="189946"/>
                  <a:pt x="797481" y="189946"/>
                </a:cubicBezTo>
                <a:lnTo>
                  <a:pt x="874444" y="189946"/>
                </a:lnTo>
                <a:lnTo>
                  <a:pt x="874444" y="209537"/>
                </a:lnTo>
                <a:lnTo>
                  <a:pt x="797481" y="209537"/>
                </a:lnTo>
                <a:cubicBezTo>
                  <a:pt x="789006" y="209537"/>
                  <a:pt x="782220" y="206660"/>
                  <a:pt x="777122" y="200904"/>
                </a:cubicBezTo>
                <a:cubicBezTo>
                  <a:pt x="772426" y="195887"/>
                  <a:pt x="770078" y="189855"/>
                  <a:pt x="770078" y="182809"/>
                </a:cubicBezTo>
                <a:close/>
                <a:moveTo>
                  <a:pt x="735520" y="150473"/>
                </a:moveTo>
                <a:lnTo>
                  <a:pt x="754465" y="153855"/>
                </a:lnTo>
                <a:cubicBezTo>
                  <a:pt x="752777" y="165176"/>
                  <a:pt x="750011" y="174618"/>
                  <a:pt x="746168" y="182180"/>
                </a:cubicBezTo>
                <a:cubicBezTo>
                  <a:pt x="742591" y="192208"/>
                  <a:pt x="737608" y="201626"/>
                  <a:pt x="731219" y="210434"/>
                </a:cubicBezTo>
                <a:lnTo>
                  <a:pt x="715582" y="200068"/>
                </a:lnTo>
                <a:cubicBezTo>
                  <a:pt x="725521" y="184326"/>
                  <a:pt x="732167" y="167794"/>
                  <a:pt x="735520" y="150473"/>
                </a:cubicBezTo>
                <a:close/>
                <a:moveTo>
                  <a:pt x="895740" y="148901"/>
                </a:moveTo>
                <a:lnTo>
                  <a:pt x="920193" y="203062"/>
                </a:lnTo>
                <a:lnTo>
                  <a:pt x="902837" y="210212"/>
                </a:lnTo>
                <a:lnTo>
                  <a:pt x="878395" y="156516"/>
                </a:lnTo>
                <a:close/>
                <a:moveTo>
                  <a:pt x="1420309" y="126116"/>
                </a:moveTo>
                <a:lnTo>
                  <a:pt x="1420309" y="183706"/>
                </a:lnTo>
                <a:cubicBezTo>
                  <a:pt x="1420309" y="188166"/>
                  <a:pt x="1422537" y="190396"/>
                  <a:pt x="1426992" y="190396"/>
                </a:cubicBezTo>
                <a:lnTo>
                  <a:pt x="1471844" y="190396"/>
                </a:lnTo>
                <a:cubicBezTo>
                  <a:pt x="1476299" y="190396"/>
                  <a:pt x="1478527" y="188166"/>
                  <a:pt x="1478527" y="183706"/>
                </a:cubicBezTo>
                <a:lnTo>
                  <a:pt x="1478527" y="126116"/>
                </a:lnTo>
                <a:close/>
                <a:moveTo>
                  <a:pt x="754019" y="121855"/>
                </a:moveTo>
                <a:lnTo>
                  <a:pt x="754019" y="124277"/>
                </a:lnTo>
                <a:cubicBezTo>
                  <a:pt x="754019" y="128737"/>
                  <a:pt x="756171" y="130967"/>
                  <a:pt x="760477" y="130967"/>
                </a:cubicBezTo>
                <a:lnTo>
                  <a:pt x="876866" y="130967"/>
                </a:lnTo>
                <a:cubicBezTo>
                  <a:pt x="881324" y="130967"/>
                  <a:pt x="883553" y="128737"/>
                  <a:pt x="883553" y="124277"/>
                </a:cubicBezTo>
                <a:lnTo>
                  <a:pt x="883553" y="121855"/>
                </a:lnTo>
                <a:close/>
                <a:moveTo>
                  <a:pt x="1741474" y="108625"/>
                </a:moveTo>
                <a:lnTo>
                  <a:pt x="1735920" y="111200"/>
                </a:lnTo>
                <a:lnTo>
                  <a:pt x="1755247" y="126477"/>
                </a:lnTo>
                <a:lnTo>
                  <a:pt x="1811583" y="108625"/>
                </a:lnTo>
                <a:close/>
                <a:moveTo>
                  <a:pt x="760477" y="93148"/>
                </a:moveTo>
                <a:cubicBezTo>
                  <a:pt x="756171" y="93148"/>
                  <a:pt x="754019" y="95302"/>
                  <a:pt x="754019" y="99609"/>
                </a:cubicBezTo>
                <a:lnTo>
                  <a:pt x="754019" y="102260"/>
                </a:lnTo>
                <a:lnTo>
                  <a:pt x="883553" y="102260"/>
                </a:lnTo>
                <a:lnTo>
                  <a:pt x="883553" y="99609"/>
                </a:lnTo>
                <a:cubicBezTo>
                  <a:pt x="883553" y="95302"/>
                  <a:pt x="881324" y="93148"/>
                  <a:pt x="876866" y="93148"/>
                </a:cubicBezTo>
                <a:close/>
                <a:moveTo>
                  <a:pt x="1635364" y="88804"/>
                </a:moveTo>
                <a:lnTo>
                  <a:pt x="1829435" y="88804"/>
                </a:lnTo>
                <a:lnTo>
                  <a:pt x="1829435" y="108625"/>
                </a:lnTo>
                <a:lnTo>
                  <a:pt x="1821930" y="108625"/>
                </a:lnTo>
                <a:lnTo>
                  <a:pt x="1826296" y="123734"/>
                </a:lnTo>
                <a:lnTo>
                  <a:pt x="1770678" y="141386"/>
                </a:lnTo>
                <a:lnTo>
                  <a:pt x="1826296" y="187610"/>
                </a:lnTo>
                <a:lnTo>
                  <a:pt x="1814372" y="201465"/>
                </a:lnTo>
                <a:lnTo>
                  <a:pt x="1759016" y="152771"/>
                </a:lnTo>
                <a:lnTo>
                  <a:pt x="1759016" y="155002"/>
                </a:lnTo>
                <a:cubicBezTo>
                  <a:pt x="1759016" y="165849"/>
                  <a:pt x="1755410" y="175818"/>
                  <a:pt x="1748200" y="184909"/>
                </a:cubicBezTo>
                <a:cubicBezTo>
                  <a:pt x="1740652" y="194618"/>
                  <a:pt x="1728596" y="202902"/>
                  <a:pt x="1712035" y="209762"/>
                </a:cubicBezTo>
                <a:lnTo>
                  <a:pt x="1704884" y="192610"/>
                </a:lnTo>
                <a:cubicBezTo>
                  <a:pt x="1720650" y="185219"/>
                  <a:pt x="1730892" y="177855"/>
                  <a:pt x="1735609" y="170518"/>
                </a:cubicBezTo>
                <a:cubicBezTo>
                  <a:pt x="1725956" y="176145"/>
                  <a:pt x="1712652" y="181058"/>
                  <a:pt x="1695697" y="185256"/>
                </a:cubicBezTo>
                <a:cubicBezTo>
                  <a:pt x="1678804" y="189323"/>
                  <a:pt x="1658709" y="192783"/>
                  <a:pt x="1635411" y="195636"/>
                </a:cubicBezTo>
                <a:lnTo>
                  <a:pt x="1633346" y="176351"/>
                </a:lnTo>
                <a:cubicBezTo>
                  <a:pt x="1658504" y="173189"/>
                  <a:pt x="1679695" y="169305"/>
                  <a:pt x="1696919" y="164700"/>
                </a:cubicBezTo>
                <a:cubicBezTo>
                  <a:pt x="1714878" y="159844"/>
                  <a:pt x="1728671" y="154370"/>
                  <a:pt x="1738299" y="148276"/>
                </a:cubicBezTo>
                <a:cubicBezTo>
                  <a:pt x="1737616" y="145507"/>
                  <a:pt x="1736864" y="143053"/>
                  <a:pt x="1736045" y="140915"/>
                </a:cubicBezTo>
                <a:cubicBezTo>
                  <a:pt x="1715183" y="152987"/>
                  <a:pt x="1681180" y="161734"/>
                  <a:pt x="1634036" y="167153"/>
                </a:cubicBezTo>
                <a:lnTo>
                  <a:pt x="1632225" y="147862"/>
                </a:lnTo>
                <a:cubicBezTo>
                  <a:pt x="1653591" y="145250"/>
                  <a:pt x="1672029" y="142074"/>
                  <a:pt x="1687541" y="138336"/>
                </a:cubicBezTo>
                <a:lnTo>
                  <a:pt x="1724224" y="125796"/>
                </a:lnTo>
                <a:lnTo>
                  <a:pt x="1718646" y="120283"/>
                </a:lnTo>
                <a:cubicBezTo>
                  <a:pt x="1698248" y="129077"/>
                  <a:pt x="1670596" y="135582"/>
                  <a:pt x="1635690" y="139797"/>
                </a:cubicBezTo>
                <a:lnTo>
                  <a:pt x="1633121" y="120519"/>
                </a:lnTo>
                <a:cubicBezTo>
                  <a:pt x="1663832" y="116619"/>
                  <a:pt x="1687529" y="112654"/>
                  <a:pt x="1704212" y="108625"/>
                </a:cubicBezTo>
                <a:lnTo>
                  <a:pt x="1635364" y="108625"/>
                </a:lnTo>
                <a:close/>
                <a:moveTo>
                  <a:pt x="760477" y="73556"/>
                </a:moveTo>
                <a:lnTo>
                  <a:pt x="876866" y="73556"/>
                </a:lnTo>
                <a:cubicBezTo>
                  <a:pt x="884258" y="73556"/>
                  <a:pt x="890701" y="76456"/>
                  <a:pt x="896197" y="82257"/>
                </a:cubicBezTo>
                <a:cubicBezTo>
                  <a:pt x="900981" y="86596"/>
                  <a:pt x="903373" y="92380"/>
                  <a:pt x="903373" y="99609"/>
                </a:cubicBezTo>
                <a:lnTo>
                  <a:pt x="903373" y="124277"/>
                </a:lnTo>
                <a:cubicBezTo>
                  <a:pt x="903373" y="131490"/>
                  <a:pt x="900981" y="137264"/>
                  <a:pt x="896197" y="141600"/>
                </a:cubicBezTo>
                <a:cubicBezTo>
                  <a:pt x="890532" y="147572"/>
                  <a:pt x="884088" y="150559"/>
                  <a:pt x="876866" y="150559"/>
                </a:cubicBezTo>
                <a:lnTo>
                  <a:pt x="760477" y="150559"/>
                </a:lnTo>
                <a:cubicBezTo>
                  <a:pt x="753233" y="150559"/>
                  <a:pt x="747005" y="147952"/>
                  <a:pt x="741792" y="142740"/>
                </a:cubicBezTo>
                <a:cubicBezTo>
                  <a:pt x="736727" y="137677"/>
                  <a:pt x="734195" y="131523"/>
                  <a:pt x="734195" y="124277"/>
                </a:cubicBezTo>
                <a:lnTo>
                  <a:pt x="734195" y="99609"/>
                </a:lnTo>
                <a:cubicBezTo>
                  <a:pt x="734195" y="92347"/>
                  <a:pt x="736513" y="86551"/>
                  <a:pt x="741149" y="82221"/>
                </a:cubicBezTo>
                <a:cubicBezTo>
                  <a:pt x="746805" y="76445"/>
                  <a:pt x="753247" y="73556"/>
                  <a:pt x="760477" y="73556"/>
                </a:cubicBezTo>
                <a:close/>
                <a:moveTo>
                  <a:pt x="1535198" y="66152"/>
                </a:moveTo>
                <a:lnTo>
                  <a:pt x="1564280" y="154663"/>
                </a:lnTo>
                <a:lnTo>
                  <a:pt x="1545953" y="160428"/>
                </a:lnTo>
                <a:lnTo>
                  <a:pt x="1517100" y="72156"/>
                </a:lnTo>
                <a:close/>
                <a:moveTo>
                  <a:pt x="1666311" y="63241"/>
                </a:moveTo>
                <a:lnTo>
                  <a:pt x="1798710" y="63241"/>
                </a:lnTo>
                <a:lnTo>
                  <a:pt x="1798710" y="82832"/>
                </a:lnTo>
                <a:lnTo>
                  <a:pt x="1666311" y="82832"/>
                </a:lnTo>
                <a:close/>
                <a:moveTo>
                  <a:pt x="41169" y="61080"/>
                </a:moveTo>
                <a:cubicBezTo>
                  <a:pt x="34023" y="61080"/>
                  <a:pt x="30450" y="64654"/>
                  <a:pt x="30450" y="71802"/>
                </a:cubicBezTo>
                <a:lnTo>
                  <a:pt x="30450" y="142443"/>
                </a:lnTo>
                <a:cubicBezTo>
                  <a:pt x="30450" y="149592"/>
                  <a:pt x="34023" y="153166"/>
                  <a:pt x="41169" y="153166"/>
                </a:cubicBezTo>
                <a:lnTo>
                  <a:pt x="107999" y="153166"/>
                </a:lnTo>
                <a:cubicBezTo>
                  <a:pt x="115145" y="153166"/>
                  <a:pt x="118718" y="149592"/>
                  <a:pt x="118718" y="142443"/>
                </a:cubicBezTo>
                <a:lnTo>
                  <a:pt x="118718" y="71802"/>
                </a:lnTo>
                <a:cubicBezTo>
                  <a:pt x="118718" y="64654"/>
                  <a:pt x="115145" y="61080"/>
                  <a:pt x="107999" y="61080"/>
                </a:cubicBezTo>
                <a:close/>
                <a:moveTo>
                  <a:pt x="951358" y="57186"/>
                </a:moveTo>
                <a:lnTo>
                  <a:pt x="971182" y="57186"/>
                </a:lnTo>
                <a:lnTo>
                  <a:pt x="971182" y="178773"/>
                </a:lnTo>
                <a:cubicBezTo>
                  <a:pt x="971182" y="186071"/>
                  <a:pt x="974754" y="189721"/>
                  <a:pt x="981901" y="189721"/>
                </a:cubicBezTo>
                <a:lnTo>
                  <a:pt x="1141392" y="189721"/>
                </a:lnTo>
                <a:lnTo>
                  <a:pt x="1141392" y="209316"/>
                </a:lnTo>
                <a:lnTo>
                  <a:pt x="981901" y="209316"/>
                </a:lnTo>
                <a:cubicBezTo>
                  <a:pt x="973459" y="209316"/>
                  <a:pt x="966258" y="206336"/>
                  <a:pt x="960298" y="200375"/>
                </a:cubicBezTo>
                <a:cubicBezTo>
                  <a:pt x="954338" y="194415"/>
                  <a:pt x="951358" y="187214"/>
                  <a:pt x="951358" y="178773"/>
                </a:cubicBezTo>
                <a:close/>
                <a:moveTo>
                  <a:pt x="1426992" y="46728"/>
                </a:moveTo>
                <a:cubicBezTo>
                  <a:pt x="1422537" y="46728"/>
                  <a:pt x="1420309" y="48957"/>
                  <a:pt x="1420309" y="53414"/>
                </a:cubicBezTo>
                <a:lnTo>
                  <a:pt x="1420309" y="106521"/>
                </a:lnTo>
                <a:lnTo>
                  <a:pt x="1478527" y="106521"/>
                </a:lnTo>
                <a:lnTo>
                  <a:pt x="1478527" y="53414"/>
                </a:lnTo>
                <a:cubicBezTo>
                  <a:pt x="1478527" y="48957"/>
                  <a:pt x="1476299" y="46728"/>
                  <a:pt x="1471844" y="46728"/>
                </a:cubicBezTo>
                <a:close/>
                <a:moveTo>
                  <a:pt x="41169" y="41488"/>
                </a:moveTo>
                <a:lnTo>
                  <a:pt x="107999" y="41488"/>
                </a:lnTo>
                <a:cubicBezTo>
                  <a:pt x="116435" y="41488"/>
                  <a:pt x="123623" y="44457"/>
                  <a:pt x="129562" y="50396"/>
                </a:cubicBezTo>
                <a:cubicBezTo>
                  <a:pt x="135546" y="56380"/>
                  <a:pt x="138538" y="63516"/>
                  <a:pt x="138538" y="71802"/>
                </a:cubicBezTo>
                <a:lnTo>
                  <a:pt x="138538" y="142443"/>
                </a:lnTo>
                <a:cubicBezTo>
                  <a:pt x="138538" y="150861"/>
                  <a:pt x="135772" y="157634"/>
                  <a:pt x="130241" y="162764"/>
                </a:cubicBezTo>
                <a:cubicBezTo>
                  <a:pt x="123792" y="169429"/>
                  <a:pt x="116378" y="172761"/>
                  <a:pt x="107999" y="172761"/>
                </a:cubicBezTo>
                <a:lnTo>
                  <a:pt x="41169" y="172761"/>
                </a:lnTo>
                <a:cubicBezTo>
                  <a:pt x="32763" y="172761"/>
                  <a:pt x="25348" y="169417"/>
                  <a:pt x="18923" y="162728"/>
                </a:cubicBezTo>
                <a:cubicBezTo>
                  <a:pt x="13392" y="157646"/>
                  <a:pt x="10626" y="150885"/>
                  <a:pt x="10626" y="142443"/>
                </a:cubicBezTo>
                <a:lnTo>
                  <a:pt x="10626" y="71802"/>
                </a:lnTo>
                <a:cubicBezTo>
                  <a:pt x="10626" y="63492"/>
                  <a:pt x="13606" y="56356"/>
                  <a:pt x="19566" y="50396"/>
                </a:cubicBezTo>
                <a:cubicBezTo>
                  <a:pt x="25505" y="44457"/>
                  <a:pt x="32706" y="41488"/>
                  <a:pt x="41169" y="41488"/>
                </a:cubicBezTo>
                <a:close/>
                <a:moveTo>
                  <a:pt x="303307" y="39691"/>
                </a:moveTo>
                <a:lnTo>
                  <a:pt x="320599" y="129002"/>
                </a:lnTo>
                <a:lnTo>
                  <a:pt x="301711" y="132396"/>
                </a:lnTo>
                <a:lnTo>
                  <a:pt x="284184" y="43324"/>
                </a:lnTo>
                <a:close/>
                <a:moveTo>
                  <a:pt x="753929" y="32294"/>
                </a:moveTo>
                <a:lnTo>
                  <a:pt x="773753" y="32294"/>
                </a:lnTo>
                <a:lnTo>
                  <a:pt x="773753" y="48889"/>
                </a:lnTo>
                <a:lnTo>
                  <a:pt x="863593" y="48889"/>
                </a:lnTo>
                <a:lnTo>
                  <a:pt x="863593" y="32294"/>
                </a:lnTo>
                <a:lnTo>
                  <a:pt x="883413" y="32294"/>
                </a:lnTo>
                <a:lnTo>
                  <a:pt x="883413" y="48889"/>
                </a:lnTo>
                <a:lnTo>
                  <a:pt x="919071" y="48889"/>
                </a:lnTo>
                <a:lnTo>
                  <a:pt x="919071" y="68480"/>
                </a:lnTo>
                <a:lnTo>
                  <a:pt x="718721" y="68480"/>
                </a:lnTo>
                <a:lnTo>
                  <a:pt x="718721" y="48889"/>
                </a:lnTo>
                <a:lnTo>
                  <a:pt x="753929" y="48889"/>
                </a:lnTo>
                <a:close/>
                <a:moveTo>
                  <a:pt x="1689496" y="31254"/>
                </a:moveTo>
                <a:lnTo>
                  <a:pt x="1689496" y="41713"/>
                </a:lnTo>
                <a:lnTo>
                  <a:pt x="1774853" y="41713"/>
                </a:lnTo>
                <a:lnTo>
                  <a:pt x="1774853" y="31254"/>
                </a:lnTo>
                <a:close/>
                <a:moveTo>
                  <a:pt x="676974" y="13899"/>
                </a:moveTo>
                <a:lnTo>
                  <a:pt x="678032" y="33608"/>
                </a:lnTo>
                <a:lnTo>
                  <a:pt x="619274" y="36530"/>
                </a:lnTo>
                <a:lnTo>
                  <a:pt x="619274" y="94412"/>
                </a:lnTo>
                <a:lnTo>
                  <a:pt x="684311" y="94412"/>
                </a:lnTo>
                <a:lnTo>
                  <a:pt x="684311" y="114004"/>
                </a:lnTo>
                <a:lnTo>
                  <a:pt x="619274" y="114004"/>
                </a:lnTo>
                <a:lnTo>
                  <a:pt x="619274" y="183666"/>
                </a:lnTo>
                <a:lnTo>
                  <a:pt x="680050" y="183666"/>
                </a:lnTo>
                <a:lnTo>
                  <a:pt x="680050" y="203258"/>
                </a:lnTo>
                <a:lnTo>
                  <a:pt x="539579" y="203258"/>
                </a:lnTo>
                <a:lnTo>
                  <a:pt x="539579" y="183666"/>
                </a:lnTo>
                <a:lnTo>
                  <a:pt x="599229" y="183666"/>
                </a:lnTo>
                <a:lnTo>
                  <a:pt x="599229" y="114004"/>
                </a:lnTo>
                <a:lnTo>
                  <a:pt x="533971" y="114004"/>
                </a:lnTo>
                <a:lnTo>
                  <a:pt x="533971" y="94412"/>
                </a:lnTo>
                <a:lnTo>
                  <a:pt x="599229" y="94412"/>
                </a:lnTo>
                <a:lnTo>
                  <a:pt x="599229" y="37309"/>
                </a:lnTo>
                <a:lnTo>
                  <a:pt x="542400" y="39777"/>
                </a:lnTo>
                <a:lnTo>
                  <a:pt x="541372" y="20324"/>
                </a:lnTo>
                <a:close/>
                <a:moveTo>
                  <a:pt x="242471" y="8073"/>
                </a:moveTo>
                <a:lnTo>
                  <a:pt x="262295" y="8073"/>
                </a:lnTo>
                <a:lnTo>
                  <a:pt x="262295" y="172718"/>
                </a:lnTo>
                <a:cubicBezTo>
                  <a:pt x="262295" y="180017"/>
                  <a:pt x="265868" y="183666"/>
                  <a:pt x="273014" y="183666"/>
                </a:cubicBezTo>
                <a:lnTo>
                  <a:pt x="303107" y="183666"/>
                </a:lnTo>
                <a:lnTo>
                  <a:pt x="303107" y="203258"/>
                </a:lnTo>
                <a:lnTo>
                  <a:pt x="273014" y="203258"/>
                </a:lnTo>
                <a:cubicBezTo>
                  <a:pt x="264573" y="203258"/>
                  <a:pt x="257372" y="200278"/>
                  <a:pt x="251412" y="194318"/>
                </a:cubicBezTo>
                <a:cubicBezTo>
                  <a:pt x="245451" y="188357"/>
                  <a:pt x="242471" y="181158"/>
                  <a:pt x="242471" y="172718"/>
                </a:cubicBezTo>
                <a:close/>
                <a:moveTo>
                  <a:pt x="522394" y="5380"/>
                </a:moveTo>
                <a:lnTo>
                  <a:pt x="522394" y="205501"/>
                </a:lnTo>
                <a:lnTo>
                  <a:pt x="502574" y="205501"/>
                </a:lnTo>
                <a:lnTo>
                  <a:pt x="502574" y="48299"/>
                </a:lnTo>
                <a:lnTo>
                  <a:pt x="488358" y="65791"/>
                </a:lnTo>
                <a:lnTo>
                  <a:pt x="474992" y="53379"/>
                </a:lnTo>
                <a:close/>
                <a:moveTo>
                  <a:pt x="376017" y="4930"/>
                </a:moveTo>
                <a:lnTo>
                  <a:pt x="395501" y="8023"/>
                </a:lnTo>
                <a:cubicBezTo>
                  <a:pt x="393708" y="19420"/>
                  <a:pt x="391666" y="30823"/>
                  <a:pt x="389375" y="42234"/>
                </a:cubicBezTo>
                <a:cubicBezTo>
                  <a:pt x="387213" y="52590"/>
                  <a:pt x="384920" y="62621"/>
                  <a:pt x="382496" y="72327"/>
                </a:cubicBezTo>
                <a:lnTo>
                  <a:pt x="440803" y="199608"/>
                </a:lnTo>
                <a:lnTo>
                  <a:pt x="423490" y="207519"/>
                </a:lnTo>
                <a:lnTo>
                  <a:pt x="374177" y="98084"/>
                </a:lnTo>
                <a:cubicBezTo>
                  <a:pt x="362847" y="139527"/>
                  <a:pt x="346051" y="176156"/>
                  <a:pt x="323789" y="207969"/>
                </a:cubicBezTo>
                <a:lnTo>
                  <a:pt x="308630" y="197568"/>
                </a:lnTo>
                <a:cubicBezTo>
                  <a:pt x="325194" y="172960"/>
                  <a:pt x="339589" y="143955"/>
                  <a:pt x="351817" y="110554"/>
                </a:cubicBezTo>
                <a:cubicBezTo>
                  <a:pt x="361304" y="81314"/>
                  <a:pt x="369371" y="46106"/>
                  <a:pt x="376017" y="4930"/>
                </a:cubicBezTo>
                <a:close/>
                <a:moveTo>
                  <a:pt x="951358" y="4037"/>
                </a:moveTo>
                <a:lnTo>
                  <a:pt x="971182" y="4037"/>
                </a:lnTo>
                <a:lnTo>
                  <a:pt x="971182" y="47178"/>
                </a:lnTo>
                <a:lnTo>
                  <a:pt x="951358" y="47178"/>
                </a:lnTo>
                <a:close/>
                <a:moveTo>
                  <a:pt x="535" y="2915"/>
                </a:moveTo>
                <a:lnTo>
                  <a:pt x="206264" y="2915"/>
                </a:lnTo>
                <a:lnTo>
                  <a:pt x="206264" y="22507"/>
                </a:lnTo>
                <a:lnTo>
                  <a:pt x="186980" y="22507"/>
                </a:lnTo>
                <a:lnTo>
                  <a:pt x="186980" y="178998"/>
                </a:lnTo>
                <a:cubicBezTo>
                  <a:pt x="186980" y="187413"/>
                  <a:pt x="183988" y="194613"/>
                  <a:pt x="178004" y="200597"/>
                </a:cubicBezTo>
                <a:cubicBezTo>
                  <a:pt x="172044" y="206557"/>
                  <a:pt x="164854" y="209537"/>
                  <a:pt x="156437" y="209537"/>
                </a:cubicBezTo>
                <a:lnTo>
                  <a:pt x="123651" y="209537"/>
                </a:lnTo>
                <a:lnTo>
                  <a:pt x="123651" y="189946"/>
                </a:lnTo>
                <a:lnTo>
                  <a:pt x="156437" y="189946"/>
                </a:lnTo>
                <a:cubicBezTo>
                  <a:pt x="163583" y="189946"/>
                  <a:pt x="167156" y="186296"/>
                  <a:pt x="167156" y="178998"/>
                </a:cubicBezTo>
                <a:lnTo>
                  <a:pt x="167156" y="22507"/>
                </a:lnTo>
                <a:lnTo>
                  <a:pt x="535" y="22507"/>
                </a:lnTo>
                <a:close/>
                <a:moveTo>
                  <a:pt x="1434572" y="2690"/>
                </a:moveTo>
                <a:lnTo>
                  <a:pt x="1454395" y="2690"/>
                </a:lnTo>
                <a:lnTo>
                  <a:pt x="1454395" y="27136"/>
                </a:lnTo>
                <a:lnTo>
                  <a:pt x="1471844" y="27136"/>
                </a:lnTo>
                <a:cubicBezTo>
                  <a:pt x="1479236" y="27136"/>
                  <a:pt x="1485452" y="29657"/>
                  <a:pt x="1490493" y="34698"/>
                </a:cubicBezTo>
                <a:cubicBezTo>
                  <a:pt x="1495729" y="39934"/>
                  <a:pt x="1498347" y="46173"/>
                  <a:pt x="1498347" y="53414"/>
                </a:cubicBezTo>
                <a:lnTo>
                  <a:pt x="1498347" y="183706"/>
                </a:lnTo>
                <a:cubicBezTo>
                  <a:pt x="1498347" y="191066"/>
                  <a:pt x="1495955" y="196910"/>
                  <a:pt x="1491172" y="201236"/>
                </a:cubicBezTo>
                <a:cubicBezTo>
                  <a:pt x="1485656" y="207070"/>
                  <a:pt x="1479214" y="209987"/>
                  <a:pt x="1471844" y="209987"/>
                </a:cubicBezTo>
                <a:lnTo>
                  <a:pt x="1426992" y="209987"/>
                </a:lnTo>
                <a:cubicBezTo>
                  <a:pt x="1419598" y="209987"/>
                  <a:pt x="1413155" y="207076"/>
                  <a:pt x="1407661" y="201254"/>
                </a:cubicBezTo>
                <a:cubicBezTo>
                  <a:pt x="1402877" y="196939"/>
                  <a:pt x="1400485" y="191090"/>
                  <a:pt x="1400485" y="183706"/>
                </a:cubicBezTo>
                <a:lnTo>
                  <a:pt x="1400485" y="53414"/>
                </a:lnTo>
                <a:cubicBezTo>
                  <a:pt x="1400485" y="46299"/>
                  <a:pt x="1403091" y="40135"/>
                  <a:pt x="1408304" y="34923"/>
                </a:cubicBezTo>
                <a:cubicBezTo>
                  <a:pt x="1413495" y="29732"/>
                  <a:pt x="1419724" y="27136"/>
                  <a:pt x="1426992" y="27136"/>
                </a:cubicBezTo>
                <a:lnTo>
                  <a:pt x="1434572" y="27136"/>
                </a:lnTo>
                <a:close/>
                <a:moveTo>
                  <a:pt x="1009376" y="1118"/>
                </a:moveTo>
                <a:lnTo>
                  <a:pt x="1026796" y="8477"/>
                </a:lnTo>
                <a:lnTo>
                  <a:pt x="1017827" y="27808"/>
                </a:lnTo>
                <a:lnTo>
                  <a:pt x="1053620" y="27808"/>
                </a:lnTo>
                <a:lnTo>
                  <a:pt x="1053620" y="2244"/>
                </a:lnTo>
                <a:lnTo>
                  <a:pt x="1073441" y="2244"/>
                </a:lnTo>
                <a:lnTo>
                  <a:pt x="1073441" y="27808"/>
                </a:lnTo>
                <a:lnTo>
                  <a:pt x="1135113" y="27808"/>
                </a:lnTo>
                <a:lnTo>
                  <a:pt x="1135113" y="47403"/>
                </a:lnTo>
                <a:lnTo>
                  <a:pt x="1073441" y="47403"/>
                </a:lnTo>
                <a:lnTo>
                  <a:pt x="1073441" y="81629"/>
                </a:lnTo>
                <a:lnTo>
                  <a:pt x="1140496" y="81629"/>
                </a:lnTo>
                <a:lnTo>
                  <a:pt x="1140496" y="101224"/>
                </a:lnTo>
                <a:lnTo>
                  <a:pt x="1105509" y="101224"/>
                </a:lnTo>
                <a:lnTo>
                  <a:pt x="1105509" y="155673"/>
                </a:lnTo>
                <a:cubicBezTo>
                  <a:pt x="1105509" y="162824"/>
                  <a:pt x="1109083" y="166400"/>
                  <a:pt x="1116232" y="166400"/>
                </a:cubicBezTo>
                <a:lnTo>
                  <a:pt x="1139149" y="166400"/>
                </a:lnTo>
                <a:lnTo>
                  <a:pt x="1139149" y="185992"/>
                </a:lnTo>
                <a:lnTo>
                  <a:pt x="1116232" y="185992"/>
                </a:lnTo>
                <a:cubicBezTo>
                  <a:pt x="1107826" y="185992"/>
                  <a:pt x="1100411" y="182647"/>
                  <a:pt x="1093986" y="175958"/>
                </a:cubicBezTo>
                <a:cubicBezTo>
                  <a:pt x="1088454" y="170877"/>
                  <a:pt x="1085689" y="164115"/>
                  <a:pt x="1085689" y="155673"/>
                </a:cubicBezTo>
                <a:lnTo>
                  <a:pt x="1085689" y="101224"/>
                </a:lnTo>
                <a:lnTo>
                  <a:pt x="1038208" y="101224"/>
                </a:lnTo>
                <a:cubicBezTo>
                  <a:pt x="1036531" y="117162"/>
                  <a:pt x="1032569" y="131757"/>
                  <a:pt x="1026320" y="145011"/>
                </a:cubicBezTo>
                <a:cubicBezTo>
                  <a:pt x="1019636" y="159297"/>
                  <a:pt x="1009297" y="172957"/>
                  <a:pt x="995302" y="185992"/>
                </a:cubicBezTo>
                <a:lnTo>
                  <a:pt x="982308" y="173033"/>
                </a:lnTo>
                <a:cubicBezTo>
                  <a:pt x="1003287" y="151602"/>
                  <a:pt x="1015322" y="127665"/>
                  <a:pt x="1018412" y="101224"/>
                </a:cubicBezTo>
                <a:lnTo>
                  <a:pt x="984772" y="101224"/>
                </a:lnTo>
                <a:lnTo>
                  <a:pt x="984772" y="81629"/>
                </a:lnTo>
                <a:lnTo>
                  <a:pt x="1053620" y="81629"/>
                </a:lnTo>
                <a:lnTo>
                  <a:pt x="1053620" y="47403"/>
                </a:lnTo>
                <a:lnTo>
                  <a:pt x="989705" y="47403"/>
                </a:lnTo>
                <a:close/>
                <a:moveTo>
                  <a:pt x="1203057" y="897"/>
                </a:moveTo>
                <a:lnTo>
                  <a:pt x="1222877" y="897"/>
                </a:lnTo>
                <a:lnTo>
                  <a:pt x="1222877" y="30722"/>
                </a:lnTo>
                <a:lnTo>
                  <a:pt x="1241044" y="30722"/>
                </a:lnTo>
                <a:lnTo>
                  <a:pt x="1241044" y="50317"/>
                </a:lnTo>
                <a:lnTo>
                  <a:pt x="1222877" y="50317"/>
                </a:lnTo>
                <a:lnTo>
                  <a:pt x="1222877" y="107864"/>
                </a:lnTo>
                <a:lnTo>
                  <a:pt x="1240551" y="97323"/>
                </a:lnTo>
                <a:lnTo>
                  <a:pt x="1248456" y="112129"/>
                </a:lnTo>
                <a:lnTo>
                  <a:pt x="1303302" y="112129"/>
                </a:lnTo>
                <a:lnTo>
                  <a:pt x="1303302" y="91944"/>
                </a:lnTo>
                <a:lnTo>
                  <a:pt x="1323122" y="91944"/>
                </a:lnTo>
                <a:lnTo>
                  <a:pt x="1323122" y="112129"/>
                </a:lnTo>
                <a:lnTo>
                  <a:pt x="1378289" y="112129"/>
                </a:lnTo>
                <a:lnTo>
                  <a:pt x="1378289" y="131946"/>
                </a:lnTo>
                <a:lnTo>
                  <a:pt x="1323122" y="131946"/>
                </a:lnTo>
                <a:lnTo>
                  <a:pt x="1323122" y="158999"/>
                </a:lnTo>
                <a:lnTo>
                  <a:pt x="1379411" y="158999"/>
                </a:lnTo>
                <a:lnTo>
                  <a:pt x="1379411" y="178591"/>
                </a:lnTo>
                <a:lnTo>
                  <a:pt x="1323122" y="178591"/>
                </a:lnTo>
                <a:lnTo>
                  <a:pt x="1323122" y="210212"/>
                </a:lnTo>
                <a:lnTo>
                  <a:pt x="1303302" y="210212"/>
                </a:lnTo>
                <a:lnTo>
                  <a:pt x="1303302" y="178591"/>
                </a:lnTo>
                <a:lnTo>
                  <a:pt x="1246116" y="178591"/>
                </a:lnTo>
                <a:lnTo>
                  <a:pt x="1246116" y="158999"/>
                </a:lnTo>
                <a:lnTo>
                  <a:pt x="1303302" y="158999"/>
                </a:lnTo>
                <a:lnTo>
                  <a:pt x="1303302" y="131946"/>
                </a:lnTo>
                <a:lnTo>
                  <a:pt x="1247459" y="131946"/>
                </a:lnTo>
                <a:lnTo>
                  <a:pt x="1247459" y="114853"/>
                </a:lnTo>
                <a:lnTo>
                  <a:pt x="1222877" y="128784"/>
                </a:lnTo>
                <a:lnTo>
                  <a:pt x="1222877" y="179219"/>
                </a:lnTo>
                <a:cubicBezTo>
                  <a:pt x="1222877" y="187637"/>
                  <a:pt x="1219885" y="194838"/>
                  <a:pt x="1213901" y="200822"/>
                </a:cubicBezTo>
                <a:cubicBezTo>
                  <a:pt x="1207941" y="206782"/>
                  <a:pt x="1200753" y="209762"/>
                  <a:pt x="1192338" y="209762"/>
                </a:cubicBezTo>
                <a:lnTo>
                  <a:pt x="1177940" y="209762"/>
                </a:lnTo>
                <a:lnTo>
                  <a:pt x="1177940" y="190171"/>
                </a:lnTo>
                <a:lnTo>
                  <a:pt x="1192338" y="190171"/>
                </a:lnTo>
                <a:cubicBezTo>
                  <a:pt x="1199484" y="190171"/>
                  <a:pt x="1203057" y="186520"/>
                  <a:pt x="1203057" y="179219"/>
                </a:cubicBezTo>
                <a:lnTo>
                  <a:pt x="1203057" y="138225"/>
                </a:lnTo>
                <a:lnTo>
                  <a:pt x="1179325" y="151905"/>
                </a:lnTo>
                <a:lnTo>
                  <a:pt x="1170539" y="135660"/>
                </a:lnTo>
                <a:lnTo>
                  <a:pt x="1203057" y="117297"/>
                </a:lnTo>
                <a:lnTo>
                  <a:pt x="1203057" y="50317"/>
                </a:lnTo>
                <a:lnTo>
                  <a:pt x="1173903" y="50317"/>
                </a:lnTo>
                <a:lnTo>
                  <a:pt x="1173903" y="30722"/>
                </a:lnTo>
                <a:lnTo>
                  <a:pt x="1203057" y="30722"/>
                </a:lnTo>
                <a:close/>
                <a:moveTo>
                  <a:pt x="1669676" y="451"/>
                </a:moveTo>
                <a:lnTo>
                  <a:pt x="1689496" y="451"/>
                </a:lnTo>
                <a:lnTo>
                  <a:pt x="1689496" y="11663"/>
                </a:lnTo>
                <a:lnTo>
                  <a:pt x="1774853" y="11663"/>
                </a:lnTo>
                <a:lnTo>
                  <a:pt x="1774853" y="451"/>
                </a:lnTo>
                <a:lnTo>
                  <a:pt x="1794674" y="451"/>
                </a:lnTo>
                <a:lnTo>
                  <a:pt x="1794674" y="11663"/>
                </a:lnTo>
                <a:lnTo>
                  <a:pt x="1836386" y="11663"/>
                </a:lnTo>
                <a:lnTo>
                  <a:pt x="1836386" y="31254"/>
                </a:lnTo>
                <a:lnTo>
                  <a:pt x="1794674" y="31254"/>
                </a:lnTo>
                <a:lnTo>
                  <a:pt x="1794674" y="41713"/>
                </a:lnTo>
                <a:lnTo>
                  <a:pt x="1809208" y="41713"/>
                </a:lnTo>
                <a:cubicBezTo>
                  <a:pt x="1815404" y="41713"/>
                  <a:pt x="1820648" y="43860"/>
                  <a:pt x="1824942" y="48153"/>
                </a:cubicBezTo>
                <a:cubicBezTo>
                  <a:pt x="1829283" y="52494"/>
                  <a:pt x="1831453" y="57686"/>
                  <a:pt x="1831453" y="63730"/>
                </a:cubicBezTo>
                <a:lnTo>
                  <a:pt x="1831453" y="81711"/>
                </a:lnTo>
                <a:lnTo>
                  <a:pt x="1811629" y="81711"/>
                </a:lnTo>
                <a:lnTo>
                  <a:pt x="1811629" y="63730"/>
                </a:lnTo>
                <a:cubicBezTo>
                  <a:pt x="1811629" y="62113"/>
                  <a:pt x="1810822" y="61305"/>
                  <a:pt x="1809208" y="61305"/>
                </a:cubicBezTo>
                <a:lnTo>
                  <a:pt x="1655142" y="61305"/>
                </a:lnTo>
                <a:cubicBezTo>
                  <a:pt x="1653527" y="61305"/>
                  <a:pt x="1652720" y="62113"/>
                  <a:pt x="1652720" y="63730"/>
                </a:cubicBezTo>
                <a:lnTo>
                  <a:pt x="1652720" y="81711"/>
                </a:lnTo>
                <a:lnTo>
                  <a:pt x="1632900" y="81711"/>
                </a:lnTo>
                <a:lnTo>
                  <a:pt x="1632900" y="63730"/>
                </a:lnTo>
                <a:cubicBezTo>
                  <a:pt x="1632900" y="57662"/>
                  <a:pt x="1635057" y="52470"/>
                  <a:pt x="1639372" y="48153"/>
                </a:cubicBezTo>
                <a:cubicBezTo>
                  <a:pt x="1643666" y="43860"/>
                  <a:pt x="1648922" y="41713"/>
                  <a:pt x="1655142" y="41713"/>
                </a:cubicBezTo>
                <a:lnTo>
                  <a:pt x="1669676" y="41713"/>
                </a:lnTo>
                <a:lnTo>
                  <a:pt x="1669676" y="31254"/>
                </a:lnTo>
                <a:lnTo>
                  <a:pt x="1627964" y="31254"/>
                </a:lnTo>
                <a:lnTo>
                  <a:pt x="1627964" y="11663"/>
                </a:lnTo>
                <a:lnTo>
                  <a:pt x="1669676" y="11663"/>
                </a:lnTo>
                <a:close/>
                <a:moveTo>
                  <a:pt x="1515907" y="443"/>
                </a:moveTo>
                <a:lnTo>
                  <a:pt x="1533334" y="7816"/>
                </a:lnTo>
                <a:lnTo>
                  <a:pt x="1525483" y="24221"/>
                </a:lnTo>
                <a:lnTo>
                  <a:pt x="1574778" y="24221"/>
                </a:lnTo>
                <a:cubicBezTo>
                  <a:pt x="1583215" y="24221"/>
                  <a:pt x="1590403" y="27191"/>
                  <a:pt x="1596342" y="33130"/>
                </a:cubicBezTo>
                <a:cubicBezTo>
                  <a:pt x="1602326" y="39114"/>
                  <a:pt x="1605318" y="46248"/>
                  <a:pt x="1605318" y="54532"/>
                </a:cubicBezTo>
                <a:lnTo>
                  <a:pt x="1605318" y="177426"/>
                </a:lnTo>
                <a:cubicBezTo>
                  <a:pt x="1605318" y="185844"/>
                  <a:pt x="1602326" y="193045"/>
                  <a:pt x="1596342" y="199029"/>
                </a:cubicBezTo>
                <a:cubicBezTo>
                  <a:pt x="1590381" y="204989"/>
                  <a:pt x="1583194" y="207969"/>
                  <a:pt x="1574778" y="207969"/>
                </a:cubicBezTo>
                <a:lnTo>
                  <a:pt x="1518446" y="207969"/>
                </a:lnTo>
                <a:lnTo>
                  <a:pt x="1518446" y="188378"/>
                </a:lnTo>
                <a:lnTo>
                  <a:pt x="1574778" y="188378"/>
                </a:lnTo>
                <a:cubicBezTo>
                  <a:pt x="1581924" y="188378"/>
                  <a:pt x="1585498" y="184727"/>
                  <a:pt x="1585498" y="177426"/>
                </a:cubicBezTo>
                <a:lnTo>
                  <a:pt x="1585498" y="54532"/>
                </a:lnTo>
                <a:cubicBezTo>
                  <a:pt x="1585498" y="47386"/>
                  <a:pt x="1581924" y="43813"/>
                  <a:pt x="1574778" y="43813"/>
                </a:cubicBezTo>
                <a:lnTo>
                  <a:pt x="1497590" y="43813"/>
                </a:lnTo>
                <a:close/>
                <a:moveTo>
                  <a:pt x="1254188" y="226"/>
                </a:moveTo>
                <a:lnTo>
                  <a:pt x="1377168" y="226"/>
                </a:lnTo>
                <a:cubicBezTo>
                  <a:pt x="1364221" y="23714"/>
                  <a:pt x="1348598" y="42627"/>
                  <a:pt x="1330298" y="56965"/>
                </a:cubicBezTo>
                <a:lnTo>
                  <a:pt x="1379186" y="83186"/>
                </a:lnTo>
                <a:lnTo>
                  <a:pt x="1370114" y="99427"/>
                </a:lnTo>
                <a:lnTo>
                  <a:pt x="1314914" y="69827"/>
                </a:lnTo>
                <a:cubicBezTo>
                  <a:pt x="1297559" y="82402"/>
                  <a:pt x="1276633" y="92793"/>
                  <a:pt x="1252134" y="100999"/>
                </a:cubicBezTo>
                <a:lnTo>
                  <a:pt x="1246337" y="83157"/>
                </a:lnTo>
                <a:cubicBezTo>
                  <a:pt x="1266294" y="76009"/>
                  <a:pt x="1283637" y="68266"/>
                  <a:pt x="1298365" y="59929"/>
                </a:cubicBezTo>
                <a:lnTo>
                  <a:pt x="1255085" y="36869"/>
                </a:lnTo>
                <a:lnTo>
                  <a:pt x="1263836" y="20403"/>
                </a:lnTo>
                <a:lnTo>
                  <a:pt x="1314564" y="47764"/>
                </a:lnTo>
                <a:cubicBezTo>
                  <a:pt x="1326991" y="38089"/>
                  <a:pt x="1337140" y="28773"/>
                  <a:pt x="1345010" y="19817"/>
                </a:cubicBezTo>
                <a:lnTo>
                  <a:pt x="1254188" y="19817"/>
                </a:lnTo>
                <a:close/>
                <a:moveTo>
                  <a:pt x="808872" y="0"/>
                </a:moveTo>
                <a:lnTo>
                  <a:pt x="828696" y="0"/>
                </a:lnTo>
                <a:lnTo>
                  <a:pt x="828696" y="10766"/>
                </a:lnTo>
                <a:lnTo>
                  <a:pt x="911445" y="10766"/>
                </a:lnTo>
                <a:lnTo>
                  <a:pt x="911445" y="30358"/>
                </a:lnTo>
                <a:lnTo>
                  <a:pt x="726122" y="30358"/>
                </a:lnTo>
                <a:lnTo>
                  <a:pt x="726122" y="10766"/>
                </a:lnTo>
                <a:lnTo>
                  <a:pt x="808872" y="10766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5" name="文本框 94"/>
          <p:cNvSpPr txBox="1"/>
          <p:nvPr/>
        </p:nvSpPr>
        <p:spPr>
          <a:xfrm>
            <a:off x="6656735" y="4425088"/>
            <a:ext cx="52915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E7E6E6">
                    <a:lumMod val="50000"/>
                  </a:srgbClr>
                </a:solidFill>
              </a:rPr>
              <a:t>Simply dummy text of the printing and typesetting industry text of the printing and typesetting industry text of the printing and typesetting industry  text of the printing and typesetting industry</a:t>
            </a:r>
            <a:endParaRPr lang="zh-CN" altLang="en-US" dirty="0">
              <a:solidFill>
                <a:srgbClr val="E7E6E6">
                  <a:lumMod val="50000"/>
                </a:srgbClr>
              </a:solidFill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795825" y="6432023"/>
            <a:ext cx="10537829" cy="425977"/>
            <a:chOff x="1485900" y="6721567"/>
            <a:chExt cx="10537829" cy="425977"/>
          </a:xfrm>
        </p:grpSpPr>
        <p:cxnSp>
          <p:nvCxnSpPr>
            <p:cNvPr id="36" name="直接连接符 35"/>
            <p:cNvCxnSpPr/>
            <p:nvPr/>
          </p:nvCxnSpPr>
          <p:spPr>
            <a:xfrm>
              <a:off x="1485900" y="6736807"/>
              <a:ext cx="31953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4681240" y="6721567"/>
              <a:ext cx="3668940" cy="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8369230" y="6721567"/>
              <a:ext cx="3654499" cy="0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文本框 38"/>
            <p:cNvSpPr txBox="1"/>
            <p:nvPr/>
          </p:nvSpPr>
          <p:spPr>
            <a:xfrm>
              <a:off x="6084784" y="6839767"/>
              <a:ext cx="15501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rgbClr val="E7E6E6">
                      <a:lumMod val="50000"/>
                    </a:srgbClr>
                  </a:solidFill>
                </a:rPr>
                <a:t>Made by H..R..Z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 43"/>
          <p:cNvSpPr/>
          <p:nvPr/>
        </p:nvSpPr>
        <p:spPr>
          <a:xfrm>
            <a:off x="478554" y="365143"/>
            <a:ext cx="2017903" cy="584775"/>
          </a:xfrm>
          <a:prstGeom prst="rect">
            <a:avLst/>
          </a:prstGeom>
          <a:solidFill>
            <a:srgbClr val="FFC00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78555" y="941912"/>
            <a:ext cx="82616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Simply dummy text of the printing and typesetting industry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78555" y="362563"/>
            <a:ext cx="4553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</a:rPr>
              <a:t>Date Linier 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graphicFrame>
        <p:nvGraphicFramePr>
          <p:cNvPr id="22" name="图表 21"/>
          <p:cNvGraphicFramePr/>
          <p:nvPr/>
        </p:nvGraphicFramePr>
        <p:xfrm>
          <a:off x="478555" y="2711652"/>
          <a:ext cx="7356598" cy="3228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4" name="肘形连接符 23"/>
          <p:cNvCxnSpPr/>
          <p:nvPr/>
        </p:nvCxnSpPr>
        <p:spPr>
          <a:xfrm rot="16200000" flipH="1">
            <a:off x="1692157" y="2375644"/>
            <a:ext cx="1810871" cy="824753"/>
          </a:xfrm>
          <a:prstGeom prst="bentConnector3">
            <a:avLst>
              <a:gd name="adj1" fmla="val -49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肘形连接符 25"/>
          <p:cNvCxnSpPr/>
          <p:nvPr/>
        </p:nvCxnSpPr>
        <p:spPr>
          <a:xfrm rot="16200000" flipH="1">
            <a:off x="4259213" y="2132619"/>
            <a:ext cx="1172422" cy="851646"/>
          </a:xfrm>
          <a:prstGeom prst="bentConnector3">
            <a:avLst>
              <a:gd name="adj1" fmla="val 106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肘形连接符 28"/>
          <p:cNvCxnSpPr/>
          <p:nvPr/>
        </p:nvCxnSpPr>
        <p:spPr>
          <a:xfrm rot="5400000" flipH="1" flipV="1">
            <a:off x="6411678" y="2771681"/>
            <a:ext cx="991254" cy="564777"/>
          </a:xfrm>
          <a:prstGeom prst="bentConnector3">
            <a:avLst>
              <a:gd name="adj1" fmla="val 9883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1455852" y="1659815"/>
            <a:ext cx="885722" cy="646331"/>
            <a:chOff x="1455852" y="1659815"/>
            <a:chExt cx="885722" cy="646331"/>
          </a:xfrm>
        </p:grpSpPr>
        <p:sp>
          <p:nvSpPr>
            <p:cNvPr id="32" name="椭圆 31"/>
            <p:cNvSpPr/>
            <p:nvPr/>
          </p:nvSpPr>
          <p:spPr>
            <a:xfrm>
              <a:off x="2140781" y="1782189"/>
              <a:ext cx="200793" cy="200793"/>
            </a:xfrm>
            <a:prstGeom prst="ellipse">
              <a:avLst/>
            </a:prstGeom>
            <a:solidFill>
              <a:srgbClr val="FBB1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455852" y="1659815"/>
              <a:ext cx="8857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text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697030" y="1760212"/>
            <a:ext cx="885722" cy="646331"/>
            <a:chOff x="3697030" y="1760212"/>
            <a:chExt cx="885722" cy="646331"/>
          </a:xfrm>
        </p:grpSpPr>
        <p:sp>
          <p:nvSpPr>
            <p:cNvPr id="33" name="椭圆 32"/>
            <p:cNvSpPr/>
            <p:nvPr/>
          </p:nvSpPr>
          <p:spPr>
            <a:xfrm>
              <a:off x="4319204" y="1882585"/>
              <a:ext cx="200793" cy="200793"/>
            </a:xfrm>
            <a:prstGeom prst="ellipse">
              <a:avLst/>
            </a:prstGeom>
            <a:solidFill>
              <a:srgbClr val="FBB1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3697030" y="1760212"/>
              <a:ext cx="8857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text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089297" y="2335672"/>
            <a:ext cx="1249665" cy="646331"/>
            <a:chOff x="7089297" y="2335672"/>
            <a:chExt cx="1249665" cy="646331"/>
          </a:xfrm>
        </p:grpSpPr>
        <p:sp>
          <p:nvSpPr>
            <p:cNvPr id="34" name="椭圆 33"/>
            <p:cNvSpPr/>
            <p:nvPr/>
          </p:nvSpPr>
          <p:spPr>
            <a:xfrm>
              <a:off x="7089297" y="2458045"/>
              <a:ext cx="200793" cy="200793"/>
            </a:xfrm>
            <a:prstGeom prst="ellipse">
              <a:avLst/>
            </a:prstGeom>
            <a:solidFill>
              <a:srgbClr val="FBB1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7453240" y="2335672"/>
              <a:ext cx="8857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text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9025302" y="1687551"/>
            <a:ext cx="2599578" cy="1250109"/>
            <a:chOff x="9025302" y="2038071"/>
            <a:chExt cx="2599578" cy="1250109"/>
          </a:xfrm>
        </p:grpSpPr>
        <p:sp>
          <p:nvSpPr>
            <p:cNvPr id="38" name="椭圆 37"/>
            <p:cNvSpPr/>
            <p:nvPr/>
          </p:nvSpPr>
          <p:spPr>
            <a:xfrm>
              <a:off x="9188663" y="2038071"/>
              <a:ext cx="336337" cy="336337"/>
            </a:xfrm>
            <a:prstGeom prst="ellipse">
              <a:avLst/>
            </a:prstGeom>
            <a:solidFill>
              <a:srgbClr val="80B3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9025302" y="2457183"/>
              <a:ext cx="25995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bg2">
                      <a:lumMod val="50000"/>
                    </a:schemeClr>
                  </a:solidFill>
                </a:rPr>
                <a:t>Simply dummy text of the printing and typesetting industry</a:t>
              </a:r>
              <a:endParaRPr lang="zh-CN" altLang="en-US" sz="16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9025302" y="3118382"/>
            <a:ext cx="2599578" cy="1332232"/>
            <a:chOff x="9025302" y="2910396"/>
            <a:chExt cx="2599578" cy="1332232"/>
          </a:xfrm>
        </p:grpSpPr>
        <p:sp>
          <p:nvSpPr>
            <p:cNvPr id="39" name="椭圆 38"/>
            <p:cNvSpPr/>
            <p:nvPr/>
          </p:nvSpPr>
          <p:spPr>
            <a:xfrm>
              <a:off x="9162722" y="2910396"/>
              <a:ext cx="346422" cy="346422"/>
            </a:xfrm>
            <a:prstGeom prst="ellipse">
              <a:avLst/>
            </a:prstGeom>
            <a:solidFill>
              <a:srgbClr val="81C8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9025302" y="3411631"/>
              <a:ext cx="25995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bg2">
                      <a:lumMod val="50000"/>
                    </a:schemeClr>
                  </a:solidFill>
                </a:rPr>
                <a:t>Simply dummy text of the printing and typesetting industry</a:t>
              </a:r>
              <a:endParaRPr lang="zh-CN" altLang="en-US" sz="16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9025302" y="4631337"/>
            <a:ext cx="2599578" cy="1143003"/>
            <a:chOff x="9025302" y="4981857"/>
            <a:chExt cx="2599578" cy="1143003"/>
          </a:xfrm>
        </p:grpSpPr>
        <p:sp>
          <p:nvSpPr>
            <p:cNvPr id="40" name="椭圆 39"/>
            <p:cNvSpPr/>
            <p:nvPr/>
          </p:nvSpPr>
          <p:spPr>
            <a:xfrm>
              <a:off x="9188663" y="4981857"/>
              <a:ext cx="312005" cy="312005"/>
            </a:xfrm>
            <a:prstGeom prst="ellipse">
              <a:avLst/>
            </a:prstGeom>
            <a:solidFill>
              <a:srgbClr val="4CBE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9025302" y="5293863"/>
              <a:ext cx="25995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bg2">
                      <a:lumMod val="50000"/>
                    </a:schemeClr>
                  </a:solidFill>
                </a:rPr>
                <a:t>Simply dummy text of the printing and typesetting industry</a:t>
              </a:r>
              <a:endParaRPr lang="zh-CN" altLang="en-US" sz="16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795825" y="6432023"/>
            <a:ext cx="10537829" cy="425977"/>
            <a:chOff x="1485900" y="6721567"/>
            <a:chExt cx="10537829" cy="425977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1485900" y="6736807"/>
              <a:ext cx="31953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4681240" y="6721567"/>
              <a:ext cx="3668940" cy="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8369230" y="6721567"/>
              <a:ext cx="3654499" cy="0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文本框 30"/>
            <p:cNvSpPr txBox="1"/>
            <p:nvPr/>
          </p:nvSpPr>
          <p:spPr>
            <a:xfrm>
              <a:off x="6084784" y="6839767"/>
              <a:ext cx="15501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bg2">
                      <a:lumMod val="50000"/>
                    </a:schemeClr>
                  </a:solidFill>
                </a:rPr>
                <a:t>Made by H..R..Z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78554" y="365143"/>
            <a:ext cx="2540417" cy="584775"/>
          </a:xfrm>
          <a:prstGeom prst="rect">
            <a:avLst/>
          </a:prstGeom>
          <a:solidFill>
            <a:srgbClr val="FFC00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78555" y="941912"/>
            <a:ext cx="82616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Simply dummy text of the printing and typesetting industry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78555" y="362563"/>
            <a:ext cx="4553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</a:rPr>
              <a:t>Product Value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308538" y="1513421"/>
            <a:ext cx="9231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Simply dummy text of the printing and typesetting industry the printing and typesetting industry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232121" y="1836296"/>
            <a:ext cx="9231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Simply dummy text of the printing and typesetting industry the printing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17" name="图表 16"/>
          <p:cNvGraphicFramePr/>
          <p:nvPr/>
        </p:nvGraphicFramePr>
        <p:xfrm>
          <a:off x="662577" y="2685383"/>
          <a:ext cx="2679712" cy="1870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图表 17"/>
          <p:cNvGraphicFramePr/>
          <p:nvPr/>
        </p:nvGraphicFramePr>
        <p:xfrm>
          <a:off x="3345638" y="2685383"/>
          <a:ext cx="2679712" cy="1870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图表 18"/>
          <p:cNvGraphicFramePr/>
          <p:nvPr/>
        </p:nvGraphicFramePr>
        <p:xfrm>
          <a:off x="6028699" y="2685383"/>
          <a:ext cx="2679712" cy="1870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图表 19"/>
          <p:cNvGraphicFramePr/>
          <p:nvPr/>
        </p:nvGraphicFramePr>
        <p:xfrm>
          <a:off x="8711759" y="2685383"/>
          <a:ext cx="2679712" cy="1870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椭圆 20"/>
          <p:cNvSpPr/>
          <p:nvPr/>
        </p:nvSpPr>
        <p:spPr>
          <a:xfrm>
            <a:off x="1096103" y="2727434"/>
            <a:ext cx="1781503" cy="1781503"/>
          </a:xfrm>
          <a:prstGeom prst="ellipse">
            <a:avLst/>
          </a:prstGeom>
          <a:noFill/>
          <a:ln w="28575">
            <a:solidFill>
              <a:srgbClr val="38BA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3797475" y="2727434"/>
            <a:ext cx="1781503" cy="1781503"/>
          </a:xfrm>
          <a:prstGeom prst="ellipse">
            <a:avLst/>
          </a:prstGeom>
          <a:noFill/>
          <a:ln w="28575">
            <a:solidFill>
              <a:srgbClr val="6BA8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6479340" y="2727433"/>
            <a:ext cx="1781503" cy="1781503"/>
          </a:xfrm>
          <a:prstGeom prst="ellipse">
            <a:avLst/>
          </a:prstGeom>
          <a:noFill/>
          <a:ln w="28575">
            <a:solidFill>
              <a:srgbClr val="A7AA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9161205" y="2727433"/>
            <a:ext cx="1781503" cy="1781503"/>
          </a:xfrm>
          <a:prstGeom prst="ellipse">
            <a:avLst/>
          </a:prstGeom>
          <a:noFill/>
          <a:ln w="28575">
            <a:solidFill>
              <a:srgbClr val="FAB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1096103" y="4844880"/>
            <a:ext cx="2142188" cy="1325505"/>
            <a:chOff x="1096103" y="4844880"/>
            <a:chExt cx="2142188" cy="1325505"/>
          </a:xfrm>
        </p:grpSpPr>
        <p:sp>
          <p:nvSpPr>
            <p:cNvPr id="26" name="文本框 25"/>
            <p:cNvSpPr txBox="1"/>
            <p:nvPr/>
          </p:nvSpPr>
          <p:spPr>
            <a:xfrm>
              <a:off x="1308538" y="4844880"/>
              <a:ext cx="15984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rgbClr val="3BBAB5"/>
                  </a:solidFill>
                </a:rPr>
                <a:t>+300,000</a:t>
              </a:r>
              <a:endParaRPr lang="zh-CN" altLang="en-US" sz="2400" b="1" dirty="0">
                <a:solidFill>
                  <a:srgbClr val="3BBAB5"/>
                </a:solidFill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096103" y="5247055"/>
              <a:ext cx="21421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3BBAB5"/>
                  </a:solidFill>
                </a:rPr>
                <a:t>Simply dummy text of the printing and typesetting industry</a:t>
              </a:r>
              <a:endParaRPr lang="zh-CN" altLang="en-US" dirty="0">
                <a:solidFill>
                  <a:srgbClr val="3BBAB5"/>
                </a:solidFill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782122" y="4844880"/>
            <a:ext cx="2142188" cy="1325505"/>
            <a:chOff x="3676403" y="4886923"/>
            <a:chExt cx="2142188" cy="1325505"/>
          </a:xfrm>
        </p:grpSpPr>
        <p:sp>
          <p:nvSpPr>
            <p:cNvPr id="28" name="文本框 27"/>
            <p:cNvSpPr txBox="1"/>
            <p:nvPr/>
          </p:nvSpPr>
          <p:spPr>
            <a:xfrm>
              <a:off x="4126944" y="4886923"/>
              <a:ext cx="15984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rgbClr val="6BA8C9"/>
                  </a:solidFill>
                </a:rPr>
                <a:t>+68%</a:t>
              </a:r>
              <a:endParaRPr lang="zh-CN" altLang="en-US" sz="2400" b="1" dirty="0">
                <a:solidFill>
                  <a:srgbClr val="6BA8C9"/>
                </a:solidFill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3676403" y="5289098"/>
              <a:ext cx="21421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6BA8C9"/>
                  </a:solidFill>
                </a:rPr>
                <a:t>Simply dummy text of the printing and typesetting industry</a:t>
              </a:r>
              <a:endParaRPr lang="zh-CN" altLang="en-US" dirty="0">
                <a:solidFill>
                  <a:srgbClr val="6BA8C9"/>
                </a:solidFill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6483253" y="4844880"/>
            <a:ext cx="2142188" cy="1330371"/>
            <a:chOff x="1248503" y="4992414"/>
            <a:chExt cx="2142188" cy="1330371"/>
          </a:xfrm>
        </p:grpSpPr>
        <p:sp>
          <p:nvSpPr>
            <p:cNvPr id="32" name="文本框 31"/>
            <p:cNvSpPr txBox="1"/>
            <p:nvPr/>
          </p:nvSpPr>
          <p:spPr>
            <a:xfrm>
              <a:off x="1590746" y="4992414"/>
              <a:ext cx="15984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rgbClr val="827D7D"/>
                  </a:solidFill>
                </a:rPr>
                <a:t>3 Million</a:t>
              </a:r>
              <a:endParaRPr lang="zh-CN" altLang="en-US" sz="2400" b="1" dirty="0">
                <a:solidFill>
                  <a:srgbClr val="827D7D"/>
                </a:solidFill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248503" y="5399455"/>
              <a:ext cx="21421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E7E6E6">
                      <a:lumMod val="50000"/>
                    </a:srgbClr>
                  </a:solidFill>
                </a:rPr>
                <a:t>Simply dummy text of the printing and typesetting industry</a:t>
              </a:r>
              <a:endParaRPr lang="zh-CN" altLang="en-US" dirty="0">
                <a:solidFill>
                  <a:srgbClr val="E7E6E6">
                    <a:lumMod val="50000"/>
                  </a:srgbClr>
                </a:solidFill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9250722" y="4844880"/>
            <a:ext cx="2142188" cy="1325505"/>
            <a:chOff x="1340229" y="4997280"/>
            <a:chExt cx="2142188" cy="1325505"/>
          </a:xfrm>
        </p:grpSpPr>
        <p:sp>
          <p:nvSpPr>
            <p:cNvPr id="36" name="文本框 35"/>
            <p:cNvSpPr txBox="1"/>
            <p:nvPr/>
          </p:nvSpPr>
          <p:spPr>
            <a:xfrm>
              <a:off x="1709320" y="4997280"/>
              <a:ext cx="15984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rgbClr val="FAB450"/>
                  </a:solidFill>
                </a:rPr>
                <a:t>Income </a:t>
              </a:r>
              <a:endParaRPr lang="zh-CN" altLang="en-US" sz="2400" b="1" dirty="0">
                <a:solidFill>
                  <a:srgbClr val="FAB450"/>
                </a:solidFill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340229" y="5399455"/>
              <a:ext cx="21421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FAB450"/>
                  </a:solidFill>
                </a:rPr>
                <a:t>Simply dummy text of the printing and typesetting industry</a:t>
              </a:r>
              <a:endParaRPr lang="zh-CN" altLang="en-US" dirty="0">
                <a:solidFill>
                  <a:srgbClr val="FAB450"/>
                </a:solidFill>
              </a:endParaRPr>
            </a:p>
          </p:txBody>
        </p:sp>
      </p:grpSp>
      <p:cxnSp>
        <p:nvCxnSpPr>
          <p:cNvPr id="14" name="直接连接符 13"/>
          <p:cNvCxnSpPr/>
          <p:nvPr/>
        </p:nvCxnSpPr>
        <p:spPr>
          <a:xfrm>
            <a:off x="1111093" y="1440031"/>
            <a:ext cx="9686197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478554" y="380133"/>
            <a:ext cx="3546704" cy="584775"/>
          </a:xfrm>
          <a:prstGeom prst="rect">
            <a:avLst/>
          </a:prstGeom>
          <a:solidFill>
            <a:srgbClr val="FFC00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78554" y="1026464"/>
            <a:ext cx="82616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Simply dummy text of the printing and typesetting industry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3546" y="317593"/>
            <a:ext cx="3324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Market Date Bar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graphicFrame>
        <p:nvGraphicFramePr>
          <p:cNvPr id="14" name="图表 13"/>
          <p:cNvGraphicFramePr/>
          <p:nvPr/>
        </p:nvGraphicFramePr>
        <p:xfrm>
          <a:off x="704994" y="1349624"/>
          <a:ext cx="6239856" cy="4159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矩形 14"/>
          <p:cNvSpPr/>
          <p:nvPr/>
        </p:nvSpPr>
        <p:spPr>
          <a:xfrm>
            <a:off x="9293629" y="3166255"/>
            <a:ext cx="465512" cy="299258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293629" y="2330334"/>
            <a:ext cx="465512" cy="29925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950731" y="2295297"/>
            <a:ext cx="1499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</a:rPr>
              <a:t>Simple Text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950731" y="3131218"/>
            <a:ext cx="1499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</a:rPr>
              <a:t>Simple Text</a:t>
            </a:r>
            <a:endParaRPr lang="zh-CN" altLang="en-US" dirty="0">
              <a:solidFill>
                <a:srgbClr val="000000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485900" y="5381690"/>
            <a:ext cx="9240435" cy="800707"/>
            <a:chOff x="2436429" y="5362640"/>
            <a:chExt cx="8353732" cy="800707"/>
          </a:xfrm>
        </p:grpSpPr>
        <p:sp>
          <p:nvSpPr>
            <p:cNvPr id="19" name="文本框 18"/>
            <p:cNvSpPr txBox="1"/>
            <p:nvPr/>
          </p:nvSpPr>
          <p:spPr>
            <a:xfrm>
              <a:off x="2436429" y="5362640"/>
              <a:ext cx="83537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Simply dummy text of the printing and typesetting industry the printing and typesetting industry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3488819" y="5794015"/>
              <a:ext cx="62607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Simply dummy text of the printing and typesetting industry the printing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795825" y="6432023"/>
            <a:ext cx="10537829" cy="425977"/>
            <a:chOff x="1485900" y="6721567"/>
            <a:chExt cx="10537829" cy="425977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1485900" y="6736807"/>
              <a:ext cx="31953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4681240" y="6721567"/>
              <a:ext cx="3668940" cy="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8369230" y="6721567"/>
              <a:ext cx="3654499" cy="0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文本框 29"/>
            <p:cNvSpPr txBox="1"/>
            <p:nvPr/>
          </p:nvSpPr>
          <p:spPr>
            <a:xfrm>
              <a:off x="6084784" y="6839767"/>
              <a:ext cx="15501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rgbClr val="E7E6E6">
                      <a:lumMod val="50000"/>
                    </a:srgbClr>
                  </a:solidFill>
                </a:rPr>
                <a:t>Made by H..R..Z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11"/>
          <p:cNvSpPr/>
          <p:nvPr/>
        </p:nvSpPr>
        <p:spPr>
          <a:xfrm>
            <a:off x="3917139" y="5514314"/>
            <a:ext cx="1114686" cy="1114686"/>
          </a:xfrm>
          <a:prstGeom prst="ellipse">
            <a:avLst/>
          </a:prstGeom>
          <a:solidFill>
            <a:srgbClr val="33C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78554" y="380133"/>
            <a:ext cx="3546704" cy="584775"/>
          </a:xfrm>
          <a:prstGeom prst="rect">
            <a:avLst/>
          </a:prstGeom>
          <a:solidFill>
            <a:srgbClr val="595959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478554" y="1692422"/>
            <a:ext cx="6311159" cy="3881363"/>
            <a:chOff x="275407" y="1488318"/>
            <a:chExt cx="6311159" cy="38813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407" y="1488318"/>
              <a:ext cx="6311159" cy="3881363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7241" y="1966971"/>
              <a:ext cx="3987489" cy="2559873"/>
            </a:xfrm>
            <a:prstGeom prst="rect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</p:pic>
      </p:grpSp>
      <p:sp>
        <p:nvSpPr>
          <p:cNvPr id="5" name="文本框 4"/>
          <p:cNvSpPr txBox="1"/>
          <p:nvPr/>
        </p:nvSpPr>
        <p:spPr>
          <a:xfrm>
            <a:off x="1048182" y="318577"/>
            <a:ext cx="2056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Summary 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784303" y="2537338"/>
            <a:ext cx="2623393" cy="3148071"/>
            <a:chOff x="4640756" y="2490381"/>
            <a:chExt cx="3107644" cy="372917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0756" y="2490381"/>
              <a:ext cx="3107644" cy="3729172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9" r="9284"/>
            <a:stretch>
              <a:fillRect/>
            </a:stretch>
          </p:blipFill>
          <p:spPr>
            <a:xfrm>
              <a:off x="5222304" y="3032575"/>
              <a:ext cx="1944548" cy="2738831"/>
            </a:xfrm>
            <a:prstGeom prst="rect">
              <a:avLst/>
            </a:prstGeom>
          </p:spPr>
        </p:pic>
      </p:grpSp>
      <p:sp>
        <p:nvSpPr>
          <p:cNvPr id="10" name="矩形 9"/>
          <p:cNvSpPr/>
          <p:nvPr/>
        </p:nvSpPr>
        <p:spPr>
          <a:xfrm>
            <a:off x="7913716" y="0"/>
            <a:ext cx="4278284" cy="6858000"/>
          </a:xfrm>
          <a:prstGeom prst="rect">
            <a:avLst/>
          </a:prstGeom>
          <a:solidFill>
            <a:schemeClr val="accent4">
              <a:lumMod val="75000"/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-1335985" y="5170516"/>
            <a:ext cx="3374968" cy="3374968"/>
          </a:xfrm>
          <a:prstGeom prst="ellipse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6539462" y="1553874"/>
            <a:ext cx="754611" cy="75461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6592918" y="5808419"/>
            <a:ext cx="338384" cy="33838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647776" y="2394126"/>
            <a:ext cx="334270" cy="33427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-423500" y="6001376"/>
            <a:ext cx="1687484" cy="1687484"/>
          </a:xfrm>
          <a:prstGeom prst="ellipse">
            <a:avLst/>
          </a:prstGeom>
          <a:solidFill>
            <a:schemeClr val="accent4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8398806" y="1052166"/>
            <a:ext cx="3328079" cy="923330"/>
            <a:chOff x="8360706" y="880716"/>
            <a:chExt cx="3328079" cy="923330"/>
          </a:xfrm>
        </p:grpSpPr>
        <p:sp>
          <p:nvSpPr>
            <p:cNvPr id="17" name="椭圆 16"/>
            <p:cNvSpPr/>
            <p:nvPr/>
          </p:nvSpPr>
          <p:spPr>
            <a:xfrm>
              <a:off x="8360706" y="964908"/>
              <a:ext cx="445806" cy="445806"/>
            </a:xfrm>
            <a:prstGeom prst="ellipse">
              <a:avLst/>
            </a:prstGeom>
            <a:solidFill>
              <a:srgbClr val="FFC00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9059522" y="880716"/>
              <a:ext cx="262926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</a:rPr>
                <a:t>Simply dummy text of the printing and typesetting industry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398806" y="2394126"/>
            <a:ext cx="3328079" cy="923330"/>
            <a:chOff x="8360706" y="880716"/>
            <a:chExt cx="3328079" cy="923330"/>
          </a:xfrm>
        </p:grpSpPr>
        <p:sp>
          <p:nvSpPr>
            <p:cNvPr id="21" name="椭圆 20"/>
            <p:cNvSpPr/>
            <p:nvPr/>
          </p:nvSpPr>
          <p:spPr>
            <a:xfrm>
              <a:off x="8360706" y="964908"/>
              <a:ext cx="445806" cy="445806"/>
            </a:xfrm>
            <a:prstGeom prst="ellipse">
              <a:avLst/>
            </a:prstGeom>
            <a:solidFill>
              <a:srgbClr val="FFC00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9059522" y="880716"/>
              <a:ext cx="262926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</a:rPr>
                <a:t>Simply dummy text of the printing and typesetting industry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398806" y="3736086"/>
            <a:ext cx="3328079" cy="923330"/>
            <a:chOff x="8360706" y="880716"/>
            <a:chExt cx="3328079" cy="923330"/>
          </a:xfrm>
        </p:grpSpPr>
        <p:sp>
          <p:nvSpPr>
            <p:cNvPr id="24" name="椭圆 23"/>
            <p:cNvSpPr/>
            <p:nvPr/>
          </p:nvSpPr>
          <p:spPr>
            <a:xfrm>
              <a:off x="8360706" y="964908"/>
              <a:ext cx="445806" cy="445806"/>
            </a:xfrm>
            <a:prstGeom prst="ellipse">
              <a:avLst/>
            </a:prstGeom>
            <a:solidFill>
              <a:srgbClr val="FFC00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9059522" y="880716"/>
              <a:ext cx="262926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</a:rPr>
                <a:t>Simply dummy text of the printing and typesetting industry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8398806" y="5078046"/>
            <a:ext cx="3328079" cy="923330"/>
            <a:chOff x="8360706" y="880716"/>
            <a:chExt cx="3328079" cy="923330"/>
          </a:xfrm>
        </p:grpSpPr>
        <p:sp>
          <p:nvSpPr>
            <p:cNvPr id="27" name="椭圆 26"/>
            <p:cNvSpPr/>
            <p:nvPr/>
          </p:nvSpPr>
          <p:spPr>
            <a:xfrm>
              <a:off x="8360706" y="964908"/>
              <a:ext cx="445806" cy="445806"/>
            </a:xfrm>
            <a:prstGeom prst="ellipse">
              <a:avLst/>
            </a:prstGeom>
            <a:solidFill>
              <a:srgbClr val="FFC00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9059522" y="880716"/>
              <a:ext cx="262926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</a:rPr>
                <a:t>Simply dummy text of the printing and typesetting industry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9" name="椭圆 28"/>
          <p:cNvSpPr/>
          <p:nvPr/>
        </p:nvSpPr>
        <p:spPr>
          <a:xfrm>
            <a:off x="1881151" y="1511059"/>
            <a:ext cx="441346" cy="44134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5149529" y="1302470"/>
            <a:ext cx="251404" cy="25140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1087606" y="1724961"/>
            <a:ext cx="227444" cy="22744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2356046" y="5354282"/>
            <a:ext cx="338384" cy="33838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2661929" y="6459808"/>
            <a:ext cx="338384" cy="33838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7367219" y="3942181"/>
            <a:ext cx="338384" cy="33838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639292" y="1842988"/>
            <a:ext cx="13461385" cy="6391734"/>
            <a:chOff x="-639292" y="1842988"/>
            <a:chExt cx="13461385" cy="6391734"/>
          </a:xfrm>
        </p:grpSpPr>
        <p:sp>
          <p:nvSpPr>
            <p:cNvPr id="4" name="椭圆 3"/>
            <p:cNvSpPr/>
            <p:nvPr/>
          </p:nvSpPr>
          <p:spPr>
            <a:xfrm>
              <a:off x="-639292" y="1842988"/>
              <a:ext cx="2159876" cy="2159876"/>
            </a:xfrm>
            <a:prstGeom prst="ellipse">
              <a:avLst/>
            </a:prstGeom>
            <a:solidFill>
              <a:srgbClr val="00A6BC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 flipH="1">
              <a:off x="10662217" y="1842988"/>
              <a:ext cx="2159876" cy="2159876"/>
            </a:xfrm>
            <a:prstGeom prst="ellipse">
              <a:avLst/>
            </a:prstGeom>
            <a:solidFill>
              <a:srgbClr val="00A6BC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-141891" y="4353908"/>
              <a:ext cx="987711" cy="987711"/>
            </a:xfrm>
            <a:prstGeom prst="ellipse">
              <a:avLst/>
            </a:prstGeom>
            <a:solidFill>
              <a:srgbClr val="20BA7C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-519476" y="5669542"/>
              <a:ext cx="2468356" cy="2468356"/>
            </a:xfrm>
            <a:prstGeom prst="ellipse">
              <a:avLst/>
            </a:prstGeom>
            <a:solidFill>
              <a:srgbClr val="20BA7C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1634884" y="5187511"/>
              <a:ext cx="1039735" cy="1039735"/>
            </a:xfrm>
            <a:prstGeom prst="ellipse">
              <a:avLst/>
            </a:prstGeom>
            <a:solidFill>
              <a:srgbClr val="EF9802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2017591" y="6594124"/>
              <a:ext cx="1039735" cy="1039735"/>
            </a:xfrm>
            <a:prstGeom prst="ellipse">
              <a:avLst/>
            </a:prstGeom>
            <a:solidFill>
              <a:srgbClr val="20BA7C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3326523" y="6204386"/>
              <a:ext cx="2030336" cy="2030336"/>
            </a:xfrm>
            <a:prstGeom prst="ellipse">
              <a:avLst/>
            </a:prstGeom>
            <a:solidFill>
              <a:srgbClr val="00A6BC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 flipH="1">
              <a:off x="11336981" y="4353908"/>
              <a:ext cx="987711" cy="987711"/>
            </a:xfrm>
            <a:prstGeom prst="ellipse">
              <a:avLst/>
            </a:prstGeom>
            <a:solidFill>
              <a:srgbClr val="20BA7C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 flipH="1">
              <a:off x="10233921" y="5669542"/>
              <a:ext cx="2468356" cy="2468356"/>
            </a:xfrm>
            <a:prstGeom prst="ellipse">
              <a:avLst/>
            </a:prstGeom>
            <a:solidFill>
              <a:srgbClr val="20BA7C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 flipH="1">
              <a:off x="9508182" y="5187511"/>
              <a:ext cx="1039735" cy="1039735"/>
            </a:xfrm>
            <a:prstGeom prst="ellipse">
              <a:avLst/>
            </a:prstGeom>
            <a:solidFill>
              <a:srgbClr val="EF9802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 flipH="1">
              <a:off x="9125475" y="6594124"/>
              <a:ext cx="1039735" cy="1039735"/>
            </a:xfrm>
            <a:prstGeom prst="ellipse">
              <a:avLst/>
            </a:prstGeom>
            <a:solidFill>
              <a:srgbClr val="20BA7C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 flipH="1">
              <a:off x="6825942" y="6204386"/>
              <a:ext cx="2030336" cy="2030336"/>
            </a:xfrm>
            <a:prstGeom prst="ellipse">
              <a:avLst/>
            </a:prstGeom>
            <a:solidFill>
              <a:srgbClr val="00A6BC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309217" y="1995438"/>
            <a:ext cx="1573566" cy="1773359"/>
            <a:chOff x="5309217" y="1620688"/>
            <a:chExt cx="1573566" cy="1773359"/>
          </a:xfrm>
        </p:grpSpPr>
        <p:grpSp>
          <p:nvGrpSpPr>
            <p:cNvPr id="34" name="组合 33"/>
            <p:cNvGrpSpPr/>
            <p:nvPr/>
          </p:nvGrpSpPr>
          <p:grpSpPr>
            <a:xfrm>
              <a:off x="5309217" y="1620688"/>
              <a:ext cx="1573566" cy="1773359"/>
              <a:chOff x="5308868" y="840747"/>
              <a:chExt cx="1573566" cy="1773359"/>
            </a:xfrm>
          </p:grpSpPr>
          <p:sp>
            <p:nvSpPr>
              <p:cNvPr id="38" name="椭圆 37"/>
              <p:cNvSpPr/>
              <p:nvPr/>
            </p:nvSpPr>
            <p:spPr>
              <a:xfrm>
                <a:off x="5308868" y="1328050"/>
                <a:ext cx="832869" cy="832869"/>
              </a:xfrm>
              <a:prstGeom prst="ellipse">
                <a:avLst/>
              </a:prstGeom>
              <a:solidFill>
                <a:srgbClr val="20BA7C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椭圆 40"/>
              <p:cNvSpPr/>
              <p:nvPr/>
            </p:nvSpPr>
            <p:spPr>
              <a:xfrm>
                <a:off x="6049565" y="1328050"/>
                <a:ext cx="832869" cy="832869"/>
              </a:xfrm>
              <a:prstGeom prst="ellipse">
                <a:avLst/>
              </a:prstGeom>
              <a:solidFill>
                <a:srgbClr val="FFC000">
                  <a:alpha val="8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5671093" y="840747"/>
                <a:ext cx="832869" cy="832869"/>
              </a:xfrm>
              <a:prstGeom prst="ellipse">
                <a:avLst/>
              </a:prstGeom>
              <a:solidFill>
                <a:srgbClr val="00A6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椭圆 42"/>
              <p:cNvSpPr/>
              <p:nvPr/>
            </p:nvSpPr>
            <p:spPr>
              <a:xfrm>
                <a:off x="5686082" y="1781237"/>
                <a:ext cx="832869" cy="832869"/>
              </a:xfrm>
              <a:prstGeom prst="ellipse">
                <a:avLst/>
              </a:prstGeom>
              <a:solidFill>
                <a:srgbClr val="595959">
                  <a:alpha val="9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4" name="Freeform 17"/>
            <p:cNvSpPr>
              <a:spLocks noEditPoints="1"/>
            </p:cNvSpPr>
            <p:nvPr/>
          </p:nvSpPr>
          <p:spPr bwMode="auto">
            <a:xfrm>
              <a:off x="5686431" y="2136533"/>
              <a:ext cx="700506" cy="702029"/>
            </a:xfrm>
            <a:custGeom>
              <a:avLst/>
              <a:gdLst>
                <a:gd name="T0" fmla="*/ 345 w 460"/>
                <a:gd name="T1" fmla="*/ 461 h 461"/>
                <a:gd name="T2" fmla="*/ 192 w 460"/>
                <a:gd name="T3" fmla="*/ 346 h 461"/>
                <a:gd name="T4" fmla="*/ 403 w 460"/>
                <a:gd name="T5" fmla="*/ 58 h 461"/>
                <a:gd name="T6" fmla="*/ 132 w 460"/>
                <a:gd name="T7" fmla="*/ 300 h 461"/>
                <a:gd name="T8" fmla="*/ 0 w 460"/>
                <a:gd name="T9" fmla="*/ 202 h 461"/>
                <a:gd name="T10" fmla="*/ 460 w 460"/>
                <a:gd name="T11" fmla="*/ 0 h 461"/>
                <a:gd name="T12" fmla="*/ 345 w 460"/>
                <a:gd name="T13" fmla="*/ 461 h 461"/>
                <a:gd name="T14" fmla="*/ 115 w 460"/>
                <a:gd name="T15" fmla="*/ 461 h 461"/>
                <a:gd name="T16" fmla="*/ 115 w 460"/>
                <a:gd name="T17" fmla="*/ 346 h 461"/>
                <a:gd name="T18" fmla="*/ 202 w 460"/>
                <a:gd name="T19" fmla="*/ 404 h 461"/>
                <a:gd name="T20" fmla="*/ 115 w 460"/>
                <a:gd name="T21" fmla="*/ 461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0" h="461">
                  <a:moveTo>
                    <a:pt x="345" y="461"/>
                  </a:moveTo>
                  <a:lnTo>
                    <a:pt x="192" y="346"/>
                  </a:lnTo>
                  <a:lnTo>
                    <a:pt x="403" y="58"/>
                  </a:lnTo>
                  <a:lnTo>
                    <a:pt x="132" y="300"/>
                  </a:lnTo>
                  <a:lnTo>
                    <a:pt x="0" y="202"/>
                  </a:lnTo>
                  <a:lnTo>
                    <a:pt x="460" y="0"/>
                  </a:lnTo>
                  <a:lnTo>
                    <a:pt x="345" y="461"/>
                  </a:lnTo>
                  <a:close/>
                  <a:moveTo>
                    <a:pt x="115" y="461"/>
                  </a:moveTo>
                  <a:lnTo>
                    <a:pt x="115" y="346"/>
                  </a:lnTo>
                  <a:lnTo>
                    <a:pt x="202" y="404"/>
                  </a:lnTo>
                  <a:lnTo>
                    <a:pt x="115" y="4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5" name="矩形 44"/>
          <p:cNvSpPr/>
          <p:nvPr/>
        </p:nvSpPr>
        <p:spPr>
          <a:xfrm>
            <a:off x="3798454" y="4117054"/>
            <a:ext cx="46378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Thank </a:t>
            </a:r>
            <a:r>
              <a:rPr lang="en-US" altLang="zh-CN" sz="3200" b="1" i="1" dirty="0">
                <a:solidFill>
                  <a:srgbClr val="FFC000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You </a:t>
            </a:r>
            <a:r>
              <a:rPr lang="en-US" altLang="zh-CN" sz="3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For </a:t>
            </a:r>
            <a:r>
              <a:rPr lang="en-US" altLang="zh-CN" sz="3200" b="1" i="1" dirty="0">
                <a:solidFill>
                  <a:srgbClr val="2ABD82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Watching</a:t>
            </a:r>
            <a:endParaRPr lang="zh-CN" altLang="en-US" sz="3200" b="1" i="1" dirty="0">
              <a:solidFill>
                <a:srgbClr val="2ABD82"/>
              </a:solidFill>
              <a:latin typeface="Droid Sans" panose="020B0606030804020204" pitchFamily="34" charset="0"/>
              <a:cs typeface="Droid Sans" panose="020B06060308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22514" y="440833"/>
            <a:ext cx="2104572" cy="584775"/>
          </a:xfrm>
          <a:prstGeom prst="rect">
            <a:avLst/>
          </a:prstGeom>
          <a:solidFill>
            <a:srgbClr val="20BA7C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96685" y="411079"/>
            <a:ext cx="3570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</a:rPr>
              <a:t>About Us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22514" y="1114070"/>
            <a:ext cx="5254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Simple introduction of your company…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" y="1864461"/>
            <a:ext cx="12159647" cy="278074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32548" y="5103281"/>
            <a:ext cx="115269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Summary corporative  enter your text Summary corporative  enter your text Summary corporative  enter your </a:t>
            </a:r>
          </a:p>
          <a:p>
            <a:pPr algn="ctr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enter your text Summary corporative  enter your text Summary corporative  enter your </a:t>
            </a:r>
          </a:p>
          <a:p>
            <a:pPr algn="ctr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enter your text Summary corporative</a:t>
            </a:r>
          </a:p>
          <a:p>
            <a:pPr algn="ctr"/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575728" y="457577"/>
            <a:ext cx="3176419" cy="584775"/>
          </a:xfrm>
          <a:prstGeom prst="rect">
            <a:avLst/>
          </a:prstGeom>
          <a:solidFill>
            <a:srgbClr val="20BA7C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89802" y="420731"/>
            <a:ext cx="3162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</a:rPr>
              <a:t>MEET OUR TEAM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89802" y="1034236"/>
            <a:ext cx="26821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Open Sans" panose="020B0606030504020204" pitchFamily="34" charset="0"/>
              </a:rPr>
              <a:t>Your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Open Sans" panose="020B0606030504020204" pitchFamily="34" charset="0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Open Sans" panose="020B0606030504020204" pitchFamily="34" charset="0"/>
              </a:rPr>
              <a:t>team members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Open Sans" panose="020B0606030504020204" pitchFamily="34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932394" y="4157486"/>
            <a:ext cx="1757129" cy="772057"/>
            <a:chOff x="971385" y="4932530"/>
            <a:chExt cx="1757129" cy="772057"/>
          </a:xfrm>
        </p:grpSpPr>
        <p:sp>
          <p:nvSpPr>
            <p:cNvPr id="22" name="文本框 21"/>
            <p:cNvSpPr txBox="1"/>
            <p:nvPr/>
          </p:nvSpPr>
          <p:spPr>
            <a:xfrm>
              <a:off x="971385" y="4932530"/>
              <a:ext cx="17089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John    Doe</a:t>
              </a:r>
              <a:endParaRPr lang="zh-CN" altLang="en-US" sz="2000" dirty="0">
                <a:solidFill>
                  <a:schemeClr val="bg2">
                    <a:lumMod val="1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060957" y="5335255"/>
              <a:ext cx="16675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FFC000"/>
                  </a:solidFill>
                  <a:latin typeface="Open Sans" panose="020B0606030504020204" pitchFamily="34" charset="0"/>
                  <a:cs typeface="Open Sans" panose="020B0606030504020204" pitchFamily="34" charset="0"/>
                </a:rPr>
                <a:t>Co - Funder</a:t>
              </a:r>
              <a:endParaRPr lang="zh-CN" altLang="en-US" dirty="0">
                <a:solidFill>
                  <a:srgbClr val="FFC000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636434" y="4157486"/>
            <a:ext cx="1969191" cy="771009"/>
            <a:chOff x="3648812" y="4935145"/>
            <a:chExt cx="1969191" cy="771009"/>
          </a:xfrm>
        </p:grpSpPr>
        <p:sp>
          <p:nvSpPr>
            <p:cNvPr id="25" name="文本框 24"/>
            <p:cNvSpPr txBox="1"/>
            <p:nvPr/>
          </p:nvSpPr>
          <p:spPr>
            <a:xfrm>
              <a:off x="3648812" y="4935145"/>
              <a:ext cx="19691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Michael    Doe</a:t>
              </a:r>
              <a:endParaRPr lang="zh-CN" altLang="en-US" sz="2000" dirty="0">
                <a:solidFill>
                  <a:schemeClr val="bg2">
                    <a:lumMod val="1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3858543" y="5336822"/>
              <a:ext cx="16675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Open Sans" panose="020B0606030504020204" pitchFamily="34" charset="0"/>
                  <a:cs typeface="Open Sans" panose="020B0606030504020204" pitchFamily="34" charset="0"/>
                </a:rPr>
                <a:t>Your career</a:t>
              </a:r>
              <a:endParaRPr lang="zh-CN" altLang="en-US" dirty="0">
                <a:solidFill>
                  <a:srgbClr val="000000">
                    <a:lumMod val="65000"/>
                    <a:lumOff val="35000"/>
                  </a:srgbClr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552536" y="4157486"/>
            <a:ext cx="1969191" cy="769442"/>
            <a:chOff x="6709227" y="4935145"/>
            <a:chExt cx="1969191" cy="769442"/>
          </a:xfrm>
        </p:grpSpPr>
        <p:sp>
          <p:nvSpPr>
            <p:cNvPr id="28" name="文本框 27"/>
            <p:cNvSpPr txBox="1"/>
            <p:nvPr/>
          </p:nvSpPr>
          <p:spPr>
            <a:xfrm>
              <a:off x="6709227" y="4935145"/>
              <a:ext cx="19691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Kate   Doe</a:t>
              </a:r>
              <a:endParaRPr lang="zh-CN" altLang="en-US" sz="2000" dirty="0">
                <a:solidFill>
                  <a:schemeClr val="bg2">
                    <a:lumMod val="1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6854143" y="5335255"/>
              <a:ext cx="16675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Open Sans" panose="020B0606030504020204" pitchFamily="34" charset="0"/>
                  <a:cs typeface="Open Sans" panose="020B0606030504020204" pitchFamily="34" charset="0"/>
                </a:rPr>
                <a:t>Your career</a:t>
              </a:r>
              <a:endParaRPr lang="zh-CN" altLang="en-US" dirty="0">
                <a:solidFill>
                  <a:srgbClr val="000000">
                    <a:lumMod val="65000"/>
                    <a:lumOff val="35000"/>
                  </a:srgbClr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543588" y="4157486"/>
            <a:ext cx="1969191" cy="765311"/>
            <a:chOff x="9626408" y="4932530"/>
            <a:chExt cx="1969191" cy="765311"/>
          </a:xfrm>
        </p:grpSpPr>
        <p:sp>
          <p:nvSpPr>
            <p:cNvPr id="31" name="文本框 30"/>
            <p:cNvSpPr txBox="1"/>
            <p:nvPr/>
          </p:nvSpPr>
          <p:spPr>
            <a:xfrm>
              <a:off x="9626408" y="4932530"/>
              <a:ext cx="19691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Jack   Doe</a:t>
              </a:r>
              <a:endParaRPr lang="zh-CN" altLang="en-US" sz="2000" dirty="0">
                <a:solidFill>
                  <a:schemeClr val="bg2">
                    <a:lumMod val="1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9704601" y="5328509"/>
              <a:ext cx="16675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Open Sans" panose="020B0606030504020204" pitchFamily="34" charset="0"/>
                  <a:cs typeface="Open Sans" panose="020B0606030504020204" pitchFamily="34" charset="0"/>
                </a:rPr>
                <a:t>Your career</a:t>
              </a:r>
              <a:endParaRPr lang="zh-CN" altLang="en-US" dirty="0">
                <a:solidFill>
                  <a:srgbClr val="000000">
                    <a:lumMod val="65000"/>
                    <a:lumOff val="35000"/>
                  </a:srgbClr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890202" y="1828448"/>
            <a:ext cx="10411597" cy="2003934"/>
            <a:chOff x="983628" y="2727608"/>
            <a:chExt cx="10411597" cy="2003934"/>
          </a:xfrm>
        </p:grpSpPr>
        <p:grpSp>
          <p:nvGrpSpPr>
            <p:cNvPr id="35" name="组合 34"/>
            <p:cNvGrpSpPr/>
            <p:nvPr/>
          </p:nvGrpSpPr>
          <p:grpSpPr>
            <a:xfrm>
              <a:off x="983628" y="2922140"/>
              <a:ext cx="10224744" cy="1809402"/>
              <a:chOff x="704702" y="2922140"/>
              <a:chExt cx="10224744" cy="1809402"/>
            </a:xfrm>
          </p:grpSpPr>
          <p:pic>
            <p:nvPicPr>
              <p:cNvPr id="2" name="图片 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288" t="29179" r="64568" b="34448"/>
              <a:stretch>
                <a:fillRect/>
              </a:stretch>
            </p:blipFill>
            <p:spPr>
              <a:xfrm>
                <a:off x="6345657" y="2922140"/>
                <a:ext cx="1769182" cy="1809401"/>
              </a:xfrm>
              <a:custGeom>
                <a:avLst/>
                <a:gdLst>
                  <a:gd name="connsiteX0" fmla="*/ 1178790 w 2357580"/>
                  <a:gd name="connsiteY0" fmla="*/ 0 h 2357580"/>
                  <a:gd name="connsiteX1" fmla="*/ 2357580 w 2357580"/>
                  <a:gd name="connsiteY1" fmla="*/ 1178790 h 2357580"/>
                  <a:gd name="connsiteX2" fmla="*/ 1178790 w 2357580"/>
                  <a:gd name="connsiteY2" fmla="*/ 2357580 h 2357580"/>
                  <a:gd name="connsiteX3" fmla="*/ 0 w 2357580"/>
                  <a:gd name="connsiteY3" fmla="*/ 1178790 h 2357580"/>
                  <a:gd name="connsiteX4" fmla="*/ 1178790 w 2357580"/>
                  <a:gd name="connsiteY4" fmla="*/ 0 h 2357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7580" h="2357580">
                    <a:moveTo>
                      <a:pt x="1178790" y="0"/>
                    </a:moveTo>
                    <a:cubicBezTo>
                      <a:pt x="1829818" y="0"/>
                      <a:pt x="2357580" y="527762"/>
                      <a:pt x="2357580" y="1178790"/>
                    </a:cubicBezTo>
                    <a:cubicBezTo>
                      <a:pt x="2357580" y="1829818"/>
                      <a:pt x="1829818" y="2357580"/>
                      <a:pt x="1178790" y="2357580"/>
                    </a:cubicBezTo>
                    <a:cubicBezTo>
                      <a:pt x="527762" y="2357580"/>
                      <a:pt x="0" y="1829818"/>
                      <a:pt x="0" y="1178790"/>
                    </a:cubicBezTo>
                    <a:cubicBezTo>
                      <a:pt x="0" y="527762"/>
                      <a:pt x="527762" y="0"/>
                      <a:pt x="1178790" y="0"/>
                    </a:cubicBezTo>
                    <a:close/>
                  </a:path>
                </a:pathLst>
              </a:custGeom>
              <a:ln w="28575">
                <a:solidFill>
                  <a:srgbClr val="BFBFBF">
                    <a:lumMod val="50000"/>
                  </a:srgbClr>
                </a:solidFill>
              </a:ln>
            </p:spPr>
          </p:pic>
          <p:pic>
            <p:nvPicPr>
              <p:cNvPr id="3" name="图片 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969" t="45037" b="21840"/>
              <a:stretch>
                <a:fillRect/>
              </a:stretch>
            </p:blipFill>
            <p:spPr>
              <a:xfrm>
                <a:off x="3531049" y="2922140"/>
                <a:ext cx="1757443" cy="1809402"/>
              </a:xfrm>
              <a:custGeom>
                <a:avLst/>
                <a:gdLst>
                  <a:gd name="connsiteX0" fmla="*/ 1178790 w 2357580"/>
                  <a:gd name="connsiteY0" fmla="*/ 0 h 2357580"/>
                  <a:gd name="connsiteX1" fmla="*/ 2357580 w 2357580"/>
                  <a:gd name="connsiteY1" fmla="*/ 1178790 h 2357580"/>
                  <a:gd name="connsiteX2" fmla="*/ 1178790 w 2357580"/>
                  <a:gd name="connsiteY2" fmla="*/ 2357580 h 2357580"/>
                  <a:gd name="connsiteX3" fmla="*/ 0 w 2357580"/>
                  <a:gd name="connsiteY3" fmla="*/ 1178790 h 2357580"/>
                  <a:gd name="connsiteX4" fmla="*/ 1178790 w 2357580"/>
                  <a:gd name="connsiteY4" fmla="*/ 0 h 2357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7580" h="2357580">
                    <a:moveTo>
                      <a:pt x="1178790" y="0"/>
                    </a:moveTo>
                    <a:cubicBezTo>
                      <a:pt x="1829818" y="0"/>
                      <a:pt x="2357580" y="527762"/>
                      <a:pt x="2357580" y="1178790"/>
                    </a:cubicBezTo>
                    <a:cubicBezTo>
                      <a:pt x="2357580" y="1829818"/>
                      <a:pt x="1829818" y="2357580"/>
                      <a:pt x="1178790" y="2357580"/>
                    </a:cubicBezTo>
                    <a:cubicBezTo>
                      <a:pt x="527762" y="2357580"/>
                      <a:pt x="0" y="1829818"/>
                      <a:pt x="0" y="1178790"/>
                    </a:cubicBezTo>
                    <a:cubicBezTo>
                      <a:pt x="0" y="527762"/>
                      <a:pt x="527762" y="0"/>
                      <a:pt x="1178790" y="0"/>
                    </a:cubicBezTo>
                    <a:close/>
                  </a:path>
                </a:pathLst>
              </a:custGeom>
              <a:ln w="28575">
                <a:solidFill>
                  <a:srgbClr val="BFBFBF">
                    <a:lumMod val="50000"/>
                  </a:srgbClr>
                </a:solidFill>
              </a:ln>
            </p:spPr>
          </p:pic>
          <p:pic>
            <p:nvPicPr>
              <p:cNvPr id="4" name="图片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969" t="45037" b="21840"/>
              <a:stretch>
                <a:fillRect/>
              </a:stretch>
            </p:blipFill>
            <p:spPr>
              <a:xfrm>
                <a:off x="9172003" y="2922140"/>
                <a:ext cx="1757443" cy="1809402"/>
              </a:xfrm>
              <a:custGeom>
                <a:avLst/>
                <a:gdLst>
                  <a:gd name="connsiteX0" fmla="*/ 1178790 w 2357580"/>
                  <a:gd name="connsiteY0" fmla="*/ 0 h 2357580"/>
                  <a:gd name="connsiteX1" fmla="*/ 2357580 w 2357580"/>
                  <a:gd name="connsiteY1" fmla="*/ 1178790 h 2357580"/>
                  <a:gd name="connsiteX2" fmla="*/ 1178790 w 2357580"/>
                  <a:gd name="connsiteY2" fmla="*/ 2357580 h 2357580"/>
                  <a:gd name="connsiteX3" fmla="*/ 0 w 2357580"/>
                  <a:gd name="connsiteY3" fmla="*/ 1178790 h 2357580"/>
                  <a:gd name="connsiteX4" fmla="*/ 1178790 w 2357580"/>
                  <a:gd name="connsiteY4" fmla="*/ 0 h 2357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7580" h="2357580">
                    <a:moveTo>
                      <a:pt x="1178790" y="0"/>
                    </a:moveTo>
                    <a:cubicBezTo>
                      <a:pt x="1829818" y="0"/>
                      <a:pt x="2357580" y="527762"/>
                      <a:pt x="2357580" y="1178790"/>
                    </a:cubicBezTo>
                    <a:cubicBezTo>
                      <a:pt x="2357580" y="1829818"/>
                      <a:pt x="1829818" y="2357580"/>
                      <a:pt x="1178790" y="2357580"/>
                    </a:cubicBezTo>
                    <a:cubicBezTo>
                      <a:pt x="527762" y="2357580"/>
                      <a:pt x="0" y="1829818"/>
                      <a:pt x="0" y="1178790"/>
                    </a:cubicBezTo>
                    <a:cubicBezTo>
                      <a:pt x="0" y="527762"/>
                      <a:pt x="527762" y="0"/>
                      <a:pt x="1178790" y="0"/>
                    </a:cubicBezTo>
                    <a:close/>
                  </a:path>
                </a:pathLst>
              </a:custGeom>
              <a:ln w="28575">
                <a:solidFill>
                  <a:srgbClr val="BFBFBF">
                    <a:lumMod val="50000"/>
                  </a:srgbClr>
                </a:solidFill>
              </a:ln>
            </p:spPr>
          </p:pic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288" t="29179" r="64568" b="34448"/>
              <a:stretch>
                <a:fillRect/>
              </a:stretch>
            </p:blipFill>
            <p:spPr>
              <a:xfrm>
                <a:off x="704702" y="2922140"/>
                <a:ext cx="1769182" cy="1809401"/>
              </a:xfrm>
              <a:custGeom>
                <a:avLst/>
                <a:gdLst>
                  <a:gd name="connsiteX0" fmla="*/ 1178790 w 2357580"/>
                  <a:gd name="connsiteY0" fmla="*/ 0 h 2357580"/>
                  <a:gd name="connsiteX1" fmla="*/ 2357580 w 2357580"/>
                  <a:gd name="connsiteY1" fmla="*/ 1178790 h 2357580"/>
                  <a:gd name="connsiteX2" fmla="*/ 1178790 w 2357580"/>
                  <a:gd name="connsiteY2" fmla="*/ 2357580 h 2357580"/>
                  <a:gd name="connsiteX3" fmla="*/ 0 w 2357580"/>
                  <a:gd name="connsiteY3" fmla="*/ 1178790 h 2357580"/>
                  <a:gd name="connsiteX4" fmla="*/ 1178790 w 2357580"/>
                  <a:gd name="connsiteY4" fmla="*/ 0 h 2357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7580" h="2357580">
                    <a:moveTo>
                      <a:pt x="1178790" y="0"/>
                    </a:moveTo>
                    <a:cubicBezTo>
                      <a:pt x="1829818" y="0"/>
                      <a:pt x="2357580" y="527762"/>
                      <a:pt x="2357580" y="1178790"/>
                    </a:cubicBezTo>
                    <a:cubicBezTo>
                      <a:pt x="2357580" y="1829818"/>
                      <a:pt x="1829818" y="2357580"/>
                      <a:pt x="1178790" y="2357580"/>
                    </a:cubicBezTo>
                    <a:cubicBezTo>
                      <a:pt x="527762" y="2357580"/>
                      <a:pt x="0" y="1829818"/>
                      <a:pt x="0" y="1178790"/>
                    </a:cubicBezTo>
                    <a:cubicBezTo>
                      <a:pt x="0" y="527762"/>
                      <a:pt x="527762" y="0"/>
                      <a:pt x="1178790" y="0"/>
                    </a:cubicBezTo>
                    <a:close/>
                  </a:path>
                </a:pathLst>
              </a:custGeom>
              <a:ln w="28575">
                <a:solidFill>
                  <a:srgbClr val="BFBFBF">
                    <a:lumMod val="50000"/>
                  </a:srgbClr>
                </a:solidFill>
              </a:ln>
            </p:spPr>
          </p:pic>
        </p:grpSp>
        <p:grpSp>
          <p:nvGrpSpPr>
            <p:cNvPr id="36" name="组合 35"/>
            <p:cNvGrpSpPr/>
            <p:nvPr/>
          </p:nvGrpSpPr>
          <p:grpSpPr>
            <a:xfrm>
              <a:off x="2282580" y="2727608"/>
              <a:ext cx="9112645" cy="701392"/>
              <a:chOff x="2482954" y="2491314"/>
              <a:chExt cx="9112645" cy="701392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5288582" y="2496945"/>
                <a:ext cx="695761" cy="695761"/>
                <a:chOff x="3100786" y="5297261"/>
                <a:chExt cx="839448" cy="839448"/>
              </a:xfrm>
            </p:grpSpPr>
            <p:sp>
              <p:nvSpPr>
                <p:cNvPr id="9" name="椭圆 8"/>
                <p:cNvSpPr/>
                <p:nvPr/>
              </p:nvSpPr>
              <p:spPr>
                <a:xfrm>
                  <a:off x="3100786" y="5297261"/>
                  <a:ext cx="839448" cy="839448"/>
                </a:xfrm>
                <a:prstGeom prst="ellipse">
                  <a:avLst/>
                </a:prstGeom>
                <a:solidFill>
                  <a:srgbClr val="6A768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" name="Freeform 117"/>
                <p:cNvSpPr/>
                <p:nvPr/>
              </p:nvSpPr>
              <p:spPr bwMode="auto">
                <a:xfrm>
                  <a:off x="3282007" y="5448378"/>
                  <a:ext cx="522239" cy="484894"/>
                </a:xfrm>
                <a:custGeom>
                  <a:avLst/>
                  <a:gdLst>
                    <a:gd name="T0" fmla="*/ 329 w 376"/>
                    <a:gd name="T1" fmla="*/ 261 h 349"/>
                    <a:gd name="T2" fmla="*/ 275 w 376"/>
                    <a:gd name="T3" fmla="*/ 242 h 349"/>
                    <a:gd name="T4" fmla="*/ 229 w 376"/>
                    <a:gd name="T5" fmla="*/ 222 h 349"/>
                    <a:gd name="T6" fmla="*/ 229 w 376"/>
                    <a:gd name="T7" fmla="*/ 187 h 349"/>
                    <a:gd name="T8" fmla="*/ 247 w 376"/>
                    <a:gd name="T9" fmla="*/ 144 h 349"/>
                    <a:gd name="T10" fmla="*/ 259 w 376"/>
                    <a:gd name="T11" fmla="*/ 126 h 349"/>
                    <a:gd name="T12" fmla="*/ 253 w 376"/>
                    <a:gd name="T13" fmla="*/ 96 h 349"/>
                    <a:gd name="T14" fmla="*/ 257 w 376"/>
                    <a:gd name="T15" fmla="*/ 58 h 349"/>
                    <a:gd name="T16" fmla="*/ 188 w 376"/>
                    <a:gd name="T17" fmla="*/ 0 h 349"/>
                    <a:gd name="T18" fmla="*/ 120 w 376"/>
                    <a:gd name="T19" fmla="*/ 58 h 349"/>
                    <a:gd name="T20" fmla="*/ 123 w 376"/>
                    <a:gd name="T21" fmla="*/ 96 h 349"/>
                    <a:gd name="T22" fmla="*/ 117 w 376"/>
                    <a:gd name="T23" fmla="*/ 126 h 349"/>
                    <a:gd name="T24" fmla="*/ 129 w 376"/>
                    <a:gd name="T25" fmla="*/ 144 h 349"/>
                    <a:gd name="T26" fmla="*/ 147 w 376"/>
                    <a:gd name="T27" fmla="*/ 187 h 349"/>
                    <a:gd name="T28" fmla="*/ 147 w 376"/>
                    <a:gd name="T29" fmla="*/ 222 h 349"/>
                    <a:gd name="T30" fmla="*/ 102 w 376"/>
                    <a:gd name="T31" fmla="*/ 243 h 349"/>
                    <a:gd name="T32" fmla="*/ 47 w 376"/>
                    <a:gd name="T33" fmla="*/ 261 h 349"/>
                    <a:gd name="T34" fmla="*/ 0 w 376"/>
                    <a:gd name="T35" fmla="*/ 349 h 349"/>
                    <a:gd name="T36" fmla="*/ 188 w 376"/>
                    <a:gd name="T37" fmla="*/ 349 h 349"/>
                    <a:gd name="T38" fmla="*/ 376 w 376"/>
                    <a:gd name="T39" fmla="*/ 349 h 349"/>
                    <a:gd name="T40" fmla="*/ 329 w 376"/>
                    <a:gd name="T41" fmla="*/ 261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76" h="349">
                      <a:moveTo>
                        <a:pt x="329" y="261"/>
                      </a:moveTo>
                      <a:cubicBezTo>
                        <a:pt x="300" y="246"/>
                        <a:pt x="311" y="257"/>
                        <a:pt x="275" y="242"/>
                      </a:cubicBezTo>
                      <a:cubicBezTo>
                        <a:pt x="238" y="227"/>
                        <a:pt x="229" y="222"/>
                        <a:pt x="229" y="222"/>
                      </a:cubicBezTo>
                      <a:cubicBezTo>
                        <a:pt x="229" y="187"/>
                        <a:pt x="229" y="187"/>
                        <a:pt x="229" y="187"/>
                      </a:cubicBezTo>
                      <a:cubicBezTo>
                        <a:pt x="229" y="187"/>
                        <a:pt x="243" y="177"/>
                        <a:pt x="247" y="144"/>
                      </a:cubicBezTo>
                      <a:cubicBezTo>
                        <a:pt x="256" y="146"/>
                        <a:pt x="258" y="134"/>
                        <a:pt x="259" y="126"/>
                      </a:cubicBezTo>
                      <a:cubicBezTo>
                        <a:pt x="259" y="118"/>
                        <a:pt x="264" y="94"/>
                        <a:pt x="253" y="96"/>
                      </a:cubicBezTo>
                      <a:cubicBezTo>
                        <a:pt x="256" y="80"/>
                        <a:pt x="257" y="65"/>
                        <a:pt x="257" y="58"/>
                      </a:cubicBezTo>
                      <a:cubicBezTo>
                        <a:pt x="254" y="31"/>
                        <a:pt x="235" y="2"/>
                        <a:pt x="188" y="0"/>
                      </a:cubicBezTo>
                      <a:cubicBezTo>
                        <a:pt x="148" y="2"/>
                        <a:pt x="122" y="31"/>
                        <a:pt x="120" y="58"/>
                      </a:cubicBezTo>
                      <a:cubicBezTo>
                        <a:pt x="119" y="65"/>
                        <a:pt x="121" y="80"/>
                        <a:pt x="123" y="96"/>
                      </a:cubicBezTo>
                      <a:cubicBezTo>
                        <a:pt x="112" y="94"/>
                        <a:pt x="117" y="118"/>
                        <a:pt x="117" y="126"/>
                      </a:cubicBezTo>
                      <a:cubicBezTo>
                        <a:pt x="118" y="134"/>
                        <a:pt x="121" y="146"/>
                        <a:pt x="129" y="144"/>
                      </a:cubicBezTo>
                      <a:cubicBezTo>
                        <a:pt x="133" y="177"/>
                        <a:pt x="147" y="187"/>
                        <a:pt x="147" y="187"/>
                      </a:cubicBezTo>
                      <a:cubicBezTo>
                        <a:pt x="147" y="222"/>
                        <a:pt x="147" y="222"/>
                        <a:pt x="147" y="222"/>
                      </a:cubicBezTo>
                      <a:cubicBezTo>
                        <a:pt x="147" y="222"/>
                        <a:pt x="138" y="228"/>
                        <a:pt x="102" y="243"/>
                      </a:cubicBezTo>
                      <a:cubicBezTo>
                        <a:pt x="65" y="258"/>
                        <a:pt x="77" y="246"/>
                        <a:pt x="47" y="261"/>
                      </a:cubicBezTo>
                      <a:cubicBezTo>
                        <a:pt x="0" y="284"/>
                        <a:pt x="0" y="349"/>
                        <a:pt x="0" y="349"/>
                      </a:cubicBezTo>
                      <a:cubicBezTo>
                        <a:pt x="188" y="349"/>
                        <a:pt x="188" y="349"/>
                        <a:pt x="188" y="349"/>
                      </a:cubicBezTo>
                      <a:cubicBezTo>
                        <a:pt x="376" y="349"/>
                        <a:pt x="376" y="349"/>
                        <a:pt x="376" y="349"/>
                      </a:cubicBezTo>
                      <a:cubicBezTo>
                        <a:pt x="376" y="349"/>
                        <a:pt x="376" y="284"/>
                        <a:pt x="329" y="261"/>
                      </a:cubicBezTo>
                      <a:close/>
                    </a:path>
                  </a:pathLst>
                </a:custGeom>
                <a:solidFill>
                  <a:srgbClr val="FFFFFF">
                    <a:lumMod val="9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1" name="组合 10"/>
              <p:cNvGrpSpPr/>
              <p:nvPr/>
            </p:nvGrpSpPr>
            <p:grpSpPr>
              <a:xfrm>
                <a:off x="8094210" y="2491314"/>
                <a:ext cx="695761" cy="695761"/>
                <a:chOff x="3100786" y="5297261"/>
                <a:chExt cx="839448" cy="839448"/>
              </a:xfrm>
            </p:grpSpPr>
            <p:sp>
              <p:nvSpPr>
                <p:cNvPr id="12" name="椭圆 11"/>
                <p:cNvSpPr/>
                <p:nvPr/>
              </p:nvSpPr>
              <p:spPr>
                <a:xfrm>
                  <a:off x="3100786" y="5297261"/>
                  <a:ext cx="839448" cy="839448"/>
                </a:xfrm>
                <a:prstGeom prst="ellipse">
                  <a:avLst/>
                </a:prstGeom>
                <a:solidFill>
                  <a:srgbClr val="6A768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3" name="Freeform 117"/>
                <p:cNvSpPr/>
                <p:nvPr/>
              </p:nvSpPr>
              <p:spPr bwMode="auto">
                <a:xfrm>
                  <a:off x="3282007" y="5448378"/>
                  <a:ext cx="522239" cy="484894"/>
                </a:xfrm>
                <a:custGeom>
                  <a:avLst/>
                  <a:gdLst>
                    <a:gd name="T0" fmla="*/ 329 w 376"/>
                    <a:gd name="T1" fmla="*/ 261 h 349"/>
                    <a:gd name="T2" fmla="*/ 275 w 376"/>
                    <a:gd name="T3" fmla="*/ 242 h 349"/>
                    <a:gd name="T4" fmla="*/ 229 w 376"/>
                    <a:gd name="T5" fmla="*/ 222 h 349"/>
                    <a:gd name="T6" fmla="*/ 229 w 376"/>
                    <a:gd name="T7" fmla="*/ 187 h 349"/>
                    <a:gd name="T8" fmla="*/ 247 w 376"/>
                    <a:gd name="T9" fmla="*/ 144 h 349"/>
                    <a:gd name="T10" fmla="*/ 259 w 376"/>
                    <a:gd name="T11" fmla="*/ 126 h 349"/>
                    <a:gd name="T12" fmla="*/ 253 w 376"/>
                    <a:gd name="T13" fmla="*/ 96 h 349"/>
                    <a:gd name="T14" fmla="*/ 257 w 376"/>
                    <a:gd name="T15" fmla="*/ 58 h 349"/>
                    <a:gd name="T16" fmla="*/ 188 w 376"/>
                    <a:gd name="T17" fmla="*/ 0 h 349"/>
                    <a:gd name="T18" fmla="*/ 120 w 376"/>
                    <a:gd name="T19" fmla="*/ 58 h 349"/>
                    <a:gd name="T20" fmla="*/ 123 w 376"/>
                    <a:gd name="T21" fmla="*/ 96 h 349"/>
                    <a:gd name="T22" fmla="*/ 117 w 376"/>
                    <a:gd name="T23" fmla="*/ 126 h 349"/>
                    <a:gd name="T24" fmla="*/ 129 w 376"/>
                    <a:gd name="T25" fmla="*/ 144 h 349"/>
                    <a:gd name="T26" fmla="*/ 147 w 376"/>
                    <a:gd name="T27" fmla="*/ 187 h 349"/>
                    <a:gd name="T28" fmla="*/ 147 w 376"/>
                    <a:gd name="T29" fmla="*/ 222 h 349"/>
                    <a:gd name="T30" fmla="*/ 102 w 376"/>
                    <a:gd name="T31" fmla="*/ 243 h 349"/>
                    <a:gd name="T32" fmla="*/ 47 w 376"/>
                    <a:gd name="T33" fmla="*/ 261 h 349"/>
                    <a:gd name="T34" fmla="*/ 0 w 376"/>
                    <a:gd name="T35" fmla="*/ 349 h 349"/>
                    <a:gd name="T36" fmla="*/ 188 w 376"/>
                    <a:gd name="T37" fmla="*/ 349 h 349"/>
                    <a:gd name="T38" fmla="*/ 376 w 376"/>
                    <a:gd name="T39" fmla="*/ 349 h 349"/>
                    <a:gd name="T40" fmla="*/ 329 w 376"/>
                    <a:gd name="T41" fmla="*/ 261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76" h="349">
                      <a:moveTo>
                        <a:pt x="329" y="261"/>
                      </a:moveTo>
                      <a:cubicBezTo>
                        <a:pt x="300" y="246"/>
                        <a:pt x="311" y="257"/>
                        <a:pt x="275" y="242"/>
                      </a:cubicBezTo>
                      <a:cubicBezTo>
                        <a:pt x="238" y="227"/>
                        <a:pt x="229" y="222"/>
                        <a:pt x="229" y="222"/>
                      </a:cubicBezTo>
                      <a:cubicBezTo>
                        <a:pt x="229" y="187"/>
                        <a:pt x="229" y="187"/>
                        <a:pt x="229" y="187"/>
                      </a:cubicBezTo>
                      <a:cubicBezTo>
                        <a:pt x="229" y="187"/>
                        <a:pt x="243" y="177"/>
                        <a:pt x="247" y="144"/>
                      </a:cubicBezTo>
                      <a:cubicBezTo>
                        <a:pt x="256" y="146"/>
                        <a:pt x="258" y="134"/>
                        <a:pt x="259" y="126"/>
                      </a:cubicBezTo>
                      <a:cubicBezTo>
                        <a:pt x="259" y="118"/>
                        <a:pt x="264" y="94"/>
                        <a:pt x="253" y="96"/>
                      </a:cubicBezTo>
                      <a:cubicBezTo>
                        <a:pt x="256" y="80"/>
                        <a:pt x="257" y="65"/>
                        <a:pt x="257" y="58"/>
                      </a:cubicBezTo>
                      <a:cubicBezTo>
                        <a:pt x="254" y="31"/>
                        <a:pt x="235" y="2"/>
                        <a:pt x="188" y="0"/>
                      </a:cubicBezTo>
                      <a:cubicBezTo>
                        <a:pt x="148" y="2"/>
                        <a:pt x="122" y="31"/>
                        <a:pt x="120" y="58"/>
                      </a:cubicBezTo>
                      <a:cubicBezTo>
                        <a:pt x="119" y="65"/>
                        <a:pt x="121" y="80"/>
                        <a:pt x="123" y="96"/>
                      </a:cubicBezTo>
                      <a:cubicBezTo>
                        <a:pt x="112" y="94"/>
                        <a:pt x="117" y="118"/>
                        <a:pt x="117" y="126"/>
                      </a:cubicBezTo>
                      <a:cubicBezTo>
                        <a:pt x="118" y="134"/>
                        <a:pt x="121" y="146"/>
                        <a:pt x="129" y="144"/>
                      </a:cubicBezTo>
                      <a:cubicBezTo>
                        <a:pt x="133" y="177"/>
                        <a:pt x="147" y="187"/>
                        <a:pt x="147" y="187"/>
                      </a:cubicBezTo>
                      <a:cubicBezTo>
                        <a:pt x="147" y="222"/>
                        <a:pt x="147" y="222"/>
                        <a:pt x="147" y="222"/>
                      </a:cubicBezTo>
                      <a:cubicBezTo>
                        <a:pt x="147" y="222"/>
                        <a:pt x="138" y="228"/>
                        <a:pt x="102" y="243"/>
                      </a:cubicBezTo>
                      <a:cubicBezTo>
                        <a:pt x="65" y="258"/>
                        <a:pt x="77" y="246"/>
                        <a:pt x="47" y="261"/>
                      </a:cubicBezTo>
                      <a:cubicBezTo>
                        <a:pt x="0" y="284"/>
                        <a:pt x="0" y="349"/>
                        <a:pt x="0" y="349"/>
                      </a:cubicBezTo>
                      <a:cubicBezTo>
                        <a:pt x="188" y="349"/>
                        <a:pt x="188" y="349"/>
                        <a:pt x="188" y="349"/>
                      </a:cubicBezTo>
                      <a:cubicBezTo>
                        <a:pt x="376" y="349"/>
                        <a:pt x="376" y="349"/>
                        <a:pt x="376" y="349"/>
                      </a:cubicBezTo>
                      <a:cubicBezTo>
                        <a:pt x="376" y="349"/>
                        <a:pt x="376" y="284"/>
                        <a:pt x="329" y="261"/>
                      </a:cubicBezTo>
                      <a:close/>
                    </a:path>
                  </a:pathLst>
                </a:custGeom>
                <a:solidFill>
                  <a:srgbClr val="FFFFFF">
                    <a:lumMod val="9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4" name="组合 13"/>
              <p:cNvGrpSpPr/>
              <p:nvPr/>
            </p:nvGrpSpPr>
            <p:grpSpPr>
              <a:xfrm>
                <a:off x="10899838" y="2491314"/>
                <a:ext cx="695761" cy="695761"/>
                <a:chOff x="3100786" y="5297261"/>
                <a:chExt cx="839448" cy="839448"/>
              </a:xfrm>
            </p:grpSpPr>
            <p:sp>
              <p:nvSpPr>
                <p:cNvPr id="15" name="椭圆 14"/>
                <p:cNvSpPr/>
                <p:nvPr/>
              </p:nvSpPr>
              <p:spPr>
                <a:xfrm>
                  <a:off x="3100786" y="5297261"/>
                  <a:ext cx="839448" cy="839448"/>
                </a:xfrm>
                <a:prstGeom prst="ellipse">
                  <a:avLst/>
                </a:prstGeom>
                <a:solidFill>
                  <a:srgbClr val="6A768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6" name="Freeform 117"/>
                <p:cNvSpPr/>
                <p:nvPr/>
              </p:nvSpPr>
              <p:spPr bwMode="auto">
                <a:xfrm>
                  <a:off x="3282007" y="5448378"/>
                  <a:ext cx="522239" cy="484894"/>
                </a:xfrm>
                <a:custGeom>
                  <a:avLst/>
                  <a:gdLst>
                    <a:gd name="T0" fmla="*/ 329 w 376"/>
                    <a:gd name="T1" fmla="*/ 261 h 349"/>
                    <a:gd name="T2" fmla="*/ 275 w 376"/>
                    <a:gd name="T3" fmla="*/ 242 h 349"/>
                    <a:gd name="T4" fmla="*/ 229 w 376"/>
                    <a:gd name="T5" fmla="*/ 222 h 349"/>
                    <a:gd name="T6" fmla="*/ 229 w 376"/>
                    <a:gd name="T7" fmla="*/ 187 h 349"/>
                    <a:gd name="T8" fmla="*/ 247 w 376"/>
                    <a:gd name="T9" fmla="*/ 144 h 349"/>
                    <a:gd name="T10" fmla="*/ 259 w 376"/>
                    <a:gd name="T11" fmla="*/ 126 h 349"/>
                    <a:gd name="T12" fmla="*/ 253 w 376"/>
                    <a:gd name="T13" fmla="*/ 96 h 349"/>
                    <a:gd name="T14" fmla="*/ 257 w 376"/>
                    <a:gd name="T15" fmla="*/ 58 h 349"/>
                    <a:gd name="T16" fmla="*/ 188 w 376"/>
                    <a:gd name="T17" fmla="*/ 0 h 349"/>
                    <a:gd name="T18" fmla="*/ 120 w 376"/>
                    <a:gd name="T19" fmla="*/ 58 h 349"/>
                    <a:gd name="T20" fmla="*/ 123 w 376"/>
                    <a:gd name="T21" fmla="*/ 96 h 349"/>
                    <a:gd name="T22" fmla="*/ 117 w 376"/>
                    <a:gd name="T23" fmla="*/ 126 h 349"/>
                    <a:gd name="T24" fmla="*/ 129 w 376"/>
                    <a:gd name="T25" fmla="*/ 144 h 349"/>
                    <a:gd name="T26" fmla="*/ 147 w 376"/>
                    <a:gd name="T27" fmla="*/ 187 h 349"/>
                    <a:gd name="T28" fmla="*/ 147 w 376"/>
                    <a:gd name="T29" fmla="*/ 222 h 349"/>
                    <a:gd name="T30" fmla="*/ 102 w 376"/>
                    <a:gd name="T31" fmla="*/ 243 h 349"/>
                    <a:gd name="T32" fmla="*/ 47 w 376"/>
                    <a:gd name="T33" fmla="*/ 261 h 349"/>
                    <a:gd name="T34" fmla="*/ 0 w 376"/>
                    <a:gd name="T35" fmla="*/ 349 h 349"/>
                    <a:gd name="T36" fmla="*/ 188 w 376"/>
                    <a:gd name="T37" fmla="*/ 349 h 349"/>
                    <a:gd name="T38" fmla="*/ 376 w 376"/>
                    <a:gd name="T39" fmla="*/ 349 h 349"/>
                    <a:gd name="T40" fmla="*/ 329 w 376"/>
                    <a:gd name="T41" fmla="*/ 261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76" h="349">
                      <a:moveTo>
                        <a:pt x="329" y="261"/>
                      </a:moveTo>
                      <a:cubicBezTo>
                        <a:pt x="300" y="246"/>
                        <a:pt x="311" y="257"/>
                        <a:pt x="275" y="242"/>
                      </a:cubicBezTo>
                      <a:cubicBezTo>
                        <a:pt x="238" y="227"/>
                        <a:pt x="229" y="222"/>
                        <a:pt x="229" y="222"/>
                      </a:cubicBezTo>
                      <a:cubicBezTo>
                        <a:pt x="229" y="187"/>
                        <a:pt x="229" y="187"/>
                        <a:pt x="229" y="187"/>
                      </a:cubicBezTo>
                      <a:cubicBezTo>
                        <a:pt x="229" y="187"/>
                        <a:pt x="243" y="177"/>
                        <a:pt x="247" y="144"/>
                      </a:cubicBezTo>
                      <a:cubicBezTo>
                        <a:pt x="256" y="146"/>
                        <a:pt x="258" y="134"/>
                        <a:pt x="259" y="126"/>
                      </a:cubicBezTo>
                      <a:cubicBezTo>
                        <a:pt x="259" y="118"/>
                        <a:pt x="264" y="94"/>
                        <a:pt x="253" y="96"/>
                      </a:cubicBezTo>
                      <a:cubicBezTo>
                        <a:pt x="256" y="80"/>
                        <a:pt x="257" y="65"/>
                        <a:pt x="257" y="58"/>
                      </a:cubicBezTo>
                      <a:cubicBezTo>
                        <a:pt x="254" y="31"/>
                        <a:pt x="235" y="2"/>
                        <a:pt x="188" y="0"/>
                      </a:cubicBezTo>
                      <a:cubicBezTo>
                        <a:pt x="148" y="2"/>
                        <a:pt x="122" y="31"/>
                        <a:pt x="120" y="58"/>
                      </a:cubicBezTo>
                      <a:cubicBezTo>
                        <a:pt x="119" y="65"/>
                        <a:pt x="121" y="80"/>
                        <a:pt x="123" y="96"/>
                      </a:cubicBezTo>
                      <a:cubicBezTo>
                        <a:pt x="112" y="94"/>
                        <a:pt x="117" y="118"/>
                        <a:pt x="117" y="126"/>
                      </a:cubicBezTo>
                      <a:cubicBezTo>
                        <a:pt x="118" y="134"/>
                        <a:pt x="121" y="146"/>
                        <a:pt x="129" y="144"/>
                      </a:cubicBezTo>
                      <a:cubicBezTo>
                        <a:pt x="133" y="177"/>
                        <a:pt x="147" y="187"/>
                        <a:pt x="147" y="187"/>
                      </a:cubicBezTo>
                      <a:cubicBezTo>
                        <a:pt x="147" y="222"/>
                        <a:pt x="147" y="222"/>
                        <a:pt x="147" y="222"/>
                      </a:cubicBezTo>
                      <a:cubicBezTo>
                        <a:pt x="147" y="222"/>
                        <a:pt x="138" y="228"/>
                        <a:pt x="102" y="243"/>
                      </a:cubicBezTo>
                      <a:cubicBezTo>
                        <a:pt x="65" y="258"/>
                        <a:pt x="77" y="246"/>
                        <a:pt x="47" y="261"/>
                      </a:cubicBezTo>
                      <a:cubicBezTo>
                        <a:pt x="0" y="284"/>
                        <a:pt x="0" y="349"/>
                        <a:pt x="0" y="349"/>
                      </a:cubicBezTo>
                      <a:cubicBezTo>
                        <a:pt x="188" y="349"/>
                        <a:pt x="188" y="349"/>
                        <a:pt x="188" y="349"/>
                      </a:cubicBezTo>
                      <a:cubicBezTo>
                        <a:pt x="376" y="349"/>
                        <a:pt x="376" y="349"/>
                        <a:pt x="376" y="349"/>
                      </a:cubicBezTo>
                      <a:cubicBezTo>
                        <a:pt x="376" y="349"/>
                        <a:pt x="376" y="284"/>
                        <a:pt x="329" y="261"/>
                      </a:cubicBezTo>
                      <a:close/>
                    </a:path>
                  </a:pathLst>
                </a:custGeom>
                <a:solidFill>
                  <a:srgbClr val="FFFFFF">
                    <a:lumMod val="9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7" name="组合 16"/>
              <p:cNvGrpSpPr/>
              <p:nvPr/>
            </p:nvGrpSpPr>
            <p:grpSpPr>
              <a:xfrm>
                <a:off x="2482954" y="2491314"/>
                <a:ext cx="695761" cy="695761"/>
                <a:chOff x="2482954" y="2347628"/>
                <a:chExt cx="839448" cy="839448"/>
              </a:xfrm>
            </p:grpSpPr>
            <p:sp>
              <p:nvSpPr>
                <p:cNvPr id="18" name="椭圆 17"/>
                <p:cNvSpPr/>
                <p:nvPr/>
              </p:nvSpPr>
              <p:spPr>
                <a:xfrm>
                  <a:off x="2482954" y="2347628"/>
                  <a:ext cx="839448" cy="839448"/>
                </a:xfrm>
                <a:prstGeom prst="ellipse">
                  <a:avLst/>
                </a:prstGeom>
                <a:solidFill>
                  <a:srgbClr val="6A768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9" name="Freeform 112"/>
                <p:cNvSpPr/>
                <p:nvPr/>
              </p:nvSpPr>
              <p:spPr bwMode="auto">
                <a:xfrm>
                  <a:off x="2609127" y="2510482"/>
                  <a:ext cx="559845" cy="491103"/>
                </a:xfrm>
                <a:custGeom>
                  <a:avLst/>
                  <a:gdLst>
                    <a:gd name="T0" fmla="*/ 3 w 380"/>
                    <a:gd name="T1" fmla="*/ 333 h 333"/>
                    <a:gd name="T2" fmla="*/ 34 w 380"/>
                    <a:gd name="T3" fmla="*/ 298 h 333"/>
                    <a:gd name="T4" fmla="*/ 108 w 380"/>
                    <a:gd name="T5" fmla="*/ 264 h 333"/>
                    <a:gd name="T6" fmla="*/ 111 w 380"/>
                    <a:gd name="T7" fmla="*/ 232 h 333"/>
                    <a:gd name="T8" fmla="*/ 140 w 380"/>
                    <a:gd name="T9" fmla="*/ 230 h 333"/>
                    <a:gd name="T10" fmla="*/ 144 w 380"/>
                    <a:gd name="T11" fmla="*/ 199 h 333"/>
                    <a:gd name="T12" fmla="*/ 126 w 380"/>
                    <a:gd name="T13" fmla="*/ 159 h 333"/>
                    <a:gd name="T14" fmla="*/ 117 w 380"/>
                    <a:gd name="T15" fmla="*/ 122 h 333"/>
                    <a:gd name="T16" fmla="*/ 123 w 380"/>
                    <a:gd name="T17" fmla="*/ 117 h 333"/>
                    <a:gd name="T18" fmla="*/ 124 w 380"/>
                    <a:gd name="T19" fmla="*/ 58 h 333"/>
                    <a:gd name="T20" fmla="*/ 231 w 380"/>
                    <a:gd name="T21" fmla="*/ 0 h 333"/>
                    <a:gd name="T22" fmla="*/ 222 w 380"/>
                    <a:gd name="T23" fmla="*/ 12 h 333"/>
                    <a:gd name="T24" fmla="*/ 260 w 380"/>
                    <a:gd name="T25" fmla="*/ 66 h 333"/>
                    <a:gd name="T26" fmla="*/ 260 w 380"/>
                    <a:gd name="T27" fmla="*/ 117 h 333"/>
                    <a:gd name="T28" fmla="*/ 265 w 380"/>
                    <a:gd name="T29" fmla="*/ 139 h 333"/>
                    <a:gd name="T30" fmla="*/ 256 w 380"/>
                    <a:gd name="T31" fmla="*/ 161 h 333"/>
                    <a:gd name="T32" fmla="*/ 242 w 380"/>
                    <a:gd name="T33" fmla="*/ 197 h 333"/>
                    <a:gd name="T34" fmla="*/ 241 w 380"/>
                    <a:gd name="T35" fmla="*/ 230 h 333"/>
                    <a:gd name="T36" fmla="*/ 269 w 380"/>
                    <a:gd name="T37" fmla="*/ 233 h 333"/>
                    <a:gd name="T38" fmla="*/ 274 w 380"/>
                    <a:gd name="T39" fmla="*/ 261 h 333"/>
                    <a:gd name="T40" fmla="*/ 361 w 380"/>
                    <a:gd name="T41" fmla="*/ 304 h 333"/>
                    <a:gd name="T42" fmla="*/ 379 w 380"/>
                    <a:gd name="T43" fmla="*/ 333 h 333"/>
                    <a:gd name="T44" fmla="*/ 3 w 380"/>
                    <a:gd name="T45" fmla="*/ 333 h 3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80" h="333">
                      <a:moveTo>
                        <a:pt x="3" y="333"/>
                      </a:moveTo>
                      <a:cubicBezTo>
                        <a:pt x="3" y="333"/>
                        <a:pt x="0" y="317"/>
                        <a:pt x="34" y="298"/>
                      </a:cubicBezTo>
                      <a:cubicBezTo>
                        <a:pt x="34" y="298"/>
                        <a:pt x="66" y="282"/>
                        <a:pt x="108" y="264"/>
                      </a:cubicBezTo>
                      <a:cubicBezTo>
                        <a:pt x="111" y="232"/>
                        <a:pt x="111" y="232"/>
                        <a:pt x="111" y="232"/>
                      </a:cubicBezTo>
                      <a:cubicBezTo>
                        <a:pt x="140" y="230"/>
                        <a:pt x="140" y="230"/>
                        <a:pt x="140" y="230"/>
                      </a:cubicBezTo>
                      <a:cubicBezTo>
                        <a:pt x="144" y="199"/>
                        <a:pt x="144" y="199"/>
                        <a:pt x="144" y="199"/>
                      </a:cubicBezTo>
                      <a:cubicBezTo>
                        <a:pt x="144" y="199"/>
                        <a:pt x="128" y="190"/>
                        <a:pt x="126" y="159"/>
                      </a:cubicBezTo>
                      <a:cubicBezTo>
                        <a:pt x="126" y="159"/>
                        <a:pt x="118" y="148"/>
                        <a:pt x="117" y="122"/>
                      </a:cubicBezTo>
                      <a:cubicBezTo>
                        <a:pt x="117" y="122"/>
                        <a:pt x="118" y="113"/>
                        <a:pt x="123" y="117"/>
                      </a:cubicBezTo>
                      <a:cubicBezTo>
                        <a:pt x="124" y="58"/>
                        <a:pt x="124" y="58"/>
                        <a:pt x="124" y="58"/>
                      </a:cubicBezTo>
                      <a:cubicBezTo>
                        <a:pt x="124" y="58"/>
                        <a:pt x="121" y="6"/>
                        <a:pt x="231" y="0"/>
                      </a:cubicBezTo>
                      <a:cubicBezTo>
                        <a:pt x="231" y="0"/>
                        <a:pt x="216" y="9"/>
                        <a:pt x="222" y="12"/>
                      </a:cubicBezTo>
                      <a:cubicBezTo>
                        <a:pt x="222" y="12"/>
                        <a:pt x="268" y="42"/>
                        <a:pt x="260" y="66"/>
                      </a:cubicBezTo>
                      <a:cubicBezTo>
                        <a:pt x="260" y="117"/>
                        <a:pt x="260" y="117"/>
                        <a:pt x="260" y="117"/>
                      </a:cubicBezTo>
                      <a:cubicBezTo>
                        <a:pt x="260" y="117"/>
                        <a:pt x="272" y="111"/>
                        <a:pt x="265" y="139"/>
                      </a:cubicBezTo>
                      <a:cubicBezTo>
                        <a:pt x="265" y="139"/>
                        <a:pt x="263" y="161"/>
                        <a:pt x="256" y="161"/>
                      </a:cubicBezTo>
                      <a:cubicBezTo>
                        <a:pt x="256" y="161"/>
                        <a:pt x="253" y="188"/>
                        <a:pt x="242" y="197"/>
                      </a:cubicBezTo>
                      <a:cubicBezTo>
                        <a:pt x="241" y="230"/>
                        <a:pt x="241" y="230"/>
                        <a:pt x="241" y="230"/>
                      </a:cubicBezTo>
                      <a:cubicBezTo>
                        <a:pt x="269" y="233"/>
                        <a:pt x="269" y="233"/>
                        <a:pt x="269" y="233"/>
                      </a:cubicBezTo>
                      <a:cubicBezTo>
                        <a:pt x="274" y="261"/>
                        <a:pt x="274" y="261"/>
                        <a:pt x="274" y="261"/>
                      </a:cubicBezTo>
                      <a:cubicBezTo>
                        <a:pt x="274" y="261"/>
                        <a:pt x="348" y="297"/>
                        <a:pt x="361" y="304"/>
                      </a:cubicBezTo>
                      <a:cubicBezTo>
                        <a:pt x="361" y="304"/>
                        <a:pt x="380" y="320"/>
                        <a:pt x="379" y="333"/>
                      </a:cubicBezTo>
                      <a:lnTo>
                        <a:pt x="3" y="3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20" name="Freeform 113"/>
            <p:cNvSpPr/>
            <p:nvPr/>
          </p:nvSpPr>
          <p:spPr bwMode="auto">
            <a:xfrm>
              <a:off x="2470360" y="2824677"/>
              <a:ext cx="315162" cy="145262"/>
            </a:xfrm>
            <a:custGeom>
              <a:avLst/>
              <a:gdLst>
                <a:gd name="T0" fmla="*/ 5 w 258"/>
                <a:gd name="T1" fmla="*/ 115 h 119"/>
                <a:gd name="T2" fmla="*/ 246 w 258"/>
                <a:gd name="T3" fmla="*/ 101 h 119"/>
                <a:gd name="T4" fmla="*/ 189 w 258"/>
                <a:gd name="T5" fmla="*/ 75 h 119"/>
                <a:gd name="T6" fmla="*/ 162 w 258"/>
                <a:gd name="T7" fmla="*/ 0 h 119"/>
                <a:gd name="T8" fmla="*/ 76 w 258"/>
                <a:gd name="T9" fmla="*/ 1 h 119"/>
                <a:gd name="T10" fmla="*/ 45 w 258"/>
                <a:gd name="T11" fmla="*/ 76 h 119"/>
                <a:gd name="T12" fmla="*/ 46 w 258"/>
                <a:gd name="T13" fmla="*/ 82 h 119"/>
                <a:gd name="T14" fmla="*/ 5 w 258"/>
                <a:gd name="T15" fmla="*/ 11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8" h="119">
                  <a:moveTo>
                    <a:pt x="5" y="115"/>
                  </a:moveTo>
                  <a:cubicBezTo>
                    <a:pt x="5" y="115"/>
                    <a:pt x="186" y="119"/>
                    <a:pt x="246" y="101"/>
                  </a:cubicBezTo>
                  <a:cubicBezTo>
                    <a:pt x="246" y="101"/>
                    <a:pt x="258" y="66"/>
                    <a:pt x="189" y="75"/>
                  </a:cubicBezTo>
                  <a:cubicBezTo>
                    <a:pt x="189" y="75"/>
                    <a:pt x="197" y="16"/>
                    <a:pt x="162" y="0"/>
                  </a:cubicBezTo>
                  <a:cubicBezTo>
                    <a:pt x="162" y="0"/>
                    <a:pt x="132" y="27"/>
                    <a:pt x="76" y="1"/>
                  </a:cubicBezTo>
                  <a:cubicBezTo>
                    <a:pt x="76" y="1"/>
                    <a:pt x="33" y="7"/>
                    <a:pt x="45" y="76"/>
                  </a:cubicBezTo>
                  <a:cubicBezTo>
                    <a:pt x="45" y="78"/>
                    <a:pt x="45" y="80"/>
                    <a:pt x="46" y="82"/>
                  </a:cubicBezTo>
                  <a:cubicBezTo>
                    <a:pt x="46" y="82"/>
                    <a:pt x="0" y="75"/>
                    <a:pt x="5" y="11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8" name="文本框 37"/>
          <p:cNvSpPr txBox="1"/>
          <p:nvPr/>
        </p:nvSpPr>
        <p:spPr>
          <a:xfrm>
            <a:off x="471750" y="4929543"/>
            <a:ext cx="2350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Simply dummy text of the printing and typesetting industry Simply .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3358511" y="4927600"/>
            <a:ext cx="2350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Simply dummy text of the printing and typesetting industry Simply .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6247121" y="4927600"/>
            <a:ext cx="2350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Simply dummy text of the printing and typesetting industry Simply .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9135732" y="4927600"/>
            <a:ext cx="2350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Simply dummy text of the printing and typesetting industry Simply .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3162925" y="4357541"/>
            <a:ext cx="0" cy="1653515"/>
          </a:xfrm>
          <a:prstGeom prst="line">
            <a:avLst/>
          </a:prstGeom>
          <a:ln w="28575">
            <a:solidFill>
              <a:srgbClr val="2ABD82">
                <a:alpha val="9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6051763" y="4356100"/>
            <a:ext cx="0" cy="1653515"/>
          </a:xfrm>
          <a:prstGeom prst="line">
            <a:avLst/>
          </a:prstGeom>
          <a:ln w="28575">
            <a:solidFill>
              <a:srgbClr val="2ABD82">
                <a:alpha val="9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8941226" y="4356100"/>
            <a:ext cx="0" cy="1653515"/>
          </a:xfrm>
          <a:prstGeom prst="line">
            <a:avLst/>
          </a:prstGeom>
          <a:ln w="28575">
            <a:solidFill>
              <a:srgbClr val="2ABD82">
                <a:alpha val="9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组合 47"/>
          <p:cNvGrpSpPr/>
          <p:nvPr/>
        </p:nvGrpSpPr>
        <p:grpSpPr>
          <a:xfrm>
            <a:off x="1392019" y="6395395"/>
            <a:ext cx="9407961" cy="452375"/>
            <a:chOff x="1727201" y="6444343"/>
            <a:chExt cx="8602750" cy="413657"/>
          </a:xfrm>
        </p:grpSpPr>
        <p:cxnSp>
          <p:nvCxnSpPr>
            <p:cNvPr id="49" name="直接连接符 48"/>
            <p:cNvCxnSpPr/>
            <p:nvPr/>
          </p:nvCxnSpPr>
          <p:spPr>
            <a:xfrm>
              <a:off x="1727201" y="6444343"/>
              <a:ext cx="286695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>
              <a:off x="4594156" y="6444343"/>
              <a:ext cx="2866955" cy="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>
              <a:off x="7462996" y="6444343"/>
              <a:ext cx="2866955" cy="0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文本框 51"/>
            <p:cNvSpPr txBox="1"/>
            <p:nvPr/>
          </p:nvSpPr>
          <p:spPr>
            <a:xfrm>
              <a:off x="5357442" y="6519446"/>
              <a:ext cx="15501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rgbClr val="E7E6E6">
                      <a:lumMod val="50000"/>
                    </a:srgbClr>
                  </a:solidFill>
                </a:rPr>
                <a:t>Made by H.R.Z</a:t>
              </a:r>
              <a:endParaRPr lang="zh-CN" altLang="en-US" sz="1600" dirty="0">
                <a:solidFill>
                  <a:srgbClr val="E7E6E6">
                    <a:lumMod val="50000"/>
                  </a:srgb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609602" y="378492"/>
            <a:ext cx="3541484" cy="584775"/>
          </a:xfrm>
          <a:prstGeom prst="rect">
            <a:avLst/>
          </a:prstGeom>
          <a:solidFill>
            <a:srgbClr val="20BA7C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r="29940" b="713"/>
          <a:stretch>
            <a:fillRect/>
          </a:stretch>
        </p:blipFill>
        <p:spPr>
          <a:xfrm>
            <a:off x="609602" y="1563422"/>
            <a:ext cx="2727157" cy="2928368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09602" y="415884"/>
            <a:ext cx="3541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Meet  Michael Jackson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09602" y="980103"/>
            <a:ext cx="8261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Simply dummy text of the printing and typesetting industry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978597" y="1563422"/>
            <a:ext cx="31104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About  Michael Jackson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978597" y="2025087"/>
            <a:ext cx="70667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E7E6E6">
                    <a:lumMod val="50000"/>
                  </a:srgbClr>
                </a:solidFill>
              </a:rPr>
              <a:t>Simply dummy text of the printing and typesetting industry Simply dummy text of the printing and typesetting industry  Simply dummy text of the printing and typesetting industry</a:t>
            </a:r>
            <a:r>
              <a:rPr lang="zh-CN" altLang="en-US" dirty="0">
                <a:solidFill>
                  <a:srgbClr val="E7E6E6">
                    <a:lumMod val="50000"/>
                  </a:srgbClr>
                </a:solidFill>
              </a:rPr>
              <a:t>  </a:t>
            </a:r>
            <a:r>
              <a:rPr lang="en-US" altLang="zh-CN" dirty="0">
                <a:solidFill>
                  <a:srgbClr val="E7E6E6">
                    <a:lumMod val="50000"/>
                  </a:srgbClr>
                </a:solidFill>
              </a:rPr>
              <a:t>Simply dummy text of the printing and typesetting industry</a:t>
            </a:r>
            <a:endParaRPr lang="zh-CN" altLang="en-US" dirty="0">
              <a:solidFill>
                <a:srgbClr val="E7E6E6">
                  <a:lumMod val="50000"/>
                </a:srgbClr>
              </a:solidFill>
            </a:endParaRPr>
          </a:p>
          <a:p>
            <a:endParaRPr lang="zh-CN" altLang="en-US" dirty="0">
              <a:solidFill>
                <a:srgbClr val="E7E6E6">
                  <a:lumMod val="50000"/>
                </a:srgbClr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978597" y="3345961"/>
            <a:ext cx="27335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General Experiences</a:t>
            </a:r>
          </a:p>
        </p:txBody>
      </p:sp>
      <p:sp>
        <p:nvSpPr>
          <p:cNvPr id="22" name="矩形 21"/>
          <p:cNvSpPr/>
          <p:nvPr/>
        </p:nvSpPr>
        <p:spPr>
          <a:xfrm>
            <a:off x="1077221" y="4805001"/>
            <a:ext cx="17919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>
                <a:solidFill>
                  <a:schemeClr val="bg2">
                    <a:lumMod val="10000"/>
                  </a:schemeClr>
                </a:solidFill>
              </a:rPr>
              <a:t>Michael Jackson</a:t>
            </a:r>
            <a:endParaRPr lang="zh-CN" altLang="en-US" sz="3600" dirty="0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1392019" y="6410385"/>
            <a:ext cx="9407961" cy="452375"/>
            <a:chOff x="1727201" y="6444343"/>
            <a:chExt cx="8602750" cy="413657"/>
          </a:xfrm>
        </p:grpSpPr>
        <p:cxnSp>
          <p:nvCxnSpPr>
            <p:cNvPr id="24" name="直接连接符 23"/>
            <p:cNvCxnSpPr/>
            <p:nvPr/>
          </p:nvCxnSpPr>
          <p:spPr>
            <a:xfrm>
              <a:off x="1727201" y="6444343"/>
              <a:ext cx="286695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4594156" y="6444343"/>
              <a:ext cx="2866955" cy="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7462996" y="6444343"/>
              <a:ext cx="2866955" cy="0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文本框 26"/>
            <p:cNvSpPr txBox="1"/>
            <p:nvPr/>
          </p:nvSpPr>
          <p:spPr>
            <a:xfrm>
              <a:off x="5357442" y="6519446"/>
              <a:ext cx="15501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rgbClr val="E7E6E6">
                      <a:lumMod val="50000"/>
                    </a:srgbClr>
                  </a:solidFill>
                </a:rPr>
                <a:t>Made by H.R.Z</a:t>
              </a:r>
              <a:endParaRPr lang="zh-CN" altLang="en-US" sz="1600" dirty="0">
                <a:solidFill>
                  <a:srgbClr val="E7E6E6">
                    <a:lumMod val="50000"/>
                  </a:srgbClr>
                </a:solidFill>
              </a:endParaRP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4151086" y="3964080"/>
            <a:ext cx="22787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E7E6E6">
                    <a:lumMod val="50000"/>
                  </a:srgbClr>
                </a:solidFill>
              </a:rPr>
              <a:t>Simply dummy text of the printing and typesetting industry Simply dummy text of the printing and typesetting .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45" name="图表 44"/>
          <p:cNvGraphicFramePr/>
          <p:nvPr/>
        </p:nvGraphicFramePr>
        <p:xfrm>
          <a:off x="5936343" y="3657511"/>
          <a:ext cx="5479641" cy="2275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47" name="直接连接符 46"/>
          <p:cNvCxnSpPr/>
          <p:nvPr/>
        </p:nvCxnSpPr>
        <p:spPr>
          <a:xfrm>
            <a:off x="4036653" y="2010573"/>
            <a:ext cx="3207657" cy="0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4036653" y="3822485"/>
            <a:ext cx="2509290" cy="0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 43"/>
          <p:cNvSpPr/>
          <p:nvPr/>
        </p:nvSpPr>
        <p:spPr>
          <a:xfrm>
            <a:off x="607110" y="231861"/>
            <a:ext cx="3541484" cy="584775"/>
          </a:xfrm>
          <a:prstGeom prst="rect">
            <a:avLst/>
          </a:prstGeom>
          <a:solidFill>
            <a:srgbClr val="20BA7C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29272" y="208117"/>
            <a:ext cx="4546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Our Portfolio</a:t>
            </a:r>
            <a:endParaRPr lang="zh-CN" altLang="en-US" sz="320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67735" y="892123"/>
            <a:ext cx="8261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Simply dummy text of the printing and typesetting industry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2" t="18595" r="20532"/>
          <a:stretch>
            <a:fillRect/>
          </a:stretch>
        </p:blipFill>
        <p:spPr>
          <a:xfrm>
            <a:off x="478555" y="2055919"/>
            <a:ext cx="2739193" cy="2245749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2" name="矩形 11"/>
          <p:cNvSpPr/>
          <p:nvPr/>
        </p:nvSpPr>
        <p:spPr>
          <a:xfrm>
            <a:off x="478555" y="1785257"/>
            <a:ext cx="2739193" cy="264330"/>
          </a:xfrm>
          <a:prstGeom prst="rect">
            <a:avLst/>
          </a:prstGeom>
          <a:solidFill>
            <a:srgbClr val="2EBBB3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3254446" y="1797272"/>
            <a:ext cx="2739193" cy="2516410"/>
            <a:chOff x="3254446" y="1797272"/>
            <a:chExt cx="2739193" cy="2516410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4446" y="2067934"/>
              <a:ext cx="2739193" cy="224574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15" name="矩形 14"/>
            <p:cNvSpPr/>
            <p:nvPr/>
          </p:nvSpPr>
          <p:spPr>
            <a:xfrm>
              <a:off x="3254446" y="1797272"/>
              <a:ext cx="2739193" cy="264330"/>
            </a:xfrm>
            <a:prstGeom prst="rect">
              <a:avLst/>
            </a:prstGeom>
            <a:solidFill>
              <a:srgbClr val="20BA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016640" y="1785257"/>
            <a:ext cx="2759794" cy="2516410"/>
            <a:chOff x="6016640" y="1785257"/>
            <a:chExt cx="2759794" cy="2516410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71"/>
            <a:stretch>
              <a:fillRect/>
            </a:stretch>
          </p:blipFill>
          <p:spPr>
            <a:xfrm>
              <a:off x="6016640" y="2051497"/>
              <a:ext cx="2758977" cy="225017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16" name="矩形 15"/>
            <p:cNvSpPr/>
            <p:nvPr/>
          </p:nvSpPr>
          <p:spPr>
            <a:xfrm>
              <a:off x="6017457" y="1785257"/>
              <a:ext cx="2758977" cy="266240"/>
            </a:xfrm>
            <a:prstGeom prst="rect">
              <a:avLst/>
            </a:prstGeom>
            <a:solidFill>
              <a:srgbClr val="FBB1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808049" y="1785256"/>
            <a:ext cx="2708404" cy="2528425"/>
            <a:chOff x="8808049" y="1785256"/>
            <a:chExt cx="2708404" cy="2528425"/>
          </a:xfrm>
        </p:grpSpPr>
        <p:sp>
          <p:nvSpPr>
            <p:cNvPr id="17" name="矩形 16"/>
            <p:cNvSpPr/>
            <p:nvPr/>
          </p:nvSpPr>
          <p:spPr>
            <a:xfrm>
              <a:off x="8808049" y="1785256"/>
              <a:ext cx="2708404" cy="280398"/>
            </a:xfrm>
            <a:prstGeom prst="rect">
              <a:avLst/>
            </a:prstGeom>
            <a:solidFill>
              <a:srgbClr val="5347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959" b="13582"/>
            <a:stretch>
              <a:fillRect/>
            </a:stretch>
          </p:blipFill>
          <p:spPr>
            <a:xfrm>
              <a:off x="8808049" y="2065653"/>
              <a:ext cx="2708404" cy="224802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grpSp>
        <p:nvGrpSpPr>
          <p:cNvPr id="26" name="组合 25"/>
          <p:cNvGrpSpPr/>
          <p:nvPr/>
        </p:nvGrpSpPr>
        <p:grpSpPr>
          <a:xfrm>
            <a:off x="729272" y="4484912"/>
            <a:ext cx="2237758" cy="1446550"/>
            <a:chOff x="729272" y="4484912"/>
            <a:chExt cx="2237758" cy="1446550"/>
          </a:xfrm>
        </p:grpSpPr>
        <p:sp>
          <p:nvSpPr>
            <p:cNvPr id="23" name="文本框 22"/>
            <p:cNvSpPr txBox="1"/>
            <p:nvPr/>
          </p:nvSpPr>
          <p:spPr>
            <a:xfrm>
              <a:off x="1169633" y="4484912"/>
              <a:ext cx="15820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Car 1</a:t>
              </a:r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729272" y="5008132"/>
              <a:ext cx="223775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2">
                      <a:lumMod val="50000"/>
                    </a:schemeClr>
                  </a:solidFill>
                </a:rPr>
                <a:t>Simply dummy text of the printing and typesetting industry</a:t>
              </a:r>
              <a:endParaRPr lang="zh-CN" altLang="en-US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490518" y="4484912"/>
            <a:ext cx="2237758" cy="1446550"/>
            <a:chOff x="729272" y="4484912"/>
            <a:chExt cx="2237758" cy="1446550"/>
          </a:xfrm>
        </p:grpSpPr>
        <p:sp>
          <p:nvSpPr>
            <p:cNvPr id="28" name="文本框 27"/>
            <p:cNvSpPr txBox="1"/>
            <p:nvPr/>
          </p:nvSpPr>
          <p:spPr>
            <a:xfrm>
              <a:off x="1169633" y="4484912"/>
              <a:ext cx="15820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Car 2</a:t>
              </a:r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729272" y="5008132"/>
              <a:ext cx="223775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2">
                      <a:lumMod val="50000"/>
                    </a:schemeClr>
                  </a:solidFill>
                </a:rPr>
                <a:t>Simply dummy text of the printing and typesetting industry</a:t>
              </a:r>
              <a:endParaRPr lang="zh-CN" altLang="en-US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476785" y="4484912"/>
            <a:ext cx="2237758" cy="1446550"/>
            <a:chOff x="729272" y="4484912"/>
            <a:chExt cx="2237758" cy="1446550"/>
          </a:xfrm>
        </p:grpSpPr>
        <p:sp>
          <p:nvSpPr>
            <p:cNvPr id="31" name="文本框 30"/>
            <p:cNvSpPr txBox="1"/>
            <p:nvPr/>
          </p:nvSpPr>
          <p:spPr>
            <a:xfrm>
              <a:off x="1169633" y="4484912"/>
              <a:ext cx="15820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Car 3</a:t>
              </a:r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729272" y="5008132"/>
              <a:ext cx="223775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2">
                      <a:lumMod val="50000"/>
                    </a:schemeClr>
                  </a:solidFill>
                </a:rPr>
                <a:t>Simply dummy text of the printing and typesetting industry</a:t>
              </a:r>
              <a:endParaRPr lang="zh-CN" altLang="en-US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9153713" y="4484912"/>
            <a:ext cx="2237758" cy="1446550"/>
            <a:chOff x="729272" y="4484912"/>
            <a:chExt cx="2237758" cy="1446550"/>
          </a:xfrm>
        </p:grpSpPr>
        <p:sp>
          <p:nvSpPr>
            <p:cNvPr id="34" name="文本框 33"/>
            <p:cNvSpPr txBox="1"/>
            <p:nvPr/>
          </p:nvSpPr>
          <p:spPr>
            <a:xfrm>
              <a:off x="1169633" y="4484912"/>
              <a:ext cx="15820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Car 4</a:t>
              </a:r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729272" y="5008132"/>
              <a:ext cx="223775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2">
                      <a:lumMod val="50000"/>
                    </a:schemeClr>
                  </a:solidFill>
                </a:rPr>
                <a:t>Simply dummy text of the printing and typesetting industry</a:t>
              </a:r>
              <a:endParaRPr lang="zh-CN" altLang="en-US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1814285" y="6386287"/>
            <a:ext cx="8602750" cy="413657"/>
            <a:chOff x="1727201" y="6444343"/>
            <a:chExt cx="8602750" cy="413657"/>
          </a:xfrm>
        </p:grpSpPr>
        <p:cxnSp>
          <p:nvCxnSpPr>
            <p:cNvPr id="40" name="直接连接符 39"/>
            <p:cNvCxnSpPr/>
            <p:nvPr/>
          </p:nvCxnSpPr>
          <p:spPr>
            <a:xfrm>
              <a:off x="1727201" y="6444343"/>
              <a:ext cx="286695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4594156" y="6444343"/>
              <a:ext cx="2866955" cy="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7462996" y="6444343"/>
              <a:ext cx="2866955" cy="0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文本框 42"/>
            <p:cNvSpPr txBox="1"/>
            <p:nvPr/>
          </p:nvSpPr>
          <p:spPr>
            <a:xfrm>
              <a:off x="5357442" y="6519446"/>
              <a:ext cx="15501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bg2">
                      <a:lumMod val="50000"/>
                    </a:schemeClr>
                  </a:solidFill>
                </a:rPr>
                <a:t>Made by H.R.Z</a:t>
              </a:r>
              <a:endParaRPr lang="zh-CN" altLang="en-US" sz="16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矩形 68"/>
          <p:cNvSpPr/>
          <p:nvPr/>
        </p:nvSpPr>
        <p:spPr>
          <a:xfrm>
            <a:off x="609602" y="241332"/>
            <a:ext cx="3541484" cy="584775"/>
          </a:xfrm>
          <a:prstGeom prst="rect">
            <a:avLst/>
          </a:prstGeom>
          <a:solidFill>
            <a:srgbClr val="20BA7C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639635" y="247844"/>
            <a:ext cx="3511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Our Services List </a:t>
            </a:r>
            <a:endParaRPr lang="zh-CN" altLang="en-US" sz="320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39635" y="890339"/>
            <a:ext cx="8261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Simply dummy text of the printing and typesetting industry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6443245" y="4780605"/>
            <a:ext cx="751188" cy="751188"/>
            <a:chOff x="6443245" y="4780605"/>
            <a:chExt cx="751188" cy="751188"/>
          </a:xfrm>
        </p:grpSpPr>
        <p:sp>
          <p:nvSpPr>
            <p:cNvPr id="26" name="椭圆 25"/>
            <p:cNvSpPr/>
            <p:nvPr/>
          </p:nvSpPr>
          <p:spPr>
            <a:xfrm>
              <a:off x="6443245" y="4780605"/>
              <a:ext cx="751188" cy="751188"/>
            </a:xfrm>
            <a:prstGeom prst="ellipse">
              <a:avLst/>
            </a:prstGeom>
            <a:solidFill>
              <a:srgbClr val="FBB1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6600772" y="4925106"/>
              <a:ext cx="482923" cy="481855"/>
              <a:chOff x="3175" y="4763"/>
              <a:chExt cx="717550" cy="715963"/>
            </a:xfrm>
            <a:solidFill>
              <a:schemeClr val="bg1">
                <a:lumMod val="95000"/>
              </a:schemeClr>
            </a:solidFill>
          </p:grpSpPr>
          <p:sp>
            <p:nvSpPr>
              <p:cNvPr id="32" name="Freeform 9"/>
              <p:cNvSpPr/>
              <p:nvPr/>
            </p:nvSpPr>
            <p:spPr bwMode="auto">
              <a:xfrm>
                <a:off x="434975" y="439738"/>
                <a:ext cx="285750" cy="280988"/>
              </a:xfrm>
              <a:custGeom>
                <a:avLst/>
                <a:gdLst>
                  <a:gd name="T0" fmla="*/ 68 w 75"/>
                  <a:gd name="T1" fmla="*/ 42 h 74"/>
                  <a:gd name="T2" fmla="*/ 25 w 75"/>
                  <a:gd name="T3" fmla="*/ 0 h 74"/>
                  <a:gd name="T4" fmla="*/ 0 w 75"/>
                  <a:gd name="T5" fmla="*/ 24 h 74"/>
                  <a:gd name="T6" fmla="*/ 43 w 75"/>
                  <a:gd name="T7" fmla="*/ 67 h 74"/>
                  <a:gd name="T8" fmla="*/ 68 w 75"/>
                  <a:gd name="T9" fmla="*/ 67 h 74"/>
                  <a:gd name="T10" fmla="*/ 68 w 75"/>
                  <a:gd name="T11" fmla="*/ 42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5" h="74">
                    <a:moveTo>
                      <a:pt x="68" y="42"/>
                    </a:moveTo>
                    <a:cubicBezTo>
                      <a:pt x="25" y="0"/>
                      <a:pt x="25" y="0"/>
                      <a:pt x="25" y="0"/>
                    </a:cubicBezTo>
                    <a:cubicBezTo>
                      <a:pt x="19" y="10"/>
                      <a:pt x="10" y="18"/>
                      <a:pt x="0" y="24"/>
                    </a:cubicBezTo>
                    <a:cubicBezTo>
                      <a:pt x="43" y="67"/>
                      <a:pt x="43" y="67"/>
                      <a:pt x="43" y="67"/>
                    </a:cubicBezTo>
                    <a:cubicBezTo>
                      <a:pt x="50" y="74"/>
                      <a:pt x="61" y="74"/>
                      <a:pt x="68" y="67"/>
                    </a:cubicBezTo>
                    <a:cubicBezTo>
                      <a:pt x="75" y="60"/>
                      <a:pt x="75" y="49"/>
                      <a:pt x="68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10"/>
              <p:cNvSpPr>
                <a:spLocks noEditPoints="1"/>
              </p:cNvSpPr>
              <p:nvPr/>
            </p:nvSpPr>
            <p:spPr bwMode="auto">
              <a:xfrm>
                <a:off x="3175" y="4763"/>
                <a:ext cx="530225" cy="533400"/>
              </a:xfrm>
              <a:custGeom>
                <a:avLst/>
                <a:gdLst>
                  <a:gd name="T0" fmla="*/ 139 w 139"/>
                  <a:gd name="T1" fmla="*/ 70 h 140"/>
                  <a:gd name="T2" fmla="*/ 70 w 139"/>
                  <a:gd name="T3" fmla="*/ 0 h 140"/>
                  <a:gd name="T4" fmla="*/ 0 w 139"/>
                  <a:gd name="T5" fmla="*/ 70 h 140"/>
                  <a:gd name="T6" fmla="*/ 70 w 139"/>
                  <a:gd name="T7" fmla="*/ 140 h 140"/>
                  <a:gd name="T8" fmla="*/ 139 w 139"/>
                  <a:gd name="T9" fmla="*/ 70 h 140"/>
                  <a:gd name="T10" fmla="*/ 70 w 139"/>
                  <a:gd name="T11" fmla="*/ 122 h 140"/>
                  <a:gd name="T12" fmla="*/ 17 w 139"/>
                  <a:gd name="T13" fmla="*/ 70 h 140"/>
                  <a:gd name="T14" fmla="*/ 70 w 139"/>
                  <a:gd name="T15" fmla="*/ 17 h 140"/>
                  <a:gd name="T16" fmla="*/ 122 w 139"/>
                  <a:gd name="T17" fmla="*/ 70 h 140"/>
                  <a:gd name="T18" fmla="*/ 70 w 139"/>
                  <a:gd name="T19" fmla="*/ 122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9" h="140">
                    <a:moveTo>
                      <a:pt x="139" y="70"/>
                    </a:moveTo>
                    <a:cubicBezTo>
                      <a:pt x="139" y="31"/>
                      <a:pt x="108" y="0"/>
                      <a:pt x="70" y="0"/>
                    </a:cubicBezTo>
                    <a:cubicBezTo>
                      <a:pt x="31" y="0"/>
                      <a:pt x="0" y="31"/>
                      <a:pt x="0" y="70"/>
                    </a:cubicBezTo>
                    <a:cubicBezTo>
                      <a:pt x="0" y="108"/>
                      <a:pt x="31" y="140"/>
                      <a:pt x="70" y="140"/>
                    </a:cubicBezTo>
                    <a:cubicBezTo>
                      <a:pt x="108" y="140"/>
                      <a:pt x="139" y="108"/>
                      <a:pt x="139" y="70"/>
                    </a:cubicBezTo>
                    <a:close/>
                    <a:moveTo>
                      <a:pt x="70" y="122"/>
                    </a:moveTo>
                    <a:cubicBezTo>
                      <a:pt x="41" y="122"/>
                      <a:pt x="17" y="99"/>
                      <a:pt x="17" y="70"/>
                    </a:cubicBezTo>
                    <a:cubicBezTo>
                      <a:pt x="17" y="41"/>
                      <a:pt x="41" y="17"/>
                      <a:pt x="70" y="17"/>
                    </a:cubicBezTo>
                    <a:cubicBezTo>
                      <a:pt x="98" y="17"/>
                      <a:pt x="122" y="41"/>
                      <a:pt x="122" y="70"/>
                    </a:cubicBezTo>
                    <a:cubicBezTo>
                      <a:pt x="122" y="99"/>
                      <a:pt x="98" y="122"/>
                      <a:pt x="70" y="1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11"/>
              <p:cNvSpPr/>
              <p:nvPr/>
            </p:nvSpPr>
            <p:spPr bwMode="auto">
              <a:xfrm>
                <a:off x="114300" y="115888"/>
                <a:ext cx="157163" cy="155575"/>
              </a:xfrm>
              <a:custGeom>
                <a:avLst/>
                <a:gdLst>
                  <a:gd name="T0" fmla="*/ 0 w 41"/>
                  <a:gd name="T1" fmla="*/ 41 h 41"/>
                  <a:gd name="T2" fmla="*/ 12 w 41"/>
                  <a:gd name="T3" fmla="*/ 41 h 41"/>
                  <a:gd name="T4" fmla="*/ 41 w 41"/>
                  <a:gd name="T5" fmla="*/ 12 h 41"/>
                  <a:gd name="T6" fmla="*/ 41 w 41"/>
                  <a:gd name="T7" fmla="*/ 0 h 41"/>
                  <a:gd name="T8" fmla="*/ 0 w 41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41">
                    <a:moveTo>
                      <a:pt x="0" y="41"/>
                    </a:moveTo>
                    <a:cubicBezTo>
                      <a:pt x="12" y="41"/>
                      <a:pt x="12" y="41"/>
                      <a:pt x="12" y="41"/>
                    </a:cubicBezTo>
                    <a:cubicBezTo>
                      <a:pt x="12" y="25"/>
                      <a:pt x="25" y="12"/>
                      <a:pt x="41" y="12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8" y="0"/>
                      <a:pt x="0" y="18"/>
                      <a:pt x="0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6443245" y="1611109"/>
            <a:ext cx="751188" cy="751188"/>
            <a:chOff x="6443245" y="1611109"/>
            <a:chExt cx="751188" cy="751188"/>
          </a:xfrm>
        </p:grpSpPr>
        <p:sp>
          <p:nvSpPr>
            <p:cNvPr id="28" name="椭圆 27"/>
            <p:cNvSpPr/>
            <p:nvPr/>
          </p:nvSpPr>
          <p:spPr>
            <a:xfrm>
              <a:off x="6443245" y="1611109"/>
              <a:ext cx="751188" cy="751188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Freeform 21"/>
            <p:cNvSpPr>
              <a:spLocks noEditPoints="1"/>
            </p:cNvSpPr>
            <p:nvPr/>
          </p:nvSpPr>
          <p:spPr bwMode="auto">
            <a:xfrm>
              <a:off x="6602953" y="1780982"/>
              <a:ext cx="425755" cy="418061"/>
            </a:xfrm>
            <a:custGeom>
              <a:avLst/>
              <a:gdLst>
                <a:gd name="T0" fmla="*/ 179 w 208"/>
                <a:gd name="T1" fmla="*/ 79 h 204"/>
                <a:gd name="T2" fmla="*/ 174 w 208"/>
                <a:gd name="T3" fmla="*/ 66 h 204"/>
                <a:gd name="T4" fmla="*/ 185 w 208"/>
                <a:gd name="T5" fmla="*/ 38 h 204"/>
                <a:gd name="T6" fmla="*/ 169 w 208"/>
                <a:gd name="T7" fmla="*/ 22 h 204"/>
                <a:gd name="T8" fmla="*/ 140 w 208"/>
                <a:gd name="T9" fmla="*/ 33 h 204"/>
                <a:gd name="T10" fmla="*/ 128 w 208"/>
                <a:gd name="T11" fmla="*/ 28 h 204"/>
                <a:gd name="T12" fmla="*/ 115 w 208"/>
                <a:gd name="T13" fmla="*/ 0 h 204"/>
                <a:gd name="T14" fmla="*/ 92 w 208"/>
                <a:gd name="T15" fmla="*/ 0 h 204"/>
                <a:gd name="T16" fmla="*/ 80 w 208"/>
                <a:gd name="T17" fmla="*/ 28 h 204"/>
                <a:gd name="T18" fmla="*/ 67 w 208"/>
                <a:gd name="T19" fmla="*/ 33 h 204"/>
                <a:gd name="T20" fmla="*/ 38 w 208"/>
                <a:gd name="T21" fmla="*/ 22 h 204"/>
                <a:gd name="T22" fmla="*/ 22 w 208"/>
                <a:gd name="T23" fmla="*/ 38 h 204"/>
                <a:gd name="T24" fmla="*/ 34 w 208"/>
                <a:gd name="T25" fmla="*/ 66 h 204"/>
                <a:gd name="T26" fmla="*/ 28 w 208"/>
                <a:gd name="T27" fmla="*/ 79 h 204"/>
                <a:gd name="T28" fmla="*/ 0 w 208"/>
                <a:gd name="T29" fmla="*/ 91 h 204"/>
                <a:gd name="T30" fmla="*/ 0 w 208"/>
                <a:gd name="T31" fmla="*/ 114 h 204"/>
                <a:gd name="T32" fmla="*/ 28 w 208"/>
                <a:gd name="T33" fmla="*/ 126 h 204"/>
                <a:gd name="T34" fmla="*/ 34 w 208"/>
                <a:gd name="T35" fmla="*/ 138 h 204"/>
                <a:gd name="T36" fmla="*/ 23 w 208"/>
                <a:gd name="T37" fmla="*/ 167 h 204"/>
                <a:gd name="T38" fmla="*/ 39 w 208"/>
                <a:gd name="T39" fmla="*/ 182 h 204"/>
                <a:gd name="T40" fmla="*/ 67 w 208"/>
                <a:gd name="T41" fmla="*/ 171 h 204"/>
                <a:gd name="T42" fmla="*/ 80 w 208"/>
                <a:gd name="T43" fmla="*/ 176 h 204"/>
                <a:gd name="T44" fmla="*/ 93 w 208"/>
                <a:gd name="T45" fmla="*/ 204 h 204"/>
                <a:gd name="T46" fmla="*/ 116 w 208"/>
                <a:gd name="T47" fmla="*/ 204 h 204"/>
                <a:gd name="T48" fmla="*/ 128 w 208"/>
                <a:gd name="T49" fmla="*/ 176 h 204"/>
                <a:gd name="T50" fmla="*/ 141 w 208"/>
                <a:gd name="T51" fmla="*/ 171 h 204"/>
                <a:gd name="T52" fmla="*/ 170 w 208"/>
                <a:gd name="T53" fmla="*/ 182 h 204"/>
                <a:gd name="T54" fmla="*/ 186 w 208"/>
                <a:gd name="T55" fmla="*/ 166 h 204"/>
                <a:gd name="T56" fmla="*/ 174 w 208"/>
                <a:gd name="T57" fmla="*/ 138 h 204"/>
                <a:gd name="T58" fmla="*/ 179 w 208"/>
                <a:gd name="T59" fmla="*/ 125 h 204"/>
                <a:gd name="T60" fmla="*/ 208 w 208"/>
                <a:gd name="T61" fmla="*/ 113 h 204"/>
                <a:gd name="T62" fmla="*/ 208 w 208"/>
                <a:gd name="T63" fmla="*/ 90 h 204"/>
                <a:gd name="T64" fmla="*/ 179 w 208"/>
                <a:gd name="T65" fmla="*/ 79 h 204"/>
                <a:gd name="T66" fmla="*/ 137 w 208"/>
                <a:gd name="T67" fmla="*/ 102 h 204"/>
                <a:gd name="T68" fmla="*/ 104 w 208"/>
                <a:gd name="T69" fmla="*/ 135 h 204"/>
                <a:gd name="T70" fmla="*/ 71 w 208"/>
                <a:gd name="T71" fmla="*/ 102 h 204"/>
                <a:gd name="T72" fmla="*/ 104 w 208"/>
                <a:gd name="T73" fmla="*/ 69 h 204"/>
                <a:gd name="T74" fmla="*/ 137 w 208"/>
                <a:gd name="T75" fmla="*/ 10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8" h="204">
                  <a:moveTo>
                    <a:pt x="179" y="79"/>
                  </a:moveTo>
                  <a:cubicBezTo>
                    <a:pt x="174" y="66"/>
                    <a:pt x="174" y="66"/>
                    <a:pt x="174" y="66"/>
                  </a:cubicBezTo>
                  <a:cubicBezTo>
                    <a:pt x="174" y="66"/>
                    <a:pt x="186" y="39"/>
                    <a:pt x="185" y="38"/>
                  </a:cubicBezTo>
                  <a:cubicBezTo>
                    <a:pt x="169" y="22"/>
                    <a:pt x="169" y="22"/>
                    <a:pt x="169" y="22"/>
                  </a:cubicBezTo>
                  <a:cubicBezTo>
                    <a:pt x="168" y="21"/>
                    <a:pt x="140" y="33"/>
                    <a:pt x="140" y="33"/>
                  </a:cubicBezTo>
                  <a:cubicBezTo>
                    <a:pt x="128" y="28"/>
                    <a:pt x="128" y="28"/>
                    <a:pt x="128" y="28"/>
                  </a:cubicBezTo>
                  <a:cubicBezTo>
                    <a:pt x="128" y="28"/>
                    <a:pt x="116" y="0"/>
                    <a:pt x="115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0" y="0"/>
                    <a:pt x="80" y="28"/>
                    <a:pt x="80" y="28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7" y="33"/>
                    <a:pt x="39" y="21"/>
                    <a:pt x="38" y="22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1" y="39"/>
                    <a:pt x="34" y="66"/>
                    <a:pt x="34" y="66"/>
                  </a:cubicBezTo>
                  <a:cubicBezTo>
                    <a:pt x="28" y="79"/>
                    <a:pt x="28" y="79"/>
                    <a:pt x="28" y="79"/>
                  </a:cubicBezTo>
                  <a:cubicBezTo>
                    <a:pt x="28" y="79"/>
                    <a:pt x="0" y="90"/>
                    <a:pt x="0" y="91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5"/>
                    <a:pt x="28" y="126"/>
                    <a:pt x="28" y="126"/>
                  </a:cubicBezTo>
                  <a:cubicBezTo>
                    <a:pt x="34" y="138"/>
                    <a:pt x="34" y="138"/>
                    <a:pt x="34" y="138"/>
                  </a:cubicBezTo>
                  <a:cubicBezTo>
                    <a:pt x="34" y="138"/>
                    <a:pt x="21" y="166"/>
                    <a:pt x="23" y="167"/>
                  </a:cubicBezTo>
                  <a:cubicBezTo>
                    <a:pt x="39" y="182"/>
                    <a:pt x="39" y="182"/>
                    <a:pt x="39" y="182"/>
                  </a:cubicBezTo>
                  <a:cubicBezTo>
                    <a:pt x="40" y="184"/>
                    <a:pt x="67" y="171"/>
                    <a:pt x="67" y="171"/>
                  </a:cubicBezTo>
                  <a:cubicBezTo>
                    <a:pt x="80" y="176"/>
                    <a:pt x="80" y="176"/>
                    <a:pt x="80" y="176"/>
                  </a:cubicBezTo>
                  <a:cubicBezTo>
                    <a:pt x="80" y="176"/>
                    <a:pt x="91" y="204"/>
                    <a:pt x="93" y="204"/>
                  </a:cubicBezTo>
                  <a:cubicBezTo>
                    <a:pt x="116" y="204"/>
                    <a:pt x="116" y="204"/>
                    <a:pt x="116" y="204"/>
                  </a:cubicBezTo>
                  <a:cubicBezTo>
                    <a:pt x="117" y="204"/>
                    <a:pt x="128" y="176"/>
                    <a:pt x="128" y="176"/>
                  </a:cubicBezTo>
                  <a:cubicBezTo>
                    <a:pt x="141" y="171"/>
                    <a:pt x="141" y="171"/>
                    <a:pt x="141" y="171"/>
                  </a:cubicBezTo>
                  <a:cubicBezTo>
                    <a:pt x="141" y="171"/>
                    <a:pt x="169" y="183"/>
                    <a:pt x="170" y="182"/>
                  </a:cubicBezTo>
                  <a:cubicBezTo>
                    <a:pt x="186" y="166"/>
                    <a:pt x="186" y="166"/>
                    <a:pt x="186" y="166"/>
                  </a:cubicBezTo>
                  <a:cubicBezTo>
                    <a:pt x="187" y="165"/>
                    <a:pt x="174" y="138"/>
                    <a:pt x="174" y="138"/>
                  </a:cubicBezTo>
                  <a:cubicBezTo>
                    <a:pt x="179" y="125"/>
                    <a:pt x="179" y="125"/>
                    <a:pt x="179" y="125"/>
                  </a:cubicBezTo>
                  <a:cubicBezTo>
                    <a:pt x="179" y="125"/>
                    <a:pt x="208" y="114"/>
                    <a:pt x="208" y="113"/>
                  </a:cubicBezTo>
                  <a:cubicBezTo>
                    <a:pt x="208" y="90"/>
                    <a:pt x="208" y="90"/>
                    <a:pt x="208" y="90"/>
                  </a:cubicBezTo>
                  <a:cubicBezTo>
                    <a:pt x="208" y="89"/>
                    <a:pt x="179" y="79"/>
                    <a:pt x="179" y="79"/>
                  </a:cubicBezTo>
                  <a:close/>
                  <a:moveTo>
                    <a:pt x="137" y="102"/>
                  </a:moveTo>
                  <a:cubicBezTo>
                    <a:pt x="137" y="120"/>
                    <a:pt x="122" y="135"/>
                    <a:pt x="104" y="135"/>
                  </a:cubicBezTo>
                  <a:cubicBezTo>
                    <a:pt x="86" y="135"/>
                    <a:pt x="71" y="120"/>
                    <a:pt x="71" y="102"/>
                  </a:cubicBezTo>
                  <a:cubicBezTo>
                    <a:pt x="71" y="84"/>
                    <a:pt x="86" y="69"/>
                    <a:pt x="104" y="69"/>
                  </a:cubicBezTo>
                  <a:cubicBezTo>
                    <a:pt x="122" y="69"/>
                    <a:pt x="137" y="84"/>
                    <a:pt x="137" y="10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443245" y="3204483"/>
            <a:ext cx="751188" cy="751188"/>
            <a:chOff x="6443245" y="3204483"/>
            <a:chExt cx="751188" cy="751188"/>
          </a:xfrm>
        </p:grpSpPr>
        <p:sp>
          <p:nvSpPr>
            <p:cNvPr id="27" name="椭圆 26"/>
            <p:cNvSpPr/>
            <p:nvPr/>
          </p:nvSpPr>
          <p:spPr>
            <a:xfrm>
              <a:off x="6443245" y="3204483"/>
              <a:ext cx="751188" cy="751188"/>
            </a:xfrm>
            <a:prstGeom prst="ellipse">
              <a:avLst/>
            </a:prstGeom>
            <a:solidFill>
              <a:srgbClr val="5044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Freeform 33"/>
            <p:cNvSpPr>
              <a:spLocks noEditPoints="1"/>
            </p:cNvSpPr>
            <p:nvPr/>
          </p:nvSpPr>
          <p:spPr bwMode="auto">
            <a:xfrm>
              <a:off x="6534210" y="3329085"/>
              <a:ext cx="554928" cy="455936"/>
            </a:xfrm>
            <a:custGeom>
              <a:avLst/>
              <a:gdLst>
                <a:gd name="T0" fmla="*/ 221 w 244"/>
                <a:gd name="T1" fmla="*/ 66 h 200"/>
                <a:gd name="T2" fmla="*/ 207 w 244"/>
                <a:gd name="T3" fmla="*/ 80 h 200"/>
                <a:gd name="T4" fmla="*/ 221 w 244"/>
                <a:gd name="T5" fmla="*/ 93 h 200"/>
                <a:gd name="T6" fmla="*/ 235 w 244"/>
                <a:gd name="T7" fmla="*/ 80 h 200"/>
                <a:gd name="T8" fmla="*/ 221 w 244"/>
                <a:gd name="T9" fmla="*/ 66 h 200"/>
                <a:gd name="T10" fmla="*/ 23 w 244"/>
                <a:gd name="T11" fmla="*/ 66 h 200"/>
                <a:gd name="T12" fmla="*/ 9 w 244"/>
                <a:gd name="T13" fmla="*/ 80 h 200"/>
                <a:gd name="T14" fmla="*/ 23 w 244"/>
                <a:gd name="T15" fmla="*/ 93 h 200"/>
                <a:gd name="T16" fmla="*/ 37 w 244"/>
                <a:gd name="T17" fmla="*/ 80 h 200"/>
                <a:gd name="T18" fmla="*/ 23 w 244"/>
                <a:gd name="T19" fmla="*/ 66 h 200"/>
                <a:gd name="T20" fmla="*/ 180 w 244"/>
                <a:gd name="T21" fmla="*/ 41 h 200"/>
                <a:gd name="T22" fmla="*/ 160 w 244"/>
                <a:gd name="T23" fmla="*/ 61 h 200"/>
                <a:gd name="T24" fmla="*/ 180 w 244"/>
                <a:gd name="T25" fmla="*/ 82 h 200"/>
                <a:gd name="T26" fmla="*/ 201 w 244"/>
                <a:gd name="T27" fmla="*/ 61 h 200"/>
                <a:gd name="T28" fmla="*/ 180 w 244"/>
                <a:gd name="T29" fmla="*/ 41 h 200"/>
                <a:gd name="T30" fmla="*/ 244 w 244"/>
                <a:gd name="T31" fmla="*/ 166 h 200"/>
                <a:gd name="T32" fmla="*/ 220 w 244"/>
                <a:gd name="T33" fmla="*/ 166 h 200"/>
                <a:gd name="T34" fmla="*/ 220 w 244"/>
                <a:gd name="T35" fmla="*/ 123 h 200"/>
                <a:gd name="T36" fmla="*/ 215 w 244"/>
                <a:gd name="T37" fmla="*/ 102 h 200"/>
                <a:gd name="T38" fmla="*/ 221 w 244"/>
                <a:gd name="T39" fmla="*/ 101 h 200"/>
                <a:gd name="T40" fmla="*/ 244 w 244"/>
                <a:gd name="T41" fmla="*/ 124 h 200"/>
                <a:gd name="T42" fmla="*/ 244 w 244"/>
                <a:gd name="T43" fmla="*/ 166 h 200"/>
                <a:gd name="T44" fmla="*/ 64 w 244"/>
                <a:gd name="T45" fmla="*/ 41 h 200"/>
                <a:gd name="T46" fmla="*/ 43 w 244"/>
                <a:gd name="T47" fmla="*/ 61 h 200"/>
                <a:gd name="T48" fmla="*/ 64 w 244"/>
                <a:gd name="T49" fmla="*/ 82 h 200"/>
                <a:gd name="T50" fmla="*/ 84 w 244"/>
                <a:gd name="T51" fmla="*/ 61 h 200"/>
                <a:gd name="T52" fmla="*/ 64 w 244"/>
                <a:gd name="T53" fmla="*/ 41 h 200"/>
                <a:gd name="T54" fmla="*/ 23 w 244"/>
                <a:gd name="T55" fmla="*/ 101 h 200"/>
                <a:gd name="T56" fmla="*/ 29 w 244"/>
                <a:gd name="T57" fmla="*/ 102 h 200"/>
                <a:gd name="T58" fmla="*/ 24 w 244"/>
                <a:gd name="T59" fmla="*/ 123 h 200"/>
                <a:gd name="T60" fmla="*/ 24 w 244"/>
                <a:gd name="T61" fmla="*/ 166 h 200"/>
                <a:gd name="T62" fmla="*/ 0 w 244"/>
                <a:gd name="T63" fmla="*/ 166 h 200"/>
                <a:gd name="T64" fmla="*/ 0 w 244"/>
                <a:gd name="T65" fmla="*/ 124 h 200"/>
                <a:gd name="T66" fmla="*/ 23 w 244"/>
                <a:gd name="T67" fmla="*/ 101 h 200"/>
                <a:gd name="T68" fmla="*/ 122 w 244"/>
                <a:gd name="T69" fmla="*/ 0 h 200"/>
                <a:gd name="T70" fmla="*/ 92 w 244"/>
                <a:gd name="T71" fmla="*/ 30 h 200"/>
                <a:gd name="T72" fmla="*/ 122 w 244"/>
                <a:gd name="T73" fmla="*/ 60 h 200"/>
                <a:gd name="T74" fmla="*/ 152 w 244"/>
                <a:gd name="T75" fmla="*/ 30 h 200"/>
                <a:gd name="T76" fmla="*/ 122 w 244"/>
                <a:gd name="T77" fmla="*/ 0 h 200"/>
                <a:gd name="T78" fmla="*/ 213 w 244"/>
                <a:gd name="T79" fmla="*/ 182 h 200"/>
                <a:gd name="T80" fmla="*/ 177 w 244"/>
                <a:gd name="T81" fmla="*/ 182 h 200"/>
                <a:gd name="T82" fmla="*/ 177 w 244"/>
                <a:gd name="T83" fmla="*/ 116 h 200"/>
                <a:gd name="T84" fmla="*/ 171 w 244"/>
                <a:gd name="T85" fmla="*/ 91 h 200"/>
                <a:gd name="T86" fmla="*/ 180 w 244"/>
                <a:gd name="T87" fmla="*/ 90 h 200"/>
                <a:gd name="T88" fmla="*/ 213 w 244"/>
                <a:gd name="T89" fmla="*/ 123 h 200"/>
                <a:gd name="T90" fmla="*/ 213 w 244"/>
                <a:gd name="T91" fmla="*/ 182 h 200"/>
                <a:gd name="T92" fmla="*/ 67 w 244"/>
                <a:gd name="T93" fmla="*/ 116 h 200"/>
                <a:gd name="T94" fmla="*/ 67 w 244"/>
                <a:gd name="T95" fmla="*/ 182 h 200"/>
                <a:gd name="T96" fmla="*/ 31 w 244"/>
                <a:gd name="T97" fmla="*/ 182 h 200"/>
                <a:gd name="T98" fmla="*/ 31 w 244"/>
                <a:gd name="T99" fmla="*/ 123 h 200"/>
                <a:gd name="T100" fmla="*/ 64 w 244"/>
                <a:gd name="T101" fmla="*/ 90 h 200"/>
                <a:gd name="T102" fmla="*/ 73 w 244"/>
                <a:gd name="T103" fmla="*/ 91 h 200"/>
                <a:gd name="T104" fmla="*/ 67 w 244"/>
                <a:gd name="T105" fmla="*/ 116 h 200"/>
                <a:gd name="T106" fmla="*/ 74 w 244"/>
                <a:gd name="T107" fmla="*/ 200 h 200"/>
                <a:gd name="T108" fmla="*/ 170 w 244"/>
                <a:gd name="T109" fmla="*/ 200 h 200"/>
                <a:gd name="T110" fmla="*/ 170 w 244"/>
                <a:gd name="T111" fmla="*/ 116 h 200"/>
                <a:gd name="T112" fmla="*/ 122 w 244"/>
                <a:gd name="T113" fmla="*/ 69 h 200"/>
                <a:gd name="T114" fmla="*/ 74 w 244"/>
                <a:gd name="T115" fmla="*/ 116 h 200"/>
                <a:gd name="T116" fmla="*/ 74 w 244"/>
                <a:gd name="T117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4" h="200">
                  <a:moveTo>
                    <a:pt x="221" y="66"/>
                  </a:moveTo>
                  <a:cubicBezTo>
                    <a:pt x="214" y="66"/>
                    <a:pt x="207" y="72"/>
                    <a:pt x="207" y="80"/>
                  </a:cubicBezTo>
                  <a:cubicBezTo>
                    <a:pt x="207" y="87"/>
                    <a:pt x="214" y="93"/>
                    <a:pt x="221" y="93"/>
                  </a:cubicBezTo>
                  <a:cubicBezTo>
                    <a:pt x="229" y="93"/>
                    <a:pt x="235" y="87"/>
                    <a:pt x="235" y="80"/>
                  </a:cubicBezTo>
                  <a:cubicBezTo>
                    <a:pt x="235" y="72"/>
                    <a:pt x="229" y="66"/>
                    <a:pt x="221" y="66"/>
                  </a:cubicBezTo>
                  <a:close/>
                  <a:moveTo>
                    <a:pt x="23" y="66"/>
                  </a:moveTo>
                  <a:cubicBezTo>
                    <a:pt x="15" y="66"/>
                    <a:pt x="9" y="72"/>
                    <a:pt x="9" y="80"/>
                  </a:cubicBezTo>
                  <a:cubicBezTo>
                    <a:pt x="9" y="87"/>
                    <a:pt x="15" y="93"/>
                    <a:pt x="23" y="93"/>
                  </a:cubicBezTo>
                  <a:cubicBezTo>
                    <a:pt x="31" y="93"/>
                    <a:pt x="37" y="87"/>
                    <a:pt x="37" y="80"/>
                  </a:cubicBezTo>
                  <a:cubicBezTo>
                    <a:pt x="37" y="72"/>
                    <a:pt x="31" y="66"/>
                    <a:pt x="23" y="66"/>
                  </a:cubicBezTo>
                  <a:close/>
                  <a:moveTo>
                    <a:pt x="180" y="41"/>
                  </a:moveTo>
                  <a:cubicBezTo>
                    <a:pt x="169" y="41"/>
                    <a:pt x="160" y="50"/>
                    <a:pt x="160" y="61"/>
                  </a:cubicBezTo>
                  <a:cubicBezTo>
                    <a:pt x="160" y="73"/>
                    <a:pt x="169" y="82"/>
                    <a:pt x="180" y="82"/>
                  </a:cubicBezTo>
                  <a:cubicBezTo>
                    <a:pt x="191" y="82"/>
                    <a:pt x="201" y="73"/>
                    <a:pt x="201" y="61"/>
                  </a:cubicBezTo>
                  <a:cubicBezTo>
                    <a:pt x="201" y="50"/>
                    <a:pt x="191" y="41"/>
                    <a:pt x="180" y="41"/>
                  </a:cubicBezTo>
                  <a:close/>
                  <a:moveTo>
                    <a:pt x="244" y="166"/>
                  </a:moveTo>
                  <a:cubicBezTo>
                    <a:pt x="220" y="166"/>
                    <a:pt x="220" y="166"/>
                    <a:pt x="220" y="166"/>
                  </a:cubicBezTo>
                  <a:cubicBezTo>
                    <a:pt x="220" y="123"/>
                    <a:pt x="220" y="123"/>
                    <a:pt x="220" y="123"/>
                  </a:cubicBezTo>
                  <a:cubicBezTo>
                    <a:pt x="220" y="115"/>
                    <a:pt x="218" y="108"/>
                    <a:pt x="215" y="102"/>
                  </a:cubicBezTo>
                  <a:cubicBezTo>
                    <a:pt x="217" y="102"/>
                    <a:pt x="219" y="101"/>
                    <a:pt x="221" y="101"/>
                  </a:cubicBezTo>
                  <a:cubicBezTo>
                    <a:pt x="234" y="101"/>
                    <a:pt x="244" y="111"/>
                    <a:pt x="244" y="124"/>
                  </a:cubicBezTo>
                  <a:lnTo>
                    <a:pt x="244" y="166"/>
                  </a:lnTo>
                  <a:close/>
                  <a:moveTo>
                    <a:pt x="64" y="41"/>
                  </a:moveTo>
                  <a:cubicBezTo>
                    <a:pt x="53" y="41"/>
                    <a:pt x="43" y="50"/>
                    <a:pt x="43" y="61"/>
                  </a:cubicBezTo>
                  <a:cubicBezTo>
                    <a:pt x="43" y="73"/>
                    <a:pt x="53" y="82"/>
                    <a:pt x="64" y="82"/>
                  </a:cubicBezTo>
                  <a:cubicBezTo>
                    <a:pt x="75" y="82"/>
                    <a:pt x="84" y="73"/>
                    <a:pt x="84" y="61"/>
                  </a:cubicBezTo>
                  <a:cubicBezTo>
                    <a:pt x="84" y="50"/>
                    <a:pt x="75" y="41"/>
                    <a:pt x="64" y="41"/>
                  </a:cubicBezTo>
                  <a:close/>
                  <a:moveTo>
                    <a:pt x="23" y="101"/>
                  </a:moveTo>
                  <a:cubicBezTo>
                    <a:pt x="25" y="101"/>
                    <a:pt x="27" y="102"/>
                    <a:pt x="29" y="102"/>
                  </a:cubicBezTo>
                  <a:cubicBezTo>
                    <a:pt x="26" y="108"/>
                    <a:pt x="24" y="115"/>
                    <a:pt x="24" y="123"/>
                  </a:cubicBezTo>
                  <a:cubicBezTo>
                    <a:pt x="24" y="166"/>
                    <a:pt x="24" y="166"/>
                    <a:pt x="24" y="166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11"/>
                    <a:pt x="11" y="101"/>
                    <a:pt x="23" y="101"/>
                  </a:cubicBezTo>
                  <a:close/>
                  <a:moveTo>
                    <a:pt x="122" y="0"/>
                  </a:moveTo>
                  <a:cubicBezTo>
                    <a:pt x="105" y="0"/>
                    <a:pt x="92" y="13"/>
                    <a:pt x="92" y="30"/>
                  </a:cubicBezTo>
                  <a:cubicBezTo>
                    <a:pt x="92" y="47"/>
                    <a:pt x="105" y="60"/>
                    <a:pt x="122" y="60"/>
                  </a:cubicBezTo>
                  <a:cubicBezTo>
                    <a:pt x="139" y="60"/>
                    <a:pt x="152" y="47"/>
                    <a:pt x="152" y="30"/>
                  </a:cubicBezTo>
                  <a:cubicBezTo>
                    <a:pt x="152" y="13"/>
                    <a:pt x="139" y="0"/>
                    <a:pt x="122" y="0"/>
                  </a:cubicBezTo>
                  <a:close/>
                  <a:moveTo>
                    <a:pt x="213" y="182"/>
                  </a:moveTo>
                  <a:cubicBezTo>
                    <a:pt x="177" y="182"/>
                    <a:pt x="177" y="182"/>
                    <a:pt x="177" y="182"/>
                  </a:cubicBezTo>
                  <a:cubicBezTo>
                    <a:pt x="177" y="116"/>
                    <a:pt x="177" y="116"/>
                    <a:pt x="177" y="116"/>
                  </a:cubicBezTo>
                  <a:cubicBezTo>
                    <a:pt x="177" y="107"/>
                    <a:pt x="175" y="99"/>
                    <a:pt x="171" y="91"/>
                  </a:cubicBezTo>
                  <a:cubicBezTo>
                    <a:pt x="174" y="90"/>
                    <a:pt x="177" y="90"/>
                    <a:pt x="180" y="90"/>
                  </a:cubicBezTo>
                  <a:cubicBezTo>
                    <a:pt x="198" y="90"/>
                    <a:pt x="213" y="104"/>
                    <a:pt x="213" y="123"/>
                  </a:cubicBezTo>
                  <a:lnTo>
                    <a:pt x="213" y="182"/>
                  </a:lnTo>
                  <a:close/>
                  <a:moveTo>
                    <a:pt x="67" y="116"/>
                  </a:moveTo>
                  <a:cubicBezTo>
                    <a:pt x="67" y="182"/>
                    <a:pt x="67" y="182"/>
                    <a:pt x="67" y="182"/>
                  </a:cubicBezTo>
                  <a:cubicBezTo>
                    <a:pt x="31" y="182"/>
                    <a:pt x="31" y="182"/>
                    <a:pt x="31" y="182"/>
                  </a:cubicBezTo>
                  <a:cubicBezTo>
                    <a:pt x="31" y="123"/>
                    <a:pt x="31" y="123"/>
                    <a:pt x="31" y="123"/>
                  </a:cubicBezTo>
                  <a:cubicBezTo>
                    <a:pt x="31" y="104"/>
                    <a:pt x="46" y="90"/>
                    <a:pt x="64" y="90"/>
                  </a:cubicBezTo>
                  <a:cubicBezTo>
                    <a:pt x="67" y="90"/>
                    <a:pt x="70" y="90"/>
                    <a:pt x="73" y="91"/>
                  </a:cubicBezTo>
                  <a:cubicBezTo>
                    <a:pt x="69" y="99"/>
                    <a:pt x="67" y="107"/>
                    <a:pt x="67" y="116"/>
                  </a:cubicBezTo>
                  <a:close/>
                  <a:moveTo>
                    <a:pt x="74" y="200"/>
                  </a:moveTo>
                  <a:cubicBezTo>
                    <a:pt x="170" y="200"/>
                    <a:pt x="170" y="200"/>
                    <a:pt x="170" y="200"/>
                  </a:cubicBezTo>
                  <a:cubicBezTo>
                    <a:pt x="170" y="116"/>
                    <a:pt x="170" y="116"/>
                    <a:pt x="170" y="116"/>
                  </a:cubicBezTo>
                  <a:cubicBezTo>
                    <a:pt x="170" y="90"/>
                    <a:pt x="148" y="69"/>
                    <a:pt x="122" y="69"/>
                  </a:cubicBezTo>
                  <a:cubicBezTo>
                    <a:pt x="96" y="69"/>
                    <a:pt x="74" y="90"/>
                    <a:pt x="74" y="116"/>
                  </a:cubicBezTo>
                  <a:lnTo>
                    <a:pt x="74" y="2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740584" y="1618441"/>
            <a:ext cx="4096328" cy="1007845"/>
            <a:chOff x="1740584" y="1618441"/>
            <a:chExt cx="4096328" cy="1007845"/>
          </a:xfrm>
        </p:grpSpPr>
        <p:sp>
          <p:nvSpPr>
            <p:cNvPr id="35" name="文本框 34"/>
            <p:cNvSpPr txBox="1"/>
            <p:nvPr/>
          </p:nvSpPr>
          <p:spPr>
            <a:xfrm>
              <a:off x="1740584" y="1618441"/>
              <a:ext cx="21630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Cloud automatic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747457" y="1979955"/>
              <a:ext cx="40894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2">
                      <a:lumMod val="50000"/>
                    </a:schemeClr>
                  </a:solidFill>
                </a:rPr>
                <a:t>Simply dummy text of the printing and typesetting industry</a:t>
              </a:r>
              <a:endParaRPr lang="zh-CN" altLang="en-US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705706" y="3170968"/>
            <a:ext cx="3975963" cy="1065076"/>
            <a:chOff x="998341" y="3119210"/>
            <a:chExt cx="3975963" cy="1065076"/>
          </a:xfrm>
        </p:grpSpPr>
        <p:sp>
          <p:nvSpPr>
            <p:cNvPr id="38" name="文本框 37"/>
            <p:cNvSpPr txBox="1"/>
            <p:nvPr/>
          </p:nvSpPr>
          <p:spPr>
            <a:xfrm>
              <a:off x="998341" y="3119210"/>
              <a:ext cx="21630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Date  reliable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026999" y="3537955"/>
              <a:ext cx="39473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2">
                      <a:lumMod val="50000"/>
                    </a:schemeClr>
                  </a:solidFill>
                </a:rPr>
                <a:t>Simply dummy text of the printing and typesetting  industry</a:t>
              </a:r>
              <a:endParaRPr lang="zh-CN" altLang="en-US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1684662" y="4791094"/>
            <a:ext cx="4102614" cy="1011436"/>
            <a:chOff x="945667" y="3120446"/>
            <a:chExt cx="4102614" cy="1011436"/>
          </a:xfrm>
        </p:grpSpPr>
        <p:sp>
          <p:nvSpPr>
            <p:cNvPr id="41" name="文本框 40"/>
            <p:cNvSpPr txBox="1"/>
            <p:nvPr/>
          </p:nvSpPr>
          <p:spPr>
            <a:xfrm>
              <a:off x="945667" y="3120446"/>
              <a:ext cx="21630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Visual graphic</a:t>
              </a: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990456" y="3485551"/>
              <a:ext cx="40578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2">
                      <a:lumMod val="50000"/>
                    </a:schemeClr>
                  </a:solidFill>
                </a:rPr>
                <a:t>Simply dummy text of the printing and typesetting industry</a:t>
              </a:r>
              <a:endParaRPr lang="zh-CN" altLang="en-US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421701" y="1550774"/>
            <a:ext cx="3965165" cy="1044612"/>
            <a:chOff x="7421701" y="1550774"/>
            <a:chExt cx="3965165" cy="1044612"/>
          </a:xfrm>
        </p:grpSpPr>
        <p:sp>
          <p:nvSpPr>
            <p:cNvPr id="44" name="文本框 43"/>
            <p:cNvSpPr txBox="1"/>
            <p:nvPr/>
          </p:nvSpPr>
          <p:spPr>
            <a:xfrm>
              <a:off x="7421701" y="1550774"/>
              <a:ext cx="21630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Coordinate</a:t>
              </a: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7456505" y="1949055"/>
              <a:ext cx="39303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2">
                      <a:lumMod val="50000"/>
                    </a:schemeClr>
                  </a:solidFill>
                </a:rPr>
                <a:t>Simply dummy text of the printing and typesetting  industry</a:t>
              </a:r>
              <a:endParaRPr lang="zh-CN" altLang="en-US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829316" y="1611109"/>
            <a:ext cx="759650" cy="759649"/>
            <a:chOff x="3424768" y="1611109"/>
            <a:chExt cx="759650" cy="759649"/>
          </a:xfrm>
        </p:grpSpPr>
        <p:sp>
          <p:nvSpPr>
            <p:cNvPr id="54" name="椭圆 53"/>
            <p:cNvSpPr/>
            <p:nvPr/>
          </p:nvSpPr>
          <p:spPr>
            <a:xfrm>
              <a:off x="3424768" y="1611109"/>
              <a:ext cx="759650" cy="759649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Freeform 5"/>
            <p:cNvSpPr>
              <a:spLocks noEditPoints="1"/>
            </p:cNvSpPr>
            <p:nvPr/>
          </p:nvSpPr>
          <p:spPr bwMode="auto">
            <a:xfrm>
              <a:off x="3524311" y="1805900"/>
              <a:ext cx="555723" cy="348110"/>
            </a:xfrm>
            <a:custGeom>
              <a:avLst/>
              <a:gdLst>
                <a:gd name="T0" fmla="*/ 211 w 260"/>
                <a:gd name="T1" fmla="*/ 65 h 162"/>
                <a:gd name="T2" fmla="*/ 146 w 260"/>
                <a:gd name="T3" fmla="*/ 0 h 162"/>
                <a:gd name="T4" fmla="*/ 90 w 260"/>
                <a:gd name="T5" fmla="*/ 33 h 162"/>
                <a:gd name="T6" fmla="*/ 81 w 260"/>
                <a:gd name="T7" fmla="*/ 32 h 162"/>
                <a:gd name="T8" fmla="*/ 35 w 260"/>
                <a:gd name="T9" fmla="*/ 67 h 162"/>
                <a:gd name="T10" fmla="*/ 0 w 260"/>
                <a:gd name="T11" fmla="*/ 114 h 162"/>
                <a:gd name="T12" fmla="*/ 49 w 260"/>
                <a:gd name="T13" fmla="*/ 162 h 162"/>
                <a:gd name="T14" fmla="*/ 211 w 260"/>
                <a:gd name="T15" fmla="*/ 162 h 162"/>
                <a:gd name="T16" fmla="*/ 260 w 260"/>
                <a:gd name="T17" fmla="*/ 114 h 162"/>
                <a:gd name="T18" fmla="*/ 211 w 260"/>
                <a:gd name="T19" fmla="*/ 65 h 162"/>
                <a:gd name="T20" fmla="*/ 130 w 260"/>
                <a:gd name="T21" fmla="*/ 146 h 162"/>
                <a:gd name="T22" fmla="*/ 81 w 260"/>
                <a:gd name="T23" fmla="*/ 81 h 162"/>
                <a:gd name="T24" fmla="*/ 114 w 260"/>
                <a:gd name="T25" fmla="*/ 81 h 162"/>
                <a:gd name="T26" fmla="*/ 114 w 260"/>
                <a:gd name="T27" fmla="*/ 32 h 162"/>
                <a:gd name="T28" fmla="*/ 146 w 260"/>
                <a:gd name="T29" fmla="*/ 32 h 162"/>
                <a:gd name="T30" fmla="*/ 146 w 260"/>
                <a:gd name="T31" fmla="*/ 81 h 162"/>
                <a:gd name="T32" fmla="*/ 179 w 260"/>
                <a:gd name="T33" fmla="*/ 81 h 162"/>
                <a:gd name="T34" fmla="*/ 130 w 260"/>
                <a:gd name="T35" fmla="*/ 146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0" h="162">
                  <a:moveTo>
                    <a:pt x="211" y="65"/>
                  </a:moveTo>
                  <a:cubicBezTo>
                    <a:pt x="211" y="29"/>
                    <a:pt x="182" y="0"/>
                    <a:pt x="146" y="0"/>
                  </a:cubicBezTo>
                  <a:cubicBezTo>
                    <a:pt x="122" y="0"/>
                    <a:pt x="101" y="13"/>
                    <a:pt x="90" y="33"/>
                  </a:cubicBezTo>
                  <a:cubicBezTo>
                    <a:pt x="87" y="33"/>
                    <a:pt x="84" y="32"/>
                    <a:pt x="81" y="32"/>
                  </a:cubicBezTo>
                  <a:cubicBezTo>
                    <a:pt x="59" y="32"/>
                    <a:pt x="41" y="47"/>
                    <a:pt x="35" y="67"/>
                  </a:cubicBezTo>
                  <a:cubicBezTo>
                    <a:pt x="15" y="73"/>
                    <a:pt x="0" y="92"/>
                    <a:pt x="0" y="114"/>
                  </a:cubicBezTo>
                  <a:cubicBezTo>
                    <a:pt x="0" y="140"/>
                    <a:pt x="22" y="162"/>
                    <a:pt x="49" y="162"/>
                  </a:cubicBezTo>
                  <a:cubicBezTo>
                    <a:pt x="211" y="162"/>
                    <a:pt x="211" y="162"/>
                    <a:pt x="211" y="162"/>
                  </a:cubicBezTo>
                  <a:cubicBezTo>
                    <a:pt x="238" y="162"/>
                    <a:pt x="260" y="140"/>
                    <a:pt x="260" y="114"/>
                  </a:cubicBezTo>
                  <a:cubicBezTo>
                    <a:pt x="260" y="87"/>
                    <a:pt x="238" y="65"/>
                    <a:pt x="211" y="65"/>
                  </a:cubicBezTo>
                  <a:close/>
                  <a:moveTo>
                    <a:pt x="130" y="146"/>
                  </a:moveTo>
                  <a:cubicBezTo>
                    <a:pt x="81" y="81"/>
                    <a:pt x="81" y="81"/>
                    <a:pt x="81" y="81"/>
                  </a:cubicBezTo>
                  <a:cubicBezTo>
                    <a:pt x="114" y="81"/>
                    <a:pt x="114" y="81"/>
                    <a:pt x="114" y="81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46" y="32"/>
                    <a:pt x="146" y="32"/>
                    <a:pt x="146" y="32"/>
                  </a:cubicBezTo>
                  <a:cubicBezTo>
                    <a:pt x="146" y="81"/>
                    <a:pt x="146" y="81"/>
                    <a:pt x="146" y="81"/>
                  </a:cubicBezTo>
                  <a:cubicBezTo>
                    <a:pt x="179" y="81"/>
                    <a:pt x="179" y="81"/>
                    <a:pt x="179" y="81"/>
                  </a:cubicBezTo>
                  <a:lnTo>
                    <a:pt x="130" y="14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16774" y="4776910"/>
            <a:ext cx="759650" cy="759649"/>
            <a:chOff x="816774" y="4776910"/>
            <a:chExt cx="759650" cy="759649"/>
          </a:xfrm>
        </p:grpSpPr>
        <p:sp>
          <p:nvSpPr>
            <p:cNvPr id="56" name="椭圆 55"/>
            <p:cNvSpPr/>
            <p:nvPr/>
          </p:nvSpPr>
          <p:spPr>
            <a:xfrm>
              <a:off x="816774" y="4776910"/>
              <a:ext cx="759650" cy="759649"/>
            </a:xfrm>
            <a:prstGeom prst="ellipse">
              <a:avLst/>
            </a:prstGeom>
            <a:solidFill>
              <a:srgbClr val="FBB1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7" name="组合 56"/>
            <p:cNvGrpSpPr/>
            <p:nvPr/>
          </p:nvGrpSpPr>
          <p:grpSpPr>
            <a:xfrm>
              <a:off x="927948" y="4902205"/>
              <a:ext cx="469372" cy="442727"/>
              <a:chOff x="244475" y="2743200"/>
              <a:chExt cx="727075" cy="685800"/>
            </a:xfrm>
            <a:solidFill>
              <a:schemeClr val="bg1">
                <a:lumMod val="95000"/>
              </a:schemeClr>
            </a:solidFill>
          </p:grpSpPr>
          <p:sp>
            <p:nvSpPr>
              <p:cNvPr id="58" name="Freeform 15"/>
              <p:cNvSpPr>
                <a:spLocks noEditPoints="1"/>
              </p:cNvSpPr>
              <p:nvPr/>
            </p:nvSpPr>
            <p:spPr bwMode="auto">
              <a:xfrm>
                <a:off x="244475" y="3013075"/>
                <a:ext cx="204788" cy="415925"/>
              </a:xfrm>
              <a:custGeom>
                <a:avLst/>
                <a:gdLst>
                  <a:gd name="T0" fmla="*/ 41 w 54"/>
                  <a:gd name="T1" fmla="*/ 13 h 109"/>
                  <a:gd name="T2" fmla="*/ 41 w 54"/>
                  <a:gd name="T3" fmla="*/ 47 h 109"/>
                  <a:gd name="T4" fmla="*/ 13 w 54"/>
                  <a:gd name="T5" fmla="*/ 47 h 109"/>
                  <a:gd name="T6" fmla="*/ 13 w 54"/>
                  <a:gd name="T7" fmla="*/ 13 h 109"/>
                  <a:gd name="T8" fmla="*/ 41 w 54"/>
                  <a:gd name="T9" fmla="*/ 13 h 109"/>
                  <a:gd name="T10" fmla="*/ 50 w 54"/>
                  <a:gd name="T11" fmla="*/ 0 h 109"/>
                  <a:gd name="T12" fmla="*/ 4 w 54"/>
                  <a:gd name="T13" fmla="*/ 0 h 109"/>
                  <a:gd name="T14" fmla="*/ 0 w 54"/>
                  <a:gd name="T15" fmla="*/ 5 h 109"/>
                  <a:gd name="T16" fmla="*/ 0 w 54"/>
                  <a:gd name="T17" fmla="*/ 105 h 109"/>
                  <a:gd name="T18" fmla="*/ 4 w 54"/>
                  <a:gd name="T19" fmla="*/ 109 h 109"/>
                  <a:gd name="T20" fmla="*/ 50 w 54"/>
                  <a:gd name="T21" fmla="*/ 109 h 109"/>
                  <a:gd name="T22" fmla="*/ 54 w 54"/>
                  <a:gd name="T23" fmla="*/ 105 h 109"/>
                  <a:gd name="T24" fmla="*/ 54 w 54"/>
                  <a:gd name="T25" fmla="*/ 5 h 109"/>
                  <a:gd name="T26" fmla="*/ 50 w 54"/>
                  <a:gd name="T27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" h="109">
                    <a:moveTo>
                      <a:pt x="41" y="13"/>
                    </a:moveTo>
                    <a:cubicBezTo>
                      <a:pt x="41" y="47"/>
                      <a:pt x="41" y="47"/>
                      <a:pt x="41" y="47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41" y="13"/>
                      <a:pt x="41" y="13"/>
                      <a:pt x="41" y="13"/>
                    </a:cubicBezTo>
                    <a:moveTo>
                      <a:pt x="50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0" y="107"/>
                      <a:pt x="2" y="109"/>
                      <a:pt x="4" y="109"/>
                    </a:cubicBezTo>
                    <a:cubicBezTo>
                      <a:pt x="50" y="109"/>
                      <a:pt x="50" y="109"/>
                      <a:pt x="50" y="109"/>
                    </a:cubicBezTo>
                    <a:cubicBezTo>
                      <a:pt x="52" y="109"/>
                      <a:pt x="54" y="107"/>
                      <a:pt x="54" y="105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4" y="2"/>
                      <a:pt x="52" y="0"/>
                      <a:pt x="5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16"/>
              <p:cNvSpPr>
                <a:spLocks noEditPoints="1"/>
              </p:cNvSpPr>
              <p:nvPr/>
            </p:nvSpPr>
            <p:spPr bwMode="auto">
              <a:xfrm>
                <a:off x="500063" y="2914650"/>
                <a:ext cx="207963" cy="514350"/>
              </a:xfrm>
              <a:custGeom>
                <a:avLst/>
                <a:gdLst>
                  <a:gd name="T0" fmla="*/ 42 w 55"/>
                  <a:gd name="T1" fmla="*/ 13 h 135"/>
                  <a:gd name="T2" fmla="*/ 42 w 55"/>
                  <a:gd name="T3" fmla="*/ 81 h 135"/>
                  <a:gd name="T4" fmla="*/ 13 w 55"/>
                  <a:gd name="T5" fmla="*/ 81 h 135"/>
                  <a:gd name="T6" fmla="*/ 13 w 55"/>
                  <a:gd name="T7" fmla="*/ 13 h 135"/>
                  <a:gd name="T8" fmla="*/ 42 w 55"/>
                  <a:gd name="T9" fmla="*/ 13 h 135"/>
                  <a:gd name="T10" fmla="*/ 51 w 55"/>
                  <a:gd name="T11" fmla="*/ 0 h 135"/>
                  <a:gd name="T12" fmla="*/ 5 w 55"/>
                  <a:gd name="T13" fmla="*/ 0 h 135"/>
                  <a:gd name="T14" fmla="*/ 0 w 55"/>
                  <a:gd name="T15" fmla="*/ 5 h 135"/>
                  <a:gd name="T16" fmla="*/ 0 w 55"/>
                  <a:gd name="T17" fmla="*/ 131 h 135"/>
                  <a:gd name="T18" fmla="*/ 5 w 55"/>
                  <a:gd name="T19" fmla="*/ 135 h 135"/>
                  <a:gd name="T20" fmla="*/ 51 w 55"/>
                  <a:gd name="T21" fmla="*/ 135 h 135"/>
                  <a:gd name="T22" fmla="*/ 55 w 55"/>
                  <a:gd name="T23" fmla="*/ 131 h 135"/>
                  <a:gd name="T24" fmla="*/ 55 w 55"/>
                  <a:gd name="T25" fmla="*/ 5 h 135"/>
                  <a:gd name="T26" fmla="*/ 51 w 55"/>
                  <a:gd name="T27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5" h="135">
                    <a:moveTo>
                      <a:pt x="42" y="13"/>
                    </a:moveTo>
                    <a:cubicBezTo>
                      <a:pt x="42" y="81"/>
                      <a:pt x="42" y="81"/>
                      <a:pt x="42" y="81"/>
                    </a:cubicBezTo>
                    <a:cubicBezTo>
                      <a:pt x="13" y="81"/>
                      <a:pt x="13" y="81"/>
                      <a:pt x="13" y="81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42" y="13"/>
                      <a:pt x="42" y="13"/>
                      <a:pt x="42" y="13"/>
                    </a:cubicBezTo>
                    <a:moveTo>
                      <a:pt x="51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31"/>
                      <a:pt x="0" y="131"/>
                      <a:pt x="0" y="131"/>
                    </a:cubicBezTo>
                    <a:cubicBezTo>
                      <a:pt x="0" y="133"/>
                      <a:pt x="2" y="135"/>
                      <a:pt x="5" y="135"/>
                    </a:cubicBezTo>
                    <a:cubicBezTo>
                      <a:pt x="51" y="135"/>
                      <a:pt x="51" y="135"/>
                      <a:pt x="51" y="135"/>
                    </a:cubicBezTo>
                    <a:cubicBezTo>
                      <a:pt x="53" y="135"/>
                      <a:pt x="55" y="133"/>
                      <a:pt x="55" y="131"/>
                    </a:cubicBezTo>
                    <a:cubicBezTo>
                      <a:pt x="55" y="5"/>
                      <a:pt x="55" y="5"/>
                      <a:pt x="55" y="5"/>
                    </a:cubicBezTo>
                    <a:cubicBezTo>
                      <a:pt x="55" y="2"/>
                      <a:pt x="53" y="0"/>
                      <a:pt x="5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17"/>
              <p:cNvSpPr>
                <a:spLocks noEditPoints="1"/>
              </p:cNvSpPr>
              <p:nvPr/>
            </p:nvSpPr>
            <p:spPr bwMode="auto">
              <a:xfrm>
                <a:off x="762000" y="2743200"/>
                <a:ext cx="209550" cy="685800"/>
              </a:xfrm>
              <a:custGeom>
                <a:avLst/>
                <a:gdLst>
                  <a:gd name="T0" fmla="*/ 42 w 55"/>
                  <a:gd name="T1" fmla="*/ 13 h 180"/>
                  <a:gd name="T2" fmla="*/ 42 w 55"/>
                  <a:gd name="T3" fmla="*/ 96 h 180"/>
                  <a:gd name="T4" fmla="*/ 13 w 55"/>
                  <a:gd name="T5" fmla="*/ 96 h 180"/>
                  <a:gd name="T6" fmla="*/ 13 w 55"/>
                  <a:gd name="T7" fmla="*/ 13 h 180"/>
                  <a:gd name="T8" fmla="*/ 42 w 55"/>
                  <a:gd name="T9" fmla="*/ 13 h 180"/>
                  <a:gd name="T10" fmla="*/ 50 w 55"/>
                  <a:gd name="T11" fmla="*/ 0 h 180"/>
                  <a:gd name="T12" fmla="*/ 4 w 55"/>
                  <a:gd name="T13" fmla="*/ 0 h 180"/>
                  <a:gd name="T14" fmla="*/ 0 w 55"/>
                  <a:gd name="T15" fmla="*/ 4 h 180"/>
                  <a:gd name="T16" fmla="*/ 0 w 55"/>
                  <a:gd name="T17" fmla="*/ 176 h 180"/>
                  <a:gd name="T18" fmla="*/ 4 w 55"/>
                  <a:gd name="T19" fmla="*/ 180 h 180"/>
                  <a:gd name="T20" fmla="*/ 50 w 55"/>
                  <a:gd name="T21" fmla="*/ 180 h 180"/>
                  <a:gd name="T22" fmla="*/ 55 w 55"/>
                  <a:gd name="T23" fmla="*/ 176 h 180"/>
                  <a:gd name="T24" fmla="*/ 55 w 55"/>
                  <a:gd name="T25" fmla="*/ 4 h 180"/>
                  <a:gd name="T26" fmla="*/ 50 w 55"/>
                  <a:gd name="T27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5" h="180">
                    <a:moveTo>
                      <a:pt x="42" y="13"/>
                    </a:moveTo>
                    <a:cubicBezTo>
                      <a:pt x="42" y="96"/>
                      <a:pt x="42" y="96"/>
                      <a:pt x="42" y="96"/>
                    </a:cubicBezTo>
                    <a:cubicBezTo>
                      <a:pt x="13" y="96"/>
                      <a:pt x="13" y="96"/>
                      <a:pt x="13" y="96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42" y="13"/>
                      <a:pt x="42" y="13"/>
                      <a:pt x="42" y="13"/>
                    </a:cubicBezTo>
                    <a:moveTo>
                      <a:pt x="50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76"/>
                      <a:pt x="0" y="176"/>
                      <a:pt x="0" y="176"/>
                    </a:cubicBezTo>
                    <a:cubicBezTo>
                      <a:pt x="0" y="178"/>
                      <a:pt x="2" y="180"/>
                      <a:pt x="4" y="180"/>
                    </a:cubicBezTo>
                    <a:cubicBezTo>
                      <a:pt x="50" y="180"/>
                      <a:pt x="50" y="180"/>
                      <a:pt x="50" y="180"/>
                    </a:cubicBezTo>
                    <a:cubicBezTo>
                      <a:pt x="53" y="180"/>
                      <a:pt x="55" y="178"/>
                      <a:pt x="55" y="176"/>
                    </a:cubicBezTo>
                    <a:cubicBezTo>
                      <a:pt x="55" y="4"/>
                      <a:pt x="55" y="4"/>
                      <a:pt x="55" y="4"/>
                    </a:cubicBezTo>
                    <a:cubicBezTo>
                      <a:pt x="55" y="2"/>
                      <a:pt x="53" y="0"/>
                      <a:pt x="5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61" name="组合 60"/>
          <p:cNvGrpSpPr/>
          <p:nvPr/>
        </p:nvGrpSpPr>
        <p:grpSpPr>
          <a:xfrm>
            <a:off x="829316" y="3204483"/>
            <a:ext cx="759650" cy="759649"/>
            <a:chOff x="3424768" y="2961096"/>
            <a:chExt cx="759650" cy="759649"/>
          </a:xfrm>
        </p:grpSpPr>
        <p:sp>
          <p:nvSpPr>
            <p:cNvPr id="62" name="椭圆 61"/>
            <p:cNvSpPr/>
            <p:nvPr/>
          </p:nvSpPr>
          <p:spPr>
            <a:xfrm>
              <a:off x="3424768" y="2961096"/>
              <a:ext cx="759650" cy="759649"/>
            </a:xfrm>
            <a:prstGeom prst="ellipse">
              <a:avLst/>
            </a:prstGeom>
            <a:solidFill>
              <a:srgbClr val="5044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3" name="组合 62"/>
            <p:cNvGrpSpPr/>
            <p:nvPr/>
          </p:nvGrpSpPr>
          <p:grpSpPr>
            <a:xfrm>
              <a:off x="3602043" y="3071238"/>
              <a:ext cx="405347" cy="482677"/>
              <a:chOff x="10787673" y="2508217"/>
              <a:chExt cx="478426" cy="569698"/>
            </a:xfrm>
            <a:solidFill>
              <a:schemeClr val="bg1">
                <a:lumMod val="95000"/>
              </a:schemeClr>
            </a:solidFill>
          </p:grpSpPr>
          <p:sp>
            <p:nvSpPr>
              <p:cNvPr id="64" name="Freeform 25"/>
              <p:cNvSpPr>
                <a:spLocks noEditPoints="1"/>
              </p:cNvSpPr>
              <p:nvPr/>
            </p:nvSpPr>
            <p:spPr bwMode="auto">
              <a:xfrm>
                <a:off x="10787673" y="2508217"/>
                <a:ext cx="478426" cy="569698"/>
              </a:xfrm>
              <a:custGeom>
                <a:avLst/>
                <a:gdLst>
                  <a:gd name="T0" fmla="*/ 145 w 156"/>
                  <a:gd name="T1" fmla="*/ 22 h 178"/>
                  <a:gd name="T2" fmla="*/ 134 w 156"/>
                  <a:gd name="T3" fmla="*/ 22 h 178"/>
                  <a:gd name="T4" fmla="*/ 134 w 156"/>
                  <a:gd name="T5" fmla="*/ 11 h 178"/>
                  <a:gd name="T6" fmla="*/ 123 w 156"/>
                  <a:gd name="T7" fmla="*/ 0 h 178"/>
                  <a:gd name="T8" fmla="*/ 11 w 156"/>
                  <a:gd name="T9" fmla="*/ 0 h 178"/>
                  <a:gd name="T10" fmla="*/ 0 w 156"/>
                  <a:gd name="T11" fmla="*/ 11 h 178"/>
                  <a:gd name="T12" fmla="*/ 0 w 156"/>
                  <a:gd name="T13" fmla="*/ 145 h 178"/>
                  <a:gd name="T14" fmla="*/ 11 w 156"/>
                  <a:gd name="T15" fmla="*/ 156 h 178"/>
                  <a:gd name="T16" fmla="*/ 22 w 156"/>
                  <a:gd name="T17" fmla="*/ 156 h 178"/>
                  <a:gd name="T18" fmla="*/ 22 w 156"/>
                  <a:gd name="T19" fmla="*/ 167 h 178"/>
                  <a:gd name="T20" fmla="*/ 33 w 156"/>
                  <a:gd name="T21" fmla="*/ 178 h 178"/>
                  <a:gd name="T22" fmla="*/ 145 w 156"/>
                  <a:gd name="T23" fmla="*/ 178 h 178"/>
                  <a:gd name="T24" fmla="*/ 156 w 156"/>
                  <a:gd name="T25" fmla="*/ 167 h 178"/>
                  <a:gd name="T26" fmla="*/ 156 w 156"/>
                  <a:gd name="T27" fmla="*/ 33 h 178"/>
                  <a:gd name="T28" fmla="*/ 145 w 156"/>
                  <a:gd name="T29" fmla="*/ 22 h 178"/>
                  <a:gd name="T30" fmla="*/ 11 w 156"/>
                  <a:gd name="T31" fmla="*/ 145 h 178"/>
                  <a:gd name="T32" fmla="*/ 11 w 156"/>
                  <a:gd name="T33" fmla="*/ 11 h 178"/>
                  <a:gd name="T34" fmla="*/ 123 w 156"/>
                  <a:gd name="T35" fmla="*/ 11 h 178"/>
                  <a:gd name="T36" fmla="*/ 123 w 156"/>
                  <a:gd name="T37" fmla="*/ 145 h 178"/>
                  <a:gd name="T38" fmla="*/ 11 w 156"/>
                  <a:gd name="T39" fmla="*/ 145 h 178"/>
                  <a:gd name="T40" fmla="*/ 145 w 156"/>
                  <a:gd name="T41" fmla="*/ 167 h 178"/>
                  <a:gd name="T42" fmla="*/ 33 w 156"/>
                  <a:gd name="T43" fmla="*/ 167 h 178"/>
                  <a:gd name="T44" fmla="*/ 33 w 156"/>
                  <a:gd name="T45" fmla="*/ 156 h 178"/>
                  <a:gd name="T46" fmla="*/ 123 w 156"/>
                  <a:gd name="T47" fmla="*/ 156 h 178"/>
                  <a:gd name="T48" fmla="*/ 134 w 156"/>
                  <a:gd name="T49" fmla="*/ 145 h 178"/>
                  <a:gd name="T50" fmla="*/ 134 w 156"/>
                  <a:gd name="T51" fmla="*/ 33 h 178"/>
                  <a:gd name="T52" fmla="*/ 145 w 156"/>
                  <a:gd name="T53" fmla="*/ 33 h 178"/>
                  <a:gd name="T54" fmla="*/ 145 w 156"/>
                  <a:gd name="T55" fmla="*/ 167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6" h="178">
                    <a:moveTo>
                      <a:pt x="145" y="22"/>
                    </a:moveTo>
                    <a:cubicBezTo>
                      <a:pt x="134" y="22"/>
                      <a:pt x="134" y="22"/>
                      <a:pt x="134" y="22"/>
                    </a:cubicBezTo>
                    <a:cubicBezTo>
                      <a:pt x="134" y="11"/>
                      <a:pt x="134" y="11"/>
                      <a:pt x="134" y="11"/>
                    </a:cubicBezTo>
                    <a:cubicBezTo>
                      <a:pt x="134" y="5"/>
                      <a:pt x="129" y="0"/>
                      <a:pt x="123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0" y="151"/>
                      <a:pt x="5" y="156"/>
                      <a:pt x="11" y="156"/>
                    </a:cubicBezTo>
                    <a:cubicBezTo>
                      <a:pt x="22" y="156"/>
                      <a:pt x="22" y="156"/>
                      <a:pt x="22" y="156"/>
                    </a:cubicBezTo>
                    <a:cubicBezTo>
                      <a:pt x="22" y="167"/>
                      <a:pt x="22" y="167"/>
                      <a:pt x="22" y="167"/>
                    </a:cubicBezTo>
                    <a:cubicBezTo>
                      <a:pt x="22" y="173"/>
                      <a:pt x="27" y="178"/>
                      <a:pt x="33" y="178"/>
                    </a:cubicBezTo>
                    <a:cubicBezTo>
                      <a:pt x="145" y="178"/>
                      <a:pt x="145" y="178"/>
                      <a:pt x="145" y="178"/>
                    </a:cubicBezTo>
                    <a:cubicBezTo>
                      <a:pt x="151" y="178"/>
                      <a:pt x="156" y="173"/>
                      <a:pt x="156" y="167"/>
                    </a:cubicBezTo>
                    <a:cubicBezTo>
                      <a:pt x="156" y="33"/>
                      <a:pt x="156" y="33"/>
                      <a:pt x="156" y="33"/>
                    </a:cubicBezTo>
                    <a:cubicBezTo>
                      <a:pt x="156" y="27"/>
                      <a:pt x="151" y="22"/>
                      <a:pt x="145" y="22"/>
                    </a:cubicBezTo>
                    <a:close/>
                    <a:moveTo>
                      <a:pt x="11" y="145"/>
                    </a:moveTo>
                    <a:cubicBezTo>
                      <a:pt x="11" y="11"/>
                      <a:pt x="11" y="11"/>
                      <a:pt x="11" y="11"/>
                    </a:cubicBezTo>
                    <a:cubicBezTo>
                      <a:pt x="123" y="11"/>
                      <a:pt x="123" y="11"/>
                      <a:pt x="123" y="11"/>
                    </a:cubicBezTo>
                    <a:cubicBezTo>
                      <a:pt x="123" y="145"/>
                      <a:pt x="123" y="145"/>
                      <a:pt x="123" y="145"/>
                    </a:cubicBezTo>
                    <a:lnTo>
                      <a:pt x="11" y="145"/>
                    </a:lnTo>
                    <a:close/>
                    <a:moveTo>
                      <a:pt x="145" y="167"/>
                    </a:moveTo>
                    <a:cubicBezTo>
                      <a:pt x="33" y="167"/>
                      <a:pt x="33" y="167"/>
                      <a:pt x="33" y="167"/>
                    </a:cubicBezTo>
                    <a:cubicBezTo>
                      <a:pt x="33" y="156"/>
                      <a:pt x="33" y="156"/>
                      <a:pt x="33" y="156"/>
                    </a:cubicBezTo>
                    <a:cubicBezTo>
                      <a:pt x="123" y="156"/>
                      <a:pt x="123" y="156"/>
                      <a:pt x="123" y="156"/>
                    </a:cubicBezTo>
                    <a:cubicBezTo>
                      <a:pt x="129" y="156"/>
                      <a:pt x="134" y="151"/>
                      <a:pt x="134" y="145"/>
                    </a:cubicBezTo>
                    <a:cubicBezTo>
                      <a:pt x="134" y="33"/>
                      <a:pt x="134" y="33"/>
                      <a:pt x="134" y="33"/>
                    </a:cubicBezTo>
                    <a:cubicBezTo>
                      <a:pt x="145" y="33"/>
                      <a:pt x="145" y="33"/>
                      <a:pt x="145" y="33"/>
                    </a:cubicBezTo>
                    <a:lnTo>
                      <a:pt x="145" y="16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26"/>
              <p:cNvSpPr/>
              <p:nvPr/>
            </p:nvSpPr>
            <p:spPr bwMode="auto">
              <a:xfrm>
                <a:off x="10925460" y="2614454"/>
                <a:ext cx="205404" cy="34527"/>
              </a:xfrm>
              <a:custGeom>
                <a:avLst/>
                <a:gdLst>
                  <a:gd name="T0" fmla="*/ 61 w 67"/>
                  <a:gd name="T1" fmla="*/ 0 h 11"/>
                  <a:gd name="T2" fmla="*/ 5 w 67"/>
                  <a:gd name="T3" fmla="*/ 0 h 11"/>
                  <a:gd name="T4" fmla="*/ 0 w 67"/>
                  <a:gd name="T5" fmla="*/ 6 h 11"/>
                  <a:gd name="T6" fmla="*/ 5 w 67"/>
                  <a:gd name="T7" fmla="*/ 11 h 11"/>
                  <a:gd name="T8" fmla="*/ 61 w 67"/>
                  <a:gd name="T9" fmla="*/ 11 h 11"/>
                  <a:gd name="T10" fmla="*/ 67 w 67"/>
                  <a:gd name="T11" fmla="*/ 6 h 11"/>
                  <a:gd name="T12" fmla="*/ 61 w 67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11">
                    <a:moveTo>
                      <a:pt x="61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9"/>
                      <a:pt x="2" y="11"/>
                      <a:pt x="5" y="11"/>
                    </a:cubicBezTo>
                    <a:cubicBezTo>
                      <a:pt x="61" y="11"/>
                      <a:pt x="61" y="11"/>
                      <a:pt x="61" y="11"/>
                    </a:cubicBezTo>
                    <a:cubicBezTo>
                      <a:pt x="64" y="11"/>
                      <a:pt x="67" y="9"/>
                      <a:pt x="67" y="6"/>
                    </a:cubicBezTo>
                    <a:cubicBezTo>
                      <a:pt x="67" y="3"/>
                      <a:pt x="64" y="0"/>
                      <a:pt x="6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Freeform 27"/>
              <p:cNvSpPr/>
              <p:nvPr/>
            </p:nvSpPr>
            <p:spPr bwMode="auto">
              <a:xfrm>
                <a:off x="10854015" y="2723348"/>
                <a:ext cx="276849" cy="34527"/>
              </a:xfrm>
              <a:custGeom>
                <a:avLst/>
                <a:gdLst>
                  <a:gd name="T0" fmla="*/ 84 w 90"/>
                  <a:gd name="T1" fmla="*/ 0 h 11"/>
                  <a:gd name="T2" fmla="*/ 6 w 90"/>
                  <a:gd name="T3" fmla="*/ 0 h 11"/>
                  <a:gd name="T4" fmla="*/ 0 w 90"/>
                  <a:gd name="T5" fmla="*/ 5 h 11"/>
                  <a:gd name="T6" fmla="*/ 6 w 90"/>
                  <a:gd name="T7" fmla="*/ 11 h 11"/>
                  <a:gd name="T8" fmla="*/ 84 w 90"/>
                  <a:gd name="T9" fmla="*/ 11 h 11"/>
                  <a:gd name="T10" fmla="*/ 90 w 90"/>
                  <a:gd name="T11" fmla="*/ 5 h 11"/>
                  <a:gd name="T12" fmla="*/ 84 w 90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" h="11">
                    <a:moveTo>
                      <a:pt x="8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5"/>
                    </a:cubicBezTo>
                    <a:cubicBezTo>
                      <a:pt x="0" y="8"/>
                      <a:pt x="3" y="11"/>
                      <a:pt x="6" y="11"/>
                    </a:cubicBezTo>
                    <a:cubicBezTo>
                      <a:pt x="84" y="11"/>
                      <a:pt x="84" y="11"/>
                      <a:pt x="84" y="11"/>
                    </a:cubicBezTo>
                    <a:cubicBezTo>
                      <a:pt x="87" y="11"/>
                      <a:pt x="90" y="8"/>
                      <a:pt x="90" y="5"/>
                    </a:cubicBezTo>
                    <a:cubicBezTo>
                      <a:pt x="90" y="2"/>
                      <a:pt x="87" y="0"/>
                      <a:pt x="8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Freeform 28"/>
              <p:cNvSpPr/>
              <p:nvPr/>
            </p:nvSpPr>
            <p:spPr bwMode="auto">
              <a:xfrm>
                <a:off x="10854015" y="2793730"/>
                <a:ext cx="276849" cy="34527"/>
              </a:xfrm>
              <a:custGeom>
                <a:avLst/>
                <a:gdLst>
                  <a:gd name="T0" fmla="*/ 84 w 90"/>
                  <a:gd name="T1" fmla="*/ 0 h 11"/>
                  <a:gd name="T2" fmla="*/ 6 w 90"/>
                  <a:gd name="T3" fmla="*/ 0 h 11"/>
                  <a:gd name="T4" fmla="*/ 0 w 90"/>
                  <a:gd name="T5" fmla="*/ 6 h 11"/>
                  <a:gd name="T6" fmla="*/ 6 w 90"/>
                  <a:gd name="T7" fmla="*/ 11 h 11"/>
                  <a:gd name="T8" fmla="*/ 84 w 90"/>
                  <a:gd name="T9" fmla="*/ 11 h 11"/>
                  <a:gd name="T10" fmla="*/ 90 w 90"/>
                  <a:gd name="T11" fmla="*/ 6 h 11"/>
                  <a:gd name="T12" fmla="*/ 84 w 90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" h="11">
                    <a:moveTo>
                      <a:pt x="8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1"/>
                      <a:pt x="6" y="11"/>
                    </a:cubicBezTo>
                    <a:cubicBezTo>
                      <a:pt x="84" y="11"/>
                      <a:pt x="84" y="11"/>
                      <a:pt x="84" y="11"/>
                    </a:cubicBezTo>
                    <a:cubicBezTo>
                      <a:pt x="87" y="11"/>
                      <a:pt x="90" y="9"/>
                      <a:pt x="90" y="6"/>
                    </a:cubicBezTo>
                    <a:cubicBezTo>
                      <a:pt x="90" y="3"/>
                      <a:pt x="87" y="0"/>
                      <a:pt x="8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Freeform 29"/>
              <p:cNvSpPr/>
              <p:nvPr/>
            </p:nvSpPr>
            <p:spPr bwMode="auto">
              <a:xfrm>
                <a:off x="10854015" y="2862784"/>
                <a:ext cx="276849" cy="38511"/>
              </a:xfrm>
              <a:custGeom>
                <a:avLst/>
                <a:gdLst>
                  <a:gd name="T0" fmla="*/ 84 w 90"/>
                  <a:gd name="T1" fmla="*/ 0 h 12"/>
                  <a:gd name="T2" fmla="*/ 6 w 90"/>
                  <a:gd name="T3" fmla="*/ 0 h 12"/>
                  <a:gd name="T4" fmla="*/ 0 w 90"/>
                  <a:gd name="T5" fmla="*/ 6 h 12"/>
                  <a:gd name="T6" fmla="*/ 6 w 90"/>
                  <a:gd name="T7" fmla="*/ 12 h 12"/>
                  <a:gd name="T8" fmla="*/ 84 w 90"/>
                  <a:gd name="T9" fmla="*/ 12 h 12"/>
                  <a:gd name="T10" fmla="*/ 90 w 90"/>
                  <a:gd name="T11" fmla="*/ 6 h 12"/>
                  <a:gd name="T12" fmla="*/ 84 w 90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" h="12">
                    <a:moveTo>
                      <a:pt x="8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84" y="12"/>
                      <a:pt x="84" y="12"/>
                      <a:pt x="84" y="12"/>
                    </a:cubicBezTo>
                    <a:cubicBezTo>
                      <a:pt x="87" y="12"/>
                      <a:pt x="90" y="9"/>
                      <a:pt x="90" y="6"/>
                    </a:cubicBezTo>
                    <a:cubicBezTo>
                      <a:pt x="90" y="3"/>
                      <a:pt x="87" y="0"/>
                      <a:pt x="8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7421701" y="3170968"/>
            <a:ext cx="3965164" cy="1055440"/>
            <a:chOff x="7421701" y="3170968"/>
            <a:chExt cx="3965164" cy="1055440"/>
          </a:xfrm>
        </p:grpSpPr>
        <p:sp>
          <p:nvSpPr>
            <p:cNvPr id="47" name="文本框 46"/>
            <p:cNvSpPr txBox="1"/>
            <p:nvPr/>
          </p:nvSpPr>
          <p:spPr>
            <a:xfrm>
              <a:off x="7421701" y="3170968"/>
              <a:ext cx="21630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Team work</a:t>
              </a:r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7456504" y="3580077"/>
              <a:ext cx="39303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2">
                      <a:lumMod val="50000"/>
                    </a:schemeClr>
                  </a:solidFill>
                </a:rPr>
                <a:t>Simply dummy text of the printing and typesetting  industry</a:t>
              </a:r>
              <a:endParaRPr lang="zh-CN" altLang="en-US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7405758" y="4791094"/>
            <a:ext cx="3930361" cy="1011435"/>
            <a:chOff x="7405758" y="4791094"/>
            <a:chExt cx="3930361" cy="1011435"/>
          </a:xfrm>
        </p:grpSpPr>
        <p:sp>
          <p:nvSpPr>
            <p:cNvPr id="50" name="文本框 49"/>
            <p:cNvSpPr txBox="1"/>
            <p:nvPr/>
          </p:nvSpPr>
          <p:spPr>
            <a:xfrm>
              <a:off x="7421700" y="4791094"/>
              <a:ext cx="21630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Rigorous</a:t>
              </a:r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7405758" y="5156198"/>
              <a:ext cx="39303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2">
                      <a:lumMod val="50000"/>
                    </a:schemeClr>
                  </a:solidFill>
                </a:rPr>
                <a:t>Simply dummy text of the printing and typesetting  industry</a:t>
              </a:r>
              <a:endParaRPr lang="zh-CN" altLang="en-US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519476" y="4353908"/>
            <a:ext cx="13221753" cy="3880814"/>
            <a:chOff x="-519476" y="4353908"/>
            <a:chExt cx="13221753" cy="3880814"/>
          </a:xfrm>
        </p:grpSpPr>
        <p:sp>
          <p:nvSpPr>
            <p:cNvPr id="5" name="椭圆 4"/>
            <p:cNvSpPr/>
            <p:nvPr/>
          </p:nvSpPr>
          <p:spPr>
            <a:xfrm>
              <a:off x="-141891" y="4353908"/>
              <a:ext cx="987711" cy="987711"/>
            </a:xfrm>
            <a:prstGeom prst="ellipse">
              <a:avLst/>
            </a:prstGeom>
            <a:solidFill>
              <a:srgbClr val="20BA7C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-519476" y="5669542"/>
              <a:ext cx="2468356" cy="2468356"/>
            </a:xfrm>
            <a:prstGeom prst="ellipse">
              <a:avLst/>
            </a:prstGeom>
            <a:solidFill>
              <a:srgbClr val="20BA7C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1634884" y="5187511"/>
              <a:ext cx="1039735" cy="1039735"/>
            </a:xfrm>
            <a:prstGeom prst="ellipse">
              <a:avLst/>
            </a:prstGeom>
            <a:solidFill>
              <a:srgbClr val="EF9802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2017591" y="6594124"/>
              <a:ext cx="1039735" cy="1039735"/>
            </a:xfrm>
            <a:prstGeom prst="ellipse">
              <a:avLst/>
            </a:prstGeom>
            <a:solidFill>
              <a:srgbClr val="20BA7C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3326523" y="6204386"/>
              <a:ext cx="2030336" cy="2030336"/>
            </a:xfrm>
            <a:prstGeom prst="ellipse">
              <a:avLst/>
            </a:prstGeom>
            <a:solidFill>
              <a:srgbClr val="00A6BC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 flipH="1">
              <a:off x="11336981" y="4353908"/>
              <a:ext cx="987711" cy="987711"/>
            </a:xfrm>
            <a:prstGeom prst="ellipse">
              <a:avLst/>
            </a:prstGeom>
            <a:solidFill>
              <a:srgbClr val="20BA7C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 flipH="1">
              <a:off x="10233921" y="5669542"/>
              <a:ext cx="2468356" cy="2468356"/>
            </a:xfrm>
            <a:prstGeom prst="ellipse">
              <a:avLst/>
            </a:prstGeom>
            <a:solidFill>
              <a:srgbClr val="20BA7C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 flipH="1">
              <a:off x="9508182" y="5187511"/>
              <a:ext cx="1039735" cy="1039735"/>
            </a:xfrm>
            <a:prstGeom prst="ellipse">
              <a:avLst/>
            </a:prstGeom>
            <a:solidFill>
              <a:srgbClr val="EF9802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 flipH="1">
              <a:off x="9125475" y="6594124"/>
              <a:ext cx="1039735" cy="1039735"/>
            </a:xfrm>
            <a:prstGeom prst="ellipse">
              <a:avLst/>
            </a:prstGeom>
            <a:solidFill>
              <a:srgbClr val="20BA7C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 flipH="1">
              <a:off x="6825942" y="6204386"/>
              <a:ext cx="2030336" cy="2030336"/>
            </a:xfrm>
            <a:prstGeom prst="ellipse">
              <a:avLst/>
            </a:prstGeom>
            <a:solidFill>
              <a:srgbClr val="00A6BC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812913" y="3871946"/>
            <a:ext cx="4563942" cy="642805"/>
            <a:chOff x="3706728" y="4056968"/>
            <a:chExt cx="4563942" cy="642805"/>
          </a:xfrm>
        </p:grpSpPr>
        <p:sp>
          <p:nvSpPr>
            <p:cNvPr id="24" name="矩形 23"/>
            <p:cNvSpPr/>
            <p:nvPr/>
          </p:nvSpPr>
          <p:spPr>
            <a:xfrm>
              <a:off x="3714751" y="4059250"/>
              <a:ext cx="4480968" cy="640523"/>
            </a:xfrm>
            <a:prstGeom prst="rect">
              <a:avLst/>
            </a:prstGeom>
            <a:solidFill>
              <a:srgbClr val="3BBAB5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3706728" y="4056968"/>
              <a:ext cx="456394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b="1" i="1" dirty="0">
                  <a:solidFill>
                    <a:srgbClr val="FFFFFF"/>
                  </a:solidFill>
                  <a:latin typeface="Droid Sans" panose="020B0606030804020204" pitchFamily="34" charset="0"/>
                  <a:ea typeface="Droid Sans" panose="020B0606030804020204" pitchFamily="34" charset="0"/>
                  <a:cs typeface="Droid Sans" panose="020B0606030804020204" pitchFamily="34" charset="0"/>
                </a:rPr>
                <a:t>Your Program  </a:t>
              </a:r>
              <a:r>
                <a:rPr lang="en-US" altLang="zh-CN" sz="3200" b="1" i="1" dirty="0">
                  <a:solidFill>
                    <a:schemeClr val="accent4">
                      <a:lumMod val="50000"/>
                    </a:schemeClr>
                  </a:solidFill>
                  <a:latin typeface="Droid Sans" panose="020B0606030804020204" pitchFamily="34" charset="0"/>
                  <a:ea typeface="Droid Sans" panose="020B0606030804020204" pitchFamily="34" charset="0"/>
                  <a:cs typeface="Droid Sans" panose="020B0606030804020204" pitchFamily="34" charset="0"/>
                </a:rPr>
                <a:t>Proceed </a:t>
              </a:r>
              <a:endParaRPr lang="zh-CN" altLang="en-US" sz="3200" b="1" i="1" dirty="0">
                <a:solidFill>
                  <a:schemeClr val="accent4">
                    <a:lumMod val="50000"/>
                  </a:schemeClr>
                </a:solidFill>
                <a:latin typeface="Droid Sans" panose="020B0606030804020204" pitchFamily="34" charset="0"/>
                <a:cs typeface="Droid Sans" panose="020B0606030804020204" pitchFamily="34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309217" y="1620688"/>
            <a:ext cx="1573566" cy="1773359"/>
            <a:chOff x="5309217" y="1440811"/>
            <a:chExt cx="1573566" cy="1773359"/>
          </a:xfrm>
        </p:grpSpPr>
        <p:grpSp>
          <p:nvGrpSpPr>
            <p:cNvPr id="18" name="组合 17"/>
            <p:cNvGrpSpPr/>
            <p:nvPr/>
          </p:nvGrpSpPr>
          <p:grpSpPr>
            <a:xfrm>
              <a:off x="5309217" y="1440811"/>
              <a:ext cx="1573566" cy="1773359"/>
              <a:chOff x="5308868" y="840747"/>
              <a:chExt cx="1573566" cy="1773359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5308868" y="1328050"/>
                <a:ext cx="832869" cy="832869"/>
              </a:xfrm>
              <a:prstGeom prst="ellipse">
                <a:avLst/>
              </a:prstGeom>
              <a:solidFill>
                <a:srgbClr val="20BA7C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6049565" y="1328050"/>
                <a:ext cx="832869" cy="832869"/>
              </a:xfrm>
              <a:prstGeom prst="ellipse">
                <a:avLst/>
              </a:prstGeom>
              <a:solidFill>
                <a:srgbClr val="FFC000">
                  <a:alpha val="8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5671093" y="840747"/>
                <a:ext cx="832869" cy="832869"/>
              </a:xfrm>
              <a:prstGeom prst="ellipse">
                <a:avLst/>
              </a:prstGeom>
              <a:solidFill>
                <a:srgbClr val="00A6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椭圆 37"/>
              <p:cNvSpPr/>
              <p:nvPr/>
            </p:nvSpPr>
            <p:spPr>
              <a:xfrm>
                <a:off x="5686082" y="1781237"/>
                <a:ext cx="832869" cy="832869"/>
              </a:xfrm>
              <a:prstGeom prst="ellipse">
                <a:avLst/>
              </a:prstGeom>
              <a:solidFill>
                <a:srgbClr val="595959">
                  <a:alpha val="9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3" name="组合 42"/>
            <p:cNvGrpSpPr/>
            <p:nvPr/>
          </p:nvGrpSpPr>
          <p:grpSpPr>
            <a:xfrm>
              <a:off x="5644733" y="1843106"/>
              <a:ext cx="916263" cy="968770"/>
              <a:chOff x="8334375" y="4178300"/>
              <a:chExt cx="1108076" cy="1171575"/>
            </a:xfrm>
            <a:solidFill>
              <a:schemeClr val="bg1"/>
            </a:solidFill>
          </p:grpSpPr>
          <p:sp>
            <p:nvSpPr>
              <p:cNvPr id="44" name="Freeform 161"/>
              <p:cNvSpPr/>
              <p:nvPr/>
            </p:nvSpPr>
            <p:spPr bwMode="auto">
              <a:xfrm>
                <a:off x="8640763" y="4435475"/>
                <a:ext cx="404813" cy="914400"/>
              </a:xfrm>
              <a:custGeom>
                <a:avLst/>
                <a:gdLst>
                  <a:gd name="T0" fmla="*/ 107 w 107"/>
                  <a:gd name="T1" fmla="*/ 121 h 241"/>
                  <a:gd name="T2" fmla="*/ 42 w 107"/>
                  <a:gd name="T3" fmla="*/ 163 h 241"/>
                  <a:gd name="T4" fmla="*/ 86 w 107"/>
                  <a:gd name="T5" fmla="*/ 11 h 241"/>
                  <a:gd name="T6" fmla="*/ 57 w 107"/>
                  <a:gd name="T7" fmla="*/ 48 h 241"/>
                  <a:gd name="T8" fmla="*/ 58 w 107"/>
                  <a:gd name="T9" fmla="*/ 46 h 241"/>
                  <a:gd name="T10" fmla="*/ 38 w 107"/>
                  <a:gd name="T11" fmla="*/ 0 h 241"/>
                  <a:gd name="T12" fmla="*/ 52 w 107"/>
                  <a:gd name="T13" fmla="*/ 57 h 241"/>
                  <a:gd name="T14" fmla="*/ 56 w 107"/>
                  <a:gd name="T15" fmla="*/ 49 h 241"/>
                  <a:gd name="T16" fmla="*/ 33 w 107"/>
                  <a:gd name="T17" fmla="*/ 109 h 241"/>
                  <a:gd name="T18" fmla="*/ 33 w 107"/>
                  <a:gd name="T19" fmla="*/ 107 h 241"/>
                  <a:gd name="T20" fmla="*/ 0 w 107"/>
                  <a:gd name="T21" fmla="*/ 67 h 241"/>
                  <a:gd name="T22" fmla="*/ 30 w 107"/>
                  <a:gd name="T23" fmla="*/ 125 h 241"/>
                  <a:gd name="T24" fmla="*/ 31 w 107"/>
                  <a:gd name="T25" fmla="*/ 121 h 241"/>
                  <a:gd name="T26" fmla="*/ 41 w 107"/>
                  <a:gd name="T27" fmla="*/ 241 h 241"/>
                  <a:gd name="T28" fmla="*/ 71 w 107"/>
                  <a:gd name="T29" fmla="*/ 241 h 241"/>
                  <a:gd name="T30" fmla="*/ 44 w 107"/>
                  <a:gd name="T31" fmla="*/ 174 h 241"/>
                  <a:gd name="T32" fmla="*/ 45 w 107"/>
                  <a:gd name="T33" fmla="*/ 177 h 241"/>
                  <a:gd name="T34" fmla="*/ 107 w 107"/>
                  <a:gd name="T35" fmla="*/ 121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7" h="241">
                    <a:moveTo>
                      <a:pt x="107" y="121"/>
                    </a:moveTo>
                    <a:cubicBezTo>
                      <a:pt x="75" y="158"/>
                      <a:pt x="42" y="160"/>
                      <a:pt x="42" y="163"/>
                    </a:cubicBezTo>
                    <a:cubicBezTo>
                      <a:pt x="31" y="75"/>
                      <a:pt x="86" y="11"/>
                      <a:pt x="86" y="11"/>
                    </a:cubicBezTo>
                    <a:cubicBezTo>
                      <a:pt x="75" y="23"/>
                      <a:pt x="65" y="35"/>
                      <a:pt x="57" y="48"/>
                    </a:cubicBezTo>
                    <a:cubicBezTo>
                      <a:pt x="58" y="47"/>
                      <a:pt x="58" y="46"/>
                      <a:pt x="58" y="46"/>
                    </a:cubicBezTo>
                    <a:cubicBezTo>
                      <a:pt x="45" y="35"/>
                      <a:pt x="38" y="0"/>
                      <a:pt x="38" y="0"/>
                    </a:cubicBezTo>
                    <a:cubicBezTo>
                      <a:pt x="41" y="41"/>
                      <a:pt x="52" y="57"/>
                      <a:pt x="52" y="57"/>
                    </a:cubicBezTo>
                    <a:cubicBezTo>
                      <a:pt x="53" y="55"/>
                      <a:pt x="55" y="52"/>
                      <a:pt x="56" y="49"/>
                    </a:cubicBezTo>
                    <a:cubicBezTo>
                      <a:pt x="45" y="69"/>
                      <a:pt x="37" y="89"/>
                      <a:pt x="33" y="109"/>
                    </a:cubicBezTo>
                    <a:cubicBezTo>
                      <a:pt x="33" y="108"/>
                      <a:pt x="33" y="107"/>
                      <a:pt x="33" y="107"/>
                    </a:cubicBezTo>
                    <a:cubicBezTo>
                      <a:pt x="26" y="85"/>
                      <a:pt x="0" y="67"/>
                      <a:pt x="0" y="67"/>
                    </a:cubicBezTo>
                    <a:cubicBezTo>
                      <a:pt x="20" y="88"/>
                      <a:pt x="30" y="125"/>
                      <a:pt x="30" y="125"/>
                    </a:cubicBezTo>
                    <a:cubicBezTo>
                      <a:pt x="30" y="124"/>
                      <a:pt x="31" y="123"/>
                      <a:pt x="31" y="121"/>
                    </a:cubicBezTo>
                    <a:cubicBezTo>
                      <a:pt x="21" y="186"/>
                      <a:pt x="41" y="241"/>
                      <a:pt x="41" y="241"/>
                    </a:cubicBezTo>
                    <a:cubicBezTo>
                      <a:pt x="71" y="241"/>
                      <a:pt x="71" y="241"/>
                      <a:pt x="71" y="241"/>
                    </a:cubicBezTo>
                    <a:cubicBezTo>
                      <a:pt x="57" y="218"/>
                      <a:pt x="49" y="196"/>
                      <a:pt x="44" y="174"/>
                    </a:cubicBezTo>
                    <a:cubicBezTo>
                      <a:pt x="45" y="176"/>
                      <a:pt x="45" y="177"/>
                      <a:pt x="45" y="177"/>
                    </a:cubicBezTo>
                    <a:cubicBezTo>
                      <a:pt x="78" y="162"/>
                      <a:pt x="107" y="121"/>
                      <a:pt x="107" y="1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162"/>
              <p:cNvSpPr/>
              <p:nvPr/>
            </p:nvSpPr>
            <p:spPr bwMode="auto">
              <a:xfrm>
                <a:off x="8840788" y="4560888"/>
                <a:ext cx="601663" cy="531813"/>
              </a:xfrm>
              <a:custGeom>
                <a:avLst/>
                <a:gdLst>
                  <a:gd name="T0" fmla="*/ 12 w 159"/>
                  <a:gd name="T1" fmla="*/ 91 h 140"/>
                  <a:gd name="T2" fmla="*/ 159 w 159"/>
                  <a:gd name="T3" fmla="*/ 2 h 140"/>
                  <a:gd name="T4" fmla="*/ 44 w 159"/>
                  <a:gd name="T5" fmla="*/ 130 h 140"/>
                  <a:gd name="T6" fmla="*/ 80 w 159"/>
                  <a:gd name="T7" fmla="*/ 66 h 140"/>
                  <a:gd name="T8" fmla="*/ 12 w 159"/>
                  <a:gd name="T9" fmla="*/ 9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9" h="140">
                    <a:moveTo>
                      <a:pt x="12" y="91"/>
                    </a:moveTo>
                    <a:cubicBezTo>
                      <a:pt x="12" y="91"/>
                      <a:pt x="0" y="0"/>
                      <a:pt x="159" y="2"/>
                    </a:cubicBezTo>
                    <a:cubicBezTo>
                      <a:pt x="159" y="2"/>
                      <a:pt x="141" y="140"/>
                      <a:pt x="44" y="130"/>
                    </a:cubicBezTo>
                    <a:cubicBezTo>
                      <a:pt x="44" y="130"/>
                      <a:pt x="80" y="100"/>
                      <a:pt x="80" y="66"/>
                    </a:cubicBezTo>
                    <a:cubicBezTo>
                      <a:pt x="80" y="66"/>
                      <a:pt x="52" y="56"/>
                      <a:pt x="12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163"/>
              <p:cNvSpPr/>
              <p:nvPr/>
            </p:nvSpPr>
            <p:spPr bwMode="auto">
              <a:xfrm>
                <a:off x="8334375" y="4352925"/>
                <a:ext cx="423863" cy="488950"/>
              </a:xfrm>
              <a:custGeom>
                <a:avLst/>
                <a:gdLst>
                  <a:gd name="T0" fmla="*/ 79 w 112"/>
                  <a:gd name="T1" fmla="*/ 114 h 129"/>
                  <a:gd name="T2" fmla="*/ 0 w 112"/>
                  <a:gd name="T3" fmla="*/ 0 h 129"/>
                  <a:gd name="T4" fmla="*/ 109 w 112"/>
                  <a:gd name="T5" fmla="*/ 86 h 129"/>
                  <a:gd name="T6" fmla="*/ 56 w 112"/>
                  <a:gd name="T7" fmla="*/ 61 h 129"/>
                  <a:gd name="T8" fmla="*/ 79 w 112"/>
                  <a:gd name="T9" fmla="*/ 11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129">
                    <a:moveTo>
                      <a:pt x="79" y="114"/>
                    </a:moveTo>
                    <a:cubicBezTo>
                      <a:pt x="79" y="114"/>
                      <a:pt x="7" y="129"/>
                      <a:pt x="0" y="0"/>
                    </a:cubicBezTo>
                    <a:cubicBezTo>
                      <a:pt x="0" y="0"/>
                      <a:pt x="112" y="8"/>
                      <a:pt x="109" y="86"/>
                    </a:cubicBezTo>
                    <a:cubicBezTo>
                      <a:pt x="109" y="86"/>
                      <a:pt x="83" y="59"/>
                      <a:pt x="56" y="61"/>
                    </a:cubicBezTo>
                    <a:cubicBezTo>
                      <a:pt x="56" y="61"/>
                      <a:pt x="49" y="83"/>
                      <a:pt x="79" y="1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164"/>
              <p:cNvSpPr/>
              <p:nvPr/>
            </p:nvSpPr>
            <p:spPr bwMode="auto">
              <a:xfrm>
                <a:off x="8840788" y="4235450"/>
                <a:ext cx="374650" cy="325438"/>
              </a:xfrm>
              <a:custGeom>
                <a:avLst/>
                <a:gdLst>
                  <a:gd name="T0" fmla="*/ 12 w 99"/>
                  <a:gd name="T1" fmla="*/ 62 h 86"/>
                  <a:gd name="T2" fmla="*/ 99 w 99"/>
                  <a:gd name="T3" fmla="*/ 0 h 86"/>
                  <a:gd name="T4" fmla="*/ 34 w 99"/>
                  <a:gd name="T5" fmla="*/ 85 h 86"/>
                  <a:gd name="T6" fmla="*/ 53 w 99"/>
                  <a:gd name="T7" fmla="*/ 43 h 86"/>
                  <a:gd name="T8" fmla="*/ 12 w 99"/>
                  <a:gd name="T9" fmla="*/ 62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12" y="62"/>
                    </a:moveTo>
                    <a:cubicBezTo>
                      <a:pt x="12" y="62"/>
                      <a:pt x="0" y="7"/>
                      <a:pt x="99" y="0"/>
                    </a:cubicBezTo>
                    <a:cubicBezTo>
                      <a:pt x="99" y="0"/>
                      <a:pt x="94" y="86"/>
                      <a:pt x="34" y="85"/>
                    </a:cubicBezTo>
                    <a:cubicBezTo>
                      <a:pt x="34" y="85"/>
                      <a:pt x="54" y="65"/>
                      <a:pt x="53" y="43"/>
                    </a:cubicBezTo>
                    <a:cubicBezTo>
                      <a:pt x="53" y="43"/>
                      <a:pt x="35" y="38"/>
                      <a:pt x="12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165"/>
              <p:cNvSpPr/>
              <p:nvPr/>
            </p:nvSpPr>
            <p:spPr bwMode="auto">
              <a:xfrm>
                <a:off x="8591550" y="4178300"/>
                <a:ext cx="325438" cy="292100"/>
              </a:xfrm>
              <a:custGeom>
                <a:avLst/>
                <a:gdLst>
                  <a:gd name="T0" fmla="*/ 39 w 86"/>
                  <a:gd name="T1" fmla="*/ 77 h 77"/>
                  <a:gd name="T2" fmla="*/ 34 w 86"/>
                  <a:gd name="T3" fmla="*/ 0 h 77"/>
                  <a:gd name="T4" fmla="*/ 61 w 86"/>
                  <a:gd name="T5" fmla="*/ 73 h 77"/>
                  <a:gd name="T6" fmla="*/ 43 w 86"/>
                  <a:gd name="T7" fmla="*/ 45 h 77"/>
                  <a:gd name="T8" fmla="*/ 39 w 86"/>
                  <a:gd name="T9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77">
                    <a:moveTo>
                      <a:pt x="39" y="77"/>
                    </a:moveTo>
                    <a:cubicBezTo>
                      <a:pt x="39" y="77"/>
                      <a:pt x="0" y="64"/>
                      <a:pt x="34" y="0"/>
                    </a:cubicBezTo>
                    <a:cubicBezTo>
                      <a:pt x="34" y="0"/>
                      <a:pt x="86" y="36"/>
                      <a:pt x="61" y="73"/>
                    </a:cubicBezTo>
                    <a:cubicBezTo>
                      <a:pt x="61" y="73"/>
                      <a:pt x="57" y="52"/>
                      <a:pt x="43" y="45"/>
                    </a:cubicBezTo>
                    <a:cubicBezTo>
                      <a:pt x="43" y="45"/>
                      <a:pt x="33" y="54"/>
                      <a:pt x="39" y="7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50" name="文本框 49"/>
          <p:cNvSpPr txBox="1"/>
          <p:nvPr/>
        </p:nvSpPr>
        <p:spPr>
          <a:xfrm>
            <a:off x="3073751" y="4679391"/>
            <a:ext cx="6044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E7E6E6">
                    <a:lumMod val="50000"/>
                  </a:srgbClr>
                </a:solidFill>
              </a:rPr>
              <a:t>Simply dummy text of the printing and typesetting industry Simply dummy text of the printing and typesetting .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/>
        </p:nvSpPr>
        <p:spPr>
          <a:xfrm>
            <a:off x="478554" y="140293"/>
            <a:ext cx="2767565" cy="584775"/>
          </a:xfrm>
          <a:prstGeom prst="rect">
            <a:avLst/>
          </a:prstGeom>
          <a:solidFill>
            <a:srgbClr val="4CC1D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右箭头 26"/>
          <p:cNvSpPr/>
          <p:nvPr/>
        </p:nvSpPr>
        <p:spPr>
          <a:xfrm>
            <a:off x="2893901" y="1779315"/>
            <a:ext cx="2207611" cy="2131059"/>
          </a:xfrm>
          <a:prstGeom prst="rightArrow">
            <a:avLst>
              <a:gd name="adj1" fmla="val 29552"/>
              <a:gd name="adj2" fmla="val 60899"/>
            </a:avLst>
          </a:prstGeom>
          <a:solidFill>
            <a:srgbClr val="2EBBB3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8" name="右箭头 27"/>
          <p:cNvSpPr/>
          <p:nvPr/>
        </p:nvSpPr>
        <p:spPr>
          <a:xfrm>
            <a:off x="6374645" y="1779315"/>
            <a:ext cx="2319873" cy="2041014"/>
          </a:xfrm>
          <a:prstGeom prst="rightArrow">
            <a:avLst>
              <a:gd name="adj1" fmla="val 29552"/>
              <a:gd name="adj2" fmla="val 60899"/>
            </a:avLst>
          </a:prstGeom>
          <a:solidFill>
            <a:srgbClr val="FBB14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78555" y="146246"/>
            <a:ext cx="8261685" cy="954107"/>
            <a:chOff x="493069" y="291386"/>
            <a:chExt cx="8261685" cy="954107"/>
          </a:xfrm>
        </p:grpSpPr>
        <p:sp>
          <p:nvSpPr>
            <p:cNvPr id="9" name="文本框 8"/>
            <p:cNvSpPr txBox="1"/>
            <p:nvPr/>
          </p:nvSpPr>
          <p:spPr>
            <a:xfrm>
              <a:off x="493069" y="291386"/>
              <a:ext cx="27675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Our Progress </a:t>
              </a:r>
              <a:endParaRPr lang="zh-CN" altLang="en-US" sz="32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93069" y="876161"/>
              <a:ext cx="82616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Simply dummy text of the printing and typesetting industry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701254" y="2206217"/>
            <a:ext cx="1277257" cy="1277257"/>
            <a:chOff x="1701254" y="2206217"/>
            <a:chExt cx="1277257" cy="1277257"/>
          </a:xfrm>
        </p:grpSpPr>
        <p:sp>
          <p:nvSpPr>
            <p:cNvPr id="12" name="椭圆 11"/>
            <p:cNvSpPr/>
            <p:nvPr/>
          </p:nvSpPr>
          <p:spPr>
            <a:xfrm>
              <a:off x="1701254" y="2206217"/>
              <a:ext cx="1277257" cy="1277257"/>
            </a:xfrm>
            <a:prstGeom prst="ellipse">
              <a:avLst/>
            </a:prstGeom>
            <a:solidFill>
              <a:srgbClr val="2EBB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Freeform 13"/>
            <p:cNvSpPr>
              <a:spLocks noEditPoints="1"/>
            </p:cNvSpPr>
            <p:nvPr/>
          </p:nvSpPr>
          <p:spPr bwMode="auto">
            <a:xfrm>
              <a:off x="2022803" y="2480482"/>
              <a:ext cx="634159" cy="728727"/>
            </a:xfrm>
            <a:custGeom>
              <a:avLst/>
              <a:gdLst>
                <a:gd name="T0" fmla="*/ 27 w 94"/>
                <a:gd name="T1" fmla="*/ 39 h 108"/>
                <a:gd name="T2" fmla="*/ 52 w 94"/>
                <a:gd name="T3" fmla="*/ 37 h 108"/>
                <a:gd name="T4" fmla="*/ 93 w 94"/>
                <a:gd name="T5" fmla="*/ 58 h 108"/>
                <a:gd name="T6" fmla="*/ 90 w 94"/>
                <a:gd name="T7" fmla="*/ 50 h 108"/>
                <a:gd name="T8" fmla="*/ 88 w 94"/>
                <a:gd name="T9" fmla="*/ 43 h 108"/>
                <a:gd name="T10" fmla="*/ 89 w 94"/>
                <a:gd name="T11" fmla="*/ 39 h 108"/>
                <a:gd name="T12" fmla="*/ 87 w 94"/>
                <a:gd name="T13" fmla="*/ 32 h 108"/>
                <a:gd name="T14" fmla="*/ 84 w 94"/>
                <a:gd name="T15" fmla="*/ 25 h 108"/>
                <a:gd name="T16" fmla="*/ 84 w 94"/>
                <a:gd name="T17" fmla="*/ 19 h 108"/>
                <a:gd name="T18" fmla="*/ 80 w 94"/>
                <a:gd name="T19" fmla="*/ 14 h 108"/>
                <a:gd name="T20" fmla="*/ 76 w 94"/>
                <a:gd name="T21" fmla="*/ 10 h 108"/>
                <a:gd name="T22" fmla="*/ 75 w 94"/>
                <a:gd name="T23" fmla="*/ 7 h 108"/>
                <a:gd name="T24" fmla="*/ 70 w 94"/>
                <a:gd name="T25" fmla="*/ 4 h 108"/>
                <a:gd name="T26" fmla="*/ 65 w 94"/>
                <a:gd name="T27" fmla="*/ 2 h 108"/>
                <a:gd name="T28" fmla="*/ 58 w 94"/>
                <a:gd name="T29" fmla="*/ 1 h 108"/>
                <a:gd name="T30" fmla="*/ 51 w 94"/>
                <a:gd name="T31" fmla="*/ 0 h 108"/>
                <a:gd name="T32" fmla="*/ 45 w 94"/>
                <a:gd name="T33" fmla="*/ 0 h 108"/>
                <a:gd name="T34" fmla="*/ 38 w 94"/>
                <a:gd name="T35" fmla="*/ 1 h 108"/>
                <a:gd name="T36" fmla="*/ 31 w 94"/>
                <a:gd name="T37" fmla="*/ 2 h 108"/>
                <a:gd name="T38" fmla="*/ 24 w 94"/>
                <a:gd name="T39" fmla="*/ 4 h 108"/>
                <a:gd name="T40" fmla="*/ 18 w 94"/>
                <a:gd name="T41" fmla="*/ 8 h 108"/>
                <a:gd name="T42" fmla="*/ 13 w 94"/>
                <a:gd name="T43" fmla="*/ 12 h 108"/>
                <a:gd name="T44" fmla="*/ 8 w 94"/>
                <a:gd name="T45" fmla="*/ 17 h 108"/>
                <a:gd name="T46" fmla="*/ 5 w 94"/>
                <a:gd name="T47" fmla="*/ 22 h 108"/>
                <a:gd name="T48" fmla="*/ 2 w 94"/>
                <a:gd name="T49" fmla="*/ 28 h 108"/>
                <a:gd name="T50" fmla="*/ 0 w 94"/>
                <a:gd name="T51" fmla="*/ 36 h 108"/>
                <a:gd name="T52" fmla="*/ 1 w 94"/>
                <a:gd name="T53" fmla="*/ 49 h 108"/>
                <a:gd name="T54" fmla="*/ 24 w 94"/>
                <a:gd name="T55" fmla="*/ 97 h 108"/>
                <a:gd name="T56" fmla="*/ 71 w 94"/>
                <a:gd name="T57" fmla="*/ 107 h 108"/>
                <a:gd name="T58" fmla="*/ 72 w 94"/>
                <a:gd name="T59" fmla="*/ 93 h 108"/>
                <a:gd name="T60" fmla="*/ 73 w 94"/>
                <a:gd name="T61" fmla="*/ 90 h 108"/>
                <a:gd name="T62" fmla="*/ 76 w 94"/>
                <a:gd name="T63" fmla="*/ 89 h 108"/>
                <a:gd name="T64" fmla="*/ 79 w 94"/>
                <a:gd name="T65" fmla="*/ 89 h 108"/>
                <a:gd name="T66" fmla="*/ 82 w 94"/>
                <a:gd name="T67" fmla="*/ 90 h 108"/>
                <a:gd name="T68" fmla="*/ 83 w 94"/>
                <a:gd name="T69" fmla="*/ 90 h 108"/>
                <a:gd name="T70" fmla="*/ 86 w 94"/>
                <a:gd name="T71" fmla="*/ 90 h 108"/>
                <a:gd name="T72" fmla="*/ 89 w 94"/>
                <a:gd name="T73" fmla="*/ 88 h 108"/>
                <a:gd name="T74" fmla="*/ 89 w 94"/>
                <a:gd name="T75" fmla="*/ 84 h 108"/>
                <a:gd name="T76" fmla="*/ 90 w 94"/>
                <a:gd name="T77" fmla="*/ 81 h 108"/>
                <a:gd name="T78" fmla="*/ 91 w 94"/>
                <a:gd name="T79" fmla="*/ 79 h 108"/>
                <a:gd name="T80" fmla="*/ 90 w 94"/>
                <a:gd name="T81" fmla="*/ 77 h 108"/>
                <a:gd name="T82" fmla="*/ 89 w 94"/>
                <a:gd name="T83" fmla="*/ 75 h 108"/>
                <a:gd name="T84" fmla="*/ 90 w 94"/>
                <a:gd name="T85" fmla="*/ 73 h 108"/>
                <a:gd name="T86" fmla="*/ 91 w 94"/>
                <a:gd name="T87" fmla="*/ 71 h 108"/>
                <a:gd name="T88" fmla="*/ 90 w 94"/>
                <a:gd name="T89" fmla="*/ 66 h 108"/>
                <a:gd name="T90" fmla="*/ 92 w 94"/>
                <a:gd name="T91" fmla="*/ 63 h 108"/>
                <a:gd name="T92" fmla="*/ 94 w 94"/>
                <a:gd name="T93" fmla="*/ 61 h 108"/>
                <a:gd name="T94" fmla="*/ 28 w 94"/>
                <a:gd name="T95" fmla="*/ 46 h 108"/>
                <a:gd name="T96" fmla="*/ 22 w 94"/>
                <a:gd name="T97" fmla="*/ 47 h 108"/>
                <a:gd name="T98" fmla="*/ 18 w 94"/>
                <a:gd name="T99" fmla="*/ 44 h 108"/>
                <a:gd name="T100" fmla="*/ 17 w 94"/>
                <a:gd name="T101" fmla="*/ 38 h 108"/>
                <a:gd name="T102" fmla="*/ 20 w 94"/>
                <a:gd name="T103" fmla="*/ 33 h 108"/>
                <a:gd name="T104" fmla="*/ 26 w 94"/>
                <a:gd name="T105" fmla="*/ 33 h 108"/>
                <a:gd name="T106" fmla="*/ 30 w 94"/>
                <a:gd name="T107" fmla="*/ 36 h 108"/>
                <a:gd name="T108" fmla="*/ 31 w 94"/>
                <a:gd name="T109" fmla="*/ 42 h 108"/>
                <a:gd name="T110" fmla="*/ 67 w 94"/>
                <a:gd name="T111" fmla="*/ 35 h 108"/>
                <a:gd name="T112" fmla="*/ 59 w 94"/>
                <a:gd name="T113" fmla="*/ 44 h 108"/>
                <a:gd name="T114" fmla="*/ 47 w 94"/>
                <a:gd name="T115" fmla="*/ 45 h 108"/>
                <a:gd name="T116" fmla="*/ 38 w 94"/>
                <a:gd name="T117" fmla="*/ 37 h 108"/>
                <a:gd name="T118" fmla="*/ 37 w 94"/>
                <a:gd name="T119" fmla="*/ 25 h 108"/>
                <a:gd name="T120" fmla="*/ 45 w 94"/>
                <a:gd name="T121" fmla="*/ 16 h 108"/>
                <a:gd name="T122" fmla="*/ 57 w 94"/>
                <a:gd name="T123" fmla="*/ 15 h 108"/>
                <a:gd name="T124" fmla="*/ 66 w 94"/>
                <a:gd name="T125" fmla="*/ 2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4" h="108">
                  <a:moveTo>
                    <a:pt x="25" y="43"/>
                  </a:moveTo>
                  <a:cubicBezTo>
                    <a:pt x="23" y="43"/>
                    <a:pt x="22" y="42"/>
                    <a:pt x="21" y="41"/>
                  </a:cubicBezTo>
                  <a:cubicBezTo>
                    <a:pt x="21" y="39"/>
                    <a:pt x="22" y="37"/>
                    <a:pt x="23" y="37"/>
                  </a:cubicBezTo>
                  <a:cubicBezTo>
                    <a:pt x="25" y="36"/>
                    <a:pt x="27" y="37"/>
                    <a:pt x="27" y="39"/>
                  </a:cubicBezTo>
                  <a:cubicBezTo>
                    <a:pt x="28" y="41"/>
                    <a:pt x="27" y="43"/>
                    <a:pt x="25" y="43"/>
                  </a:cubicBezTo>
                  <a:close/>
                  <a:moveTo>
                    <a:pt x="52" y="24"/>
                  </a:moveTo>
                  <a:cubicBezTo>
                    <a:pt x="48" y="24"/>
                    <a:pt x="45" y="26"/>
                    <a:pt x="45" y="30"/>
                  </a:cubicBezTo>
                  <a:cubicBezTo>
                    <a:pt x="45" y="34"/>
                    <a:pt x="48" y="37"/>
                    <a:pt x="52" y="37"/>
                  </a:cubicBezTo>
                  <a:cubicBezTo>
                    <a:pt x="56" y="37"/>
                    <a:pt x="59" y="34"/>
                    <a:pt x="59" y="30"/>
                  </a:cubicBezTo>
                  <a:cubicBezTo>
                    <a:pt x="59" y="26"/>
                    <a:pt x="56" y="24"/>
                    <a:pt x="52" y="24"/>
                  </a:cubicBezTo>
                  <a:close/>
                  <a:moveTo>
                    <a:pt x="94" y="61"/>
                  </a:moveTo>
                  <a:cubicBezTo>
                    <a:pt x="93" y="58"/>
                    <a:pt x="93" y="58"/>
                    <a:pt x="93" y="58"/>
                  </a:cubicBezTo>
                  <a:cubicBezTo>
                    <a:pt x="92" y="56"/>
                    <a:pt x="92" y="56"/>
                    <a:pt x="92" y="56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1" y="52"/>
                    <a:pt x="91" y="52"/>
                    <a:pt x="91" y="52"/>
                  </a:cubicBezTo>
                  <a:cubicBezTo>
                    <a:pt x="90" y="50"/>
                    <a:pt x="90" y="50"/>
                    <a:pt x="90" y="50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89" y="46"/>
                    <a:pt x="89" y="46"/>
                    <a:pt x="89" y="46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88" y="43"/>
                    <a:pt x="88" y="43"/>
                    <a:pt x="88" y="43"/>
                  </a:cubicBezTo>
                  <a:cubicBezTo>
                    <a:pt x="89" y="43"/>
                    <a:pt x="89" y="43"/>
                    <a:pt x="89" y="43"/>
                  </a:cubicBezTo>
                  <a:cubicBezTo>
                    <a:pt x="89" y="42"/>
                    <a:pt x="89" y="42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39"/>
                    <a:pt x="89" y="39"/>
                    <a:pt x="89" y="39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7" y="34"/>
                    <a:pt x="87" y="34"/>
                    <a:pt x="87" y="34"/>
                  </a:cubicBezTo>
                  <a:cubicBezTo>
                    <a:pt x="87" y="32"/>
                    <a:pt x="87" y="32"/>
                    <a:pt x="87" y="32"/>
                  </a:cubicBezTo>
                  <a:cubicBezTo>
                    <a:pt x="86" y="30"/>
                    <a:pt x="86" y="30"/>
                    <a:pt x="86" y="30"/>
                  </a:cubicBezTo>
                  <a:cubicBezTo>
                    <a:pt x="86" y="29"/>
                    <a:pt x="86" y="29"/>
                    <a:pt x="86" y="29"/>
                  </a:cubicBezTo>
                  <a:cubicBezTo>
                    <a:pt x="85" y="27"/>
                    <a:pt x="85" y="27"/>
                    <a:pt x="85" y="27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83" y="24"/>
                    <a:pt x="83" y="24"/>
                    <a:pt x="83" y="24"/>
                  </a:cubicBezTo>
                  <a:cubicBezTo>
                    <a:pt x="83" y="22"/>
                    <a:pt x="83" y="22"/>
                    <a:pt x="83" y="22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4" y="19"/>
                    <a:pt x="84" y="19"/>
                    <a:pt x="84" y="19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5" y="2"/>
                    <a:pt x="65" y="2"/>
                    <a:pt x="65" y="2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58" y="1"/>
                    <a:pt x="58" y="1"/>
                    <a:pt x="58" y="1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25" y="83"/>
                    <a:pt x="24" y="97"/>
                    <a:pt x="24" y="97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24" y="108"/>
                    <a:pt x="24" y="108"/>
                    <a:pt x="24" y="108"/>
                  </a:cubicBezTo>
                  <a:cubicBezTo>
                    <a:pt x="71" y="108"/>
                    <a:pt x="71" y="108"/>
                    <a:pt x="71" y="108"/>
                  </a:cubicBezTo>
                  <a:cubicBezTo>
                    <a:pt x="71" y="107"/>
                    <a:pt x="71" y="107"/>
                    <a:pt x="71" y="107"/>
                  </a:cubicBezTo>
                  <a:cubicBezTo>
                    <a:pt x="71" y="105"/>
                    <a:pt x="71" y="105"/>
                    <a:pt x="71" y="105"/>
                  </a:cubicBezTo>
                  <a:cubicBezTo>
                    <a:pt x="71" y="102"/>
                    <a:pt x="71" y="102"/>
                    <a:pt x="71" y="102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3" y="91"/>
                    <a:pt x="73" y="91"/>
                    <a:pt x="73" y="91"/>
                  </a:cubicBezTo>
                  <a:cubicBezTo>
                    <a:pt x="73" y="90"/>
                    <a:pt x="73" y="90"/>
                    <a:pt x="73" y="90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6" y="89"/>
                    <a:pt x="76" y="89"/>
                    <a:pt x="76" y="89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9" y="89"/>
                    <a:pt x="79" y="89"/>
                    <a:pt x="79" y="89"/>
                  </a:cubicBezTo>
                  <a:cubicBezTo>
                    <a:pt x="80" y="89"/>
                    <a:pt x="80" y="89"/>
                    <a:pt x="80" y="89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83" y="90"/>
                    <a:pt x="83" y="90"/>
                    <a:pt x="83" y="90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83" y="90"/>
                    <a:pt x="83" y="90"/>
                    <a:pt x="83" y="90"/>
                  </a:cubicBezTo>
                  <a:cubicBezTo>
                    <a:pt x="84" y="90"/>
                    <a:pt x="84" y="90"/>
                    <a:pt x="84" y="90"/>
                  </a:cubicBezTo>
                  <a:cubicBezTo>
                    <a:pt x="85" y="90"/>
                    <a:pt x="85" y="90"/>
                    <a:pt x="85" y="90"/>
                  </a:cubicBezTo>
                  <a:cubicBezTo>
                    <a:pt x="86" y="90"/>
                    <a:pt x="86" y="90"/>
                    <a:pt x="86" y="90"/>
                  </a:cubicBezTo>
                  <a:cubicBezTo>
                    <a:pt x="86" y="90"/>
                    <a:pt x="86" y="90"/>
                    <a:pt x="86" y="90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9" y="88"/>
                    <a:pt x="89" y="88"/>
                    <a:pt x="89" y="88"/>
                  </a:cubicBezTo>
                  <a:cubicBezTo>
                    <a:pt x="89" y="87"/>
                    <a:pt x="89" y="87"/>
                    <a:pt x="89" y="87"/>
                  </a:cubicBezTo>
                  <a:cubicBezTo>
                    <a:pt x="89" y="86"/>
                    <a:pt x="89" y="86"/>
                    <a:pt x="89" y="86"/>
                  </a:cubicBezTo>
                  <a:cubicBezTo>
                    <a:pt x="89" y="85"/>
                    <a:pt x="89" y="85"/>
                    <a:pt x="89" y="85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2"/>
                    <a:pt x="89" y="82"/>
                    <a:pt x="89" y="82"/>
                  </a:cubicBezTo>
                  <a:cubicBezTo>
                    <a:pt x="89" y="82"/>
                    <a:pt x="89" y="82"/>
                    <a:pt x="89" y="82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90" y="81"/>
                    <a:pt x="90" y="81"/>
                    <a:pt x="90" y="81"/>
                  </a:cubicBezTo>
                  <a:cubicBezTo>
                    <a:pt x="90" y="80"/>
                    <a:pt x="90" y="80"/>
                    <a:pt x="90" y="80"/>
                  </a:cubicBezTo>
                  <a:cubicBezTo>
                    <a:pt x="90" y="80"/>
                    <a:pt x="90" y="80"/>
                    <a:pt x="90" y="80"/>
                  </a:cubicBezTo>
                  <a:cubicBezTo>
                    <a:pt x="90" y="79"/>
                    <a:pt x="90" y="79"/>
                    <a:pt x="90" y="79"/>
                  </a:cubicBezTo>
                  <a:cubicBezTo>
                    <a:pt x="91" y="79"/>
                    <a:pt x="91" y="79"/>
                    <a:pt x="91" y="79"/>
                  </a:cubicBezTo>
                  <a:cubicBezTo>
                    <a:pt x="91" y="78"/>
                    <a:pt x="91" y="78"/>
                    <a:pt x="91" y="78"/>
                  </a:cubicBezTo>
                  <a:cubicBezTo>
                    <a:pt x="91" y="78"/>
                    <a:pt x="91" y="78"/>
                    <a:pt x="91" y="78"/>
                  </a:cubicBezTo>
                  <a:cubicBezTo>
                    <a:pt x="91" y="77"/>
                    <a:pt x="91" y="77"/>
                    <a:pt x="91" y="77"/>
                  </a:cubicBezTo>
                  <a:cubicBezTo>
                    <a:pt x="90" y="77"/>
                    <a:pt x="90" y="77"/>
                    <a:pt x="90" y="77"/>
                  </a:cubicBezTo>
                  <a:cubicBezTo>
                    <a:pt x="90" y="76"/>
                    <a:pt x="90" y="76"/>
                    <a:pt x="90" y="76"/>
                  </a:cubicBezTo>
                  <a:cubicBezTo>
                    <a:pt x="90" y="76"/>
                    <a:pt x="90" y="76"/>
                    <a:pt x="90" y="76"/>
                  </a:cubicBezTo>
                  <a:cubicBezTo>
                    <a:pt x="89" y="75"/>
                    <a:pt x="89" y="75"/>
                    <a:pt x="89" y="75"/>
                  </a:cubicBezTo>
                  <a:cubicBezTo>
                    <a:pt x="89" y="75"/>
                    <a:pt x="89" y="75"/>
                    <a:pt x="89" y="75"/>
                  </a:cubicBezTo>
                  <a:cubicBezTo>
                    <a:pt x="88" y="75"/>
                    <a:pt x="88" y="75"/>
                    <a:pt x="88" y="75"/>
                  </a:cubicBezTo>
                  <a:cubicBezTo>
                    <a:pt x="89" y="74"/>
                    <a:pt x="89" y="74"/>
                    <a:pt x="89" y="74"/>
                  </a:cubicBezTo>
                  <a:cubicBezTo>
                    <a:pt x="89" y="74"/>
                    <a:pt x="89" y="74"/>
                    <a:pt x="89" y="74"/>
                  </a:cubicBezTo>
                  <a:cubicBezTo>
                    <a:pt x="90" y="73"/>
                    <a:pt x="90" y="73"/>
                    <a:pt x="90" y="73"/>
                  </a:cubicBezTo>
                  <a:cubicBezTo>
                    <a:pt x="90" y="73"/>
                    <a:pt x="90" y="73"/>
                    <a:pt x="90" y="73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90" y="67"/>
                    <a:pt x="90" y="67"/>
                    <a:pt x="90" y="67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64"/>
                    <a:pt x="90" y="64"/>
                    <a:pt x="90" y="64"/>
                  </a:cubicBezTo>
                  <a:cubicBezTo>
                    <a:pt x="91" y="64"/>
                    <a:pt x="91" y="64"/>
                    <a:pt x="91" y="64"/>
                  </a:cubicBezTo>
                  <a:cubicBezTo>
                    <a:pt x="92" y="63"/>
                    <a:pt x="92" y="63"/>
                    <a:pt x="92" y="63"/>
                  </a:cubicBezTo>
                  <a:cubicBezTo>
                    <a:pt x="92" y="63"/>
                    <a:pt x="92" y="63"/>
                    <a:pt x="92" y="63"/>
                  </a:cubicBezTo>
                  <a:cubicBezTo>
                    <a:pt x="93" y="63"/>
                    <a:pt x="93" y="63"/>
                    <a:pt x="93" y="63"/>
                  </a:cubicBezTo>
                  <a:cubicBezTo>
                    <a:pt x="93" y="62"/>
                    <a:pt x="93" y="62"/>
                    <a:pt x="93" y="62"/>
                  </a:cubicBezTo>
                  <a:cubicBezTo>
                    <a:pt x="94" y="62"/>
                    <a:pt x="94" y="62"/>
                    <a:pt x="94" y="62"/>
                  </a:cubicBezTo>
                  <a:cubicBezTo>
                    <a:pt x="94" y="61"/>
                    <a:pt x="94" y="61"/>
                    <a:pt x="94" y="61"/>
                  </a:cubicBezTo>
                  <a:close/>
                  <a:moveTo>
                    <a:pt x="33" y="44"/>
                  </a:moveTo>
                  <a:cubicBezTo>
                    <a:pt x="32" y="46"/>
                    <a:pt x="32" y="46"/>
                    <a:pt x="32" y="46"/>
                  </a:cubicBezTo>
                  <a:cubicBezTo>
                    <a:pt x="32" y="46"/>
                    <a:pt x="29" y="46"/>
                    <a:pt x="29" y="46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8" y="46"/>
                    <a:pt x="28" y="49"/>
                    <a:pt x="28" y="49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4" y="47"/>
                    <a:pt x="24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0" y="49"/>
                    <a:pt x="20" y="49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8"/>
                    <a:pt x="19" y="45"/>
                    <a:pt x="19" y="45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4"/>
                    <a:pt x="15" y="43"/>
                    <a:pt x="15" y="43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1"/>
                    <a:pt x="17" y="39"/>
                    <a:pt x="17" y="39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5" y="36"/>
                    <a:pt x="15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4"/>
                    <a:pt x="19" y="34"/>
                    <a:pt x="19" y="34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3"/>
                    <a:pt x="21" y="31"/>
                    <a:pt x="21" y="31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5" y="32"/>
                    <a:pt x="25" y="32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3"/>
                    <a:pt x="28" y="31"/>
                    <a:pt x="28" y="31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2"/>
                    <a:pt x="30" y="35"/>
                    <a:pt x="30" y="35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6"/>
                    <a:pt x="33" y="36"/>
                    <a:pt x="33" y="37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39"/>
                    <a:pt x="32" y="40"/>
                    <a:pt x="32" y="40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31" y="42"/>
                    <a:pt x="33" y="44"/>
                    <a:pt x="33" y="44"/>
                  </a:cubicBezTo>
                  <a:close/>
                  <a:moveTo>
                    <a:pt x="73" y="32"/>
                  </a:moveTo>
                  <a:cubicBezTo>
                    <a:pt x="73" y="32"/>
                    <a:pt x="73" y="32"/>
                    <a:pt x="73" y="32"/>
                  </a:cubicBezTo>
                  <a:cubicBezTo>
                    <a:pt x="73" y="33"/>
                    <a:pt x="67" y="35"/>
                    <a:pt x="67" y="35"/>
                  </a:cubicBezTo>
                  <a:cubicBezTo>
                    <a:pt x="66" y="37"/>
                    <a:pt x="66" y="37"/>
                    <a:pt x="66" y="37"/>
                  </a:cubicBezTo>
                  <a:cubicBezTo>
                    <a:pt x="66" y="37"/>
                    <a:pt x="69" y="43"/>
                    <a:pt x="68" y="43"/>
                  </a:cubicBezTo>
                  <a:cubicBezTo>
                    <a:pt x="65" y="46"/>
                    <a:pt x="65" y="46"/>
                    <a:pt x="65" y="46"/>
                  </a:cubicBezTo>
                  <a:cubicBezTo>
                    <a:pt x="65" y="46"/>
                    <a:pt x="59" y="44"/>
                    <a:pt x="59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5"/>
                    <a:pt x="55" y="50"/>
                    <a:pt x="54" y="5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9" y="50"/>
                    <a:pt x="47" y="45"/>
                    <a:pt x="47" y="45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5" y="44"/>
                    <a:pt x="39" y="46"/>
                    <a:pt x="39" y="46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3"/>
                    <a:pt x="38" y="37"/>
                    <a:pt x="38" y="37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5"/>
                    <a:pt x="31" y="32"/>
                    <a:pt x="31" y="32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7"/>
                    <a:pt x="37" y="25"/>
                    <a:pt x="37" y="25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23"/>
                    <a:pt x="36" y="17"/>
                    <a:pt x="36" y="17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14"/>
                    <a:pt x="45" y="16"/>
                    <a:pt x="45" y="16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15"/>
                    <a:pt x="50" y="10"/>
                    <a:pt x="50" y="10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5" y="10"/>
                    <a:pt x="57" y="15"/>
                    <a:pt x="57" y="15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65" y="14"/>
                    <a:pt x="65" y="14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9" y="18"/>
                    <a:pt x="66" y="23"/>
                    <a:pt x="66" y="23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7" y="25"/>
                    <a:pt x="73" y="28"/>
                    <a:pt x="73" y="28"/>
                  </a:cubicBezTo>
                  <a:cubicBezTo>
                    <a:pt x="73" y="32"/>
                    <a:pt x="73" y="32"/>
                    <a:pt x="73" y="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208915" y="2206217"/>
            <a:ext cx="1277257" cy="1277257"/>
            <a:chOff x="4853115" y="2571977"/>
            <a:chExt cx="1277257" cy="1277257"/>
          </a:xfrm>
        </p:grpSpPr>
        <p:sp>
          <p:nvSpPr>
            <p:cNvPr id="22" name="椭圆 21"/>
            <p:cNvSpPr/>
            <p:nvPr/>
          </p:nvSpPr>
          <p:spPr>
            <a:xfrm>
              <a:off x="4853115" y="2571977"/>
              <a:ext cx="1277257" cy="1277257"/>
            </a:xfrm>
            <a:prstGeom prst="ellipse">
              <a:avLst/>
            </a:prstGeom>
            <a:solidFill>
              <a:srgbClr val="FBB1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5185752" y="2880911"/>
              <a:ext cx="688182" cy="692552"/>
              <a:chOff x="5000626" y="3514725"/>
              <a:chExt cx="500063" cy="503238"/>
            </a:xfrm>
            <a:solidFill>
              <a:schemeClr val="bg1"/>
            </a:solidFill>
          </p:grpSpPr>
          <p:sp>
            <p:nvSpPr>
              <p:cNvPr id="17" name="Freeform 5"/>
              <p:cNvSpPr>
                <a:spLocks noEditPoints="1"/>
              </p:cNvSpPr>
              <p:nvPr/>
            </p:nvSpPr>
            <p:spPr bwMode="auto">
              <a:xfrm>
                <a:off x="5000626" y="3514725"/>
                <a:ext cx="396875" cy="384175"/>
              </a:xfrm>
              <a:custGeom>
                <a:avLst/>
                <a:gdLst>
                  <a:gd name="T0" fmla="*/ 103 w 103"/>
                  <a:gd name="T1" fmla="*/ 28 h 100"/>
                  <a:gd name="T2" fmla="*/ 67 w 103"/>
                  <a:gd name="T3" fmla="*/ 3 h 100"/>
                  <a:gd name="T4" fmla="*/ 8 w 103"/>
                  <a:gd name="T5" fmla="*/ 50 h 100"/>
                  <a:gd name="T6" fmla="*/ 27 w 103"/>
                  <a:gd name="T7" fmla="*/ 100 h 100"/>
                  <a:gd name="T8" fmla="*/ 39 w 103"/>
                  <a:gd name="T9" fmla="*/ 93 h 100"/>
                  <a:gd name="T10" fmla="*/ 103 w 103"/>
                  <a:gd name="T11" fmla="*/ 28 h 100"/>
                  <a:gd name="T12" fmla="*/ 51 w 103"/>
                  <a:gd name="T13" fmla="*/ 25 h 100"/>
                  <a:gd name="T14" fmla="*/ 65 w 103"/>
                  <a:gd name="T15" fmla="*/ 15 h 100"/>
                  <a:gd name="T16" fmla="*/ 76 w 103"/>
                  <a:gd name="T17" fmla="*/ 29 h 100"/>
                  <a:gd name="T18" fmla="*/ 62 w 103"/>
                  <a:gd name="T19" fmla="*/ 40 h 100"/>
                  <a:gd name="T20" fmla="*/ 51 w 103"/>
                  <a:gd name="T21" fmla="*/ 25 h 100"/>
                  <a:gd name="T22" fmla="*/ 25 w 103"/>
                  <a:gd name="T23" fmla="*/ 39 h 100"/>
                  <a:gd name="T24" fmla="*/ 35 w 103"/>
                  <a:gd name="T25" fmla="*/ 31 h 100"/>
                  <a:gd name="T26" fmla="*/ 43 w 103"/>
                  <a:gd name="T27" fmla="*/ 42 h 100"/>
                  <a:gd name="T28" fmla="*/ 33 w 103"/>
                  <a:gd name="T29" fmla="*/ 50 h 100"/>
                  <a:gd name="T30" fmla="*/ 25 w 103"/>
                  <a:gd name="T31" fmla="*/ 39 h 100"/>
                  <a:gd name="T32" fmla="*/ 27 w 103"/>
                  <a:gd name="T33" fmla="*/ 81 h 100"/>
                  <a:gd name="T34" fmla="*/ 19 w 103"/>
                  <a:gd name="T35" fmla="*/ 71 h 100"/>
                  <a:gd name="T36" fmla="*/ 30 w 103"/>
                  <a:gd name="T37" fmla="*/ 63 h 100"/>
                  <a:gd name="T38" fmla="*/ 38 w 103"/>
                  <a:gd name="T39" fmla="*/ 73 h 100"/>
                  <a:gd name="T40" fmla="*/ 27 w 103"/>
                  <a:gd name="T41" fmla="*/ 81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3" h="100">
                    <a:moveTo>
                      <a:pt x="103" y="28"/>
                    </a:moveTo>
                    <a:cubicBezTo>
                      <a:pt x="96" y="15"/>
                      <a:pt x="83" y="6"/>
                      <a:pt x="67" y="3"/>
                    </a:cubicBezTo>
                    <a:cubicBezTo>
                      <a:pt x="38" y="0"/>
                      <a:pt x="15" y="21"/>
                      <a:pt x="8" y="50"/>
                    </a:cubicBezTo>
                    <a:cubicBezTo>
                      <a:pt x="0" y="87"/>
                      <a:pt x="9" y="99"/>
                      <a:pt x="27" y="100"/>
                    </a:cubicBezTo>
                    <a:cubicBezTo>
                      <a:pt x="30" y="97"/>
                      <a:pt x="34" y="95"/>
                      <a:pt x="39" y="93"/>
                    </a:cubicBezTo>
                    <a:lnTo>
                      <a:pt x="103" y="28"/>
                    </a:lnTo>
                    <a:close/>
                    <a:moveTo>
                      <a:pt x="51" y="25"/>
                    </a:moveTo>
                    <a:cubicBezTo>
                      <a:pt x="52" y="18"/>
                      <a:pt x="58" y="14"/>
                      <a:pt x="65" y="15"/>
                    </a:cubicBezTo>
                    <a:cubicBezTo>
                      <a:pt x="72" y="16"/>
                      <a:pt x="77" y="22"/>
                      <a:pt x="76" y="29"/>
                    </a:cubicBezTo>
                    <a:cubicBezTo>
                      <a:pt x="75" y="36"/>
                      <a:pt x="69" y="41"/>
                      <a:pt x="62" y="40"/>
                    </a:cubicBezTo>
                    <a:cubicBezTo>
                      <a:pt x="55" y="39"/>
                      <a:pt x="50" y="32"/>
                      <a:pt x="51" y="25"/>
                    </a:cubicBezTo>
                    <a:close/>
                    <a:moveTo>
                      <a:pt x="25" y="39"/>
                    </a:moveTo>
                    <a:cubicBezTo>
                      <a:pt x="25" y="34"/>
                      <a:pt x="30" y="30"/>
                      <a:pt x="35" y="31"/>
                    </a:cubicBezTo>
                    <a:cubicBezTo>
                      <a:pt x="40" y="32"/>
                      <a:pt x="44" y="37"/>
                      <a:pt x="43" y="42"/>
                    </a:cubicBezTo>
                    <a:cubicBezTo>
                      <a:pt x="43" y="47"/>
                      <a:pt x="38" y="51"/>
                      <a:pt x="33" y="50"/>
                    </a:cubicBezTo>
                    <a:cubicBezTo>
                      <a:pt x="28" y="49"/>
                      <a:pt x="24" y="44"/>
                      <a:pt x="25" y="39"/>
                    </a:cubicBezTo>
                    <a:close/>
                    <a:moveTo>
                      <a:pt x="27" y="81"/>
                    </a:moveTo>
                    <a:cubicBezTo>
                      <a:pt x="22" y="81"/>
                      <a:pt x="19" y="76"/>
                      <a:pt x="19" y="71"/>
                    </a:cubicBezTo>
                    <a:cubicBezTo>
                      <a:pt x="20" y="66"/>
                      <a:pt x="25" y="62"/>
                      <a:pt x="30" y="63"/>
                    </a:cubicBezTo>
                    <a:cubicBezTo>
                      <a:pt x="35" y="63"/>
                      <a:pt x="39" y="68"/>
                      <a:pt x="38" y="73"/>
                    </a:cubicBezTo>
                    <a:cubicBezTo>
                      <a:pt x="37" y="79"/>
                      <a:pt x="33" y="82"/>
                      <a:pt x="27" y="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" name="Freeform 6"/>
              <p:cNvSpPr/>
              <p:nvPr/>
            </p:nvSpPr>
            <p:spPr bwMode="auto">
              <a:xfrm>
                <a:off x="5251451" y="3581400"/>
                <a:ext cx="249238" cy="271463"/>
              </a:xfrm>
              <a:custGeom>
                <a:avLst/>
                <a:gdLst>
                  <a:gd name="T0" fmla="*/ 16 w 65"/>
                  <a:gd name="T1" fmla="*/ 71 h 71"/>
                  <a:gd name="T2" fmla="*/ 17 w 65"/>
                  <a:gd name="T3" fmla="*/ 70 h 71"/>
                  <a:gd name="T4" fmla="*/ 65 w 65"/>
                  <a:gd name="T5" fmla="*/ 7 h 71"/>
                  <a:gd name="T6" fmla="*/ 63 w 65"/>
                  <a:gd name="T7" fmla="*/ 3 h 71"/>
                  <a:gd name="T8" fmla="*/ 57 w 65"/>
                  <a:gd name="T9" fmla="*/ 2 h 71"/>
                  <a:gd name="T10" fmla="*/ 1 w 65"/>
                  <a:gd name="T11" fmla="*/ 55 h 71"/>
                  <a:gd name="T12" fmla="*/ 0 w 65"/>
                  <a:gd name="T13" fmla="*/ 57 h 71"/>
                  <a:gd name="T14" fmla="*/ 16 w 65"/>
                  <a:gd name="T15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5" h="71">
                    <a:moveTo>
                      <a:pt x="16" y="71"/>
                    </a:moveTo>
                    <a:cubicBezTo>
                      <a:pt x="17" y="70"/>
                      <a:pt x="17" y="70"/>
                      <a:pt x="17" y="70"/>
                    </a:cubicBezTo>
                    <a:cubicBezTo>
                      <a:pt x="65" y="7"/>
                      <a:pt x="65" y="7"/>
                      <a:pt x="65" y="7"/>
                    </a:cubicBezTo>
                    <a:cubicBezTo>
                      <a:pt x="65" y="6"/>
                      <a:pt x="64" y="5"/>
                      <a:pt x="63" y="3"/>
                    </a:cubicBezTo>
                    <a:cubicBezTo>
                      <a:pt x="59" y="0"/>
                      <a:pt x="57" y="2"/>
                      <a:pt x="57" y="2"/>
                    </a:cubicBezTo>
                    <a:cubicBezTo>
                      <a:pt x="1" y="55"/>
                      <a:pt x="1" y="55"/>
                      <a:pt x="1" y="55"/>
                    </a:cubicBezTo>
                    <a:cubicBezTo>
                      <a:pt x="0" y="57"/>
                      <a:pt x="0" y="57"/>
                      <a:pt x="0" y="57"/>
                    </a:cubicBezTo>
                    <a:lnTo>
                      <a:pt x="16" y="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Freeform 7"/>
              <p:cNvSpPr>
                <a:spLocks noEditPoints="1"/>
              </p:cNvSpPr>
              <p:nvPr/>
            </p:nvSpPr>
            <p:spPr bwMode="auto">
              <a:xfrm>
                <a:off x="5178426" y="3811588"/>
                <a:ext cx="122238" cy="127000"/>
              </a:xfrm>
              <a:custGeom>
                <a:avLst/>
                <a:gdLst>
                  <a:gd name="T0" fmla="*/ 16 w 32"/>
                  <a:gd name="T1" fmla="*/ 33 h 33"/>
                  <a:gd name="T2" fmla="*/ 17 w 32"/>
                  <a:gd name="T3" fmla="*/ 31 h 33"/>
                  <a:gd name="T4" fmla="*/ 32 w 32"/>
                  <a:gd name="T5" fmla="*/ 14 h 33"/>
                  <a:gd name="T6" fmla="*/ 16 w 32"/>
                  <a:gd name="T7" fmla="*/ 0 h 33"/>
                  <a:gd name="T8" fmla="*/ 1 w 32"/>
                  <a:gd name="T9" fmla="*/ 16 h 33"/>
                  <a:gd name="T10" fmla="*/ 0 w 32"/>
                  <a:gd name="T11" fmla="*/ 18 h 33"/>
                  <a:gd name="T12" fmla="*/ 16 w 32"/>
                  <a:gd name="T13" fmla="*/ 33 h 33"/>
                  <a:gd name="T14" fmla="*/ 7 w 32"/>
                  <a:gd name="T15" fmla="*/ 16 h 33"/>
                  <a:gd name="T16" fmla="*/ 14 w 32"/>
                  <a:gd name="T17" fmla="*/ 7 h 33"/>
                  <a:gd name="T18" fmla="*/ 17 w 32"/>
                  <a:gd name="T19" fmla="*/ 7 h 33"/>
                  <a:gd name="T20" fmla="*/ 18 w 32"/>
                  <a:gd name="T21" fmla="*/ 8 h 33"/>
                  <a:gd name="T22" fmla="*/ 19 w 32"/>
                  <a:gd name="T23" fmla="*/ 9 h 33"/>
                  <a:gd name="T24" fmla="*/ 18 w 32"/>
                  <a:gd name="T25" fmla="*/ 10 h 33"/>
                  <a:gd name="T26" fmla="*/ 11 w 32"/>
                  <a:gd name="T27" fmla="*/ 19 h 33"/>
                  <a:gd name="T28" fmla="*/ 8 w 32"/>
                  <a:gd name="T29" fmla="*/ 19 h 33"/>
                  <a:gd name="T30" fmla="*/ 7 w 32"/>
                  <a:gd name="T31" fmla="*/ 18 h 33"/>
                  <a:gd name="T32" fmla="*/ 7 w 32"/>
                  <a:gd name="T33" fmla="*/ 17 h 33"/>
                  <a:gd name="T34" fmla="*/ 7 w 32"/>
                  <a:gd name="T35" fmla="*/ 1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2" h="33">
                    <a:moveTo>
                      <a:pt x="16" y="33"/>
                    </a:moveTo>
                    <a:cubicBezTo>
                      <a:pt x="17" y="31"/>
                      <a:pt x="17" y="31"/>
                      <a:pt x="17" y="31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18"/>
                      <a:pt x="0" y="18"/>
                      <a:pt x="0" y="18"/>
                    </a:cubicBezTo>
                    <a:lnTo>
                      <a:pt x="16" y="33"/>
                    </a:lnTo>
                    <a:close/>
                    <a:moveTo>
                      <a:pt x="7" y="16"/>
                    </a:moveTo>
                    <a:cubicBezTo>
                      <a:pt x="14" y="7"/>
                      <a:pt x="14" y="7"/>
                      <a:pt x="14" y="7"/>
                    </a:cubicBezTo>
                    <a:cubicBezTo>
                      <a:pt x="15" y="6"/>
                      <a:pt x="16" y="6"/>
                      <a:pt x="17" y="7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8"/>
                      <a:pt x="19" y="9"/>
                      <a:pt x="19" y="9"/>
                    </a:cubicBezTo>
                    <a:cubicBezTo>
                      <a:pt x="19" y="10"/>
                      <a:pt x="19" y="10"/>
                      <a:pt x="18" y="10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0" y="20"/>
                      <a:pt x="9" y="20"/>
                      <a:pt x="8" y="19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8"/>
                      <a:pt x="7" y="17"/>
                      <a:pt x="7" y="17"/>
                    </a:cubicBezTo>
                    <a:cubicBezTo>
                      <a:pt x="6" y="16"/>
                      <a:pt x="7" y="16"/>
                      <a:pt x="7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Freeform 8"/>
              <p:cNvSpPr>
                <a:spLocks noEditPoints="1"/>
              </p:cNvSpPr>
              <p:nvPr/>
            </p:nvSpPr>
            <p:spPr bwMode="auto">
              <a:xfrm>
                <a:off x="5070476" y="3895725"/>
                <a:ext cx="157163" cy="122238"/>
              </a:xfrm>
              <a:custGeom>
                <a:avLst/>
                <a:gdLst>
                  <a:gd name="T0" fmla="*/ 40 w 41"/>
                  <a:gd name="T1" fmla="*/ 15 h 32"/>
                  <a:gd name="T2" fmla="*/ 40 w 41"/>
                  <a:gd name="T3" fmla="*/ 15 h 32"/>
                  <a:gd name="T4" fmla="*/ 41 w 41"/>
                  <a:gd name="T5" fmla="*/ 13 h 32"/>
                  <a:gd name="T6" fmla="*/ 25 w 41"/>
                  <a:gd name="T7" fmla="*/ 0 h 32"/>
                  <a:gd name="T8" fmla="*/ 24 w 41"/>
                  <a:gd name="T9" fmla="*/ 0 h 32"/>
                  <a:gd name="T10" fmla="*/ 24 w 41"/>
                  <a:gd name="T11" fmla="*/ 0 h 32"/>
                  <a:gd name="T12" fmla="*/ 12 w 41"/>
                  <a:gd name="T13" fmla="*/ 31 h 32"/>
                  <a:gd name="T14" fmla="*/ 14 w 41"/>
                  <a:gd name="T15" fmla="*/ 31 h 32"/>
                  <a:gd name="T16" fmla="*/ 16 w 41"/>
                  <a:gd name="T17" fmla="*/ 30 h 32"/>
                  <a:gd name="T18" fmla="*/ 19 w 41"/>
                  <a:gd name="T19" fmla="*/ 24 h 32"/>
                  <a:gd name="T20" fmla="*/ 40 w 41"/>
                  <a:gd name="T21" fmla="*/ 15 h 32"/>
                  <a:gd name="T22" fmla="*/ 25 w 41"/>
                  <a:gd name="T23" fmla="*/ 19 h 32"/>
                  <a:gd name="T24" fmla="*/ 16 w 41"/>
                  <a:gd name="T25" fmla="*/ 21 h 32"/>
                  <a:gd name="T26" fmla="*/ 15 w 41"/>
                  <a:gd name="T27" fmla="*/ 23 h 32"/>
                  <a:gd name="T28" fmla="*/ 13 w 41"/>
                  <a:gd name="T29" fmla="*/ 23 h 32"/>
                  <a:gd name="T30" fmla="*/ 12 w 41"/>
                  <a:gd name="T31" fmla="*/ 22 h 32"/>
                  <a:gd name="T32" fmla="*/ 11 w 41"/>
                  <a:gd name="T33" fmla="*/ 15 h 32"/>
                  <a:gd name="T34" fmla="*/ 13 w 41"/>
                  <a:gd name="T35" fmla="*/ 12 h 32"/>
                  <a:gd name="T36" fmla="*/ 24 w 41"/>
                  <a:gd name="T37" fmla="*/ 16 h 32"/>
                  <a:gd name="T38" fmla="*/ 33 w 41"/>
                  <a:gd name="T39" fmla="*/ 17 h 32"/>
                  <a:gd name="T40" fmla="*/ 25 w 41"/>
                  <a:gd name="T41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1" h="32">
                    <a:moveTo>
                      <a:pt x="40" y="15"/>
                    </a:moveTo>
                    <a:cubicBezTo>
                      <a:pt x="40" y="15"/>
                      <a:pt x="40" y="15"/>
                      <a:pt x="40" y="15"/>
                    </a:cubicBezTo>
                    <a:cubicBezTo>
                      <a:pt x="40" y="15"/>
                      <a:pt x="40" y="14"/>
                      <a:pt x="41" y="13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5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2" y="3"/>
                      <a:pt x="0" y="16"/>
                      <a:pt x="12" y="31"/>
                    </a:cubicBezTo>
                    <a:cubicBezTo>
                      <a:pt x="13" y="31"/>
                      <a:pt x="14" y="32"/>
                      <a:pt x="14" y="31"/>
                    </a:cubicBezTo>
                    <a:cubicBezTo>
                      <a:pt x="15" y="31"/>
                      <a:pt x="16" y="30"/>
                      <a:pt x="16" y="30"/>
                    </a:cubicBezTo>
                    <a:cubicBezTo>
                      <a:pt x="16" y="28"/>
                      <a:pt x="17" y="26"/>
                      <a:pt x="19" y="24"/>
                    </a:cubicBezTo>
                    <a:cubicBezTo>
                      <a:pt x="22" y="20"/>
                      <a:pt x="33" y="26"/>
                      <a:pt x="40" y="15"/>
                    </a:cubicBezTo>
                    <a:close/>
                    <a:moveTo>
                      <a:pt x="25" y="19"/>
                    </a:moveTo>
                    <a:cubicBezTo>
                      <a:pt x="22" y="19"/>
                      <a:pt x="19" y="19"/>
                      <a:pt x="16" y="21"/>
                    </a:cubicBezTo>
                    <a:cubicBezTo>
                      <a:pt x="16" y="22"/>
                      <a:pt x="15" y="22"/>
                      <a:pt x="15" y="23"/>
                    </a:cubicBezTo>
                    <a:cubicBezTo>
                      <a:pt x="14" y="23"/>
                      <a:pt x="14" y="23"/>
                      <a:pt x="13" y="23"/>
                    </a:cubicBezTo>
                    <a:cubicBezTo>
                      <a:pt x="12" y="23"/>
                      <a:pt x="12" y="23"/>
                      <a:pt x="12" y="22"/>
                    </a:cubicBezTo>
                    <a:cubicBezTo>
                      <a:pt x="11" y="20"/>
                      <a:pt x="11" y="18"/>
                      <a:pt x="11" y="15"/>
                    </a:cubicBezTo>
                    <a:cubicBezTo>
                      <a:pt x="12" y="14"/>
                      <a:pt x="12" y="13"/>
                      <a:pt x="13" y="12"/>
                    </a:cubicBezTo>
                    <a:cubicBezTo>
                      <a:pt x="16" y="15"/>
                      <a:pt x="19" y="17"/>
                      <a:pt x="24" y="16"/>
                    </a:cubicBezTo>
                    <a:cubicBezTo>
                      <a:pt x="27" y="16"/>
                      <a:pt x="30" y="16"/>
                      <a:pt x="33" y="17"/>
                    </a:cubicBezTo>
                    <a:cubicBezTo>
                      <a:pt x="30" y="18"/>
                      <a:pt x="27" y="19"/>
                      <a:pt x="25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8755480" y="2140871"/>
            <a:ext cx="1277257" cy="1277257"/>
            <a:chOff x="8694520" y="2506631"/>
            <a:chExt cx="1277257" cy="1277257"/>
          </a:xfrm>
        </p:grpSpPr>
        <p:sp>
          <p:nvSpPr>
            <p:cNvPr id="25" name="椭圆 24"/>
            <p:cNvSpPr/>
            <p:nvPr/>
          </p:nvSpPr>
          <p:spPr>
            <a:xfrm>
              <a:off x="8694520" y="2506631"/>
              <a:ext cx="1277257" cy="1277257"/>
            </a:xfrm>
            <a:prstGeom prst="ellipse">
              <a:avLst/>
            </a:prstGeom>
            <a:solidFill>
              <a:srgbClr val="5347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4" name="Freeform 33"/>
            <p:cNvSpPr>
              <a:spLocks noEditPoints="1"/>
            </p:cNvSpPr>
            <p:nvPr/>
          </p:nvSpPr>
          <p:spPr bwMode="auto">
            <a:xfrm>
              <a:off x="8971681" y="2819873"/>
              <a:ext cx="722933" cy="593971"/>
            </a:xfrm>
            <a:custGeom>
              <a:avLst/>
              <a:gdLst>
                <a:gd name="T0" fmla="*/ 221 w 244"/>
                <a:gd name="T1" fmla="*/ 66 h 200"/>
                <a:gd name="T2" fmla="*/ 207 w 244"/>
                <a:gd name="T3" fmla="*/ 80 h 200"/>
                <a:gd name="T4" fmla="*/ 221 w 244"/>
                <a:gd name="T5" fmla="*/ 93 h 200"/>
                <a:gd name="T6" fmla="*/ 235 w 244"/>
                <a:gd name="T7" fmla="*/ 80 h 200"/>
                <a:gd name="T8" fmla="*/ 221 w 244"/>
                <a:gd name="T9" fmla="*/ 66 h 200"/>
                <a:gd name="T10" fmla="*/ 23 w 244"/>
                <a:gd name="T11" fmla="*/ 66 h 200"/>
                <a:gd name="T12" fmla="*/ 9 w 244"/>
                <a:gd name="T13" fmla="*/ 80 h 200"/>
                <a:gd name="T14" fmla="*/ 23 w 244"/>
                <a:gd name="T15" fmla="*/ 93 h 200"/>
                <a:gd name="T16" fmla="*/ 37 w 244"/>
                <a:gd name="T17" fmla="*/ 80 h 200"/>
                <a:gd name="T18" fmla="*/ 23 w 244"/>
                <a:gd name="T19" fmla="*/ 66 h 200"/>
                <a:gd name="T20" fmla="*/ 180 w 244"/>
                <a:gd name="T21" fmla="*/ 41 h 200"/>
                <a:gd name="T22" fmla="*/ 160 w 244"/>
                <a:gd name="T23" fmla="*/ 61 h 200"/>
                <a:gd name="T24" fmla="*/ 180 w 244"/>
                <a:gd name="T25" fmla="*/ 82 h 200"/>
                <a:gd name="T26" fmla="*/ 201 w 244"/>
                <a:gd name="T27" fmla="*/ 61 h 200"/>
                <a:gd name="T28" fmla="*/ 180 w 244"/>
                <a:gd name="T29" fmla="*/ 41 h 200"/>
                <a:gd name="T30" fmla="*/ 244 w 244"/>
                <a:gd name="T31" fmla="*/ 166 h 200"/>
                <a:gd name="T32" fmla="*/ 220 w 244"/>
                <a:gd name="T33" fmla="*/ 166 h 200"/>
                <a:gd name="T34" fmla="*/ 220 w 244"/>
                <a:gd name="T35" fmla="*/ 123 h 200"/>
                <a:gd name="T36" fmla="*/ 215 w 244"/>
                <a:gd name="T37" fmla="*/ 102 h 200"/>
                <a:gd name="T38" fmla="*/ 221 w 244"/>
                <a:gd name="T39" fmla="*/ 101 h 200"/>
                <a:gd name="T40" fmla="*/ 244 w 244"/>
                <a:gd name="T41" fmla="*/ 124 h 200"/>
                <a:gd name="T42" fmla="*/ 244 w 244"/>
                <a:gd name="T43" fmla="*/ 166 h 200"/>
                <a:gd name="T44" fmla="*/ 64 w 244"/>
                <a:gd name="T45" fmla="*/ 41 h 200"/>
                <a:gd name="T46" fmla="*/ 43 w 244"/>
                <a:gd name="T47" fmla="*/ 61 h 200"/>
                <a:gd name="T48" fmla="*/ 64 w 244"/>
                <a:gd name="T49" fmla="*/ 82 h 200"/>
                <a:gd name="T50" fmla="*/ 84 w 244"/>
                <a:gd name="T51" fmla="*/ 61 h 200"/>
                <a:gd name="T52" fmla="*/ 64 w 244"/>
                <a:gd name="T53" fmla="*/ 41 h 200"/>
                <a:gd name="T54" fmla="*/ 23 w 244"/>
                <a:gd name="T55" fmla="*/ 101 h 200"/>
                <a:gd name="T56" fmla="*/ 29 w 244"/>
                <a:gd name="T57" fmla="*/ 102 h 200"/>
                <a:gd name="T58" fmla="*/ 24 w 244"/>
                <a:gd name="T59" fmla="*/ 123 h 200"/>
                <a:gd name="T60" fmla="*/ 24 w 244"/>
                <a:gd name="T61" fmla="*/ 166 h 200"/>
                <a:gd name="T62" fmla="*/ 0 w 244"/>
                <a:gd name="T63" fmla="*/ 166 h 200"/>
                <a:gd name="T64" fmla="*/ 0 w 244"/>
                <a:gd name="T65" fmla="*/ 124 h 200"/>
                <a:gd name="T66" fmla="*/ 23 w 244"/>
                <a:gd name="T67" fmla="*/ 101 h 200"/>
                <a:gd name="T68" fmla="*/ 122 w 244"/>
                <a:gd name="T69" fmla="*/ 0 h 200"/>
                <a:gd name="T70" fmla="*/ 92 w 244"/>
                <a:gd name="T71" fmla="*/ 30 h 200"/>
                <a:gd name="T72" fmla="*/ 122 w 244"/>
                <a:gd name="T73" fmla="*/ 60 h 200"/>
                <a:gd name="T74" fmla="*/ 152 w 244"/>
                <a:gd name="T75" fmla="*/ 30 h 200"/>
                <a:gd name="T76" fmla="*/ 122 w 244"/>
                <a:gd name="T77" fmla="*/ 0 h 200"/>
                <a:gd name="T78" fmla="*/ 213 w 244"/>
                <a:gd name="T79" fmla="*/ 182 h 200"/>
                <a:gd name="T80" fmla="*/ 177 w 244"/>
                <a:gd name="T81" fmla="*/ 182 h 200"/>
                <a:gd name="T82" fmla="*/ 177 w 244"/>
                <a:gd name="T83" fmla="*/ 116 h 200"/>
                <a:gd name="T84" fmla="*/ 171 w 244"/>
                <a:gd name="T85" fmla="*/ 91 h 200"/>
                <a:gd name="T86" fmla="*/ 180 w 244"/>
                <a:gd name="T87" fmla="*/ 90 h 200"/>
                <a:gd name="T88" fmla="*/ 213 w 244"/>
                <a:gd name="T89" fmla="*/ 123 h 200"/>
                <a:gd name="T90" fmla="*/ 213 w 244"/>
                <a:gd name="T91" fmla="*/ 182 h 200"/>
                <a:gd name="T92" fmla="*/ 67 w 244"/>
                <a:gd name="T93" fmla="*/ 116 h 200"/>
                <a:gd name="T94" fmla="*/ 67 w 244"/>
                <a:gd name="T95" fmla="*/ 182 h 200"/>
                <a:gd name="T96" fmla="*/ 31 w 244"/>
                <a:gd name="T97" fmla="*/ 182 h 200"/>
                <a:gd name="T98" fmla="*/ 31 w 244"/>
                <a:gd name="T99" fmla="*/ 123 h 200"/>
                <a:gd name="T100" fmla="*/ 64 w 244"/>
                <a:gd name="T101" fmla="*/ 90 h 200"/>
                <a:gd name="T102" fmla="*/ 73 w 244"/>
                <a:gd name="T103" fmla="*/ 91 h 200"/>
                <a:gd name="T104" fmla="*/ 67 w 244"/>
                <a:gd name="T105" fmla="*/ 116 h 200"/>
                <a:gd name="T106" fmla="*/ 74 w 244"/>
                <a:gd name="T107" fmla="*/ 200 h 200"/>
                <a:gd name="T108" fmla="*/ 170 w 244"/>
                <a:gd name="T109" fmla="*/ 200 h 200"/>
                <a:gd name="T110" fmla="*/ 170 w 244"/>
                <a:gd name="T111" fmla="*/ 116 h 200"/>
                <a:gd name="T112" fmla="*/ 122 w 244"/>
                <a:gd name="T113" fmla="*/ 69 h 200"/>
                <a:gd name="T114" fmla="*/ 74 w 244"/>
                <a:gd name="T115" fmla="*/ 116 h 200"/>
                <a:gd name="T116" fmla="*/ 74 w 244"/>
                <a:gd name="T117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4" h="200">
                  <a:moveTo>
                    <a:pt x="221" y="66"/>
                  </a:moveTo>
                  <a:cubicBezTo>
                    <a:pt x="214" y="66"/>
                    <a:pt x="207" y="72"/>
                    <a:pt x="207" y="80"/>
                  </a:cubicBezTo>
                  <a:cubicBezTo>
                    <a:pt x="207" y="87"/>
                    <a:pt x="214" y="93"/>
                    <a:pt x="221" y="93"/>
                  </a:cubicBezTo>
                  <a:cubicBezTo>
                    <a:pt x="229" y="93"/>
                    <a:pt x="235" y="87"/>
                    <a:pt x="235" y="80"/>
                  </a:cubicBezTo>
                  <a:cubicBezTo>
                    <a:pt x="235" y="72"/>
                    <a:pt x="229" y="66"/>
                    <a:pt x="221" y="66"/>
                  </a:cubicBezTo>
                  <a:close/>
                  <a:moveTo>
                    <a:pt x="23" y="66"/>
                  </a:moveTo>
                  <a:cubicBezTo>
                    <a:pt x="15" y="66"/>
                    <a:pt x="9" y="72"/>
                    <a:pt x="9" y="80"/>
                  </a:cubicBezTo>
                  <a:cubicBezTo>
                    <a:pt x="9" y="87"/>
                    <a:pt x="15" y="93"/>
                    <a:pt x="23" y="93"/>
                  </a:cubicBezTo>
                  <a:cubicBezTo>
                    <a:pt x="31" y="93"/>
                    <a:pt x="37" y="87"/>
                    <a:pt x="37" y="80"/>
                  </a:cubicBezTo>
                  <a:cubicBezTo>
                    <a:pt x="37" y="72"/>
                    <a:pt x="31" y="66"/>
                    <a:pt x="23" y="66"/>
                  </a:cubicBezTo>
                  <a:close/>
                  <a:moveTo>
                    <a:pt x="180" y="41"/>
                  </a:moveTo>
                  <a:cubicBezTo>
                    <a:pt x="169" y="41"/>
                    <a:pt x="160" y="50"/>
                    <a:pt x="160" y="61"/>
                  </a:cubicBezTo>
                  <a:cubicBezTo>
                    <a:pt x="160" y="73"/>
                    <a:pt x="169" y="82"/>
                    <a:pt x="180" y="82"/>
                  </a:cubicBezTo>
                  <a:cubicBezTo>
                    <a:pt x="191" y="82"/>
                    <a:pt x="201" y="73"/>
                    <a:pt x="201" y="61"/>
                  </a:cubicBezTo>
                  <a:cubicBezTo>
                    <a:pt x="201" y="50"/>
                    <a:pt x="191" y="41"/>
                    <a:pt x="180" y="41"/>
                  </a:cubicBezTo>
                  <a:close/>
                  <a:moveTo>
                    <a:pt x="244" y="166"/>
                  </a:moveTo>
                  <a:cubicBezTo>
                    <a:pt x="220" y="166"/>
                    <a:pt x="220" y="166"/>
                    <a:pt x="220" y="166"/>
                  </a:cubicBezTo>
                  <a:cubicBezTo>
                    <a:pt x="220" y="123"/>
                    <a:pt x="220" y="123"/>
                    <a:pt x="220" y="123"/>
                  </a:cubicBezTo>
                  <a:cubicBezTo>
                    <a:pt x="220" y="115"/>
                    <a:pt x="218" y="108"/>
                    <a:pt x="215" y="102"/>
                  </a:cubicBezTo>
                  <a:cubicBezTo>
                    <a:pt x="217" y="102"/>
                    <a:pt x="219" y="101"/>
                    <a:pt x="221" y="101"/>
                  </a:cubicBezTo>
                  <a:cubicBezTo>
                    <a:pt x="234" y="101"/>
                    <a:pt x="244" y="111"/>
                    <a:pt x="244" y="124"/>
                  </a:cubicBezTo>
                  <a:lnTo>
                    <a:pt x="244" y="166"/>
                  </a:lnTo>
                  <a:close/>
                  <a:moveTo>
                    <a:pt x="64" y="41"/>
                  </a:moveTo>
                  <a:cubicBezTo>
                    <a:pt x="53" y="41"/>
                    <a:pt x="43" y="50"/>
                    <a:pt x="43" y="61"/>
                  </a:cubicBezTo>
                  <a:cubicBezTo>
                    <a:pt x="43" y="73"/>
                    <a:pt x="53" y="82"/>
                    <a:pt x="64" y="82"/>
                  </a:cubicBezTo>
                  <a:cubicBezTo>
                    <a:pt x="75" y="82"/>
                    <a:pt x="84" y="73"/>
                    <a:pt x="84" y="61"/>
                  </a:cubicBezTo>
                  <a:cubicBezTo>
                    <a:pt x="84" y="50"/>
                    <a:pt x="75" y="41"/>
                    <a:pt x="64" y="41"/>
                  </a:cubicBezTo>
                  <a:close/>
                  <a:moveTo>
                    <a:pt x="23" y="101"/>
                  </a:moveTo>
                  <a:cubicBezTo>
                    <a:pt x="25" y="101"/>
                    <a:pt x="27" y="102"/>
                    <a:pt x="29" y="102"/>
                  </a:cubicBezTo>
                  <a:cubicBezTo>
                    <a:pt x="26" y="108"/>
                    <a:pt x="24" y="115"/>
                    <a:pt x="24" y="123"/>
                  </a:cubicBezTo>
                  <a:cubicBezTo>
                    <a:pt x="24" y="166"/>
                    <a:pt x="24" y="166"/>
                    <a:pt x="24" y="166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11"/>
                    <a:pt x="11" y="101"/>
                    <a:pt x="23" y="101"/>
                  </a:cubicBezTo>
                  <a:close/>
                  <a:moveTo>
                    <a:pt x="122" y="0"/>
                  </a:moveTo>
                  <a:cubicBezTo>
                    <a:pt x="105" y="0"/>
                    <a:pt x="92" y="13"/>
                    <a:pt x="92" y="30"/>
                  </a:cubicBezTo>
                  <a:cubicBezTo>
                    <a:pt x="92" y="47"/>
                    <a:pt x="105" y="60"/>
                    <a:pt x="122" y="60"/>
                  </a:cubicBezTo>
                  <a:cubicBezTo>
                    <a:pt x="139" y="60"/>
                    <a:pt x="152" y="47"/>
                    <a:pt x="152" y="30"/>
                  </a:cubicBezTo>
                  <a:cubicBezTo>
                    <a:pt x="152" y="13"/>
                    <a:pt x="139" y="0"/>
                    <a:pt x="122" y="0"/>
                  </a:cubicBezTo>
                  <a:close/>
                  <a:moveTo>
                    <a:pt x="213" y="182"/>
                  </a:moveTo>
                  <a:cubicBezTo>
                    <a:pt x="177" y="182"/>
                    <a:pt x="177" y="182"/>
                    <a:pt x="177" y="182"/>
                  </a:cubicBezTo>
                  <a:cubicBezTo>
                    <a:pt x="177" y="116"/>
                    <a:pt x="177" y="116"/>
                    <a:pt x="177" y="116"/>
                  </a:cubicBezTo>
                  <a:cubicBezTo>
                    <a:pt x="177" y="107"/>
                    <a:pt x="175" y="99"/>
                    <a:pt x="171" y="91"/>
                  </a:cubicBezTo>
                  <a:cubicBezTo>
                    <a:pt x="174" y="90"/>
                    <a:pt x="177" y="90"/>
                    <a:pt x="180" y="90"/>
                  </a:cubicBezTo>
                  <a:cubicBezTo>
                    <a:pt x="198" y="90"/>
                    <a:pt x="213" y="104"/>
                    <a:pt x="213" y="123"/>
                  </a:cubicBezTo>
                  <a:lnTo>
                    <a:pt x="213" y="182"/>
                  </a:lnTo>
                  <a:close/>
                  <a:moveTo>
                    <a:pt x="67" y="116"/>
                  </a:moveTo>
                  <a:cubicBezTo>
                    <a:pt x="67" y="182"/>
                    <a:pt x="67" y="182"/>
                    <a:pt x="67" y="182"/>
                  </a:cubicBezTo>
                  <a:cubicBezTo>
                    <a:pt x="31" y="182"/>
                    <a:pt x="31" y="182"/>
                    <a:pt x="31" y="182"/>
                  </a:cubicBezTo>
                  <a:cubicBezTo>
                    <a:pt x="31" y="123"/>
                    <a:pt x="31" y="123"/>
                    <a:pt x="31" y="123"/>
                  </a:cubicBezTo>
                  <a:cubicBezTo>
                    <a:pt x="31" y="104"/>
                    <a:pt x="46" y="90"/>
                    <a:pt x="64" y="90"/>
                  </a:cubicBezTo>
                  <a:cubicBezTo>
                    <a:pt x="67" y="90"/>
                    <a:pt x="70" y="90"/>
                    <a:pt x="73" y="91"/>
                  </a:cubicBezTo>
                  <a:cubicBezTo>
                    <a:pt x="69" y="99"/>
                    <a:pt x="67" y="107"/>
                    <a:pt x="67" y="116"/>
                  </a:cubicBezTo>
                  <a:close/>
                  <a:moveTo>
                    <a:pt x="74" y="200"/>
                  </a:moveTo>
                  <a:cubicBezTo>
                    <a:pt x="170" y="200"/>
                    <a:pt x="170" y="200"/>
                    <a:pt x="170" y="200"/>
                  </a:cubicBezTo>
                  <a:cubicBezTo>
                    <a:pt x="170" y="116"/>
                    <a:pt x="170" y="116"/>
                    <a:pt x="170" y="116"/>
                  </a:cubicBezTo>
                  <a:cubicBezTo>
                    <a:pt x="170" y="90"/>
                    <a:pt x="148" y="69"/>
                    <a:pt x="122" y="69"/>
                  </a:cubicBezTo>
                  <a:cubicBezTo>
                    <a:pt x="96" y="69"/>
                    <a:pt x="74" y="90"/>
                    <a:pt x="74" y="116"/>
                  </a:cubicBezTo>
                  <a:lnTo>
                    <a:pt x="74" y="2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1402080" y="4107963"/>
            <a:ext cx="2164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Requirement</a:t>
            </a:r>
            <a:r>
              <a:rPr lang="en-US" altLang="zh-CN" sz="24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endParaRPr lang="zh-CN" altLang="en-US" sz="24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432841" y="4748754"/>
            <a:ext cx="2407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E7E6E6">
                    <a:lumMod val="50000"/>
                  </a:srgbClr>
                </a:solidFill>
              </a:rPr>
              <a:t>Simply dummy text of the printing and typesetting industry</a:t>
            </a:r>
            <a:endParaRPr lang="zh-CN" altLang="en-US" dirty="0">
              <a:solidFill>
                <a:srgbClr val="E7E6E6">
                  <a:lumMod val="50000"/>
                </a:srgbClr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5335271" y="4089490"/>
            <a:ext cx="2164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Design </a:t>
            </a:r>
            <a:endParaRPr lang="zh-CN" altLang="en-US" sz="24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4883908" y="4748754"/>
            <a:ext cx="2407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E7E6E6">
                    <a:lumMod val="50000"/>
                  </a:srgbClr>
                </a:solidFill>
              </a:rPr>
              <a:t>Simply dummy text of the printing and typesetting industry</a:t>
            </a:r>
            <a:endParaRPr lang="zh-CN" altLang="en-US" dirty="0">
              <a:solidFill>
                <a:srgbClr val="E7E6E6">
                  <a:lumMod val="50000"/>
                </a:srgbClr>
              </a:solidFill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8395219" y="4084486"/>
            <a:ext cx="2609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Implementation </a:t>
            </a:r>
            <a:endParaRPr lang="zh-CN" altLang="en-US" sz="24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8496000" y="4721316"/>
            <a:ext cx="2407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E7E6E6">
                    <a:lumMod val="50000"/>
                  </a:srgbClr>
                </a:solidFill>
              </a:rPr>
              <a:t>Simply dummy text of the printing and typesetting industry</a:t>
            </a:r>
            <a:endParaRPr lang="zh-CN" altLang="en-US" dirty="0">
              <a:solidFill>
                <a:srgbClr val="E7E6E6">
                  <a:lumMod val="50000"/>
                </a:srgbClr>
              </a:solidFill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795825" y="6432023"/>
            <a:ext cx="10537829" cy="425977"/>
            <a:chOff x="1485900" y="6721567"/>
            <a:chExt cx="10537829" cy="425977"/>
          </a:xfrm>
        </p:grpSpPr>
        <p:cxnSp>
          <p:nvCxnSpPr>
            <p:cNvPr id="41" name="直接连接符 40"/>
            <p:cNvCxnSpPr/>
            <p:nvPr/>
          </p:nvCxnSpPr>
          <p:spPr>
            <a:xfrm>
              <a:off x="1485900" y="6736807"/>
              <a:ext cx="31953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4681240" y="6721567"/>
              <a:ext cx="3668940" cy="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8369230" y="6721567"/>
              <a:ext cx="3654499" cy="0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文本框 43"/>
            <p:cNvSpPr txBox="1"/>
            <p:nvPr/>
          </p:nvSpPr>
          <p:spPr>
            <a:xfrm>
              <a:off x="6084784" y="6839767"/>
              <a:ext cx="15501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rgbClr val="E7E6E6">
                      <a:lumMod val="50000"/>
                    </a:srgbClr>
                  </a:solidFill>
                </a:rPr>
                <a:t>Made by H..R..Z</a:t>
              </a:r>
            </a:p>
          </p:txBody>
        </p:sp>
      </p:grpSp>
    </p:spTree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/>
        </p:nvSpPr>
        <p:spPr>
          <a:xfrm>
            <a:off x="478554" y="140293"/>
            <a:ext cx="3546704" cy="584775"/>
          </a:xfrm>
          <a:prstGeom prst="rect">
            <a:avLst/>
          </a:prstGeom>
          <a:solidFill>
            <a:srgbClr val="4CC1D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478555" y="146246"/>
            <a:ext cx="8261685" cy="954107"/>
            <a:chOff x="493069" y="291386"/>
            <a:chExt cx="8261685" cy="954107"/>
          </a:xfrm>
        </p:grpSpPr>
        <p:sp>
          <p:nvSpPr>
            <p:cNvPr id="9" name="文本框 8"/>
            <p:cNvSpPr txBox="1"/>
            <p:nvPr/>
          </p:nvSpPr>
          <p:spPr>
            <a:xfrm>
              <a:off x="493069" y="291386"/>
              <a:ext cx="45462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Program Step up</a:t>
              </a:r>
              <a:endParaRPr lang="zh-CN" altLang="en-US" sz="32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93069" y="876161"/>
              <a:ext cx="82616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Simply dummy text of the printing and typesetting industry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12" name="直接连接符 11"/>
          <p:cNvCxnSpPr/>
          <p:nvPr/>
        </p:nvCxnSpPr>
        <p:spPr>
          <a:xfrm flipV="1">
            <a:off x="1337789" y="4152903"/>
            <a:ext cx="1862611" cy="779006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>
            <a:stCxn id="28" idx="7"/>
          </p:cNvCxnSpPr>
          <p:nvPr/>
        </p:nvCxnSpPr>
        <p:spPr>
          <a:xfrm flipV="1">
            <a:off x="5415070" y="3247915"/>
            <a:ext cx="1038505" cy="642309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3291275" y="4095750"/>
            <a:ext cx="1733550" cy="1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V="1">
            <a:off x="6453575" y="3152665"/>
            <a:ext cx="1604575" cy="1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V="1">
            <a:off x="8195064" y="1780378"/>
            <a:ext cx="2648243" cy="1274422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999142" y="4800463"/>
            <a:ext cx="457200" cy="457200"/>
          </a:xfrm>
          <a:prstGeom prst="ellipse">
            <a:avLst/>
          </a:prstGeom>
          <a:solidFill>
            <a:srgbClr val="1F8A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3062675" y="3861369"/>
            <a:ext cx="457200" cy="4572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5024825" y="3823269"/>
            <a:ext cx="457200" cy="457200"/>
          </a:xfrm>
          <a:prstGeom prst="ellipse">
            <a:avLst/>
          </a:prstGeom>
          <a:solidFill>
            <a:srgbClr val="64A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6244025" y="2943115"/>
            <a:ext cx="457200" cy="457200"/>
          </a:xfrm>
          <a:prstGeom prst="ellipse">
            <a:avLst/>
          </a:prstGeom>
          <a:solidFill>
            <a:srgbClr val="FBB1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7829550" y="2912377"/>
            <a:ext cx="457200" cy="4572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2157240" y="2692261"/>
            <a:ext cx="31530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E7E6E6">
                    <a:lumMod val="50000"/>
                  </a:srgbClr>
                </a:solidFill>
              </a:rPr>
              <a:t>Simply dummy text of the printing and typesetting industry</a:t>
            </a:r>
            <a:endParaRPr lang="zh-CN" altLang="en-US" dirty="0">
              <a:solidFill>
                <a:srgbClr val="E7E6E6">
                  <a:lumMod val="50000"/>
                </a:srgbClr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1486445" y="5033391"/>
            <a:ext cx="31530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E7E6E6">
                    <a:lumMod val="50000"/>
                  </a:srgbClr>
                </a:solidFill>
              </a:rPr>
              <a:t>Simply dummy text of the printing and typesetting industry</a:t>
            </a:r>
            <a:endParaRPr lang="zh-CN" altLang="en-US" dirty="0">
              <a:solidFill>
                <a:srgbClr val="E7E6E6">
                  <a:lumMod val="50000"/>
                </a:srgbClr>
              </a:solidFill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5384961" y="4376898"/>
            <a:ext cx="31530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E7E6E6">
                    <a:lumMod val="50000"/>
                  </a:srgbClr>
                </a:solidFill>
              </a:rPr>
              <a:t>Simply dummy text of the printing and typesetting industry</a:t>
            </a:r>
            <a:endParaRPr lang="zh-CN" altLang="en-US" dirty="0">
              <a:solidFill>
                <a:srgbClr val="E7E6E6">
                  <a:lumMod val="50000"/>
                </a:srgbClr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5253425" y="1750764"/>
            <a:ext cx="31530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E7E6E6">
                    <a:lumMod val="50000"/>
                  </a:srgbClr>
                </a:solidFill>
              </a:rPr>
              <a:t>Simply dummy text of the printing and typesetting industry</a:t>
            </a:r>
            <a:endParaRPr lang="zh-CN" altLang="en-US" dirty="0">
              <a:solidFill>
                <a:srgbClr val="E7E6E6">
                  <a:lumMod val="50000"/>
                </a:srgbClr>
              </a:solidFill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8418748" y="853170"/>
            <a:ext cx="26292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E7E6E6">
                    <a:lumMod val="50000"/>
                  </a:srgbClr>
                </a:solidFill>
              </a:rPr>
              <a:t>Simply dummy text of the printing and typesetting industry</a:t>
            </a:r>
            <a:endParaRPr lang="zh-CN" altLang="en-US" dirty="0">
              <a:solidFill>
                <a:srgbClr val="E7E6E6">
                  <a:lumMod val="50000"/>
                </a:srgbClr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8406480" y="3590204"/>
            <a:ext cx="31530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E7E6E6">
                    <a:lumMod val="50000"/>
                  </a:srgbClr>
                </a:solidFill>
              </a:rPr>
              <a:t>Simply dummy text of the printing and typesetting industry</a:t>
            </a:r>
            <a:endParaRPr lang="zh-CN" altLang="en-US" dirty="0">
              <a:solidFill>
                <a:srgbClr val="E7E6E6">
                  <a:lumMod val="50000"/>
                </a:srgbClr>
              </a:solidFill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829918" y="6386287"/>
            <a:ext cx="10537829" cy="413657"/>
            <a:chOff x="1485900" y="6386287"/>
            <a:chExt cx="10537829" cy="413657"/>
          </a:xfrm>
        </p:grpSpPr>
        <p:cxnSp>
          <p:nvCxnSpPr>
            <p:cNvPr id="43" name="直接连接符 42"/>
            <p:cNvCxnSpPr/>
            <p:nvPr/>
          </p:nvCxnSpPr>
          <p:spPr>
            <a:xfrm>
              <a:off x="1485900" y="6386287"/>
              <a:ext cx="31953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4681240" y="6386287"/>
              <a:ext cx="3668940" cy="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8369230" y="6386287"/>
              <a:ext cx="3654499" cy="0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文本框 45"/>
            <p:cNvSpPr txBox="1"/>
            <p:nvPr/>
          </p:nvSpPr>
          <p:spPr>
            <a:xfrm>
              <a:off x="5444526" y="6461390"/>
              <a:ext cx="15501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rgbClr val="E7E6E6">
                      <a:lumMod val="50000"/>
                    </a:srgbClr>
                  </a:solidFill>
                </a:rPr>
                <a:t>Made by H.R.Z</a:t>
              </a:r>
              <a:endParaRPr lang="zh-CN" altLang="en-US" sz="1600" dirty="0">
                <a:solidFill>
                  <a:srgbClr val="E7E6E6">
                    <a:lumMod val="50000"/>
                  </a:srgbClr>
                </a:solidFill>
              </a:endParaRPr>
            </a:p>
          </p:txBody>
        </p:sp>
      </p:grpSp>
      <p:sp>
        <p:nvSpPr>
          <p:cNvPr id="31" name="椭圆 30"/>
          <p:cNvSpPr/>
          <p:nvPr/>
        </p:nvSpPr>
        <p:spPr>
          <a:xfrm>
            <a:off x="10790161" y="1476632"/>
            <a:ext cx="457200" cy="4572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75F77"/>
      </a:accent1>
      <a:accent2>
        <a:srgbClr val="D74B4B"/>
      </a:accent2>
      <a:accent3>
        <a:srgbClr val="A7AA9D"/>
      </a:accent3>
      <a:accent4>
        <a:srgbClr val="2192BC"/>
      </a:accent4>
      <a:accent5>
        <a:srgbClr val="354B5E"/>
      </a:accent5>
      <a:accent6>
        <a:srgbClr val="BFBFBF"/>
      </a:accent6>
      <a:hlink>
        <a:srgbClr val="D74B4B"/>
      </a:hlink>
      <a:folHlink>
        <a:srgbClr val="869FB7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A6BC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18C80"/>
      </a:accent1>
      <a:accent2>
        <a:srgbClr val="F2CF61"/>
      </a:accent2>
      <a:accent3>
        <a:srgbClr val="A6E582"/>
      </a:accent3>
      <a:accent4>
        <a:srgbClr val="51D9B5"/>
      </a:accent4>
      <a:accent5>
        <a:srgbClr val="D95B5B"/>
      </a:accent5>
      <a:accent6>
        <a:srgbClr val="BFBFBF"/>
      </a:accent6>
      <a:hlink>
        <a:srgbClr val="D95B5B"/>
      </a:hlink>
      <a:folHlink>
        <a:srgbClr val="F2CF61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18C80"/>
      </a:accent1>
      <a:accent2>
        <a:srgbClr val="F2CF61"/>
      </a:accent2>
      <a:accent3>
        <a:srgbClr val="A6E582"/>
      </a:accent3>
      <a:accent4>
        <a:srgbClr val="51D9B5"/>
      </a:accent4>
      <a:accent5>
        <a:srgbClr val="D95B5B"/>
      </a:accent5>
      <a:accent6>
        <a:srgbClr val="BFBFBF"/>
      </a:accent6>
      <a:hlink>
        <a:srgbClr val="D95B5B"/>
      </a:hlink>
      <a:folHlink>
        <a:srgbClr val="F2CF61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18C80"/>
      </a:accent1>
      <a:accent2>
        <a:srgbClr val="F2CF61"/>
      </a:accent2>
      <a:accent3>
        <a:srgbClr val="A6E582"/>
      </a:accent3>
      <a:accent4>
        <a:srgbClr val="51D9B5"/>
      </a:accent4>
      <a:accent5>
        <a:srgbClr val="D95B5B"/>
      </a:accent5>
      <a:accent6>
        <a:srgbClr val="BFBFBF"/>
      </a:accent6>
      <a:hlink>
        <a:srgbClr val="D95B5B"/>
      </a:hlink>
      <a:folHlink>
        <a:srgbClr val="F2CF61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18C80"/>
      </a:accent1>
      <a:accent2>
        <a:srgbClr val="F2CF61"/>
      </a:accent2>
      <a:accent3>
        <a:srgbClr val="A6E582"/>
      </a:accent3>
      <a:accent4>
        <a:srgbClr val="51D9B5"/>
      </a:accent4>
      <a:accent5>
        <a:srgbClr val="D95B5B"/>
      </a:accent5>
      <a:accent6>
        <a:srgbClr val="BFBFBF"/>
      </a:accent6>
      <a:hlink>
        <a:srgbClr val="D95B5B"/>
      </a:hlink>
      <a:folHlink>
        <a:srgbClr val="F2CF61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18C80"/>
      </a:accent1>
      <a:accent2>
        <a:srgbClr val="F2CF61"/>
      </a:accent2>
      <a:accent3>
        <a:srgbClr val="A6E582"/>
      </a:accent3>
      <a:accent4>
        <a:srgbClr val="51D9B5"/>
      </a:accent4>
      <a:accent5>
        <a:srgbClr val="D95B5B"/>
      </a:accent5>
      <a:accent6>
        <a:srgbClr val="BFBFBF"/>
      </a:accent6>
      <a:hlink>
        <a:srgbClr val="D95B5B"/>
      </a:hlink>
      <a:folHlink>
        <a:srgbClr val="F2CF61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18C80"/>
      </a:accent1>
      <a:accent2>
        <a:srgbClr val="F2CF61"/>
      </a:accent2>
      <a:accent3>
        <a:srgbClr val="A6E582"/>
      </a:accent3>
      <a:accent4>
        <a:srgbClr val="51D9B5"/>
      </a:accent4>
      <a:accent5>
        <a:srgbClr val="D95B5B"/>
      </a:accent5>
      <a:accent6>
        <a:srgbClr val="BFBFBF"/>
      </a:accent6>
      <a:hlink>
        <a:srgbClr val="D95B5B"/>
      </a:hlink>
      <a:folHlink>
        <a:srgbClr val="F2CF61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18C80"/>
      </a:accent1>
      <a:accent2>
        <a:srgbClr val="F2CF61"/>
      </a:accent2>
      <a:accent3>
        <a:srgbClr val="A6E582"/>
      </a:accent3>
      <a:accent4>
        <a:srgbClr val="51D9B5"/>
      </a:accent4>
      <a:accent5>
        <a:srgbClr val="D95B5B"/>
      </a:accent5>
      <a:accent6>
        <a:srgbClr val="BFBFBF"/>
      </a:accent6>
      <a:hlink>
        <a:srgbClr val="D95B5B"/>
      </a:hlink>
      <a:folHlink>
        <a:srgbClr val="F2CF61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18C80"/>
      </a:accent1>
      <a:accent2>
        <a:srgbClr val="F2CF61"/>
      </a:accent2>
      <a:accent3>
        <a:srgbClr val="A6E582"/>
      </a:accent3>
      <a:accent4>
        <a:srgbClr val="51D9B5"/>
      </a:accent4>
      <a:accent5>
        <a:srgbClr val="D95B5B"/>
      </a:accent5>
      <a:accent6>
        <a:srgbClr val="BFBFBF"/>
      </a:accent6>
      <a:hlink>
        <a:srgbClr val="D95B5B"/>
      </a:hlink>
      <a:folHlink>
        <a:srgbClr val="F2CF61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75F77"/>
    </a:accent1>
    <a:accent2>
      <a:srgbClr val="D74B4B"/>
    </a:accent2>
    <a:accent3>
      <a:srgbClr val="A7AA9D"/>
    </a:accent3>
    <a:accent4>
      <a:srgbClr val="2192BC"/>
    </a:accent4>
    <a:accent5>
      <a:srgbClr val="354B5E"/>
    </a:accent5>
    <a:accent6>
      <a:srgbClr val="BFBFBF"/>
    </a:accent6>
    <a:hlink>
      <a:srgbClr val="D74B4B"/>
    </a:hlink>
    <a:folHlink>
      <a:srgbClr val="869FB7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318C80"/>
    </a:accent1>
    <a:accent2>
      <a:srgbClr val="F2CF61"/>
    </a:accent2>
    <a:accent3>
      <a:srgbClr val="A6E582"/>
    </a:accent3>
    <a:accent4>
      <a:srgbClr val="51D9B5"/>
    </a:accent4>
    <a:accent5>
      <a:srgbClr val="D95B5B"/>
    </a:accent5>
    <a:accent6>
      <a:srgbClr val="BFBFBF"/>
    </a:accent6>
    <a:hlink>
      <a:srgbClr val="D95B5B"/>
    </a:hlink>
    <a:folHlink>
      <a:srgbClr val="F2CF61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75F77"/>
    </a:accent1>
    <a:accent2>
      <a:srgbClr val="D74B4B"/>
    </a:accent2>
    <a:accent3>
      <a:srgbClr val="A7AA9D"/>
    </a:accent3>
    <a:accent4>
      <a:srgbClr val="2192BC"/>
    </a:accent4>
    <a:accent5>
      <a:srgbClr val="354B5E"/>
    </a:accent5>
    <a:accent6>
      <a:srgbClr val="BFBFBF"/>
    </a:accent6>
    <a:hlink>
      <a:srgbClr val="D74B4B"/>
    </a:hlink>
    <a:folHlink>
      <a:srgbClr val="869FB7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75F77"/>
    </a:accent1>
    <a:accent2>
      <a:srgbClr val="D74B4B"/>
    </a:accent2>
    <a:accent3>
      <a:srgbClr val="A7AA9D"/>
    </a:accent3>
    <a:accent4>
      <a:srgbClr val="2192BC"/>
    </a:accent4>
    <a:accent5>
      <a:srgbClr val="354B5E"/>
    </a:accent5>
    <a:accent6>
      <a:srgbClr val="BFBFBF"/>
    </a:accent6>
    <a:hlink>
      <a:srgbClr val="D74B4B"/>
    </a:hlink>
    <a:folHlink>
      <a:srgbClr val="869FB7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75F77"/>
    </a:accent1>
    <a:accent2>
      <a:srgbClr val="D74B4B"/>
    </a:accent2>
    <a:accent3>
      <a:srgbClr val="A7AA9D"/>
    </a:accent3>
    <a:accent4>
      <a:srgbClr val="2192BC"/>
    </a:accent4>
    <a:accent5>
      <a:srgbClr val="354B5E"/>
    </a:accent5>
    <a:accent6>
      <a:srgbClr val="BFBFBF"/>
    </a:accent6>
    <a:hlink>
      <a:srgbClr val="D74B4B"/>
    </a:hlink>
    <a:folHlink>
      <a:srgbClr val="869FB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929</Words>
  <Application>Microsoft Office PowerPoint</Application>
  <PresentationFormat>宽屏</PresentationFormat>
  <Paragraphs>151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10</vt:i4>
      </vt:variant>
      <vt:variant>
        <vt:lpstr>幻灯片标题</vt:lpstr>
      </vt:variant>
      <vt:variant>
        <vt:i4>18</vt:i4>
      </vt:variant>
    </vt:vector>
  </HeadingPairs>
  <TitlesOfParts>
    <vt:vector size="36" baseType="lpstr">
      <vt:lpstr>Droid Sans</vt:lpstr>
      <vt:lpstr>Microsoft YaHei UI</vt:lpstr>
      <vt:lpstr>Open Sans</vt:lpstr>
      <vt:lpstr>Open Sans Semibold</vt:lpstr>
      <vt:lpstr>方正正纤黑简体</vt:lpstr>
      <vt:lpstr>Arial</vt:lpstr>
      <vt:lpstr>Calibri</vt:lpstr>
      <vt:lpstr>Calibri Light</vt:lpstr>
      <vt:lpstr>Office 主题</vt:lpstr>
      <vt:lpstr>1_Office 主题</vt:lpstr>
      <vt:lpstr>2_Office 主题</vt:lpstr>
      <vt:lpstr>3_Office 主题</vt:lpstr>
      <vt:lpstr>4_Office 主题</vt:lpstr>
      <vt:lpstr>5_Office 主题</vt:lpstr>
      <vt:lpstr>6_Office 主题</vt:lpstr>
      <vt:lpstr>7_Office 主题</vt:lpstr>
      <vt:lpstr>8_Office 主题</vt:lpstr>
      <vt:lpstr>9_Office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dc:description>http://www.ypppt.com/</dc:description>
  <cp:lastModifiedBy>天 下</cp:lastModifiedBy>
  <cp:revision>33</cp:revision>
  <dcterms:created xsi:type="dcterms:W3CDTF">2014-11-05T04:28:00Z</dcterms:created>
  <dcterms:modified xsi:type="dcterms:W3CDTF">2021-01-05T05:06:21Z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