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259" r:id="rId4"/>
    <p:sldId id="258" r:id="rId5"/>
    <p:sldId id="260" r:id="rId6"/>
    <p:sldId id="261" r:id="rId7"/>
    <p:sldId id="262" r:id="rId8"/>
    <p:sldId id="263" r:id="rId9"/>
    <p:sldId id="264" r:id="rId10"/>
    <p:sldId id="277" r:id="rId11"/>
    <p:sldId id="265" r:id="rId12"/>
    <p:sldId id="266" r:id="rId13"/>
    <p:sldId id="267" r:id="rId14"/>
    <p:sldId id="268" r:id="rId15"/>
    <p:sldId id="278" r:id="rId16"/>
    <p:sldId id="269" r:id="rId17"/>
    <p:sldId id="270" r:id="rId18"/>
    <p:sldId id="271" r:id="rId19"/>
    <p:sldId id="272" r:id="rId20"/>
    <p:sldId id="279" r:id="rId21"/>
    <p:sldId id="273" r:id="rId22"/>
    <p:sldId id="274" r:id="rId23"/>
    <p:sldId id="275" r:id="rId24"/>
    <p:sldId id="276" r:id="rId25"/>
    <p:sldId id="280" r:id="rId2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C8CE"/>
    <a:srgbClr val="BAE3F9"/>
    <a:srgbClr val="7FB4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6353" autoAdjust="0"/>
  </p:normalViewPr>
  <p:slideViewPr>
    <p:cSldViewPr snapToGrid="0">
      <p:cViewPr varScale="1">
        <p:scale>
          <a:sx n="84" d="100"/>
          <a:sy n="84" d="100"/>
        </p:scale>
        <p:origin x="324" y="9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rgbClr val="BAE3F9"/>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DD00-4004-BC06-D0DC78D9A11E}"/>
            </c:ext>
          </c:extLst>
        </c:ser>
        <c:ser>
          <c:idx val="1"/>
          <c:order val="1"/>
          <c:tx>
            <c:strRef>
              <c:f>Sheet1!$C$1</c:f>
              <c:strCache>
                <c:ptCount val="1"/>
                <c:pt idx="0">
                  <c:v>系列 2</c:v>
                </c:pt>
              </c:strCache>
            </c:strRef>
          </c:tx>
          <c:spPr>
            <a:solidFill>
              <a:srgbClr val="F8C8CE"/>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DD00-4004-BC06-D0DC78D9A11E}"/>
            </c:ext>
          </c:extLst>
        </c:ser>
        <c:ser>
          <c:idx val="2"/>
          <c:order val="2"/>
          <c:tx>
            <c:strRef>
              <c:f>Sheet1!$D$1</c:f>
              <c:strCache>
                <c:ptCount val="1"/>
                <c:pt idx="0">
                  <c:v>系列 3</c:v>
                </c:pt>
              </c:strCache>
            </c:strRef>
          </c:tx>
          <c:spPr>
            <a:solidFill>
              <a:schemeClr val="bg1">
                <a:lumMod val="75000"/>
              </a:schemeClr>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DD00-4004-BC06-D0DC78D9A11E}"/>
            </c:ext>
          </c:extLst>
        </c:ser>
        <c:dLbls>
          <c:showLegendKey val="0"/>
          <c:showVal val="1"/>
          <c:showCatName val="0"/>
          <c:showSerName val="0"/>
          <c:showPercent val="0"/>
          <c:showBubbleSize val="0"/>
        </c:dLbls>
        <c:gapWidth val="100"/>
        <c:overlap val="-24"/>
        <c:axId val="713881696"/>
        <c:axId val="713882256"/>
      </c:barChart>
      <c:catAx>
        <c:axId val="713881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713882256"/>
        <c:crosses val="autoZero"/>
        <c:auto val="1"/>
        <c:lblAlgn val="ctr"/>
        <c:lblOffset val="100"/>
        <c:noMultiLvlLbl val="0"/>
      </c:catAx>
      <c:valAx>
        <c:axId val="7138822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713881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solidFill>
            <a:srgbClr val="F25B22"/>
          </a:solidFill>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4">
  <a:schemeClr val="accent4"/>
</cs:colorStyle>
</file>

<file path=ppt/charts/style1.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5"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50000"/>
        <a:lumOff val="50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5"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5"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5"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5"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5"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9422EE-117C-43E9-9E7D-72CB4982C63B}"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EA3BF9-F966-4F1A-9353-0847DDC15B66}"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83F520F-0CD9-4C14-A7E0-D5D0D4A4D3E4}"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33C7EFF-8450-4438-AEA4-98F0841ED1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83F520F-0CD9-4C14-A7E0-D5D0D4A4D3E4}"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33C7EFF-8450-4438-AEA4-98F0841ED1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矩形 9"/>
          <p:cNvSpPr/>
          <p:nvPr userDrawn="1"/>
        </p:nvSpPr>
        <p:spPr>
          <a:xfrm>
            <a:off x="4771670" y="622291"/>
            <a:ext cx="2339102" cy="461665"/>
          </a:xfrm>
          <a:prstGeom prst="rect">
            <a:avLst/>
          </a:prstGeom>
        </p:spPr>
        <p:txBody>
          <a:bodyPr wrap="none">
            <a:spAutoFit/>
          </a:bodyPr>
          <a:lstStyle/>
          <a:p>
            <a:r>
              <a:rPr lang="zh-CN" altLang="en-US" sz="2400" dirty="0">
                <a:solidFill>
                  <a:schemeClr val="bg1">
                    <a:lumMod val="65000"/>
                  </a:schemeClr>
                </a:solidFill>
                <a:latin typeface="微软雅黑" panose="020B0503020204020204" pitchFamily="34" charset="-122"/>
                <a:ea typeface="微软雅黑" panose="020B0503020204020204" pitchFamily="34" charset="-122"/>
              </a:rPr>
              <a:t>请输入你的题目</a:t>
            </a: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183F520F-0CD9-4C14-A7E0-D5D0D4A4D3E4}"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33C7EFF-8450-4438-AEA4-98F0841ED1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183F520F-0CD9-4C14-A7E0-D5D0D4A4D3E4}"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33C7EFF-8450-4438-AEA4-98F0841ED1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183F520F-0CD9-4C14-A7E0-D5D0D4A4D3E4}"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33C7EFF-8450-4438-AEA4-98F0841ED1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83F520F-0CD9-4C14-A7E0-D5D0D4A4D3E4}"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33C7EFF-8450-4438-AEA4-98F0841ED1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83F520F-0CD9-4C14-A7E0-D5D0D4A4D3E4}"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33C7EFF-8450-4438-AEA4-98F0841ED1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183F520F-0CD9-4C14-A7E0-D5D0D4A4D3E4}"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33C7EFF-8450-4438-AEA4-98F0841ED1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183F520F-0CD9-4C14-A7E0-D5D0D4A4D3E4}"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33C7EFF-8450-4438-AEA4-98F0841ED1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3F520F-0CD9-4C14-A7E0-D5D0D4A4D3E4}"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3C7EFF-8450-4438-AEA4-98F0841ED15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8835" y="1338606"/>
            <a:ext cx="7309782" cy="4340405"/>
          </a:xfrm>
          <a:prstGeom prst="rect">
            <a:avLst/>
          </a:prstGeom>
        </p:spPr>
      </p:pic>
      <p:sp>
        <p:nvSpPr>
          <p:cNvPr id="8" name="文本框 7"/>
          <p:cNvSpPr txBox="1"/>
          <p:nvPr/>
        </p:nvSpPr>
        <p:spPr>
          <a:xfrm>
            <a:off x="3525322" y="2133862"/>
            <a:ext cx="2646878" cy="1569660"/>
          </a:xfrm>
          <a:prstGeom prst="rect">
            <a:avLst/>
          </a:prstGeom>
          <a:noFill/>
        </p:spPr>
        <p:txBody>
          <a:bodyPr wrap="none" rtlCol="0">
            <a:spAutoFit/>
          </a:bodyPr>
          <a:lstStyle/>
          <a:p>
            <a:r>
              <a:rPr lang="zh-CN" altLang="en-US" sz="9600" dirty="0">
                <a:solidFill>
                  <a:srgbClr val="7FB4D3"/>
                </a:solidFill>
                <a:latin typeface="微软雅黑" panose="020B0503020204020204" pitchFamily="34" charset="-122"/>
                <a:ea typeface="微软雅黑" panose="020B0503020204020204" pitchFamily="34" charset="-122"/>
              </a:rPr>
              <a:t>标题</a:t>
            </a:r>
          </a:p>
        </p:txBody>
      </p:sp>
      <p:sp>
        <p:nvSpPr>
          <p:cNvPr id="9" name="文本框 8"/>
          <p:cNvSpPr txBox="1"/>
          <p:nvPr/>
        </p:nvSpPr>
        <p:spPr>
          <a:xfrm>
            <a:off x="5895157" y="2256972"/>
            <a:ext cx="3142207" cy="1323439"/>
          </a:xfrm>
          <a:prstGeom prst="rect">
            <a:avLst/>
          </a:prstGeom>
          <a:noFill/>
        </p:spPr>
        <p:txBody>
          <a:bodyPr wrap="none" rtlCol="0">
            <a:spAutoFit/>
          </a:bodyPr>
          <a:lstStyle/>
          <a:p>
            <a:r>
              <a:rPr lang="en-US" altLang="zh-CN" sz="8000" dirty="0">
                <a:solidFill>
                  <a:schemeClr val="bg1">
                    <a:lumMod val="65000"/>
                  </a:schemeClr>
                </a:solidFill>
              </a:rPr>
              <a:t>HELLO</a:t>
            </a:r>
            <a:endParaRPr lang="zh-CN" altLang="en-US" sz="8000" dirty="0">
              <a:solidFill>
                <a:schemeClr val="bg1">
                  <a:lumMod val="65000"/>
                </a:schemeClr>
              </a:solidFill>
            </a:endParaRPr>
          </a:p>
        </p:txBody>
      </p:sp>
      <p:sp>
        <p:nvSpPr>
          <p:cNvPr id="10" name="文本框 9"/>
          <p:cNvSpPr txBox="1"/>
          <p:nvPr/>
        </p:nvSpPr>
        <p:spPr>
          <a:xfrm>
            <a:off x="5940041" y="1733752"/>
            <a:ext cx="2601994" cy="923330"/>
          </a:xfrm>
          <a:prstGeom prst="rect">
            <a:avLst/>
          </a:prstGeom>
          <a:noFill/>
        </p:spPr>
        <p:txBody>
          <a:bodyPr wrap="none" rtlCol="0">
            <a:spAutoFit/>
          </a:bodyPr>
          <a:lstStyle/>
          <a:p>
            <a:r>
              <a:rPr lang="en-US" altLang="zh-CN" sz="5400" dirty="0">
                <a:solidFill>
                  <a:schemeClr val="bg1">
                    <a:lumMod val="65000"/>
                  </a:schemeClr>
                </a:solidFill>
                <a:latin typeface="微软雅黑" panose="020B0503020204020204" pitchFamily="34" charset="-122"/>
                <a:ea typeface="微软雅黑" panose="020B0503020204020204" pitchFamily="34" charset="-122"/>
              </a:rPr>
              <a:t>………….</a:t>
            </a:r>
            <a:endParaRPr lang="zh-CN" altLang="en-US" sz="54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6435370" y="2869963"/>
            <a:ext cx="2601994" cy="923330"/>
          </a:xfrm>
          <a:prstGeom prst="rect">
            <a:avLst/>
          </a:prstGeom>
          <a:noFill/>
        </p:spPr>
        <p:txBody>
          <a:bodyPr wrap="none" rtlCol="0">
            <a:spAutoFit/>
          </a:bodyPr>
          <a:lstStyle/>
          <a:p>
            <a:r>
              <a:rPr lang="en-US" altLang="zh-CN" sz="5400" dirty="0">
                <a:solidFill>
                  <a:srgbClr val="7FB4D3"/>
                </a:solidFill>
                <a:latin typeface="微软雅黑" panose="020B0503020204020204" pitchFamily="34" charset="-122"/>
                <a:ea typeface="微软雅黑" panose="020B0503020204020204" pitchFamily="34" charset="-122"/>
              </a:rPr>
              <a:t>………….</a:t>
            </a:r>
            <a:endParaRPr lang="zh-CN" altLang="en-US" sz="5400" dirty="0">
              <a:solidFill>
                <a:srgbClr val="7FB4D3"/>
              </a:solidFill>
              <a:latin typeface="微软雅黑" panose="020B0503020204020204" pitchFamily="34" charset="-122"/>
              <a:ea typeface="微软雅黑" panose="020B0503020204020204" pitchFamily="34" charset="-122"/>
            </a:endParaRPr>
          </a:p>
        </p:txBody>
      </p:sp>
      <p:sp>
        <p:nvSpPr>
          <p:cNvPr id="12" name="矩形 11"/>
          <p:cNvSpPr/>
          <p:nvPr/>
        </p:nvSpPr>
        <p:spPr>
          <a:xfrm>
            <a:off x="4432226" y="3731737"/>
            <a:ext cx="3683000" cy="923330"/>
          </a:xfrm>
          <a:prstGeom prst="rect">
            <a:avLst/>
          </a:prstGeom>
        </p:spPr>
        <p:txBody>
          <a:bodyPr wrap="square">
            <a:spAutoFit/>
          </a:bodyPr>
          <a:lstStyle/>
          <a:p>
            <a:pPr algn="ctr"/>
            <a:r>
              <a:rPr lang="zh-CN" altLang="en-US" dirty="0">
                <a:solidFill>
                  <a:schemeClr val="bg1">
                    <a:lumMod val="50000"/>
                  </a:schemeClr>
                </a:solidFill>
              </a:rPr>
              <a:t>Loem ipsum dolor sameman tanam casectetur adipiscing elit tamam dalam qoue sampe.</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000" fill="hold"/>
                                        <p:tgtEl>
                                          <p:spTgt spid="7"/>
                                        </p:tgtEl>
                                        <p:attrNameLst>
                                          <p:attrName>ppt_w</p:attrName>
                                        </p:attrNameLst>
                                      </p:cBhvr>
                                      <p:tavLst>
                                        <p:tav tm="0">
                                          <p:val>
                                            <p:fltVal val="0"/>
                                          </p:val>
                                        </p:tav>
                                        <p:tav tm="100000">
                                          <p:val>
                                            <p:strVal val="#ppt_w"/>
                                          </p:val>
                                        </p:tav>
                                      </p:tavLst>
                                    </p:anim>
                                    <p:anim calcmode="lin" valueType="num">
                                      <p:cBhvr>
                                        <p:cTn id="8" dur="2000" fill="hold"/>
                                        <p:tgtEl>
                                          <p:spTgt spid="7"/>
                                        </p:tgtEl>
                                        <p:attrNameLst>
                                          <p:attrName>ppt_h</p:attrName>
                                        </p:attrNameLst>
                                      </p:cBhvr>
                                      <p:tavLst>
                                        <p:tav tm="0">
                                          <p:val>
                                            <p:fltVal val="0"/>
                                          </p:val>
                                        </p:tav>
                                        <p:tav tm="100000">
                                          <p:val>
                                            <p:strVal val="#ppt_h"/>
                                          </p:val>
                                        </p:tav>
                                      </p:tavLst>
                                    </p:anim>
                                    <p:anim calcmode="lin" valueType="num">
                                      <p:cBhvr>
                                        <p:cTn id="9" dur="2000" fill="hold"/>
                                        <p:tgtEl>
                                          <p:spTgt spid="7"/>
                                        </p:tgtEl>
                                        <p:attrNameLst>
                                          <p:attrName>style.rotation</p:attrName>
                                        </p:attrNameLst>
                                      </p:cBhvr>
                                      <p:tavLst>
                                        <p:tav tm="0">
                                          <p:val>
                                            <p:fltVal val="360"/>
                                          </p:val>
                                        </p:tav>
                                        <p:tav tm="100000">
                                          <p:val>
                                            <p:fltVal val="0"/>
                                          </p:val>
                                        </p:tav>
                                      </p:tavLst>
                                    </p:anim>
                                    <p:animEffect transition="in" filter="fade">
                                      <p:cBhvr>
                                        <p:cTn id="10" dur="2000"/>
                                        <p:tgtEl>
                                          <p:spTgt spid="7"/>
                                        </p:tgtEl>
                                      </p:cBhvr>
                                    </p:animEffect>
                                  </p:childTnLst>
                                </p:cTn>
                              </p:par>
                            </p:childTnLst>
                          </p:cTn>
                        </p:par>
                        <p:par>
                          <p:cTn id="11" fill="hold">
                            <p:stCondLst>
                              <p:cond delay="2000"/>
                            </p:stCondLst>
                            <p:childTnLst>
                              <p:par>
                                <p:cTn id="12" presetID="23" presetClass="entr" presetSubtype="16"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childTnLst>
                                </p:cTn>
                              </p:par>
                            </p:childTnLst>
                          </p:cTn>
                        </p:par>
                        <p:par>
                          <p:cTn id="16" fill="hold">
                            <p:stCondLst>
                              <p:cond delay="2500"/>
                            </p:stCondLst>
                            <p:childTnLst>
                              <p:par>
                                <p:cTn id="17" presetID="22" presetClass="entr" presetSubtype="8"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par>
                                <p:cTn id="20" presetID="22" presetClass="entr" presetSubtype="2"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right)">
                                      <p:cBhvr>
                                        <p:cTn id="22" dur="500"/>
                                        <p:tgtEl>
                                          <p:spTgt spid="11"/>
                                        </p:tgtEl>
                                      </p:cBhvr>
                                    </p:animEffect>
                                  </p:childTnLst>
                                </p:cTn>
                              </p:par>
                            </p:childTnLst>
                          </p:cTn>
                        </p:par>
                        <p:par>
                          <p:cTn id="23" fill="hold">
                            <p:stCondLst>
                              <p:cond delay="3000"/>
                            </p:stCondLst>
                            <p:childTnLst>
                              <p:par>
                                <p:cTn id="24" presetID="41" presetClass="entr" presetSubtype="0" fill="hold" grpId="0" nodeType="afterEffect">
                                  <p:stCondLst>
                                    <p:cond delay="0"/>
                                  </p:stCondLst>
                                  <p:iterate type="lt">
                                    <p:tmPct val="10000"/>
                                  </p:iterate>
                                  <p:childTnLst>
                                    <p:set>
                                      <p:cBhvr>
                                        <p:cTn id="25" dur="1" fill="hold">
                                          <p:stCondLst>
                                            <p:cond delay="0"/>
                                          </p:stCondLst>
                                        </p:cTn>
                                        <p:tgtEl>
                                          <p:spTgt spid="9"/>
                                        </p:tgtEl>
                                        <p:attrNameLst>
                                          <p:attrName>style.visibility</p:attrName>
                                        </p:attrNameLst>
                                      </p:cBhvr>
                                      <p:to>
                                        <p:strVal val="visible"/>
                                      </p:to>
                                    </p:set>
                                    <p:anim calcmode="lin" valueType="num">
                                      <p:cBhvr>
                                        <p:cTn id="26"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9"/>
                                        </p:tgtEl>
                                        <p:attrNameLst>
                                          <p:attrName>ppt_y</p:attrName>
                                        </p:attrNameLst>
                                      </p:cBhvr>
                                      <p:tavLst>
                                        <p:tav tm="0">
                                          <p:val>
                                            <p:strVal val="#ppt_y"/>
                                          </p:val>
                                        </p:tav>
                                        <p:tav tm="100000">
                                          <p:val>
                                            <p:strVal val="#ppt_y"/>
                                          </p:val>
                                        </p:tav>
                                      </p:tavLst>
                                    </p:anim>
                                    <p:anim calcmode="lin" valueType="num">
                                      <p:cBhvr>
                                        <p:cTn id="28"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9"/>
                                        </p:tgtEl>
                                      </p:cBhvr>
                                    </p:animEffect>
                                  </p:childTnLst>
                                </p:cTn>
                              </p:par>
                            </p:childTnLst>
                          </p:cTn>
                        </p:par>
                        <p:par>
                          <p:cTn id="31" fill="hold">
                            <p:stCondLst>
                              <p:cond delay="3700"/>
                            </p:stCondLst>
                            <p:childTnLst>
                              <p:par>
                                <p:cTn id="32" presetID="42" presetClass="entr" presetSubtype="0"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1000"/>
                                        <p:tgtEl>
                                          <p:spTgt spid="12"/>
                                        </p:tgtEl>
                                      </p:cBhvr>
                                    </p:animEffect>
                                    <p:anim calcmode="lin" valueType="num">
                                      <p:cBhvr>
                                        <p:cTn id="35" dur="1000" fill="hold"/>
                                        <p:tgtEl>
                                          <p:spTgt spid="12"/>
                                        </p:tgtEl>
                                        <p:attrNameLst>
                                          <p:attrName>ppt_x</p:attrName>
                                        </p:attrNameLst>
                                      </p:cBhvr>
                                      <p:tavLst>
                                        <p:tav tm="0">
                                          <p:val>
                                            <p:strVal val="#ppt_x"/>
                                          </p:val>
                                        </p:tav>
                                        <p:tav tm="100000">
                                          <p:val>
                                            <p:strVal val="#ppt_x"/>
                                          </p:val>
                                        </p:tav>
                                      </p:tavLst>
                                    </p:anim>
                                    <p:anim calcmode="lin" valueType="num">
                                      <p:cBhvr>
                                        <p:cTn id="3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732911" y="1365299"/>
            <a:ext cx="6623083" cy="3932657"/>
          </a:xfrm>
          <a:prstGeom prst="rect">
            <a:avLst/>
          </a:prstGeom>
        </p:spPr>
      </p:pic>
      <p:sp>
        <p:nvSpPr>
          <p:cNvPr id="10" name="文本框 9"/>
          <p:cNvSpPr txBox="1"/>
          <p:nvPr/>
        </p:nvSpPr>
        <p:spPr>
          <a:xfrm>
            <a:off x="4530341" y="60029"/>
            <a:ext cx="2601994" cy="923330"/>
          </a:xfrm>
          <a:prstGeom prst="rect">
            <a:avLst/>
          </a:prstGeom>
          <a:noFill/>
        </p:spPr>
        <p:txBody>
          <a:bodyPr wrap="none" rtlCol="0">
            <a:spAutoFit/>
          </a:bodyPr>
          <a:lstStyle/>
          <a:p>
            <a:r>
              <a:rPr lang="en-US" altLang="zh-CN" sz="5400" dirty="0">
                <a:solidFill>
                  <a:schemeClr val="bg1">
                    <a:lumMod val="65000"/>
                  </a:schemeClr>
                </a:solidFill>
                <a:latin typeface="微软雅黑" panose="020B0503020204020204" pitchFamily="34" charset="-122"/>
                <a:ea typeface="微软雅黑" panose="020B0503020204020204" pitchFamily="34" charset="-122"/>
              </a:rPr>
              <a:t>………….</a:t>
            </a:r>
            <a:endParaRPr lang="zh-CN" altLang="en-US" sz="54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4987570" y="5270263"/>
            <a:ext cx="2601994" cy="923330"/>
          </a:xfrm>
          <a:prstGeom prst="rect">
            <a:avLst/>
          </a:prstGeom>
          <a:noFill/>
        </p:spPr>
        <p:txBody>
          <a:bodyPr wrap="none" rtlCol="0">
            <a:spAutoFit/>
          </a:bodyPr>
          <a:lstStyle/>
          <a:p>
            <a:r>
              <a:rPr lang="en-US" altLang="zh-CN" sz="5400" dirty="0">
                <a:solidFill>
                  <a:srgbClr val="7FB4D3"/>
                </a:solidFill>
                <a:latin typeface="微软雅黑" panose="020B0503020204020204" pitchFamily="34" charset="-122"/>
                <a:ea typeface="微软雅黑" panose="020B0503020204020204" pitchFamily="34" charset="-122"/>
              </a:rPr>
              <a:t>………….</a:t>
            </a:r>
            <a:endParaRPr lang="zh-CN" altLang="en-US" sz="5400" dirty="0">
              <a:solidFill>
                <a:srgbClr val="7FB4D3"/>
              </a:solidFill>
              <a:latin typeface="微软雅黑" panose="020B0503020204020204" pitchFamily="34" charset="-122"/>
              <a:ea typeface="微软雅黑" panose="020B0503020204020204" pitchFamily="34" charset="-122"/>
            </a:endParaRPr>
          </a:p>
        </p:txBody>
      </p:sp>
      <p:grpSp>
        <p:nvGrpSpPr>
          <p:cNvPr id="5" name="组合 4"/>
          <p:cNvGrpSpPr/>
          <p:nvPr/>
        </p:nvGrpSpPr>
        <p:grpSpPr>
          <a:xfrm>
            <a:off x="4987570" y="823427"/>
            <a:ext cx="1980029" cy="1138774"/>
            <a:chOff x="4987570" y="823427"/>
            <a:chExt cx="1980029" cy="1138774"/>
          </a:xfrm>
        </p:grpSpPr>
        <p:sp>
          <p:nvSpPr>
            <p:cNvPr id="2" name="文本框 1"/>
            <p:cNvSpPr txBox="1"/>
            <p:nvPr/>
          </p:nvSpPr>
          <p:spPr>
            <a:xfrm>
              <a:off x="5237426" y="823427"/>
              <a:ext cx="1553952" cy="769441"/>
            </a:xfrm>
            <a:prstGeom prst="rect">
              <a:avLst/>
            </a:prstGeom>
            <a:noFill/>
          </p:spPr>
          <p:txBody>
            <a:bodyPr wrap="none" rtlCol="0">
              <a:spAutoFit/>
            </a:bodyPr>
            <a:lstStyle/>
            <a:p>
              <a:r>
                <a:rPr lang="en-US" altLang="zh-CN" sz="4400" dirty="0">
                  <a:solidFill>
                    <a:srgbClr val="7FB4D3"/>
                  </a:solidFill>
                  <a:latin typeface="微软雅黑" panose="020B0503020204020204" pitchFamily="34" charset="-122"/>
                  <a:ea typeface="微软雅黑" panose="020B0503020204020204" pitchFamily="34" charset="-122"/>
                </a:rPr>
                <a:t>TWO</a:t>
              </a:r>
              <a:endParaRPr lang="zh-CN" altLang="en-US" sz="4400" dirty="0">
                <a:solidFill>
                  <a:srgbClr val="7FB4D3"/>
                </a:solidFill>
                <a:latin typeface="微软雅黑" panose="020B0503020204020204" pitchFamily="34" charset="-122"/>
                <a:ea typeface="微软雅黑" panose="020B0503020204020204" pitchFamily="34" charset="-122"/>
              </a:endParaRPr>
            </a:p>
          </p:txBody>
        </p:sp>
        <p:sp>
          <p:nvSpPr>
            <p:cNvPr id="3" name="矩形 2"/>
            <p:cNvSpPr/>
            <p:nvPr/>
          </p:nvSpPr>
          <p:spPr>
            <a:xfrm>
              <a:off x="4987570" y="1562091"/>
              <a:ext cx="1980029" cy="400110"/>
            </a:xfrm>
            <a:prstGeom prst="rect">
              <a:avLst/>
            </a:prstGeom>
          </p:spPr>
          <p:txBody>
            <a:bodyPr wrap="none">
              <a:spAutoFit/>
            </a:bodyPr>
            <a:lstStyle/>
            <a:p>
              <a:r>
                <a:rPr lang="zh-CN" altLang="en-US" sz="2000" dirty="0">
                  <a:solidFill>
                    <a:schemeClr val="bg1">
                      <a:lumMod val="65000"/>
                    </a:schemeClr>
                  </a:solidFill>
                  <a:latin typeface="微软雅黑" panose="020B0503020204020204" pitchFamily="34" charset="-122"/>
                  <a:ea typeface="微软雅黑" panose="020B0503020204020204" pitchFamily="34" charset="-122"/>
                </a:rPr>
                <a:t>请输入你的题目</a:t>
              </a:r>
            </a:p>
          </p:txBody>
        </p:sp>
      </p:grpSp>
      <p:sp>
        <p:nvSpPr>
          <p:cNvPr id="4" name="矩形 3"/>
          <p:cNvSpPr/>
          <p:nvPr/>
        </p:nvSpPr>
        <p:spPr>
          <a:xfrm>
            <a:off x="5152084" y="2171600"/>
            <a:ext cx="1651000" cy="3285900"/>
          </a:xfrm>
          <a:prstGeom prst="rect">
            <a:avLst/>
          </a:prstGeom>
        </p:spPr>
        <p:txBody>
          <a:bodyPr wrap="square">
            <a:spAutoFit/>
          </a:bodyPr>
          <a:lstStyle/>
          <a:p>
            <a:pPr>
              <a:lnSpc>
                <a:spcPct val="150000"/>
              </a:lnSpc>
            </a:pPr>
            <a:r>
              <a:rPr lang="zh-CN" altLang="en-US" sz="1400" dirty="0">
                <a:solidFill>
                  <a:schemeClr val="bg1">
                    <a:lumMod val="65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请在此处添加详细描述文本，尽量与标题文本语言风格相符合，语言描述尽量简洁生动。请在此处添加详细描述文本，尽量与标题文本语言风格相符合，语言描述尽量简洁生动。</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3"/>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left)">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29"/>
          <p:cNvCxnSpPr/>
          <p:nvPr/>
        </p:nvCxnSpPr>
        <p:spPr>
          <a:xfrm flipH="1">
            <a:off x="2363552" y="2927350"/>
            <a:ext cx="6990159" cy="0"/>
          </a:xfrm>
          <a:prstGeom prst="line">
            <a:avLst/>
          </a:prstGeom>
          <a:ln w="19050">
            <a:solidFill>
              <a:schemeClr val="bg1"/>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3" name="组合 2"/>
          <p:cNvGrpSpPr/>
          <p:nvPr/>
        </p:nvGrpSpPr>
        <p:grpSpPr>
          <a:xfrm>
            <a:off x="2600486" y="2386806"/>
            <a:ext cx="1058466" cy="1232298"/>
            <a:chOff x="2651286" y="2717006"/>
            <a:chExt cx="1058466" cy="1232298"/>
          </a:xfrm>
        </p:grpSpPr>
        <p:sp>
          <p:nvSpPr>
            <p:cNvPr id="4" name="Freeform 50"/>
            <p:cNvSpPr/>
            <p:nvPr/>
          </p:nvSpPr>
          <p:spPr>
            <a:xfrm rot="16200000">
              <a:off x="2592350" y="2837855"/>
              <a:ext cx="1170385" cy="1052513"/>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31875">
                <a:defRPr/>
              </a:pPr>
              <a:endParaRPr lang="en-US" sz="2665"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Freeform 44"/>
            <p:cNvSpPr/>
            <p:nvPr/>
          </p:nvSpPr>
          <p:spPr>
            <a:xfrm rot="16200000">
              <a:off x="2595326" y="2772966"/>
              <a:ext cx="1170385" cy="1058466"/>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solidFill>
              <a:srgbClr val="BAE3F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31875">
                <a:defRPr/>
              </a:pPr>
              <a:endParaRPr lang="en-US" sz="2665"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6" name="Text Placeholder 3"/>
            <p:cNvSpPr txBox="1"/>
            <p:nvPr/>
          </p:nvSpPr>
          <p:spPr bwMode="auto">
            <a:xfrm>
              <a:off x="2977518" y="3055487"/>
              <a:ext cx="29815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1217295">
                <a:defRPr>
                  <a:solidFill>
                    <a:schemeClr val="tx1"/>
                  </a:solidFill>
                  <a:latin typeface="Calibri" panose="020F0502020204030204" pitchFamily="34" charset="0"/>
                  <a:ea typeface="宋体" panose="02010600030101010101" pitchFamily="2" charset="-122"/>
                </a:defRPr>
              </a:lvl1pPr>
              <a:lvl2pPr defTabSz="1217295">
                <a:defRPr>
                  <a:solidFill>
                    <a:schemeClr val="tx1"/>
                  </a:solidFill>
                  <a:latin typeface="Calibri" panose="020F0502020204030204" pitchFamily="34" charset="0"/>
                  <a:ea typeface="宋体" panose="02010600030101010101" pitchFamily="2" charset="-122"/>
                </a:defRPr>
              </a:lvl2pPr>
              <a:lvl3pPr defTabSz="1217295">
                <a:defRPr>
                  <a:solidFill>
                    <a:schemeClr val="tx1"/>
                  </a:solidFill>
                  <a:latin typeface="Calibri" panose="020F0502020204030204" pitchFamily="34" charset="0"/>
                  <a:ea typeface="宋体" panose="02010600030101010101" pitchFamily="2" charset="-122"/>
                </a:defRPr>
              </a:lvl3pPr>
              <a:lvl4pPr defTabSz="1217295">
                <a:defRPr>
                  <a:solidFill>
                    <a:schemeClr val="tx1"/>
                  </a:solidFill>
                  <a:latin typeface="Calibri" panose="020F0502020204030204" pitchFamily="34" charset="0"/>
                  <a:ea typeface="宋体" panose="02010600030101010101" pitchFamily="2" charset="-122"/>
                </a:defRPr>
              </a:lvl4pPr>
              <a:lvl5pPr defTabSz="1217295">
                <a:defRPr>
                  <a:solidFill>
                    <a:schemeClr val="tx1"/>
                  </a:solidFill>
                  <a:latin typeface="Calibri" panose="020F0502020204030204" pitchFamily="34" charset="0"/>
                  <a:ea typeface="宋体" panose="02010600030101010101" pitchFamily="2" charset="-122"/>
                </a:defRPr>
              </a:lvl5pPr>
              <a:lvl6pPr defTabSz="121729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defTabSz="121729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defTabSz="121729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defTabSz="121729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en-US" altLang="zh-CN" sz="2100" b="1" dirty="0">
                  <a:solidFill>
                    <a:srgbClr val="FFFFFF"/>
                  </a:solidFill>
                  <a:latin typeface="Arial" panose="020B0604020202020204" pitchFamily="34" charset="0"/>
                  <a:ea typeface="微软雅黑" panose="020B0503020204020204" pitchFamily="34" charset="-122"/>
                  <a:sym typeface="Arial" panose="020B0604020202020204" pitchFamily="34" charset="0"/>
                </a:rPr>
                <a:t>01</a:t>
              </a:r>
            </a:p>
          </p:txBody>
        </p:sp>
      </p:grpSp>
      <p:grpSp>
        <p:nvGrpSpPr>
          <p:cNvPr id="7" name="组合 6"/>
          <p:cNvGrpSpPr/>
          <p:nvPr/>
        </p:nvGrpSpPr>
        <p:grpSpPr>
          <a:xfrm>
            <a:off x="4450717" y="2386806"/>
            <a:ext cx="1058467" cy="1234679"/>
            <a:chOff x="4501517" y="2717006"/>
            <a:chExt cx="1058467" cy="1234679"/>
          </a:xfrm>
        </p:grpSpPr>
        <p:sp>
          <p:nvSpPr>
            <p:cNvPr id="8" name="Freeform 51"/>
            <p:cNvSpPr/>
            <p:nvPr/>
          </p:nvSpPr>
          <p:spPr>
            <a:xfrm rot="16200000">
              <a:off x="4446153" y="2837855"/>
              <a:ext cx="1169194" cy="1058466"/>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31875">
                <a:defRPr/>
              </a:pPr>
              <a:endParaRPr lang="en-US" sz="2665"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Freeform 53"/>
            <p:cNvSpPr/>
            <p:nvPr/>
          </p:nvSpPr>
          <p:spPr>
            <a:xfrm rot="16200000">
              <a:off x="4445558" y="2772966"/>
              <a:ext cx="1170385" cy="1058466"/>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solidFill>
              <a:srgbClr val="F8C8C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31875">
                <a:defRPr/>
              </a:pPr>
              <a:endParaRPr lang="en-US" sz="2665"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Text Placeholder 3"/>
            <p:cNvSpPr txBox="1"/>
            <p:nvPr/>
          </p:nvSpPr>
          <p:spPr bwMode="auto">
            <a:xfrm>
              <a:off x="4836084" y="3055487"/>
              <a:ext cx="29815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1217295">
                <a:defRPr>
                  <a:solidFill>
                    <a:schemeClr val="tx1"/>
                  </a:solidFill>
                  <a:latin typeface="Calibri" panose="020F0502020204030204" pitchFamily="34" charset="0"/>
                  <a:ea typeface="宋体" panose="02010600030101010101" pitchFamily="2" charset="-122"/>
                </a:defRPr>
              </a:lvl1pPr>
              <a:lvl2pPr defTabSz="1217295">
                <a:defRPr>
                  <a:solidFill>
                    <a:schemeClr val="tx1"/>
                  </a:solidFill>
                  <a:latin typeface="Calibri" panose="020F0502020204030204" pitchFamily="34" charset="0"/>
                  <a:ea typeface="宋体" panose="02010600030101010101" pitchFamily="2" charset="-122"/>
                </a:defRPr>
              </a:lvl2pPr>
              <a:lvl3pPr defTabSz="1217295">
                <a:defRPr>
                  <a:solidFill>
                    <a:schemeClr val="tx1"/>
                  </a:solidFill>
                  <a:latin typeface="Calibri" panose="020F0502020204030204" pitchFamily="34" charset="0"/>
                  <a:ea typeface="宋体" panose="02010600030101010101" pitchFamily="2" charset="-122"/>
                </a:defRPr>
              </a:lvl3pPr>
              <a:lvl4pPr defTabSz="1217295">
                <a:defRPr>
                  <a:solidFill>
                    <a:schemeClr val="tx1"/>
                  </a:solidFill>
                  <a:latin typeface="Calibri" panose="020F0502020204030204" pitchFamily="34" charset="0"/>
                  <a:ea typeface="宋体" panose="02010600030101010101" pitchFamily="2" charset="-122"/>
                </a:defRPr>
              </a:lvl4pPr>
              <a:lvl5pPr defTabSz="1217295">
                <a:defRPr>
                  <a:solidFill>
                    <a:schemeClr val="tx1"/>
                  </a:solidFill>
                  <a:latin typeface="Calibri" panose="020F0502020204030204" pitchFamily="34" charset="0"/>
                  <a:ea typeface="宋体" panose="02010600030101010101" pitchFamily="2" charset="-122"/>
                </a:defRPr>
              </a:lvl5pPr>
              <a:lvl6pPr defTabSz="121729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defTabSz="121729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defTabSz="121729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defTabSz="121729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en-US" altLang="zh-CN" sz="2100" b="1">
                  <a:solidFill>
                    <a:srgbClr val="FFFFFF"/>
                  </a:solidFill>
                  <a:latin typeface="Arial" panose="020B0604020202020204" pitchFamily="34" charset="0"/>
                  <a:ea typeface="微软雅黑" panose="020B0503020204020204" pitchFamily="34" charset="-122"/>
                  <a:sym typeface="Arial" panose="020B0604020202020204" pitchFamily="34" charset="0"/>
                </a:rPr>
                <a:t>02</a:t>
              </a:r>
            </a:p>
          </p:txBody>
        </p:sp>
      </p:grpSp>
      <p:grpSp>
        <p:nvGrpSpPr>
          <p:cNvPr id="11" name="组合 10"/>
          <p:cNvGrpSpPr/>
          <p:nvPr/>
        </p:nvGrpSpPr>
        <p:grpSpPr>
          <a:xfrm>
            <a:off x="6308092" y="2386806"/>
            <a:ext cx="1058467" cy="1234679"/>
            <a:chOff x="6358892" y="2717006"/>
            <a:chExt cx="1058467" cy="1234679"/>
          </a:xfrm>
        </p:grpSpPr>
        <p:sp>
          <p:nvSpPr>
            <p:cNvPr id="12" name="Freeform 52"/>
            <p:cNvSpPr/>
            <p:nvPr/>
          </p:nvSpPr>
          <p:spPr>
            <a:xfrm rot="16200000">
              <a:off x="6303528" y="2837855"/>
              <a:ext cx="1169194" cy="1058466"/>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31875">
                <a:defRPr/>
              </a:pPr>
              <a:endParaRPr lang="en-US" sz="2665"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Freeform 68"/>
            <p:cNvSpPr/>
            <p:nvPr/>
          </p:nvSpPr>
          <p:spPr>
            <a:xfrm rot="16200000">
              <a:off x="6302933" y="2772966"/>
              <a:ext cx="1170385" cy="1058466"/>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solidFill>
              <a:srgbClr val="BAE3F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31875">
                <a:defRPr/>
              </a:pPr>
              <a:endParaRPr lang="en-US" sz="2665"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Text Placeholder 3"/>
            <p:cNvSpPr txBox="1"/>
            <p:nvPr/>
          </p:nvSpPr>
          <p:spPr bwMode="auto">
            <a:xfrm>
              <a:off x="6695840" y="3055487"/>
              <a:ext cx="29815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1217295">
                <a:defRPr>
                  <a:solidFill>
                    <a:schemeClr val="tx1"/>
                  </a:solidFill>
                  <a:latin typeface="Calibri" panose="020F0502020204030204" pitchFamily="34" charset="0"/>
                  <a:ea typeface="宋体" panose="02010600030101010101" pitchFamily="2" charset="-122"/>
                </a:defRPr>
              </a:lvl1pPr>
              <a:lvl2pPr defTabSz="1217295">
                <a:defRPr>
                  <a:solidFill>
                    <a:schemeClr val="tx1"/>
                  </a:solidFill>
                  <a:latin typeface="Calibri" panose="020F0502020204030204" pitchFamily="34" charset="0"/>
                  <a:ea typeface="宋体" panose="02010600030101010101" pitchFamily="2" charset="-122"/>
                </a:defRPr>
              </a:lvl2pPr>
              <a:lvl3pPr defTabSz="1217295">
                <a:defRPr>
                  <a:solidFill>
                    <a:schemeClr val="tx1"/>
                  </a:solidFill>
                  <a:latin typeface="Calibri" panose="020F0502020204030204" pitchFamily="34" charset="0"/>
                  <a:ea typeface="宋体" panose="02010600030101010101" pitchFamily="2" charset="-122"/>
                </a:defRPr>
              </a:lvl3pPr>
              <a:lvl4pPr defTabSz="1217295">
                <a:defRPr>
                  <a:solidFill>
                    <a:schemeClr val="tx1"/>
                  </a:solidFill>
                  <a:latin typeface="Calibri" panose="020F0502020204030204" pitchFamily="34" charset="0"/>
                  <a:ea typeface="宋体" panose="02010600030101010101" pitchFamily="2" charset="-122"/>
                </a:defRPr>
              </a:lvl4pPr>
              <a:lvl5pPr defTabSz="1217295">
                <a:defRPr>
                  <a:solidFill>
                    <a:schemeClr val="tx1"/>
                  </a:solidFill>
                  <a:latin typeface="Calibri" panose="020F0502020204030204" pitchFamily="34" charset="0"/>
                  <a:ea typeface="宋体" panose="02010600030101010101" pitchFamily="2" charset="-122"/>
                </a:defRPr>
              </a:lvl5pPr>
              <a:lvl6pPr defTabSz="121729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defTabSz="121729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defTabSz="121729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defTabSz="121729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en-US" altLang="zh-CN" sz="2100" b="1">
                  <a:solidFill>
                    <a:srgbClr val="FFFFFF"/>
                  </a:solidFill>
                  <a:latin typeface="Arial" panose="020B0604020202020204" pitchFamily="34" charset="0"/>
                  <a:ea typeface="微软雅黑" panose="020B0503020204020204" pitchFamily="34" charset="-122"/>
                  <a:sym typeface="Arial" panose="020B0604020202020204" pitchFamily="34" charset="0"/>
                </a:rPr>
                <a:t>03</a:t>
              </a:r>
            </a:p>
          </p:txBody>
        </p:sp>
      </p:grpSp>
      <p:grpSp>
        <p:nvGrpSpPr>
          <p:cNvPr id="15" name="组合 14"/>
          <p:cNvGrpSpPr/>
          <p:nvPr/>
        </p:nvGrpSpPr>
        <p:grpSpPr>
          <a:xfrm>
            <a:off x="8161896" y="2386806"/>
            <a:ext cx="1062038" cy="1244204"/>
            <a:chOff x="8212696" y="2717006"/>
            <a:chExt cx="1062038" cy="1244204"/>
          </a:xfrm>
        </p:grpSpPr>
        <p:sp>
          <p:nvSpPr>
            <p:cNvPr id="16" name="Freeform 55"/>
            <p:cNvSpPr/>
            <p:nvPr/>
          </p:nvSpPr>
          <p:spPr>
            <a:xfrm rot="16200000">
              <a:off x="8156736" y="2846785"/>
              <a:ext cx="1170385" cy="1058465"/>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31875">
                <a:defRPr/>
              </a:pPr>
              <a:endParaRPr lang="en-US" sz="2665"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7" name="Freeform 71"/>
            <p:cNvSpPr/>
            <p:nvPr/>
          </p:nvSpPr>
          <p:spPr>
            <a:xfrm rot="16200000">
              <a:off x="8160308" y="2772966"/>
              <a:ext cx="1170385" cy="1058466"/>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solidFill>
              <a:srgbClr val="F8C8C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31875">
                <a:defRPr/>
              </a:pPr>
              <a:endParaRPr lang="en-US" sz="2665" dirty="0">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18" name="Text Placeholder 3"/>
            <p:cNvSpPr txBox="1"/>
            <p:nvPr/>
          </p:nvSpPr>
          <p:spPr bwMode="auto">
            <a:xfrm>
              <a:off x="8554405" y="3055487"/>
              <a:ext cx="29815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1217295">
                <a:defRPr>
                  <a:solidFill>
                    <a:schemeClr val="tx1"/>
                  </a:solidFill>
                  <a:latin typeface="Calibri" panose="020F0502020204030204" pitchFamily="34" charset="0"/>
                  <a:ea typeface="宋体" panose="02010600030101010101" pitchFamily="2" charset="-122"/>
                </a:defRPr>
              </a:lvl1pPr>
              <a:lvl2pPr defTabSz="1217295">
                <a:defRPr>
                  <a:solidFill>
                    <a:schemeClr val="tx1"/>
                  </a:solidFill>
                  <a:latin typeface="Calibri" panose="020F0502020204030204" pitchFamily="34" charset="0"/>
                  <a:ea typeface="宋体" panose="02010600030101010101" pitchFamily="2" charset="-122"/>
                </a:defRPr>
              </a:lvl2pPr>
              <a:lvl3pPr defTabSz="1217295">
                <a:defRPr>
                  <a:solidFill>
                    <a:schemeClr val="tx1"/>
                  </a:solidFill>
                  <a:latin typeface="Calibri" panose="020F0502020204030204" pitchFamily="34" charset="0"/>
                  <a:ea typeface="宋体" panose="02010600030101010101" pitchFamily="2" charset="-122"/>
                </a:defRPr>
              </a:lvl3pPr>
              <a:lvl4pPr defTabSz="1217295">
                <a:defRPr>
                  <a:solidFill>
                    <a:schemeClr val="tx1"/>
                  </a:solidFill>
                  <a:latin typeface="Calibri" panose="020F0502020204030204" pitchFamily="34" charset="0"/>
                  <a:ea typeface="宋体" panose="02010600030101010101" pitchFamily="2" charset="-122"/>
                </a:defRPr>
              </a:lvl4pPr>
              <a:lvl5pPr defTabSz="1217295">
                <a:defRPr>
                  <a:solidFill>
                    <a:schemeClr val="tx1"/>
                  </a:solidFill>
                  <a:latin typeface="Calibri" panose="020F0502020204030204" pitchFamily="34" charset="0"/>
                  <a:ea typeface="宋体" panose="02010600030101010101" pitchFamily="2" charset="-122"/>
                </a:defRPr>
              </a:lvl5pPr>
              <a:lvl6pPr defTabSz="121729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defTabSz="121729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defTabSz="121729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defTabSz="121729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en-US" altLang="zh-CN" sz="2100" b="1">
                  <a:solidFill>
                    <a:srgbClr val="FFFFFF"/>
                  </a:solidFill>
                  <a:latin typeface="Arial" panose="020B0604020202020204" pitchFamily="34" charset="0"/>
                  <a:ea typeface="微软雅黑" panose="020B0503020204020204" pitchFamily="34" charset="-122"/>
                  <a:sym typeface="Arial" panose="020B0604020202020204" pitchFamily="34" charset="0"/>
                </a:rPr>
                <a:t>04</a:t>
              </a:r>
            </a:p>
          </p:txBody>
        </p:sp>
      </p:grpSp>
      <p:sp>
        <p:nvSpPr>
          <p:cNvPr id="19" name="TextBox 13"/>
          <p:cNvSpPr txBox="1">
            <a:spLocks noChangeArrowheads="1"/>
          </p:cNvSpPr>
          <p:nvPr/>
        </p:nvSpPr>
        <p:spPr bwMode="auto">
          <a:xfrm>
            <a:off x="2215915" y="3735785"/>
            <a:ext cx="1753790" cy="155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015" b="1">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关键词</a:t>
            </a:r>
            <a:endParaRPr lang="en-US" sz="1015" b="1">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0" name="TextBox 13"/>
          <p:cNvSpPr txBox="1">
            <a:spLocks noChangeArrowheads="1"/>
          </p:cNvSpPr>
          <p:nvPr/>
        </p:nvSpPr>
        <p:spPr bwMode="auto">
          <a:xfrm>
            <a:off x="2627870" y="4083448"/>
            <a:ext cx="9941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105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105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1" name="TextBox 13"/>
          <p:cNvSpPr txBox="1">
            <a:spLocks noChangeArrowheads="1"/>
          </p:cNvSpPr>
          <p:nvPr/>
        </p:nvSpPr>
        <p:spPr bwMode="auto">
          <a:xfrm>
            <a:off x="4074480" y="3735785"/>
            <a:ext cx="1753791" cy="155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015"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关键词</a:t>
            </a:r>
            <a:endParaRPr lang="en-US" sz="1015"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2" name="TextBox 13"/>
          <p:cNvSpPr txBox="1">
            <a:spLocks noChangeArrowheads="1"/>
          </p:cNvSpPr>
          <p:nvPr/>
        </p:nvSpPr>
        <p:spPr bwMode="auto">
          <a:xfrm>
            <a:off x="4487626" y="4083448"/>
            <a:ext cx="9941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105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105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3" name="TextBox 13"/>
          <p:cNvSpPr txBox="1">
            <a:spLocks noChangeArrowheads="1"/>
          </p:cNvSpPr>
          <p:nvPr/>
        </p:nvSpPr>
        <p:spPr bwMode="auto">
          <a:xfrm>
            <a:off x="5960430" y="3735785"/>
            <a:ext cx="1753791" cy="155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015"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关键词</a:t>
            </a:r>
            <a:endParaRPr lang="en-US" sz="1015"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4" name="TextBox 13"/>
          <p:cNvSpPr txBox="1">
            <a:spLocks noChangeArrowheads="1"/>
          </p:cNvSpPr>
          <p:nvPr/>
        </p:nvSpPr>
        <p:spPr bwMode="auto">
          <a:xfrm>
            <a:off x="6373576" y="4083448"/>
            <a:ext cx="9941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105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105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5" name="TextBox 13"/>
          <p:cNvSpPr txBox="1">
            <a:spLocks noChangeArrowheads="1"/>
          </p:cNvSpPr>
          <p:nvPr/>
        </p:nvSpPr>
        <p:spPr bwMode="auto">
          <a:xfrm>
            <a:off x="7814234" y="3735785"/>
            <a:ext cx="1753790" cy="155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spcBef>
                <a:spcPct val="20000"/>
              </a:spcBef>
            </a:pPr>
            <a:r>
              <a:rPr lang="zh-CN" altLang="en-US" sz="1015"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关键词</a:t>
            </a:r>
            <a:endParaRPr lang="en-US" sz="1015"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6" name="TextBox 13"/>
          <p:cNvSpPr txBox="1">
            <a:spLocks noChangeArrowheads="1"/>
          </p:cNvSpPr>
          <p:nvPr/>
        </p:nvSpPr>
        <p:spPr bwMode="auto">
          <a:xfrm>
            <a:off x="8226189" y="4083448"/>
            <a:ext cx="9941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105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105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par>
                                <p:cTn id="14" presetID="2" presetClass="entr" presetSubtype="1"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ppt_x"/>
                                          </p:val>
                                        </p:tav>
                                        <p:tav tm="100000">
                                          <p:val>
                                            <p:strVal val="#ppt_x"/>
                                          </p:val>
                                        </p:tav>
                                      </p:tavLst>
                                    </p:anim>
                                    <p:anim calcmode="lin" valueType="num">
                                      <p:cBhvr additive="base">
                                        <p:cTn id="17" dur="500" fill="hold"/>
                                        <p:tgtEl>
                                          <p:spTgt spid="7"/>
                                        </p:tgtEl>
                                        <p:attrNameLst>
                                          <p:attrName>ppt_y</p:attrName>
                                        </p:attrNameLst>
                                      </p:cBhvr>
                                      <p:tavLst>
                                        <p:tav tm="0">
                                          <p:val>
                                            <p:strVal val="0-#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fill="hold"/>
                                        <p:tgtEl>
                                          <p:spTgt spid="11"/>
                                        </p:tgtEl>
                                        <p:attrNameLst>
                                          <p:attrName>ppt_x</p:attrName>
                                        </p:attrNameLst>
                                      </p:cBhvr>
                                      <p:tavLst>
                                        <p:tav tm="0">
                                          <p:val>
                                            <p:strVal val="#ppt_x"/>
                                          </p:val>
                                        </p:tav>
                                        <p:tav tm="100000">
                                          <p:val>
                                            <p:strVal val="#ppt_x"/>
                                          </p:val>
                                        </p:tav>
                                      </p:tavLst>
                                    </p:anim>
                                    <p:anim calcmode="lin" valueType="num">
                                      <p:cBhvr additive="base">
                                        <p:cTn id="21" dur="500" fill="hold"/>
                                        <p:tgtEl>
                                          <p:spTgt spid="11"/>
                                        </p:tgtEl>
                                        <p:attrNameLst>
                                          <p:attrName>ppt_y</p:attrName>
                                        </p:attrNameLst>
                                      </p:cBhvr>
                                      <p:tavLst>
                                        <p:tav tm="0">
                                          <p:val>
                                            <p:strVal val="1+#ppt_h/2"/>
                                          </p:val>
                                        </p:tav>
                                        <p:tav tm="100000">
                                          <p:val>
                                            <p:strVal val="#ppt_y"/>
                                          </p:val>
                                        </p:tav>
                                      </p:tavLst>
                                    </p:anim>
                                  </p:childTnLst>
                                </p:cTn>
                              </p:par>
                              <p:par>
                                <p:cTn id="22" presetID="2" presetClass="entr" presetSubtype="1" fill="hold" nodeType="with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 fill="hold"/>
                                        <p:tgtEl>
                                          <p:spTgt spid="15"/>
                                        </p:tgtEl>
                                        <p:attrNameLst>
                                          <p:attrName>ppt_x</p:attrName>
                                        </p:attrNameLst>
                                      </p:cBhvr>
                                      <p:tavLst>
                                        <p:tav tm="0">
                                          <p:val>
                                            <p:strVal val="#ppt_x"/>
                                          </p:val>
                                        </p:tav>
                                        <p:tav tm="100000">
                                          <p:val>
                                            <p:strVal val="#ppt_x"/>
                                          </p:val>
                                        </p:tav>
                                      </p:tavLst>
                                    </p:anim>
                                    <p:anim calcmode="lin" valueType="num">
                                      <p:cBhvr additive="base">
                                        <p:cTn id="25" dur="500" fill="hold"/>
                                        <p:tgtEl>
                                          <p:spTgt spid="15"/>
                                        </p:tgtEl>
                                        <p:attrNameLst>
                                          <p:attrName>ppt_y</p:attrName>
                                        </p:attrNameLst>
                                      </p:cBhvr>
                                      <p:tavLst>
                                        <p:tav tm="0">
                                          <p:val>
                                            <p:strVal val="0-#ppt_h/2"/>
                                          </p:val>
                                        </p:tav>
                                        <p:tav tm="100000">
                                          <p:val>
                                            <p:strVal val="#ppt_y"/>
                                          </p:val>
                                        </p:tav>
                                      </p:tavLst>
                                    </p:anim>
                                  </p:childTnLst>
                                </p:cTn>
                              </p:par>
                            </p:childTnLst>
                          </p:cTn>
                        </p:par>
                        <p:par>
                          <p:cTn id="26" fill="hold">
                            <p:stCondLst>
                              <p:cond delay="500"/>
                            </p:stCondLst>
                            <p:childTnLst>
                              <p:par>
                                <p:cTn id="27" presetID="2" presetClass="entr" presetSubtype="4"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additive="base">
                                        <p:cTn id="29" dur="500" fill="hold"/>
                                        <p:tgtEl>
                                          <p:spTgt spid="19"/>
                                        </p:tgtEl>
                                        <p:attrNameLst>
                                          <p:attrName>ppt_x</p:attrName>
                                        </p:attrNameLst>
                                      </p:cBhvr>
                                      <p:tavLst>
                                        <p:tav tm="0">
                                          <p:val>
                                            <p:strVal val="#ppt_x"/>
                                          </p:val>
                                        </p:tav>
                                        <p:tav tm="100000">
                                          <p:val>
                                            <p:strVal val="#ppt_x"/>
                                          </p:val>
                                        </p:tav>
                                      </p:tavLst>
                                    </p:anim>
                                    <p:anim calcmode="lin" valueType="num">
                                      <p:cBhvr additive="base">
                                        <p:cTn id="30" dur="500" fill="hold"/>
                                        <p:tgtEl>
                                          <p:spTgt spid="19"/>
                                        </p:tgtEl>
                                        <p:attrNameLst>
                                          <p:attrName>ppt_y</p:attrName>
                                        </p:attrNameLst>
                                      </p:cBhvr>
                                      <p:tavLst>
                                        <p:tav tm="0">
                                          <p:val>
                                            <p:strVal val="1+#ppt_h/2"/>
                                          </p:val>
                                        </p:tav>
                                        <p:tav tm="100000">
                                          <p:val>
                                            <p:strVal val="#ppt_y"/>
                                          </p:val>
                                        </p:tav>
                                      </p:tavLst>
                                    </p:anim>
                                  </p:childTnLst>
                                </p:cTn>
                              </p:par>
                            </p:childTnLst>
                          </p:cTn>
                        </p:par>
                        <p:par>
                          <p:cTn id="31" fill="hold">
                            <p:stCondLst>
                              <p:cond delay="1000"/>
                            </p:stCondLst>
                            <p:childTnLst>
                              <p:par>
                                <p:cTn id="32" presetID="2" presetClass="entr" presetSubtype="4" fill="hold" grpId="0" nodeType="afterEffect">
                                  <p:stCondLst>
                                    <p:cond delay="0"/>
                                  </p:stCondLst>
                                  <p:childTnLst>
                                    <p:set>
                                      <p:cBhvr>
                                        <p:cTn id="33" dur="1" fill="hold">
                                          <p:stCondLst>
                                            <p:cond delay="0"/>
                                          </p:stCondLst>
                                        </p:cTn>
                                        <p:tgtEl>
                                          <p:spTgt spid="20"/>
                                        </p:tgtEl>
                                        <p:attrNameLst>
                                          <p:attrName>style.visibility</p:attrName>
                                        </p:attrNameLst>
                                      </p:cBhvr>
                                      <p:to>
                                        <p:strVal val="visible"/>
                                      </p:to>
                                    </p:set>
                                    <p:anim calcmode="lin" valueType="num">
                                      <p:cBhvr additive="base">
                                        <p:cTn id="34" dur="500" fill="hold"/>
                                        <p:tgtEl>
                                          <p:spTgt spid="20"/>
                                        </p:tgtEl>
                                        <p:attrNameLst>
                                          <p:attrName>ppt_x</p:attrName>
                                        </p:attrNameLst>
                                      </p:cBhvr>
                                      <p:tavLst>
                                        <p:tav tm="0">
                                          <p:val>
                                            <p:strVal val="#ppt_x"/>
                                          </p:val>
                                        </p:tav>
                                        <p:tav tm="100000">
                                          <p:val>
                                            <p:strVal val="#ppt_x"/>
                                          </p:val>
                                        </p:tav>
                                      </p:tavLst>
                                    </p:anim>
                                    <p:anim calcmode="lin" valueType="num">
                                      <p:cBhvr additive="base">
                                        <p:cTn id="35" dur="500" fill="hold"/>
                                        <p:tgtEl>
                                          <p:spTgt spid="20"/>
                                        </p:tgtEl>
                                        <p:attrNameLst>
                                          <p:attrName>ppt_y</p:attrName>
                                        </p:attrNameLst>
                                      </p:cBhvr>
                                      <p:tavLst>
                                        <p:tav tm="0">
                                          <p:val>
                                            <p:strVal val="1+#ppt_h/2"/>
                                          </p:val>
                                        </p:tav>
                                        <p:tav tm="100000">
                                          <p:val>
                                            <p:strVal val="#ppt_y"/>
                                          </p:val>
                                        </p:tav>
                                      </p:tavLst>
                                    </p:anim>
                                  </p:childTnLst>
                                </p:cTn>
                              </p:par>
                            </p:childTnLst>
                          </p:cTn>
                        </p:par>
                        <p:par>
                          <p:cTn id="36" fill="hold">
                            <p:stCondLst>
                              <p:cond delay="1500"/>
                            </p:stCondLst>
                            <p:childTnLst>
                              <p:par>
                                <p:cTn id="37" presetID="2" presetClass="entr" presetSubtype="4" fill="hold" grpId="0" nodeType="afterEffect">
                                  <p:stCondLst>
                                    <p:cond delay="0"/>
                                  </p:stCondLst>
                                  <p:childTnLst>
                                    <p:set>
                                      <p:cBhvr>
                                        <p:cTn id="38" dur="1" fill="hold">
                                          <p:stCondLst>
                                            <p:cond delay="0"/>
                                          </p:stCondLst>
                                        </p:cTn>
                                        <p:tgtEl>
                                          <p:spTgt spid="21"/>
                                        </p:tgtEl>
                                        <p:attrNameLst>
                                          <p:attrName>style.visibility</p:attrName>
                                        </p:attrNameLst>
                                      </p:cBhvr>
                                      <p:to>
                                        <p:strVal val="visible"/>
                                      </p:to>
                                    </p:set>
                                    <p:anim calcmode="lin" valueType="num">
                                      <p:cBhvr additive="base">
                                        <p:cTn id="39" dur="500" fill="hold"/>
                                        <p:tgtEl>
                                          <p:spTgt spid="21"/>
                                        </p:tgtEl>
                                        <p:attrNameLst>
                                          <p:attrName>ppt_x</p:attrName>
                                        </p:attrNameLst>
                                      </p:cBhvr>
                                      <p:tavLst>
                                        <p:tav tm="0">
                                          <p:val>
                                            <p:strVal val="#ppt_x"/>
                                          </p:val>
                                        </p:tav>
                                        <p:tav tm="100000">
                                          <p:val>
                                            <p:strVal val="#ppt_x"/>
                                          </p:val>
                                        </p:tav>
                                      </p:tavLst>
                                    </p:anim>
                                    <p:anim calcmode="lin" valueType="num">
                                      <p:cBhvr additive="base">
                                        <p:cTn id="40" dur="500" fill="hold"/>
                                        <p:tgtEl>
                                          <p:spTgt spid="21"/>
                                        </p:tgtEl>
                                        <p:attrNameLst>
                                          <p:attrName>ppt_y</p:attrName>
                                        </p:attrNameLst>
                                      </p:cBhvr>
                                      <p:tavLst>
                                        <p:tav tm="0">
                                          <p:val>
                                            <p:strVal val="1+#ppt_h/2"/>
                                          </p:val>
                                        </p:tav>
                                        <p:tav tm="100000">
                                          <p:val>
                                            <p:strVal val="#ppt_y"/>
                                          </p:val>
                                        </p:tav>
                                      </p:tavLst>
                                    </p:anim>
                                  </p:childTnLst>
                                </p:cTn>
                              </p:par>
                            </p:childTnLst>
                          </p:cTn>
                        </p:par>
                        <p:par>
                          <p:cTn id="41" fill="hold">
                            <p:stCondLst>
                              <p:cond delay="2000"/>
                            </p:stCondLst>
                            <p:childTnLst>
                              <p:par>
                                <p:cTn id="42" presetID="2" presetClass="entr" presetSubtype="4" fill="hold" grpId="0" nodeType="afterEffect">
                                  <p:stCondLst>
                                    <p:cond delay="0"/>
                                  </p:stCondLst>
                                  <p:childTnLst>
                                    <p:set>
                                      <p:cBhvr>
                                        <p:cTn id="43" dur="1" fill="hold">
                                          <p:stCondLst>
                                            <p:cond delay="0"/>
                                          </p:stCondLst>
                                        </p:cTn>
                                        <p:tgtEl>
                                          <p:spTgt spid="22"/>
                                        </p:tgtEl>
                                        <p:attrNameLst>
                                          <p:attrName>style.visibility</p:attrName>
                                        </p:attrNameLst>
                                      </p:cBhvr>
                                      <p:to>
                                        <p:strVal val="visible"/>
                                      </p:to>
                                    </p:set>
                                    <p:anim calcmode="lin" valueType="num">
                                      <p:cBhvr additive="base">
                                        <p:cTn id="44" dur="500" fill="hold"/>
                                        <p:tgtEl>
                                          <p:spTgt spid="22"/>
                                        </p:tgtEl>
                                        <p:attrNameLst>
                                          <p:attrName>ppt_x</p:attrName>
                                        </p:attrNameLst>
                                      </p:cBhvr>
                                      <p:tavLst>
                                        <p:tav tm="0">
                                          <p:val>
                                            <p:strVal val="#ppt_x"/>
                                          </p:val>
                                        </p:tav>
                                        <p:tav tm="100000">
                                          <p:val>
                                            <p:strVal val="#ppt_x"/>
                                          </p:val>
                                        </p:tav>
                                      </p:tavLst>
                                    </p:anim>
                                    <p:anim calcmode="lin" valueType="num">
                                      <p:cBhvr additive="base">
                                        <p:cTn id="45" dur="500" fill="hold"/>
                                        <p:tgtEl>
                                          <p:spTgt spid="22"/>
                                        </p:tgtEl>
                                        <p:attrNameLst>
                                          <p:attrName>ppt_y</p:attrName>
                                        </p:attrNameLst>
                                      </p:cBhvr>
                                      <p:tavLst>
                                        <p:tav tm="0">
                                          <p:val>
                                            <p:strVal val="1+#ppt_h/2"/>
                                          </p:val>
                                        </p:tav>
                                        <p:tav tm="100000">
                                          <p:val>
                                            <p:strVal val="#ppt_y"/>
                                          </p:val>
                                        </p:tav>
                                      </p:tavLst>
                                    </p:anim>
                                  </p:childTnLst>
                                </p:cTn>
                              </p:par>
                            </p:childTnLst>
                          </p:cTn>
                        </p:par>
                        <p:par>
                          <p:cTn id="46" fill="hold">
                            <p:stCondLst>
                              <p:cond delay="2500"/>
                            </p:stCondLst>
                            <p:childTnLst>
                              <p:par>
                                <p:cTn id="47" presetID="2" presetClass="entr" presetSubtype="4" fill="hold" grpId="0" nodeType="after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additive="base">
                                        <p:cTn id="49" dur="500" fill="hold"/>
                                        <p:tgtEl>
                                          <p:spTgt spid="23"/>
                                        </p:tgtEl>
                                        <p:attrNameLst>
                                          <p:attrName>ppt_x</p:attrName>
                                        </p:attrNameLst>
                                      </p:cBhvr>
                                      <p:tavLst>
                                        <p:tav tm="0">
                                          <p:val>
                                            <p:strVal val="#ppt_x"/>
                                          </p:val>
                                        </p:tav>
                                        <p:tav tm="100000">
                                          <p:val>
                                            <p:strVal val="#ppt_x"/>
                                          </p:val>
                                        </p:tav>
                                      </p:tavLst>
                                    </p:anim>
                                    <p:anim calcmode="lin" valueType="num">
                                      <p:cBhvr additive="base">
                                        <p:cTn id="50" dur="500" fill="hold"/>
                                        <p:tgtEl>
                                          <p:spTgt spid="23"/>
                                        </p:tgtEl>
                                        <p:attrNameLst>
                                          <p:attrName>ppt_y</p:attrName>
                                        </p:attrNameLst>
                                      </p:cBhvr>
                                      <p:tavLst>
                                        <p:tav tm="0">
                                          <p:val>
                                            <p:strVal val="1+#ppt_h/2"/>
                                          </p:val>
                                        </p:tav>
                                        <p:tav tm="100000">
                                          <p:val>
                                            <p:strVal val="#ppt_y"/>
                                          </p:val>
                                        </p:tav>
                                      </p:tavLst>
                                    </p:anim>
                                  </p:childTnLst>
                                </p:cTn>
                              </p:par>
                            </p:childTnLst>
                          </p:cTn>
                        </p:par>
                        <p:par>
                          <p:cTn id="51" fill="hold">
                            <p:stCondLst>
                              <p:cond delay="3000"/>
                            </p:stCondLst>
                            <p:childTnLst>
                              <p:par>
                                <p:cTn id="52" presetID="2" presetClass="entr" presetSubtype="4" fill="hold" grpId="0" nodeType="afterEffect">
                                  <p:stCondLst>
                                    <p:cond delay="0"/>
                                  </p:stCondLst>
                                  <p:childTnLst>
                                    <p:set>
                                      <p:cBhvr>
                                        <p:cTn id="53" dur="1" fill="hold">
                                          <p:stCondLst>
                                            <p:cond delay="0"/>
                                          </p:stCondLst>
                                        </p:cTn>
                                        <p:tgtEl>
                                          <p:spTgt spid="24"/>
                                        </p:tgtEl>
                                        <p:attrNameLst>
                                          <p:attrName>style.visibility</p:attrName>
                                        </p:attrNameLst>
                                      </p:cBhvr>
                                      <p:to>
                                        <p:strVal val="visible"/>
                                      </p:to>
                                    </p:set>
                                    <p:anim calcmode="lin" valueType="num">
                                      <p:cBhvr additive="base">
                                        <p:cTn id="54" dur="500" fill="hold"/>
                                        <p:tgtEl>
                                          <p:spTgt spid="24"/>
                                        </p:tgtEl>
                                        <p:attrNameLst>
                                          <p:attrName>ppt_x</p:attrName>
                                        </p:attrNameLst>
                                      </p:cBhvr>
                                      <p:tavLst>
                                        <p:tav tm="0">
                                          <p:val>
                                            <p:strVal val="#ppt_x"/>
                                          </p:val>
                                        </p:tav>
                                        <p:tav tm="100000">
                                          <p:val>
                                            <p:strVal val="#ppt_x"/>
                                          </p:val>
                                        </p:tav>
                                      </p:tavLst>
                                    </p:anim>
                                    <p:anim calcmode="lin" valueType="num">
                                      <p:cBhvr additive="base">
                                        <p:cTn id="55" dur="500" fill="hold"/>
                                        <p:tgtEl>
                                          <p:spTgt spid="24"/>
                                        </p:tgtEl>
                                        <p:attrNameLst>
                                          <p:attrName>ppt_y</p:attrName>
                                        </p:attrNameLst>
                                      </p:cBhvr>
                                      <p:tavLst>
                                        <p:tav tm="0">
                                          <p:val>
                                            <p:strVal val="1+#ppt_h/2"/>
                                          </p:val>
                                        </p:tav>
                                        <p:tav tm="100000">
                                          <p:val>
                                            <p:strVal val="#ppt_y"/>
                                          </p:val>
                                        </p:tav>
                                      </p:tavLst>
                                    </p:anim>
                                  </p:childTnLst>
                                </p:cTn>
                              </p:par>
                            </p:childTnLst>
                          </p:cTn>
                        </p:par>
                        <p:par>
                          <p:cTn id="56" fill="hold">
                            <p:stCondLst>
                              <p:cond delay="3500"/>
                            </p:stCondLst>
                            <p:childTnLst>
                              <p:par>
                                <p:cTn id="57" presetID="2" presetClass="entr" presetSubtype="4"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additive="base">
                                        <p:cTn id="59" dur="500" fill="hold"/>
                                        <p:tgtEl>
                                          <p:spTgt spid="25"/>
                                        </p:tgtEl>
                                        <p:attrNameLst>
                                          <p:attrName>ppt_x</p:attrName>
                                        </p:attrNameLst>
                                      </p:cBhvr>
                                      <p:tavLst>
                                        <p:tav tm="0">
                                          <p:val>
                                            <p:strVal val="#ppt_x"/>
                                          </p:val>
                                        </p:tav>
                                        <p:tav tm="100000">
                                          <p:val>
                                            <p:strVal val="#ppt_x"/>
                                          </p:val>
                                        </p:tav>
                                      </p:tavLst>
                                    </p:anim>
                                    <p:anim calcmode="lin" valueType="num">
                                      <p:cBhvr additive="base">
                                        <p:cTn id="60" dur="500" fill="hold"/>
                                        <p:tgtEl>
                                          <p:spTgt spid="25"/>
                                        </p:tgtEl>
                                        <p:attrNameLst>
                                          <p:attrName>ppt_y</p:attrName>
                                        </p:attrNameLst>
                                      </p:cBhvr>
                                      <p:tavLst>
                                        <p:tav tm="0">
                                          <p:val>
                                            <p:strVal val="1+#ppt_h/2"/>
                                          </p:val>
                                        </p:tav>
                                        <p:tav tm="100000">
                                          <p:val>
                                            <p:strVal val="#ppt_y"/>
                                          </p:val>
                                        </p:tav>
                                      </p:tavLst>
                                    </p:anim>
                                  </p:childTnLst>
                                </p:cTn>
                              </p:par>
                            </p:childTnLst>
                          </p:cTn>
                        </p:par>
                        <p:par>
                          <p:cTn id="61" fill="hold">
                            <p:stCondLst>
                              <p:cond delay="4000"/>
                            </p:stCondLst>
                            <p:childTnLst>
                              <p:par>
                                <p:cTn id="62" presetID="2" presetClass="entr" presetSubtype="4" fill="hold" grpId="0" nodeType="afterEffect">
                                  <p:stCondLst>
                                    <p:cond delay="0"/>
                                  </p:stCondLst>
                                  <p:childTnLst>
                                    <p:set>
                                      <p:cBhvr>
                                        <p:cTn id="63" dur="1" fill="hold">
                                          <p:stCondLst>
                                            <p:cond delay="0"/>
                                          </p:stCondLst>
                                        </p:cTn>
                                        <p:tgtEl>
                                          <p:spTgt spid="26"/>
                                        </p:tgtEl>
                                        <p:attrNameLst>
                                          <p:attrName>style.visibility</p:attrName>
                                        </p:attrNameLst>
                                      </p:cBhvr>
                                      <p:to>
                                        <p:strVal val="visible"/>
                                      </p:to>
                                    </p:set>
                                    <p:anim calcmode="lin" valueType="num">
                                      <p:cBhvr additive="base">
                                        <p:cTn id="64" dur="500" fill="hold"/>
                                        <p:tgtEl>
                                          <p:spTgt spid="26"/>
                                        </p:tgtEl>
                                        <p:attrNameLst>
                                          <p:attrName>ppt_x</p:attrName>
                                        </p:attrNameLst>
                                      </p:cBhvr>
                                      <p:tavLst>
                                        <p:tav tm="0">
                                          <p:val>
                                            <p:strVal val="#ppt_x"/>
                                          </p:val>
                                        </p:tav>
                                        <p:tav tm="100000">
                                          <p:val>
                                            <p:strVal val="#ppt_x"/>
                                          </p:val>
                                        </p:tav>
                                      </p:tavLst>
                                    </p:anim>
                                    <p:anim calcmode="lin" valueType="num">
                                      <p:cBhvr additive="base">
                                        <p:cTn id="65"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P spid="24" grpId="0"/>
      <p:bldP spid="25" grpId="0"/>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955534" y="2325659"/>
            <a:ext cx="3791150" cy="766077"/>
            <a:chOff x="5055122" y="2597263"/>
            <a:chExt cx="3791150" cy="766077"/>
          </a:xfrm>
        </p:grpSpPr>
        <p:sp>
          <p:nvSpPr>
            <p:cNvPr id="3" name="矩形 2"/>
            <p:cNvSpPr/>
            <p:nvPr/>
          </p:nvSpPr>
          <p:spPr>
            <a:xfrm>
              <a:off x="5229615" y="2786259"/>
              <a:ext cx="3616657" cy="577081"/>
            </a:xfrm>
            <a:prstGeom prst="rect">
              <a:avLst/>
            </a:prstGeom>
          </p:spPr>
          <p:txBody>
            <a:bodyPr wrap="square">
              <a:spAutoFit/>
            </a:bodyPr>
            <a:lstStyle/>
            <a:p>
              <a:pPr>
                <a:lnSpc>
                  <a:spcPct val="150000"/>
                </a:lnSpc>
              </a:pPr>
              <a:r>
                <a:rPr lang="zh-CN" altLang="en-US" sz="1050" dirty="0">
                  <a:solidFill>
                    <a:schemeClr val="bg1">
                      <a:lumMod val="65000"/>
                    </a:schemeClr>
                  </a:solidFill>
                  <a:latin typeface="幼圆" panose="02010509060101010101" pitchFamily="49" charset="-122"/>
                  <a:ea typeface="幼圆" panose="02010509060101010101" pitchFamily="49" charset="-122"/>
                </a:rPr>
                <a:t>本模板的所有素材和逻辑图表，均可自由编辑替换和移动。</a:t>
              </a:r>
            </a:p>
          </p:txBody>
        </p:sp>
        <p:sp>
          <p:nvSpPr>
            <p:cNvPr id="4" name="文本框 3"/>
            <p:cNvSpPr txBox="1"/>
            <p:nvPr/>
          </p:nvSpPr>
          <p:spPr>
            <a:xfrm>
              <a:off x="5055122" y="2597263"/>
              <a:ext cx="1352750" cy="248209"/>
            </a:xfrm>
            <a:prstGeom prst="rect">
              <a:avLst/>
            </a:prstGeom>
            <a:noFill/>
          </p:spPr>
          <p:txBody>
            <a:bodyPr wrap="square" rtlCol="0">
              <a:spAutoFit/>
            </a:bodyPr>
            <a:lstStyle/>
            <a:p>
              <a:pPr algn="r"/>
              <a:r>
                <a:rPr lang="zh-CN" altLang="en-US" sz="1015" dirty="0">
                  <a:solidFill>
                    <a:schemeClr val="bg1">
                      <a:lumMod val="65000"/>
                    </a:schemeClr>
                  </a:solidFill>
                  <a:latin typeface="幼圆" panose="02010509060101010101" pitchFamily="49" charset="-122"/>
                  <a:ea typeface="幼圆" panose="02010509060101010101" pitchFamily="49" charset="-122"/>
                </a:rPr>
                <a:t>单击添加标题</a:t>
              </a:r>
            </a:p>
          </p:txBody>
        </p:sp>
      </p:grpSp>
      <p:grpSp>
        <p:nvGrpSpPr>
          <p:cNvPr id="5" name="组合 4"/>
          <p:cNvGrpSpPr/>
          <p:nvPr/>
        </p:nvGrpSpPr>
        <p:grpSpPr>
          <a:xfrm>
            <a:off x="4955534" y="2966513"/>
            <a:ext cx="3791150" cy="523703"/>
            <a:chOff x="5055122" y="3238117"/>
            <a:chExt cx="3791150" cy="523703"/>
          </a:xfrm>
        </p:grpSpPr>
        <p:sp>
          <p:nvSpPr>
            <p:cNvPr id="6" name="矩形 5"/>
            <p:cNvSpPr/>
            <p:nvPr/>
          </p:nvSpPr>
          <p:spPr>
            <a:xfrm>
              <a:off x="5229615" y="3427113"/>
              <a:ext cx="3616657" cy="334707"/>
            </a:xfrm>
            <a:prstGeom prst="rect">
              <a:avLst/>
            </a:prstGeom>
          </p:spPr>
          <p:txBody>
            <a:bodyPr wrap="square">
              <a:spAutoFit/>
            </a:bodyPr>
            <a:lstStyle/>
            <a:p>
              <a:pPr>
                <a:lnSpc>
                  <a:spcPct val="150000"/>
                </a:lnSpc>
              </a:pPr>
              <a:r>
                <a:rPr lang="zh-CN" altLang="en-US" sz="1050" dirty="0">
                  <a:solidFill>
                    <a:schemeClr val="bg1">
                      <a:lumMod val="65000"/>
                    </a:schemeClr>
                  </a:solidFill>
                  <a:latin typeface="幼圆" panose="02010509060101010101" pitchFamily="49" charset="-122"/>
                  <a:ea typeface="幼圆" panose="02010509060101010101" pitchFamily="49" charset="-122"/>
                </a:rPr>
                <a:t>本模板的所有素材和逻辑图表，均可自由编辑替换和移动。</a:t>
              </a:r>
            </a:p>
          </p:txBody>
        </p:sp>
        <p:sp>
          <p:nvSpPr>
            <p:cNvPr id="7" name="文本框 6"/>
            <p:cNvSpPr txBox="1"/>
            <p:nvPr/>
          </p:nvSpPr>
          <p:spPr>
            <a:xfrm>
              <a:off x="5055122" y="3238117"/>
              <a:ext cx="1352750" cy="248209"/>
            </a:xfrm>
            <a:prstGeom prst="rect">
              <a:avLst/>
            </a:prstGeom>
            <a:noFill/>
          </p:spPr>
          <p:txBody>
            <a:bodyPr wrap="square" rtlCol="0">
              <a:spAutoFit/>
            </a:bodyPr>
            <a:lstStyle/>
            <a:p>
              <a:pPr algn="r"/>
              <a:r>
                <a:rPr lang="zh-CN" altLang="en-US" sz="1015" dirty="0">
                  <a:solidFill>
                    <a:schemeClr val="bg1">
                      <a:lumMod val="65000"/>
                    </a:schemeClr>
                  </a:solidFill>
                  <a:latin typeface="幼圆" panose="02010509060101010101" pitchFamily="49" charset="-122"/>
                  <a:ea typeface="幼圆" panose="02010509060101010101" pitchFamily="49" charset="-122"/>
                </a:rPr>
                <a:t>单击添加标题</a:t>
              </a:r>
            </a:p>
          </p:txBody>
        </p:sp>
      </p:grpSp>
      <p:grpSp>
        <p:nvGrpSpPr>
          <p:cNvPr id="8" name="组合 7"/>
          <p:cNvGrpSpPr/>
          <p:nvPr/>
        </p:nvGrpSpPr>
        <p:grpSpPr>
          <a:xfrm>
            <a:off x="4955534" y="3629321"/>
            <a:ext cx="3791150" cy="766076"/>
            <a:chOff x="5055122" y="3900925"/>
            <a:chExt cx="3791150" cy="766076"/>
          </a:xfrm>
        </p:grpSpPr>
        <p:sp>
          <p:nvSpPr>
            <p:cNvPr id="9" name="矩形 8"/>
            <p:cNvSpPr/>
            <p:nvPr/>
          </p:nvSpPr>
          <p:spPr>
            <a:xfrm>
              <a:off x="5229615" y="4089920"/>
              <a:ext cx="3616657" cy="577081"/>
            </a:xfrm>
            <a:prstGeom prst="rect">
              <a:avLst/>
            </a:prstGeom>
          </p:spPr>
          <p:txBody>
            <a:bodyPr wrap="square">
              <a:spAutoFit/>
            </a:bodyPr>
            <a:lstStyle/>
            <a:p>
              <a:pPr>
                <a:lnSpc>
                  <a:spcPct val="150000"/>
                </a:lnSpc>
              </a:pPr>
              <a:r>
                <a:rPr lang="zh-CN" altLang="en-US" sz="1050" dirty="0">
                  <a:solidFill>
                    <a:schemeClr val="bg1">
                      <a:lumMod val="65000"/>
                    </a:schemeClr>
                  </a:solidFill>
                  <a:latin typeface="幼圆" panose="02010509060101010101" pitchFamily="49" charset="-122"/>
                  <a:ea typeface="幼圆" panose="02010509060101010101" pitchFamily="49" charset="-122"/>
                </a:rPr>
                <a:t>本模板的所有素材和逻辑图表，均可自由编辑替换和移动。</a:t>
              </a:r>
            </a:p>
          </p:txBody>
        </p:sp>
        <p:sp>
          <p:nvSpPr>
            <p:cNvPr id="10" name="文本框 9"/>
            <p:cNvSpPr txBox="1"/>
            <p:nvPr/>
          </p:nvSpPr>
          <p:spPr>
            <a:xfrm>
              <a:off x="5055122" y="3900925"/>
              <a:ext cx="1352750" cy="248209"/>
            </a:xfrm>
            <a:prstGeom prst="rect">
              <a:avLst/>
            </a:prstGeom>
            <a:noFill/>
          </p:spPr>
          <p:txBody>
            <a:bodyPr wrap="square" rtlCol="0">
              <a:spAutoFit/>
            </a:bodyPr>
            <a:lstStyle/>
            <a:p>
              <a:pPr algn="r"/>
              <a:r>
                <a:rPr lang="zh-CN" altLang="en-US" sz="1015" dirty="0">
                  <a:solidFill>
                    <a:schemeClr val="bg1">
                      <a:lumMod val="65000"/>
                    </a:schemeClr>
                  </a:solidFill>
                  <a:latin typeface="幼圆" panose="02010509060101010101" pitchFamily="49" charset="-122"/>
                  <a:ea typeface="幼圆" panose="02010509060101010101" pitchFamily="49" charset="-122"/>
                </a:rPr>
                <a:t>单击添加标题</a:t>
              </a:r>
            </a:p>
          </p:txBody>
        </p:sp>
      </p:grpSp>
      <p:grpSp>
        <p:nvGrpSpPr>
          <p:cNvPr id="11" name="组合 10"/>
          <p:cNvGrpSpPr/>
          <p:nvPr/>
        </p:nvGrpSpPr>
        <p:grpSpPr>
          <a:xfrm>
            <a:off x="4951763" y="4253829"/>
            <a:ext cx="3791150" cy="766077"/>
            <a:chOff x="5051351" y="4525433"/>
            <a:chExt cx="3791150" cy="766077"/>
          </a:xfrm>
        </p:grpSpPr>
        <p:sp>
          <p:nvSpPr>
            <p:cNvPr id="12" name="矩形 11"/>
            <p:cNvSpPr/>
            <p:nvPr/>
          </p:nvSpPr>
          <p:spPr>
            <a:xfrm>
              <a:off x="5225844" y="4714429"/>
              <a:ext cx="3616657" cy="577081"/>
            </a:xfrm>
            <a:prstGeom prst="rect">
              <a:avLst/>
            </a:prstGeom>
          </p:spPr>
          <p:txBody>
            <a:bodyPr wrap="square">
              <a:spAutoFit/>
            </a:bodyPr>
            <a:lstStyle/>
            <a:p>
              <a:pPr>
                <a:lnSpc>
                  <a:spcPct val="150000"/>
                </a:lnSpc>
              </a:pPr>
              <a:r>
                <a:rPr lang="zh-CN" altLang="en-US" sz="1050" dirty="0">
                  <a:solidFill>
                    <a:schemeClr val="bg1">
                      <a:lumMod val="65000"/>
                    </a:schemeClr>
                  </a:solidFill>
                  <a:latin typeface="幼圆" panose="02010509060101010101" pitchFamily="49" charset="-122"/>
                  <a:ea typeface="幼圆" panose="02010509060101010101" pitchFamily="49" charset="-122"/>
                </a:rPr>
                <a:t>本模板的所有素材和逻辑图表，均可自由编辑替换和移动。</a:t>
              </a:r>
            </a:p>
          </p:txBody>
        </p:sp>
        <p:sp>
          <p:nvSpPr>
            <p:cNvPr id="13" name="文本框 12"/>
            <p:cNvSpPr txBox="1"/>
            <p:nvPr/>
          </p:nvSpPr>
          <p:spPr>
            <a:xfrm>
              <a:off x="5051351" y="4525433"/>
              <a:ext cx="1352750" cy="248209"/>
            </a:xfrm>
            <a:prstGeom prst="rect">
              <a:avLst/>
            </a:prstGeom>
            <a:noFill/>
          </p:spPr>
          <p:txBody>
            <a:bodyPr wrap="square" rtlCol="0">
              <a:spAutoFit/>
            </a:bodyPr>
            <a:lstStyle/>
            <a:p>
              <a:pPr algn="r"/>
              <a:r>
                <a:rPr lang="zh-CN" altLang="en-US" sz="1015" dirty="0">
                  <a:solidFill>
                    <a:schemeClr val="bg1">
                      <a:lumMod val="65000"/>
                    </a:schemeClr>
                  </a:solidFill>
                  <a:latin typeface="幼圆" panose="02010509060101010101" pitchFamily="49" charset="-122"/>
                  <a:ea typeface="幼圆" panose="02010509060101010101" pitchFamily="49" charset="-122"/>
                </a:rPr>
                <a:t>单击添加标题</a:t>
              </a:r>
            </a:p>
          </p:txBody>
        </p:sp>
      </p:grpSp>
      <p:grpSp>
        <p:nvGrpSpPr>
          <p:cNvPr id="14" name="组合 13"/>
          <p:cNvGrpSpPr/>
          <p:nvPr/>
        </p:nvGrpSpPr>
        <p:grpSpPr>
          <a:xfrm>
            <a:off x="3118463" y="2358192"/>
            <a:ext cx="1762597" cy="468086"/>
            <a:chOff x="3218051" y="2629796"/>
            <a:chExt cx="1762597" cy="468086"/>
          </a:xfrm>
        </p:grpSpPr>
        <p:sp>
          <p:nvSpPr>
            <p:cNvPr id="15" name="燕尾形 6"/>
            <p:cNvSpPr/>
            <p:nvPr/>
          </p:nvSpPr>
          <p:spPr>
            <a:xfrm>
              <a:off x="3218051" y="2629796"/>
              <a:ext cx="1393371" cy="468086"/>
            </a:xfrm>
            <a:prstGeom prst="chevron">
              <a:avLst/>
            </a:prstGeom>
            <a:solidFill>
              <a:srgbClr val="F8C8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bg1">
                    <a:lumMod val="65000"/>
                  </a:schemeClr>
                </a:solidFill>
              </a:endParaRPr>
            </a:p>
          </p:txBody>
        </p:sp>
        <p:cxnSp>
          <p:nvCxnSpPr>
            <p:cNvPr id="16" name="直接连接符 15"/>
            <p:cNvCxnSpPr>
              <a:stCxn id="15" idx="3"/>
            </p:cNvCxnSpPr>
            <p:nvPr/>
          </p:nvCxnSpPr>
          <p:spPr>
            <a:xfrm flipV="1">
              <a:off x="4611423" y="2863839"/>
              <a:ext cx="315686" cy="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椭圆 16"/>
            <p:cNvSpPr/>
            <p:nvPr/>
          </p:nvSpPr>
          <p:spPr>
            <a:xfrm>
              <a:off x="4913929" y="2830479"/>
              <a:ext cx="66719" cy="66719"/>
            </a:xfrm>
            <a:prstGeom prst="ellips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18" name="Freeform 139"/>
            <p:cNvSpPr>
              <a:spLocks noEditPoints="1"/>
            </p:cNvSpPr>
            <p:nvPr/>
          </p:nvSpPr>
          <p:spPr bwMode="auto">
            <a:xfrm>
              <a:off x="3781839" y="2741965"/>
              <a:ext cx="265796" cy="264594"/>
            </a:xfrm>
            <a:custGeom>
              <a:avLst/>
              <a:gdLst>
                <a:gd name="T0" fmla="*/ 42 w 97"/>
                <a:gd name="T1" fmla="*/ 14 h 97"/>
                <a:gd name="T2" fmla="*/ 55 w 97"/>
                <a:gd name="T3" fmla="*/ 14 h 97"/>
                <a:gd name="T4" fmla="*/ 48 w 97"/>
                <a:gd name="T5" fmla="*/ 0 h 97"/>
                <a:gd name="T6" fmla="*/ 42 w 97"/>
                <a:gd name="T7" fmla="*/ 14 h 97"/>
                <a:gd name="T8" fmla="*/ 49 w 97"/>
                <a:gd name="T9" fmla="*/ 18 h 97"/>
                <a:gd name="T10" fmla="*/ 79 w 97"/>
                <a:gd name="T11" fmla="*/ 48 h 97"/>
                <a:gd name="T12" fmla="*/ 49 w 97"/>
                <a:gd name="T13" fmla="*/ 79 h 97"/>
                <a:gd name="T14" fmla="*/ 18 w 97"/>
                <a:gd name="T15" fmla="*/ 48 h 97"/>
                <a:gd name="T16" fmla="*/ 49 w 97"/>
                <a:gd name="T17" fmla="*/ 18 h 97"/>
                <a:gd name="T18" fmla="*/ 60 w 97"/>
                <a:gd name="T19" fmla="*/ 15 h 97"/>
                <a:gd name="T20" fmla="*/ 71 w 97"/>
                <a:gd name="T21" fmla="*/ 22 h 97"/>
                <a:gd name="T22" fmla="*/ 73 w 97"/>
                <a:gd name="T23" fmla="*/ 6 h 97"/>
                <a:gd name="T24" fmla="*/ 60 w 97"/>
                <a:gd name="T25" fmla="*/ 15 h 97"/>
                <a:gd name="T26" fmla="*/ 75 w 97"/>
                <a:gd name="T27" fmla="*/ 25 h 97"/>
                <a:gd name="T28" fmla="*/ 81 w 97"/>
                <a:gd name="T29" fmla="*/ 36 h 97"/>
                <a:gd name="T30" fmla="*/ 91 w 97"/>
                <a:gd name="T31" fmla="*/ 24 h 97"/>
                <a:gd name="T32" fmla="*/ 75 w 97"/>
                <a:gd name="T33" fmla="*/ 25 h 97"/>
                <a:gd name="T34" fmla="*/ 83 w 97"/>
                <a:gd name="T35" fmla="*/ 42 h 97"/>
                <a:gd name="T36" fmla="*/ 83 w 97"/>
                <a:gd name="T37" fmla="*/ 54 h 97"/>
                <a:gd name="T38" fmla="*/ 97 w 97"/>
                <a:gd name="T39" fmla="*/ 48 h 97"/>
                <a:gd name="T40" fmla="*/ 83 w 97"/>
                <a:gd name="T41" fmla="*/ 42 h 97"/>
                <a:gd name="T42" fmla="*/ 82 w 97"/>
                <a:gd name="T43" fmla="*/ 60 h 97"/>
                <a:gd name="T44" fmla="*/ 75 w 97"/>
                <a:gd name="T45" fmla="*/ 71 h 97"/>
                <a:gd name="T46" fmla="*/ 91 w 97"/>
                <a:gd name="T47" fmla="*/ 72 h 97"/>
                <a:gd name="T48" fmla="*/ 82 w 97"/>
                <a:gd name="T49" fmla="*/ 60 h 97"/>
                <a:gd name="T50" fmla="*/ 72 w 97"/>
                <a:gd name="T51" fmla="*/ 75 h 97"/>
                <a:gd name="T52" fmla="*/ 61 w 97"/>
                <a:gd name="T53" fmla="*/ 81 h 97"/>
                <a:gd name="T54" fmla="*/ 73 w 97"/>
                <a:gd name="T55" fmla="*/ 90 h 97"/>
                <a:gd name="T56" fmla="*/ 72 w 97"/>
                <a:gd name="T57" fmla="*/ 75 h 97"/>
                <a:gd name="T58" fmla="*/ 55 w 97"/>
                <a:gd name="T59" fmla="*/ 83 h 97"/>
                <a:gd name="T60" fmla="*/ 43 w 97"/>
                <a:gd name="T61" fmla="*/ 83 h 97"/>
                <a:gd name="T62" fmla="*/ 49 w 97"/>
                <a:gd name="T63" fmla="*/ 97 h 97"/>
                <a:gd name="T64" fmla="*/ 55 w 97"/>
                <a:gd name="T65" fmla="*/ 83 h 97"/>
                <a:gd name="T66" fmla="*/ 37 w 97"/>
                <a:gd name="T67" fmla="*/ 81 h 97"/>
                <a:gd name="T68" fmla="*/ 26 w 97"/>
                <a:gd name="T69" fmla="*/ 75 h 97"/>
                <a:gd name="T70" fmla="*/ 25 w 97"/>
                <a:gd name="T71" fmla="*/ 91 h 97"/>
                <a:gd name="T72" fmla="*/ 37 w 97"/>
                <a:gd name="T73" fmla="*/ 81 h 97"/>
                <a:gd name="T74" fmla="*/ 22 w 97"/>
                <a:gd name="T75" fmla="*/ 71 h 97"/>
                <a:gd name="T76" fmla="*/ 16 w 97"/>
                <a:gd name="T77" fmla="*/ 60 h 97"/>
                <a:gd name="T78" fmla="*/ 7 w 97"/>
                <a:gd name="T79" fmla="*/ 73 h 97"/>
                <a:gd name="T80" fmla="*/ 22 w 97"/>
                <a:gd name="T81" fmla="*/ 71 h 97"/>
                <a:gd name="T82" fmla="*/ 14 w 97"/>
                <a:gd name="T83" fmla="*/ 55 h 97"/>
                <a:gd name="T84" fmla="*/ 14 w 97"/>
                <a:gd name="T85" fmla="*/ 42 h 97"/>
                <a:gd name="T86" fmla="*/ 0 w 97"/>
                <a:gd name="T87" fmla="*/ 49 h 97"/>
                <a:gd name="T88" fmla="*/ 14 w 97"/>
                <a:gd name="T89" fmla="*/ 55 h 97"/>
                <a:gd name="T90" fmla="*/ 15 w 97"/>
                <a:gd name="T91" fmla="*/ 37 h 97"/>
                <a:gd name="T92" fmla="*/ 22 w 97"/>
                <a:gd name="T93" fmla="*/ 26 h 97"/>
                <a:gd name="T94" fmla="*/ 6 w 97"/>
                <a:gd name="T95" fmla="*/ 24 h 97"/>
                <a:gd name="T96" fmla="*/ 15 w 97"/>
                <a:gd name="T97" fmla="*/ 37 h 97"/>
                <a:gd name="T98" fmla="*/ 26 w 97"/>
                <a:gd name="T99" fmla="*/ 22 h 97"/>
                <a:gd name="T100" fmla="*/ 37 w 97"/>
                <a:gd name="T101" fmla="*/ 16 h 97"/>
                <a:gd name="T102" fmla="*/ 24 w 97"/>
                <a:gd name="T103" fmla="*/ 6 h 97"/>
                <a:gd name="T104" fmla="*/ 26 w 97"/>
                <a:gd name="T105" fmla="*/ 22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7" h="97">
                  <a:moveTo>
                    <a:pt x="42" y="14"/>
                  </a:moveTo>
                  <a:cubicBezTo>
                    <a:pt x="55" y="14"/>
                    <a:pt x="55" y="14"/>
                    <a:pt x="55" y="14"/>
                  </a:cubicBezTo>
                  <a:cubicBezTo>
                    <a:pt x="48" y="0"/>
                    <a:pt x="48" y="0"/>
                    <a:pt x="48" y="0"/>
                  </a:cubicBezTo>
                  <a:cubicBezTo>
                    <a:pt x="42" y="14"/>
                    <a:pt x="42" y="14"/>
                    <a:pt x="42" y="14"/>
                  </a:cubicBezTo>
                  <a:close/>
                  <a:moveTo>
                    <a:pt x="49" y="18"/>
                  </a:moveTo>
                  <a:cubicBezTo>
                    <a:pt x="65" y="18"/>
                    <a:pt x="79" y="31"/>
                    <a:pt x="79" y="48"/>
                  </a:cubicBezTo>
                  <a:cubicBezTo>
                    <a:pt x="79" y="65"/>
                    <a:pt x="65" y="79"/>
                    <a:pt x="49" y="79"/>
                  </a:cubicBezTo>
                  <a:cubicBezTo>
                    <a:pt x="32" y="79"/>
                    <a:pt x="18" y="65"/>
                    <a:pt x="18" y="48"/>
                  </a:cubicBezTo>
                  <a:cubicBezTo>
                    <a:pt x="18" y="31"/>
                    <a:pt x="32" y="18"/>
                    <a:pt x="49" y="18"/>
                  </a:cubicBezTo>
                  <a:close/>
                  <a:moveTo>
                    <a:pt x="60" y="15"/>
                  </a:moveTo>
                  <a:cubicBezTo>
                    <a:pt x="71" y="22"/>
                    <a:pt x="71" y="22"/>
                    <a:pt x="71" y="22"/>
                  </a:cubicBezTo>
                  <a:cubicBezTo>
                    <a:pt x="73" y="6"/>
                    <a:pt x="73" y="6"/>
                    <a:pt x="73" y="6"/>
                  </a:cubicBezTo>
                  <a:cubicBezTo>
                    <a:pt x="60" y="15"/>
                    <a:pt x="60" y="15"/>
                    <a:pt x="60" y="15"/>
                  </a:cubicBezTo>
                  <a:close/>
                  <a:moveTo>
                    <a:pt x="75" y="25"/>
                  </a:moveTo>
                  <a:cubicBezTo>
                    <a:pt x="81" y="36"/>
                    <a:pt x="81" y="36"/>
                    <a:pt x="81" y="36"/>
                  </a:cubicBezTo>
                  <a:cubicBezTo>
                    <a:pt x="91" y="24"/>
                    <a:pt x="91" y="24"/>
                    <a:pt x="91" y="24"/>
                  </a:cubicBezTo>
                  <a:cubicBezTo>
                    <a:pt x="75" y="25"/>
                    <a:pt x="75" y="25"/>
                    <a:pt x="75" y="25"/>
                  </a:cubicBezTo>
                  <a:close/>
                  <a:moveTo>
                    <a:pt x="83" y="42"/>
                  </a:moveTo>
                  <a:cubicBezTo>
                    <a:pt x="83" y="54"/>
                    <a:pt x="83" y="54"/>
                    <a:pt x="83" y="54"/>
                  </a:cubicBezTo>
                  <a:cubicBezTo>
                    <a:pt x="97" y="48"/>
                    <a:pt x="97" y="48"/>
                    <a:pt x="97" y="48"/>
                  </a:cubicBezTo>
                  <a:cubicBezTo>
                    <a:pt x="83" y="42"/>
                    <a:pt x="83" y="42"/>
                    <a:pt x="83" y="42"/>
                  </a:cubicBezTo>
                  <a:close/>
                  <a:moveTo>
                    <a:pt x="82" y="60"/>
                  </a:moveTo>
                  <a:cubicBezTo>
                    <a:pt x="75" y="71"/>
                    <a:pt x="75" y="71"/>
                    <a:pt x="75" y="71"/>
                  </a:cubicBezTo>
                  <a:cubicBezTo>
                    <a:pt x="91" y="72"/>
                    <a:pt x="91" y="72"/>
                    <a:pt x="91" y="72"/>
                  </a:cubicBezTo>
                  <a:cubicBezTo>
                    <a:pt x="82" y="60"/>
                    <a:pt x="82" y="60"/>
                    <a:pt x="82" y="60"/>
                  </a:cubicBezTo>
                  <a:close/>
                  <a:moveTo>
                    <a:pt x="72" y="75"/>
                  </a:moveTo>
                  <a:cubicBezTo>
                    <a:pt x="61" y="81"/>
                    <a:pt x="61" y="81"/>
                    <a:pt x="61" y="81"/>
                  </a:cubicBezTo>
                  <a:cubicBezTo>
                    <a:pt x="73" y="90"/>
                    <a:pt x="73" y="90"/>
                    <a:pt x="73" y="90"/>
                  </a:cubicBezTo>
                  <a:cubicBezTo>
                    <a:pt x="72" y="75"/>
                    <a:pt x="72" y="75"/>
                    <a:pt x="72" y="75"/>
                  </a:cubicBezTo>
                  <a:close/>
                  <a:moveTo>
                    <a:pt x="55" y="83"/>
                  </a:moveTo>
                  <a:cubicBezTo>
                    <a:pt x="43" y="83"/>
                    <a:pt x="43" y="83"/>
                    <a:pt x="43" y="83"/>
                  </a:cubicBezTo>
                  <a:cubicBezTo>
                    <a:pt x="49" y="97"/>
                    <a:pt x="49" y="97"/>
                    <a:pt x="49" y="97"/>
                  </a:cubicBezTo>
                  <a:cubicBezTo>
                    <a:pt x="55" y="83"/>
                    <a:pt x="55" y="83"/>
                    <a:pt x="55" y="83"/>
                  </a:cubicBezTo>
                  <a:close/>
                  <a:moveTo>
                    <a:pt x="37" y="81"/>
                  </a:moveTo>
                  <a:cubicBezTo>
                    <a:pt x="26" y="75"/>
                    <a:pt x="26" y="75"/>
                    <a:pt x="26" y="75"/>
                  </a:cubicBezTo>
                  <a:cubicBezTo>
                    <a:pt x="25" y="91"/>
                    <a:pt x="25" y="91"/>
                    <a:pt x="25" y="91"/>
                  </a:cubicBezTo>
                  <a:cubicBezTo>
                    <a:pt x="37" y="81"/>
                    <a:pt x="37" y="81"/>
                    <a:pt x="37" y="81"/>
                  </a:cubicBezTo>
                  <a:close/>
                  <a:moveTo>
                    <a:pt x="22" y="71"/>
                  </a:moveTo>
                  <a:cubicBezTo>
                    <a:pt x="16" y="60"/>
                    <a:pt x="16" y="60"/>
                    <a:pt x="16" y="60"/>
                  </a:cubicBezTo>
                  <a:cubicBezTo>
                    <a:pt x="7" y="73"/>
                    <a:pt x="7" y="73"/>
                    <a:pt x="7" y="73"/>
                  </a:cubicBezTo>
                  <a:cubicBezTo>
                    <a:pt x="22" y="71"/>
                    <a:pt x="22" y="71"/>
                    <a:pt x="22" y="71"/>
                  </a:cubicBezTo>
                  <a:close/>
                  <a:moveTo>
                    <a:pt x="14" y="55"/>
                  </a:moveTo>
                  <a:cubicBezTo>
                    <a:pt x="14" y="42"/>
                    <a:pt x="14" y="42"/>
                    <a:pt x="14" y="42"/>
                  </a:cubicBezTo>
                  <a:cubicBezTo>
                    <a:pt x="0" y="49"/>
                    <a:pt x="0" y="49"/>
                    <a:pt x="0" y="49"/>
                  </a:cubicBezTo>
                  <a:cubicBezTo>
                    <a:pt x="14" y="55"/>
                    <a:pt x="14" y="55"/>
                    <a:pt x="14" y="55"/>
                  </a:cubicBezTo>
                  <a:close/>
                  <a:moveTo>
                    <a:pt x="15" y="37"/>
                  </a:moveTo>
                  <a:cubicBezTo>
                    <a:pt x="22" y="26"/>
                    <a:pt x="22" y="26"/>
                    <a:pt x="22" y="26"/>
                  </a:cubicBezTo>
                  <a:cubicBezTo>
                    <a:pt x="6" y="24"/>
                    <a:pt x="6" y="24"/>
                    <a:pt x="6" y="24"/>
                  </a:cubicBezTo>
                  <a:cubicBezTo>
                    <a:pt x="15" y="37"/>
                    <a:pt x="15" y="37"/>
                    <a:pt x="15" y="37"/>
                  </a:cubicBezTo>
                  <a:close/>
                  <a:moveTo>
                    <a:pt x="26" y="22"/>
                  </a:moveTo>
                  <a:cubicBezTo>
                    <a:pt x="37" y="16"/>
                    <a:pt x="37" y="16"/>
                    <a:pt x="37" y="16"/>
                  </a:cubicBezTo>
                  <a:cubicBezTo>
                    <a:pt x="24" y="6"/>
                    <a:pt x="24" y="6"/>
                    <a:pt x="24" y="6"/>
                  </a:cubicBezTo>
                  <a:lnTo>
                    <a:pt x="26" y="22"/>
                  </a:lnTo>
                  <a:close/>
                </a:path>
              </a:pathLst>
            </a:custGeom>
            <a:solidFill>
              <a:schemeClr val="bg1"/>
            </a:solidFill>
            <a:ln>
              <a:noFill/>
            </a:ln>
          </p:spPr>
          <p:txBody>
            <a:bodyPr lIns="60222" tIns="30111" rIns="60222" bIns="30111"/>
            <a:lstStyle/>
            <a:p>
              <a:pPr>
                <a:defRPr/>
              </a:pPr>
              <a:endParaRPr lang="zh-CN" altLang="en-US" sz="1185">
                <a:solidFill>
                  <a:schemeClr val="bg1">
                    <a:lumMod val="65000"/>
                  </a:schemeClr>
                </a:solidFill>
                <a:latin typeface="Calibri" panose="020F0502020204030204"/>
              </a:endParaRPr>
            </a:p>
          </p:txBody>
        </p:sp>
      </p:grpSp>
      <p:grpSp>
        <p:nvGrpSpPr>
          <p:cNvPr id="19" name="组合 18"/>
          <p:cNvGrpSpPr/>
          <p:nvPr/>
        </p:nvGrpSpPr>
        <p:grpSpPr>
          <a:xfrm>
            <a:off x="3118463" y="2999046"/>
            <a:ext cx="1762597" cy="468086"/>
            <a:chOff x="3218051" y="3270650"/>
            <a:chExt cx="1762597" cy="468086"/>
          </a:xfrm>
        </p:grpSpPr>
        <p:sp>
          <p:nvSpPr>
            <p:cNvPr id="20" name="燕尾形 7"/>
            <p:cNvSpPr/>
            <p:nvPr/>
          </p:nvSpPr>
          <p:spPr>
            <a:xfrm>
              <a:off x="3218051" y="3270650"/>
              <a:ext cx="1393371" cy="468086"/>
            </a:xfrm>
            <a:prstGeom prst="chevron">
              <a:avLst/>
            </a:prstGeom>
            <a:solidFill>
              <a:srgbClr val="BAE3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bg1">
                    <a:lumMod val="65000"/>
                  </a:schemeClr>
                </a:solidFill>
              </a:endParaRPr>
            </a:p>
          </p:txBody>
        </p:sp>
        <p:cxnSp>
          <p:nvCxnSpPr>
            <p:cNvPr id="21" name="直接连接符 20"/>
            <p:cNvCxnSpPr/>
            <p:nvPr/>
          </p:nvCxnSpPr>
          <p:spPr>
            <a:xfrm flipV="1">
              <a:off x="4611422" y="3504693"/>
              <a:ext cx="315686" cy="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a:off x="4913929" y="3471332"/>
              <a:ext cx="66719" cy="66719"/>
            </a:xfrm>
            <a:prstGeom prst="ellips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23" name="Freeform 145"/>
            <p:cNvSpPr>
              <a:spLocks noEditPoints="1"/>
            </p:cNvSpPr>
            <p:nvPr/>
          </p:nvSpPr>
          <p:spPr bwMode="auto">
            <a:xfrm>
              <a:off x="3801696" y="3370151"/>
              <a:ext cx="266700" cy="269081"/>
            </a:xfrm>
            <a:custGeom>
              <a:avLst/>
              <a:gdLst>
                <a:gd name="T0" fmla="*/ 43 w 98"/>
                <a:gd name="T1" fmla="*/ 76 h 99"/>
                <a:gd name="T2" fmla="*/ 40 w 98"/>
                <a:gd name="T3" fmla="*/ 70 h 99"/>
                <a:gd name="T4" fmla="*/ 37 w 98"/>
                <a:gd name="T5" fmla="*/ 74 h 99"/>
                <a:gd name="T6" fmla="*/ 35 w 98"/>
                <a:gd name="T7" fmla="*/ 76 h 99"/>
                <a:gd name="T8" fmla="*/ 32 w 98"/>
                <a:gd name="T9" fmla="*/ 75 h 99"/>
                <a:gd name="T10" fmla="*/ 2 w 98"/>
                <a:gd name="T11" fmla="*/ 45 h 99"/>
                <a:gd name="T12" fmla="*/ 7 w 98"/>
                <a:gd name="T13" fmla="*/ 10 h 99"/>
                <a:gd name="T14" fmla="*/ 40 w 98"/>
                <a:gd name="T15" fmla="*/ 26 h 99"/>
                <a:gd name="T16" fmla="*/ 71 w 98"/>
                <a:gd name="T17" fmla="*/ 0 h 99"/>
                <a:gd name="T18" fmla="*/ 48 w 98"/>
                <a:gd name="T19" fmla="*/ 79 h 99"/>
                <a:gd name="T20" fmla="*/ 35 w 98"/>
                <a:gd name="T21" fmla="*/ 99 h 99"/>
                <a:gd name="T22" fmla="*/ 29 w 98"/>
                <a:gd name="T23" fmla="*/ 95 h 99"/>
                <a:gd name="T24" fmla="*/ 43 w 98"/>
                <a:gd name="T25" fmla="*/ 76 h 99"/>
                <a:gd name="T26" fmla="*/ 47 w 98"/>
                <a:gd name="T27" fmla="*/ 57 h 99"/>
                <a:gd name="T28" fmla="*/ 50 w 98"/>
                <a:gd name="T29" fmla="*/ 63 h 99"/>
                <a:gd name="T30" fmla="*/ 65 w 98"/>
                <a:gd name="T31" fmla="*/ 18 h 99"/>
                <a:gd name="T32" fmla="*/ 47 w 98"/>
                <a:gd name="T33" fmla="*/ 32 h 99"/>
                <a:gd name="T34" fmla="*/ 46 w 98"/>
                <a:gd name="T35" fmla="*/ 34 h 99"/>
                <a:gd name="T36" fmla="*/ 47 w 98"/>
                <a:gd name="T37" fmla="*/ 57 h 99"/>
                <a:gd name="T38" fmla="*/ 28 w 98"/>
                <a:gd name="T39" fmla="*/ 63 h 99"/>
                <a:gd name="T40" fmla="*/ 16 w 98"/>
                <a:gd name="T41" fmla="*/ 24 h 99"/>
                <a:gd name="T42" fmla="*/ 16 w 98"/>
                <a:gd name="T43" fmla="*/ 24 h 99"/>
                <a:gd name="T44" fmla="*/ 33 w 98"/>
                <a:gd name="T45" fmla="*/ 61 h 99"/>
                <a:gd name="T46" fmla="*/ 13 w 98"/>
                <a:gd name="T47" fmla="*/ 21 h 99"/>
                <a:gd name="T48" fmla="*/ 10 w 98"/>
                <a:gd name="T49" fmla="*/ 44 h 99"/>
                <a:gd name="T50" fmla="*/ 28 w 98"/>
                <a:gd name="T51" fmla="*/ 63 h 99"/>
                <a:gd name="T52" fmla="*/ 55 w 98"/>
                <a:gd name="T53" fmla="*/ 64 h 99"/>
                <a:gd name="T54" fmla="*/ 68 w 98"/>
                <a:gd name="T55" fmla="*/ 18 h 99"/>
                <a:gd name="T56" fmla="*/ 55 w 98"/>
                <a:gd name="T57" fmla="*/ 64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8" h="99">
                  <a:moveTo>
                    <a:pt x="43" y="76"/>
                  </a:moveTo>
                  <a:cubicBezTo>
                    <a:pt x="42" y="75"/>
                    <a:pt x="41" y="73"/>
                    <a:pt x="40" y="70"/>
                  </a:cubicBezTo>
                  <a:cubicBezTo>
                    <a:pt x="39" y="71"/>
                    <a:pt x="38" y="73"/>
                    <a:pt x="37" y="74"/>
                  </a:cubicBezTo>
                  <a:cubicBezTo>
                    <a:pt x="35" y="76"/>
                    <a:pt x="35" y="76"/>
                    <a:pt x="35" y="76"/>
                  </a:cubicBezTo>
                  <a:cubicBezTo>
                    <a:pt x="32" y="75"/>
                    <a:pt x="32" y="75"/>
                    <a:pt x="32" y="75"/>
                  </a:cubicBezTo>
                  <a:cubicBezTo>
                    <a:pt x="25" y="72"/>
                    <a:pt x="4" y="62"/>
                    <a:pt x="2" y="45"/>
                  </a:cubicBezTo>
                  <a:cubicBezTo>
                    <a:pt x="0" y="28"/>
                    <a:pt x="10" y="19"/>
                    <a:pt x="7" y="10"/>
                  </a:cubicBezTo>
                  <a:cubicBezTo>
                    <a:pt x="21" y="13"/>
                    <a:pt x="33" y="19"/>
                    <a:pt x="40" y="26"/>
                  </a:cubicBezTo>
                  <a:cubicBezTo>
                    <a:pt x="52" y="11"/>
                    <a:pt x="67" y="11"/>
                    <a:pt x="71" y="0"/>
                  </a:cubicBezTo>
                  <a:cubicBezTo>
                    <a:pt x="98" y="38"/>
                    <a:pt x="94" y="74"/>
                    <a:pt x="48" y="79"/>
                  </a:cubicBezTo>
                  <a:cubicBezTo>
                    <a:pt x="44" y="86"/>
                    <a:pt x="40" y="93"/>
                    <a:pt x="35" y="99"/>
                  </a:cubicBezTo>
                  <a:cubicBezTo>
                    <a:pt x="29" y="95"/>
                    <a:pt x="29" y="95"/>
                    <a:pt x="29" y="95"/>
                  </a:cubicBezTo>
                  <a:cubicBezTo>
                    <a:pt x="34" y="89"/>
                    <a:pt x="39" y="83"/>
                    <a:pt x="43" y="76"/>
                  </a:cubicBezTo>
                  <a:close/>
                  <a:moveTo>
                    <a:pt x="47" y="57"/>
                  </a:moveTo>
                  <a:cubicBezTo>
                    <a:pt x="48" y="60"/>
                    <a:pt x="49" y="62"/>
                    <a:pt x="50" y="63"/>
                  </a:cubicBezTo>
                  <a:cubicBezTo>
                    <a:pt x="56" y="49"/>
                    <a:pt x="61" y="33"/>
                    <a:pt x="65" y="18"/>
                  </a:cubicBezTo>
                  <a:cubicBezTo>
                    <a:pt x="61" y="22"/>
                    <a:pt x="53" y="24"/>
                    <a:pt x="47" y="32"/>
                  </a:cubicBezTo>
                  <a:cubicBezTo>
                    <a:pt x="47" y="33"/>
                    <a:pt x="46" y="33"/>
                    <a:pt x="46" y="34"/>
                  </a:cubicBezTo>
                  <a:cubicBezTo>
                    <a:pt x="50" y="41"/>
                    <a:pt x="50" y="49"/>
                    <a:pt x="47" y="57"/>
                  </a:cubicBezTo>
                  <a:close/>
                  <a:moveTo>
                    <a:pt x="28" y="63"/>
                  </a:moveTo>
                  <a:cubicBezTo>
                    <a:pt x="25" y="49"/>
                    <a:pt x="22" y="36"/>
                    <a:pt x="16" y="24"/>
                  </a:cubicBezTo>
                  <a:cubicBezTo>
                    <a:pt x="16" y="24"/>
                    <a:pt x="16" y="24"/>
                    <a:pt x="16" y="24"/>
                  </a:cubicBezTo>
                  <a:cubicBezTo>
                    <a:pt x="22" y="33"/>
                    <a:pt x="29" y="46"/>
                    <a:pt x="33" y="61"/>
                  </a:cubicBezTo>
                  <a:cubicBezTo>
                    <a:pt x="47" y="44"/>
                    <a:pt x="38" y="27"/>
                    <a:pt x="13" y="21"/>
                  </a:cubicBezTo>
                  <a:cubicBezTo>
                    <a:pt x="15" y="27"/>
                    <a:pt x="9" y="33"/>
                    <a:pt x="10" y="44"/>
                  </a:cubicBezTo>
                  <a:cubicBezTo>
                    <a:pt x="11" y="56"/>
                    <a:pt x="24" y="61"/>
                    <a:pt x="28" y="63"/>
                  </a:cubicBezTo>
                  <a:close/>
                  <a:moveTo>
                    <a:pt x="55" y="64"/>
                  </a:moveTo>
                  <a:cubicBezTo>
                    <a:pt x="80" y="60"/>
                    <a:pt x="83" y="40"/>
                    <a:pt x="68" y="18"/>
                  </a:cubicBezTo>
                  <a:cubicBezTo>
                    <a:pt x="67" y="31"/>
                    <a:pt x="62" y="48"/>
                    <a:pt x="55" y="64"/>
                  </a:cubicBezTo>
                  <a:close/>
                </a:path>
              </a:pathLst>
            </a:custGeom>
            <a:solidFill>
              <a:schemeClr val="bg1"/>
            </a:solidFill>
            <a:ln>
              <a:noFill/>
            </a:ln>
          </p:spPr>
          <p:txBody>
            <a:bodyPr lIns="60222" tIns="30111" rIns="60222" bIns="30111"/>
            <a:lstStyle/>
            <a:p>
              <a:pPr>
                <a:defRPr/>
              </a:pPr>
              <a:endParaRPr lang="zh-CN" altLang="en-US" sz="1185">
                <a:solidFill>
                  <a:schemeClr val="bg1">
                    <a:lumMod val="65000"/>
                  </a:schemeClr>
                </a:solidFill>
                <a:latin typeface="Calibri" panose="020F0502020204030204"/>
              </a:endParaRPr>
            </a:p>
          </p:txBody>
        </p:sp>
      </p:grpSp>
      <p:grpSp>
        <p:nvGrpSpPr>
          <p:cNvPr id="24" name="组合 23"/>
          <p:cNvGrpSpPr/>
          <p:nvPr/>
        </p:nvGrpSpPr>
        <p:grpSpPr>
          <a:xfrm>
            <a:off x="3118463" y="3639900"/>
            <a:ext cx="1758828" cy="468086"/>
            <a:chOff x="3218051" y="3911504"/>
            <a:chExt cx="1758828" cy="468086"/>
          </a:xfrm>
        </p:grpSpPr>
        <p:sp>
          <p:nvSpPr>
            <p:cNvPr id="25" name="燕尾形 8"/>
            <p:cNvSpPr/>
            <p:nvPr/>
          </p:nvSpPr>
          <p:spPr>
            <a:xfrm>
              <a:off x="3218051" y="3911504"/>
              <a:ext cx="1393371" cy="468086"/>
            </a:xfrm>
            <a:prstGeom prst="chevron">
              <a:avLst/>
            </a:prstGeom>
            <a:solidFill>
              <a:srgbClr val="F8C8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bg1">
                    <a:lumMod val="65000"/>
                  </a:schemeClr>
                </a:solidFill>
              </a:endParaRPr>
            </a:p>
          </p:txBody>
        </p:sp>
        <p:cxnSp>
          <p:nvCxnSpPr>
            <p:cNvPr id="26" name="直接连接符 25"/>
            <p:cNvCxnSpPr/>
            <p:nvPr/>
          </p:nvCxnSpPr>
          <p:spPr>
            <a:xfrm flipV="1">
              <a:off x="4611421" y="4145546"/>
              <a:ext cx="315686" cy="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椭圆 26"/>
            <p:cNvSpPr/>
            <p:nvPr/>
          </p:nvSpPr>
          <p:spPr>
            <a:xfrm>
              <a:off x="4910160" y="4112184"/>
              <a:ext cx="66719" cy="66719"/>
            </a:xfrm>
            <a:prstGeom prst="ellips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28" name="Freeform 176"/>
            <p:cNvSpPr>
              <a:spLocks noEditPoints="1"/>
            </p:cNvSpPr>
            <p:nvPr/>
          </p:nvSpPr>
          <p:spPr bwMode="auto">
            <a:xfrm>
              <a:off x="3801696" y="4022909"/>
              <a:ext cx="275035" cy="245269"/>
            </a:xfrm>
            <a:custGeom>
              <a:avLst/>
              <a:gdLst>
                <a:gd name="T0" fmla="*/ 36 w 101"/>
                <a:gd name="T1" fmla="*/ 77 h 90"/>
                <a:gd name="T2" fmla="*/ 39 w 101"/>
                <a:gd name="T3" fmla="*/ 80 h 90"/>
                <a:gd name="T4" fmla="*/ 42 w 101"/>
                <a:gd name="T5" fmla="*/ 80 h 90"/>
                <a:gd name="T6" fmla="*/ 44 w 101"/>
                <a:gd name="T7" fmla="*/ 79 h 90"/>
                <a:gd name="T8" fmla="*/ 46 w 101"/>
                <a:gd name="T9" fmla="*/ 75 h 90"/>
                <a:gd name="T10" fmla="*/ 46 w 101"/>
                <a:gd name="T11" fmla="*/ 75 h 90"/>
                <a:gd name="T12" fmla="*/ 46 w 101"/>
                <a:gd name="T13" fmla="*/ 47 h 90"/>
                <a:gd name="T14" fmla="*/ 30 w 101"/>
                <a:gd name="T15" fmla="*/ 52 h 90"/>
                <a:gd name="T16" fmla="*/ 0 w 101"/>
                <a:gd name="T17" fmla="*/ 52 h 90"/>
                <a:gd name="T18" fmla="*/ 44 w 101"/>
                <a:gd name="T19" fmla="*/ 6 h 90"/>
                <a:gd name="T20" fmla="*/ 46 w 101"/>
                <a:gd name="T21" fmla="*/ 0 h 90"/>
                <a:gd name="T22" fmla="*/ 55 w 101"/>
                <a:gd name="T23" fmla="*/ 0 h 90"/>
                <a:gd name="T24" fmla="*/ 57 w 101"/>
                <a:gd name="T25" fmla="*/ 6 h 90"/>
                <a:gd name="T26" fmla="*/ 101 w 101"/>
                <a:gd name="T27" fmla="*/ 52 h 90"/>
                <a:gd name="T28" fmla="*/ 72 w 101"/>
                <a:gd name="T29" fmla="*/ 52 h 90"/>
                <a:gd name="T30" fmla="*/ 56 w 101"/>
                <a:gd name="T31" fmla="*/ 47 h 90"/>
                <a:gd name="T32" fmla="*/ 56 w 101"/>
                <a:gd name="T33" fmla="*/ 75 h 90"/>
                <a:gd name="T34" fmla="*/ 56 w 101"/>
                <a:gd name="T35" fmla="*/ 75 h 90"/>
                <a:gd name="T36" fmla="*/ 50 w 101"/>
                <a:gd name="T37" fmla="*/ 88 h 90"/>
                <a:gd name="T38" fmla="*/ 43 w 101"/>
                <a:gd name="T39" fmla="*/ 90 h 90"/>
                <a:gd name="T40" fmla="*/ 36 w 101"/>
                <a:gd name="T41" fmla="*/ 89 h 90"/>
                <a:gd name="T42" fmla="*/ 26 w 101"/>
                <a:gd name="T43" fmla="*/ 79 h 90"/>
                <a:gd name="T44" fmla="*/ 36 w 101"/>
                <a:gd name="T45" fmla="*/ 77 h 90"/>
                <a:gd name="T46" fmla="*/ 72 w 101"/>
                <a:gd name="T47" fmla="*/ 43 h 90"/>
                <a:gd name="T48" fmla="*/ 80 w 101"/>
                <a:gd name="T49" fmla="*/ 41 h 90"/>
                <a:gd name="T50" fmla="*/ 57 w 101"/>
                <a:gd name="T51" fmla="*/ 13 h 90"/>
                <a:gd name="T52" fmla="*/ 72 w 101"/>
                <a:gd name="T53" fmla="*/ 43 h 90"/>
                <a:gd name="T54" fmla="*/ 10 w 101"/>
                <a:gd name="T55" fmla="*/ 40 h 90"/>
                <a:gd name="T56" fmla="*/ 20 w 101"/>
                <a:gd name="T57" fmla="*/ 39 h 90"/>
                <a:gd name="T58" fmla="*/ 33 w 101"/>
                <a:gd name="T59" fmla="*/ 16 h 90"/>
                <a:gd name="T60" fmla="*/ 10 w 101"/>
                <a:gd name="T61" fmla="*/ 4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1" h="90">
                  <a:moveTo>
                    <a:pt x="36" y="77"/>
                  </a:moveTo>
                  <a:cubicBezTo>
                    <a:pt x="36" y="78"/>
                    <a:pt x="37" y="79"/>
                    <a:pt x="39" y="80"/>
                  </a:cubicBezTo>
                  <a:cubicBezTo>
                    <a:pt x="40" y="80"/>
                    <a:pt x="41" y="80"/>
                    <a:pt x="42" y="80"/>
                  </a:cubicBezTo>
                  <a:cubicBezTo>
                    <a:pt x="43" y="80"/>
                    <a:pt x="43" y="79"/>
                    <a:pt x="44" y="79"/>
                  </a:cubicBezTo>
                  <a:cubicBezTo>
                    <a:pt x="45" y="78"/>
                    <a:pt x="46" y="77"/>
                    <a:pt x="46" y="75"/>
                  </a:cubicBezTo>
                  <a:cubicBezTo>
                    <a:pt x="46" y="75"/>
                    <a:pt x="46" y="75"/>
                    <a:pt x="46" y="75"/>
                  </a:cubicBezTo>
                  <a:cubicBezTo>
                    <a:pt x="46" y="47"/>
                    <a:pt x="46" y="47"/>
                    <a:pt x="46" y="47"/>
                  </a:cubicBezTo>
                  <a:cubicBezTo>
                    <a:pt x="39" y="47"/>
                    <a:pt x="34" y="49"/>
                    <a:pt x="30" y="52"/>
                  </a:cubicBezTo>
                  <a:cubicBezTo>
                    <a:pt x="19" y="47"/>
                    <a:pt x="9" y="47"/>
                    <a:pt x="0" y="52"/>
                  </a:cubicBezTo>
                  <a:cubicBezTo>
                    <a:pt x="2" y="26"/>
                    <a:pt x="16" y="9"/>
                    <a:pt x="44" y="6"/>
                  </a:cubicBezTo>
                  <a:cubicBezTo>
                    <a:pt x="46" y="0"/>
                    <a:pt x="46" y="0"/>
                    <a:pt x="46" y="0"/>
                  </a:cubicBezTo>
                  <a:cubicBezTo>
                    <a:pt x="55" y="0"/>
                    <a:pt x="55" y="0"/>
                    <a:pt x="55" y="0"/>
                  </a:cubicBezTo>
                  <a:cubicBezTo>
                    <a:pt x="57" y="6"/>
                    <a:pt x="57" y="6"/>
                    <a:pt x="57" y="6"/>
                  </a:cubicBezTo>
                  <a:cubicBezTo>
                    <a:pt x="85" y="9"/>
                    <a:pt x="99" y="26"/>
                    <a:pt x="101" y="52"/>
                  </a:cubicBezTo>
                  <a:cubicBezTo>
                    <a:pt x="92" y="47"/>
                    <a:pt x="83" y="47"/>
                    <a:pt x="72" y="52"/>
                  </a:cubicBezTo>
                  <a:cubicBezTo>
                    <a:pt x="67" y="49"/>
                    <a:pt x="63" y="47"/>
                    <a:pt x="56" y="47"/>
                  </a:cubicBezTo>
                  <a:cubicBezTo>
                    <a:pt x="56" y="75"/>
                    <a:pt x="56" y="75"/>
                    <a:pt x="56" y="75"/>
                  </a:cubicBezTo>
                  <a:cubicBezTo>
                    <a:pt x="56" y="75"/>
                    <a:pt x="56" y="75"/>
                    <a:pt x="56" y="75"/>
                  </a:cubicBezTo>
                  <a:cubicBezTo>
                    <a:pt x="56" y="81"/>
                    <a:pt x="54" y="85"/>
                    <a:pt x="50" y="88"/>
                  </a:cubicBezTo>
                  <a:cubicBezTo>
                    <a:pt x="48" y="89"/>
                    <a:pt x="45" y="90"/>
                    <a:pt x="43" y="90"/>
                  </a:cubicBezTo>
                  <a:cubicBezTo>
                    <a:pt x="40" y="90"/>
                    <a:pt x="38" y="90"/>
                    <a:pt x="36" y="89"/>
                  </a:cubicBezTo>
                  <a:cubicBezTo>
                    <a:pt x="31" y="88"/>
                    <a:pt x="27" y="84"/>
                    <a:pt x="26" y="79"/>
                  </a:cubicBezTo>
                  <a:cubicBezTo>
                    <a:pt x="36" y="77"/>
                    <a:pt x="36" y="77"/>
                    <a:pt x="36" y="77"/>
                  </a:cubicBezTo>
                  <a:close/>
                  <a:moveTo>
                    <a:pt x="72" y="43"/>
                  </a:moveTo>
                  <a:cubicBezTo>
                    <a:pt x="75" y="42"/>
                    <a:pt x="77" y="41"/>
                    <a:pt x="80" y="41"/>
                  </a:cubicBezTo>
                  <a:cubicBezTo>
                    <a:pt x="78" y="23"/>
                    <a:pt x="69" y="16"/>
                    <a:pt x="57" y="13"/>
                  </a:cubicBezTo>
                  <a:cubicBezTo>
                    <a:pt x="67" y="20"/>
                    <a:pt x="73" y="29"/>
                    <a:pt x="72" y="43"/>
                  </a:cubicBezTo>
                  <a:close/>
                  <a:moveTo>
                    <a:pt x="10" y="40"/>
                  </a:moveTo>
                  <a:cubicBezTo>
                    <a:pt x="14" y="40"/>
                    <a:pt x="17" y="40"/>
                    <a:pt x="20" y="39"/>
                  </a:cubicBezTo>
                  <a:cubicBezTo>
                    <a:pt x="25" y="31"/>
                    <a:pt x="29" y="23"/>
                    <a:pt x="33" y="16"/>
                  </a:cubicBezTo>
                  <a:cubicBezTo>
                    <a:pt x="20" y="19"/>
                    <a:pt x="13" y="27"/>
                    <a:pt x="10" y="40"/>
                  </a:cubicBezTo>
                  <a:close/>
                </a:path>
              </a:pathLst>
            </a:custGeom>
            <a:solidFill>
              <a:schemeClr val="bg1"/>
            </a:solidFill>
            <a:ln>
              <a:noFill/>
            </a:ln>
          </p:spPr>
          <p:txBody>
            <a:bodyPr lIns="60222" tIns="30111" rIns="60222" bIns="30111"/>
            <a:lstStyle/>
            <a:p>
              <a:pPr>
                <a:defRPr/>
              </a:pPr>
              <a:endParaRPr lang="zh-CN" altLang="en-US" sz="1185">
                <a:solidFill>
                  <a:schemeClr val="bg1">
                    <a:lumMod val="65000"/>
                  </a:schemeClr>
                </a:solidFill>
                <a:latin typeface="Calibri" panose="020F0502020204030204"/>
              </a:endParaRPr>
            </a:p>
          </p:txBody>
        </p:sp>
      </p:grpSp>
      <p:grpSp>
        <p:nvGrpSpPr>
          <p:cNvPr id="29" name="组合 28"/>
          <p:cNvGrpSpPr/>
          <p:nvPr/>
        </p:nvGrpSpPr>
        <p:grpSpPr>
          <a:xfrm>
            <a:off x="3118463" y="4319620"/>
            <a:ext cx="1758828" cy="468086"/>
            <a:chOff x="3218051" y="4591224"/>
            <a:chExt cx="1758828" cy="468086"/>
          </a:xfrm>
        </p:grpSpPr>
        <p:sp>
          <p:nvSpPr>
            <p:cNvPr id="30" name="燕尾形 9"/>
            <p:cNvSpPr/>
            <p:nvPr/>
          </p:nvSpPr>
          <p:spPr>
            <a:xfrm>
              <a:off x="3218051" y="4591224"/>
              <a:ext cx="1393371" cy="468086"/>
            </a:xfrm>
            <a:prstGeom prst="chevron">
              <a:avLst/>
            </a:prstGeom>
            <a:solidFill>
              <a:srgbClr val="BAE3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bg1">
                    <a:lumMod val="65000"/>
                  </a:schemeClr>
                </a:solidFill>
              </a:endParaRPr>
            </a:p>
          </p:txBody>
        </p:sp>
        <p:cxnSp>
          <p:nvCxnSpPr>
            <p:cNvPr id="31" name="直接连接符 30"/>
            <p:cNvCxnSpPr/>
            <p:nvPr/>
          </p:nvCxnSpPr>
          <p:spPr>
            <a:xfrm flipV="1">
              <a:off x="4611421" y="4825267"/>
              <a:ext cx="315686" cy="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2" name="椭圆 31"/>
            <p:cNvSpPr/>
            <p:nvPr/>
          </p:nvSpPr>
          <p:spPr>
            <a:xfrm>
              <a:off x="4910160" y="4786396"/>
              <a:ext cx="66719" cy="66719"/>
            </a:xfrm>
            <a:prstGeom prst="ellips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33" name="Freeform 146"/>
            <p:cNvSpPr>
              <a:spLocks noEditPoints="1"/>
            </p:cNvSpPr>
            <p:nvPr/>
          </p:nvSpPr>
          <p:spPr bwMode="auto">
            <a:xfrm>
              <a:off x="3811815" y="4663932"/>
              <a:ext cx="246459" cy="300926"/>
            </a:xfrm>
            <a:custGeom>
              <a:avLst/>
              <a:gdLst>
                <a:gd name="T0" fmla="*/ 36 w 79"/>
                <a:gd name="T1" fmla="*/ 27 h 97"/>
                <a:gd name="T2" fmla="*/ 40 w 79"/>
                <a:gd name="T3" fmla="*/ 1 h 97"/>
                <a:gd name="T4" fmla="*/ 46 w 79"/>
                <a:gd name="T5" fmla="*/ 5 h 97"/>
                <a:gd name="T6" fmla="*/ 41 w 79"/>
                <a:gd name="T7" fmla="*/ 27 h 97"/>
                <a:gd name="T8" fmla="*/ 39 w 79"/>
                <a:gd name="T9" fmla="*/ 27 h 97"/>
                <a:gd name="T10" fmla="*/ 36 w 79"/>
                <a:gd name="T11" fmla="*/ 27 h 97"/>
                <a:gd name="T12" fmla="*/ 38 w 79"/>
                <a:gd name="T13" fmla="*/ 67 h 97"/>
                <a:gd name="T14" fmla="*/ 34 w 79"/>
                <a:gd name="T15" fmla="*/ 58 h 97"/>
                <a:gd name="T16" fmla="*/ 29 w 79"/>
                <a:gd name="T17" fmla="*/ 64 h 97"/>
                <a:gd name="T18" fmla="*/ 38 w 79"/>
                <a:gd name="T19" fmla="*/ 67 h 97"/>
                <a:gd name="T20" fmla="*/ 41 w 79"/>
                <a:gd name="T21" fmla="*/ 67 h 97"/>
                <a:gd name="T22" fmla="*/ 46 w 79"/>
                <a:gd name="T23" fmla="*/ 58 h 97"/>
                <a:gd name="T24" fmla="*/ 50 w 79"/>
                <a:gd name="T25" fmla="*/ 64 h 97"/>
                <a:gd name="T26" fmla="*/ 41 w 79"/>
                <a:gd name="T27" fmla="*/ 67 h 97"/>
                <a:gd name="T28" fmla="*/ 40 w 79"/>
                <a:gd name="T29" fmla="*/ 94 h 97"/>
                <a:gd name="T30" fmla="*/ 25 w 79"/>
                <a:gd name="T31" fmla="*/ 96 h 97"/>
                <a:gd name="T32" fmla="*/ 16 w 79"/>
                <a:gd name="T33" fmla="*/ 89 h 97"/>
                <a:gd name="T34" fmla="*/ 10 w 79"/>
                <a:gd name="T35" fmla="*/ 81 h 97"/>
                <a:gd name="T36" fmla="*/ 5 w 79"/>
                <a:gd name="T37" fmla="*/ 72 h 97"/>
                <a:gd name="T38" fmla="*/ 0 w 79"/>
                <a:gd name="T39" fmla="*/ 55 h 97"/>
                <a:gd name="T40" fmla="*/ 7 w 79"/>
                <a:gd name="T41" fmla="*/ 37 h 97"/>
                <a:gd name="T42" fmla="*/ 22 w 79"/>
                <a:gd name="T43" fmla="*/ 30 h 97"/>
                <a:gd name="T44" fmla="*/ 40 w 79"/>
                <a:gd name="T45" fmla="*/ 31 h 97"/>
                <a:gd name="T46" fmla="*/ 57 w 79"/>
                <a:gd name="T47" fmla="*/ 30 h 97"/>
                <a:gd name="T48" fmla="*/ 72 w 79"/>
                <a:gd name="T49" fmla="*/ 37 h 97"/>
                <a:gd name="T50" fmla="*/ 79 w 79"/>
                <a:gd name="T51" fmla="*/ 55 h 97"/>
                <a:gd name="T52" fmla="*/ 74 w 79"/>
                <a:gd name="T53" fmla="*/ 72 h 97"/>
                <a:gd name="T54" fmla="*/ 69 w 79"/>
                <a:gd name="T55" fmla="*/ 81 h 97"/>
                <a:gd name="T56" fmla="*/ 63 w 79"/>
                <a:gd name="T57" fmla="*/ 89 h 97"/>
                <a:gd name="T58" fmla="*/ 54 w 79"/>
                <a:gd name="T59" fmla="*/ 96 h 97"/>
                <a:gd name="T60" fmla="*/ 40 w 79"/>
                <a:gd name="T61" fmla="*/ 94 h 97"/>
                <a:gd name="T62" fmla="*/ 29 w 79"/>
                <a:gd name="T63" fmla="*/ 86 h 97"/>
                <a:gd name="T64" fmla="*/ 24 w 79"/>
                <a:gd name="T65" fmla="*/ 82 h 97"/>
                <a:gd name="T66" fmla="*/ 19 w 79"/>
                <a:gd name="T67" fmla="*/ 75 h 97"/>
                <a:gd name="T68" fmla="*/ 15 w 79"/>
                <a:gd name="T69" fmla="*/ 68 h 97"/>
                <a:gd name="T70" fmla="*/ 11 w 79"/>
                <a:gd name="T71" fmla="*/ 56 h 97"/>
                <a:gd name="T72" fmla="*/ 16 w 79"/>
                <a:gd name="T73" fmla="*/ 45 h 97"/>
                <a:gd name="T74" fmla="*/ 25 w 79"/>
                <a:gd name="T75" fmla="*/ 40 h 97"/>
                <a:gd name="T76" fmla="*/ 39 w 79"/>
                <a:gd name="T77" fmla="*/ 41 h 97"/>
                <a:gd name="T78" fmla="*/ 40 w 79"/>
                <a:gd name="T79" fmla="*/ 41 h 97"/>
                <a:gd name="T80" fmla="*/ 40 w 79"/>
                <a:gd name="T81" fmla="*/ 41 h 97"/>
                <a:gd name="T82" fmla="*/ 54 w 79"/>
                <a:gd name="T83" fmla="*/ 40 h 97"/>
                <a:gd name="T84" fmla="*/ 63 w 79"/>
                <a:gd name="T85" fmla="*/ 45 h 97"/>
                <a:gd name="T86" fmla="*/ 68 w 79"/>
                <a:gd name="T87" fmla="*/ 56 h 97"/>
                <a:gd name="T88" fmla="*/ 64 w 79"/>
                <a:gd name="T89" fmla="*/ 68 h 97"/>
                <a:gd name="T90" fmla="*/ 60 w 79"/>
                <a:gd name="T91" fmla="*/ 75 h 97"/>
                <a:gd name="T92" fmla="*/ 55 w 79"/>
                <a:gd name="T93" fmla="*/ 82 h 97"/>
                <a:gd name="T94" fmla="*/ 50 w 79"/>
                <a:gd name="T95" fmla="*/ 86 h 97"/>
                <a:gd name="T96" fmla="*/ 41 w 79"/>
                <a:gd name="T97" fmla="*/ 83 h 97"/>
                <a:gd name="T98" fmla="*/ 40 w 79"/>
                <a:gd name="T99" fmla="*/ 83 h 97"/>
                <a:gd name="T100" fmla="*/ 38 w 79"/>
                <a:gd name="T101" fmla="*/ 83 h 97"/>
                <a:gd name="T102" fmla="*/ 29 w 79"/>
                <a:gd name="T103" fmla="*/ 86 h 97"/>
                <a:gd name="T104" fmla="*/ 43 w 79"/>
                <a:gd name="T105" fmla="*/ 15 h 97"/>
                <a:gd name="T106" fmla="*/ 45 w 79"/>
                <a:gd name="T107" fmla="*/ 13 h 97"/>
                <a:gd name="T108" fmla="*/ 65 w 79"/>
                <a:gd name="T109" fmla="*/ 10 h 97"/>
                <a:gd name="T110" fmla="*/ 44 w 79"/>
                <a:gd name="T111" fmla="*/ 20 h 97"/>
                <a:gd name="T112" fmla="*/ 59 w 79"/>
                <a:gd name="T113" fmla="*/ 23 h 97"/>
                <a:gd name="T114" fmla="*/ 78 w 79"/>
                <a:gd name="T115" fmla="*/ 11 h 97"/>
                <a:gd name="T116" fmla="*/ 54 w 79"/>
                <a:gd name="T117" fmla="*/ 3 h 97"/>
                <a:gd name="T118" fmla="*/ 43 w 79"/>
                <a:gd name="T119" fmla="*/ 15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9" h="97">
                  <a:moveTo>
                    <a:pt x="36" y="27"/>
                  </a:moveTo>
                  <a:cubicBezTo>
                    <a:pt x="33" y="18"/>
                    <a:pt x="30" y="8"/>
                    <a:pt x="40" y="1"/>
                  </a:cubicBezTo>
                  <a:cubicBezTo>
                    <a:pt x="46" y="5"/>
                    <a:pt x="46" y="5"/>
                    <a:pt x="46" y="5"/>
                  </a:cubicBezTo>
                  <a:cubicBezTo>
                    <a:pt x="38" y="11"/>
                    <a:pt x="39" y="20"/>
                    <a:pt x="41" y="27"/>
                  </a:cubicBezTo>
                  <a:cubicBezTo>
                    <a:pt x="40" y="27"/>
                    <a:pt x="40" y="27"/>
                    <a:pt x="39" y="27"/>
                  </a:cubicBezTo>
                  <a:cubicBezTo>
                    <a:pt x="38" y="27"/>
                    <a:pt x="37" y="27"/>
                    <a:pt x="36" y="27"/>
                  </a:cubicBezTo>
                  <a:close/>
                  <a:moveTo>
                    <a:pt x="38" y="67"/>
                  </a:moveTo>
                  <a:cubicBezTo>
                    <a:pt x="38" y="67"/>
                    <a:pt x="38" y="59"/>
                    <a:pt x="34" y="58"/>
                  </a:cubicBezTo>
                  <a:cubicBezTo>
                    <a:pt x="30" y="58"/>
                    <a:pt x="28" y="62"/>
                    <a:pt x="29" y="64"/>
                  </a:cubicBezTo>
                  <a:cubicBezTo>
                    <a:pt x="30" y="66"/>
                    <a:pt x="38" y="67"/>
                    <a:pt x="38" y="67"/>
                  </a:cubicBezTo>
                  <a:close/>
                  <a:moveTo>
                    <a:pt x="41" y="67"/>
                  </a:moveTo>
                  <a:cubicBezTo>
                    <a:pt x="41" y="67"/>
                    <a:pt x="42" y="59"/>
                    <a:pt x="46" y="58"/>
                  </a:cubicBezTo>
                  <a:cubicBezTo>
                    <a:pt x="50" y="58"/>
                    <a:pt x="52" y="62"/>
                    <a:pt x="50" y="64"/>
                  </a:cubicBezTo>
                  <a:cubicBezTo>
                    <a:pt x="49" y="66"/>
                    <a:pt x="41" y="67"/>
                    <a:pt x="41" y="67"/>
                  </a:cubicBezTo>
                  <a:close/>
                  <a:moveTo>
                    <a:pt x="40" y="94"/>
                  </a:moveTo>
                  <a:cubicBezTo>
                    <a:pt x="33" y="97"/>
                    <a:pt x="29" y="97"/>
                    <a:pt x="25" y="96"/>
                  </a:cubicBezTo>
                  <a:cubicBezTo>
                    <a:pt x="21" y="95"/>
                    <a:pt x="19" y="93"/>
                    <a:pt x="16" y="89"/>
                  </a:cubicBezTo>
                  <a:cubicBezTo>
                    <a:pt x="14" y="86"/>
                    <a:pt x="12" y="83"/>
                    <a:pt x="10" y="81"/>
                  </a:cubicBezTo>
                  <a:cubicBezTo>
                    <a:pt x="8" y="78"/>
                    <a:pt x="7" y="75"/>
                    <a:pt x="5" y="72"/>
                  </a:cubicBezTo>
                  <a:cubicBezTo>
                    <a:pt x="3" y="67"/>
                    <a:pt x="0" y="61"/>
                    <a:pt x="0" y="55"/>
                  </a:cubicBezTo>
                  <a:cubicBezTo>
                    <a:pt x="0" y="48"/>
                    <a:pt x="1" y="42"/>
                    <a:pt x="7" y="37"/>
                  </a:cubicBezTo>
                  <a:cubicBezTo>
                    <a:pt x="11" y="33"/>
                    <a:pt x="16" y="31"/>
                    <a:pt x="22" y="30"/>
                  </a:cubicBezTo>
                  <a:cubicBezTo>
                    <a:pt x="27" y="29"/>
                    <a:pt x="33" y="29"/>
                    <a:pt x="40" y="31"/>
                  </a:cubicBezTo>
                  <a:cubicBezTo>
                    <a:pt x="46" y="29"/>
                    <a:pt x="52" y="29"/>
                    <a:pt x="57" y="30"/>
                  </a:cubicBezTo>
                  <a:cubicBezTo>
                    <a:pt x="63" y="31"/>
                    <a:pt x="68" y="33"/>
                    <a:pt x="72" y="37"/>
                  </a:cubicBezTo>
                  <a:cubicBezTo>
                    <a:pt x="78" y="42"/>
                    <a:pt x="79" y="48"/>
                    <a:pt x="79" y="55"/>
                  </a:cubicBezTo>
                  <a:cubicBezTo>
                    <a:pt x="79" y="61"/>
                    <a:pt x="76" y="67"/>
                    <a:pt x="74" y="72"/>
                  </a:cubicBezTo>
                  <a:cubicBezTo>
                    <a:pt x="72" y="75"/>
                    <a:pt x="71" y="78"/>
                    <a:pt x="69" y="81"/>
                  </a:cubicBezTo>
                  <a:cubicBezTo>
                    <a:pt x="67" y="83"/>
                    <a:pt x="65" y="86"/>
                    <a:pt x="63" y="89"/>
                  </a:cubicBezTo>
                  <a:cubicBezTo>
                    <a:pt x="60" y="93"/>
                    <a:pt x="58" y="95"/>
                    <a:pt x="54" y="96"/>
                  </a:cubicBezTo>
                  <a:cubicBezTo>
                    <a:pt x="50" y="97"/>
                    <a:pt x="46" y="97"/>
                    <a:pt x="40" y="94"/>
                  </a:cubicBezTo>
                  <a:close/>
                  <a:moveTo>
                    <a:pt x="29" y="86"/>
                  </a:moveTo>
                  <a:cubicBezTo>
                    <a:pt x="27" y="86"/>
                    <a:pt x="26" y="84"/>
                    <a:pt x="24" y="82"/>
                  </a:cubicBezTo>
                  <a:cubicBezTo>
                    <a:pt x="22" y="80"/>
                    <a:pt x="21" y="77"/>
                    <a:pt x="19" y="75"/>
                  </a:cubicBezTo>
                  <a:cubicBezTo>
                    <a:pt x="18" y="73"/>
                    <a:pt x="17" y="71"/>
                    <a:pt x="15" y="68"/>
                  </a:cubicBezTo>
                  <a:cubicBezTo>
                    <a:pt x="13" y="64"/>
                    <a:pt x="12" y="60"/>
                    <a:pt x="11" y="56"/>
                  </a:cubicBezTo>
                  <a:cubicBezTo>
                    <a:pt x="11" y="52"/>
                    <a:pt x="12" y="48"/>
                    <a:pt x="16" y="45"/>
                  </a:cubicBezTo>
                  <a:cubicBezTo>
                    <a:pt x="18" y="42"/>
                    <a:pt x="21" y="41"/>
                    <a:pt x="25" y="40"/>
                  </a:cubicBezTo>
                  <a:cubicBezTo>
                    <a:pt x="29" y="40"/>
                    <a:pt x="34" y="40"/>
                    <a:pt x="39" y="41"/>
                  </a:cubicBezTo>
                  <a:cubicBezTo>
                    <a:pt x="40" y="41"/>
                    <a:pt x="40" y="41"/>
                    <a:pt x="40" y="41"/>
                  </a:cubicBezTo>
                  <a:cubicBezTo>
                    <a:pt x="40" y="41"/>
                    <a:pt x="40" y="41"/>
                    <a:pt x="40" y="41"/>
                  </a:cubicBezTo>
                  <a:cubicBezTo>
                    <a:pt x="45" y="40"/>
                    <a:pt x="50" y="40"/>
                    <a:pt x="54" y="40"/>
                  </a:cubicBezTo>
                  <a:cubicBezTo>
                    <a:pt x="58" y="41"/>
                    <a:pt x="61" y="42"/>
                    <a:pt x="63" y="45"/>
                  </a:cubicBezTo>
                  <a:cubicBezTo>
                    <a:pt x="67" y="48"/>
                    <a:pt x="68" y="52"/>
                    <a:pt x="68" y="56"/>
                  </a:cubicBezTo>
                  <a:cubicBezTo>
                    <a:pt x="67" y="60"/>
                    <a:pt x="66" y="64"/>
                    <a:pt x="64" y="68"/>
                  </a:cubicBezTo>
                  <a:cubicBezTo>
                    <a:pt x="62" y="71"/>
                    <a:pt x="61" y="73"/>
                    <a:pt x="60" y="75"/>
                  </a:cubicBezTo>
                  <a:cubicBezTo>
                    <a:pt x="58" y="77"/>
                    <a:pt x="57" y="80"/>
                    <a:pt x="55" y="82"/>
                  </a:cubicBezTo>
                  <a:cubicBezTo>
                    <a:pt x="53" y="84"/>
                    <a:pt x="52" y="86"/>
                    <a:pt x="50" y="86"/>
                  </a:cubicBezTo>
                  <a:cubicBezTo>
                    <a:pt x="48" y="87"/>
                    <a:pt x="45" y="86"/>
                    <a:pt x="41" y="83"/>
                  </a:cubicBezTo>
                  <a:cubicBezTo>
                    <a:pt x="40" y="83"/>
                    <a:pt x="40" y="83"/>
                    <a:pt x="40" y="83"/>
                  </a:cubicBezTo>
                  <a:cubicBezTo>
                    <a:pt x="38" y="83"/>
                    <a:pt x="38" y="83"/>
                    <a:pt x="38" y="83"/>
                  </a:cubicBezTo>
                  <a:cubicBezTo>
                    <a:pt x="34" y="86"/>
                    <a:pt x="31" y="87"/>
                    <a:pt x="29" y="86"/>
                  </a:cubicBezTo>
                  <a:close/>
                  <a:moveTo>
                    <a:pt x="43" y="15"/>
                  </a:moveTo>
                  <a:cubicBezTo>
                    <a:pt x="44" y="14"/>
                    <a:pt x="44" y="14"/>
                    <a:pt x="45" y="13"/>
                  </a:cubicBezTo>
                  <a:cubicBezTo>
                    <a:pt x="52" y="11"/>
                    <a:pt x="65" y="10"/>
                    <a:pt x="65" y="10"/>
                  </a:cubicBezTo>
                  <a:cubicBezTo>
                    <a:pt x="58" y="12"/>
                    <a:pt x="49" y="15"/>
                    <a:pt x="44" y="20"/>
                  </a:cubicBezTo>
                  <a:cubicBezTo>
                    <a:pt x="47" y="22"/>
                    <a:pt x="51" y="25"/>
                    <a:pt x="59" y="23"/>
                  </a:cubicBezTo>
                  <a:cubicBezTo>
                    <a:pt x="68" y="22"/>
                    <a:pt x="78" y="11"/>
                    <a:pt x="78" y="11"/>
                  </a:cubicBezTo>
                  <a:cubicBezTo>
                    <a:pt x="78" y="11"/>
                    <a:pt x="62" y="0"/>
                    <a:pt x="54" y="3"/>
                  </a:cubicBezTo>
                  <a:cubicBezTo>
                    <a:pt x="48" y="5"/>
                    <a:pt x="44" y="11"/>
                    <a:pt x="43" y="15"/>
                  </a:cubicBezTo>
                  <a:close/>
                </a:path>
              </a:pathLst>
            </a:custGeom>
            <a:solidFill>
              <a:schemeClr val="bg1"/>
            </a:solidFill>
            <a:ln>
              <a:noFill/>
            </a:ln>
          </p:spPr>
          <p:txBody>
            <a:bodyPr lIns="60222" tIns="30111" rIns="60222" bIns="30111"/>
            <a:lstStyle/>
            <a:p>
              <a:pPr>
                <a:defRPr/>
              </a:pPr>
              <a:endParaRPr lang="zh-CN" altLang="en-US" sz="1185">
                <a:solidFill>
                  <a:schemeClr val="bg1">
                    <a:lumMod val="65000"/>
                  </a:schemeClr>
                </a:solidFill>
                <a:latin typeface="Calibri" panose="020F0502020204030204"/>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1+#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0-#ppt_w/2"/>
                                          </p:val>
                                        </p:tav>
                                        <p:tav tm="100000">
                                          <p:val>
                                            <p:strVal val="#ppt_x"/>
                                          </p:val>
                                        </p:tav>
                                      </p:tavLst>
                                    </p:anim>
                                    <p:anim calcmode="lin" valueType="num">
                                      <p:cBhvr additive="base">
                                        <p:cTn id="18" dur="500" fill="hold"/>
                                        <p:tgtEl>
                                          <p:spTgt spid="19"/>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1+#ppt_w/2"/>
                                          </p:val>
                                        </p:tav>
                                        <p:tav tm="100000">
                                          <p:val>
                                            <p:strVal val="#ppt_x"/>
                                          </p:val>
                                        </p:tav>
                                      </p:tavLst>
                                    </p:anim>
                                    <p:anim calcmode="lin" valueType="num">
                                      <p:cBhvr additive="base">
                                        <p:cTn id="2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additive="base">
                                        <p:cTn id="27" dur="500" fill="hold"/>
                                        <p:tgtEl>
                                          <p:spTgt spid="24"/>
                                        </p:tgtEl>
                                        <p:attrNameLst>
                                          <p:attrName>ppt_x</p:attrName>
                                        </p:attrNameLst>
                                      </p:cBhvr>
                                      <p:tavLst>
                                        <p:tav tm="0">
                                          <p:val>
                                            <p:strVal val="0-#ppt_w/2"/>
                                          </p:val>
                                        </p:tav>
                                        <p:tav tm="100000">
                                          <p:val>
                                            <p:strVal val="#ppt_x"/>
                                          </p:val>
                                        </p:tav>
                                      </p:tavLst>
                                    </p:anim>
                                    <p:anim calcmode="lin" valueType="num">
                                      <p:cBhvr additive="base">
                                        <p:cTn id="28" dur="500" fill="hold"/>
                                        <p:tgtEl>
                                          <p:spTgt spid="24"/>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1+#ppt_w/2"/>
                                          </p:val>
                                        </p:tav>
                                        <p:tav tm="100000">
                                          <p:val>
                                            <p:strVal val="#ppt_x"/>
                                          </p:val>
                                        </p:tav>
                                      </p:tavLst>
                                    </p:anim>
                                    <p:anim calcmode="lin" valueType="num">
                                      <p:cBhvr additive="base">
                                        <p:cTn id="32"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0-#ppt_w/2"/>
                                          </p:val>
                                        </p:tav>
                                        <p:tav tm="100000">
                                          <p:val>
                                            <p:strVal val="#ppt_x"/>
                                          </p:val>
                                        </p:tav>
                                      </p:tavLst>
                                    </p:anim>
                                    <p:anim calcmode="lin" valueType="num">
                                      <p:cBhvr additive="base">
                                        <p:cTn id="38" dur="500" fill="hold"/>
                                        <p:tgtEl>
                                          <p:spTgt spid="29"/>
                                        </p:tgtEl>
                                        <p:attrNameLst>
                                          <p:attrName>ppt_y</p:attrName>
                                        </p:attrNameLst>
                                      </p:cBhvr>
                                      <p:tavLst>
                                        <p:tav tm="0">
                                          <p:val>
                                            <p:strVal val="#ppt_y"/>
                                          </p:val>
                                        </p:tav>
                                        <p:tav tm="100000">
                                          <p:val>
                                            <p:strVal val="#ppt_y"/>
                                          </p:val>
                                        </p:tav>
                                      </p:tavLst>
                                    </p:anim>
                                  </p:childTnLst>
                                </p:cTn>
                              </p:par>
                              <p:par>
                                <p:cTn id="39" presetID="2" presetClass="entr" presetSubtype="2" fill="hold" nodeType="with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1+#ppt_w/2"/>
                                          </p:val>
                                        </p:tav>
                                        <p:tav tm="100000">
                                          <p:val>
                                            <p:strVal val="#ppt_x"/>
                                          </p:val>
                                        </p:tav>
                                      </p:tavLst>
                                    </p:anim>
                                    <p:anim calcmode="lin" valueType="num">
                                      <p:cBhvr additive="base">
                                        <p:cTn id="42"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6692971" y="2977669"/>
            <a:ext cx="1058860" cy="1058860"/>
            <a:chOff x="6920034" y="3363158"/>
            <a:chExt cx="1338774" cy="1338773"/>
          </a:xfrm>
        </p:grpSpPr>
        <p:sp>
          <p:nvSpPr>
            <p:cNvPr id="3" name="Oval 7"/>
            <p:cNvSpPr/>
            <p:nvPr/>
          </p:nvSpPr>
          <p:spPr>
            <a:xfrm>
              <a:off x="6920034" y="3363158"/>
              <a:ext cx="1338774" cy="1338773"/>
            </a:xfrm>
            <a:prstGeom prst="ellipse">
              <a:avLst/>
            </a:prstGeom>
            <a:solidFill>
              <a:srgbClr val="BAE3F9">
                <a:alpha val="5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5">
                <a:solidFill>
                  <a:schemeClr val="bg1">
                    <a:lumMod val="50000"/>
                  </a:schemeClr>
                </a:solidFill>
                <a:ea typeface="+mj-ea"/>
                <a:cs typeface="Arial" panose="020B0604020202020204" pitchFamily="34" charset="0"/>
              </a:endParaRPr>
            </a:p>
          </p:txBody>
        </p:sp>
        <p:grpSp>
          <p:nvGrpSpPr>
            <p:cNvPr id="4" name="Group 20"/>
            <p:cNvGrpSpPr/>
            <p:nvPr/>
          </p:nvGrpSpPr>
          <p:grpSpPr>
            <a:xfrm>
              <a:off x="7357246" y="3796320"/>
              <a:ext cx="464344" cy="465138"/>
              <a:chOff x="7287419" y="3505994"/>
              <a:chExt cx="464344" cy="465138"/>
            </a:xfrm>
            <a:solidFill>
              <a:schemeClr val="bg2"/>
            </a:solidFill>
          </p:grpSpPr>
          <p:sp>
            <p:nvSpPr>
              <p:cNvPr id="5" name="AutoShape 37"/>
              <p:cNvSpPr/>
              <p:nvPr/>
            </p:nvSpPr>
            <p:spPr bwMode="auto">
              <a:xfrm>
                <a:off x="7287419" y="354965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5067" tIns="15067" rIns="15067" bIns="15067" anchor="ctr"/>
              <a:lstStyle/>
              <a:p>
                <a:pPr algn="ctr" defTabSz="180975" hangingPunct="0"/>
                <a:endParaRPr lang="en-US" sz="1015">
                  <a:solidFill>
                    <a:schemeClr val="bg1">
                      <a:lumMod val="50000"/>
                    </a:schemeClr>
                  </a:solidFill>
                  <a:ea typeface="+mj-ea"/>
                  <a:cs typeface="Arial" panose="020B0604020202020204" pitchFamily="34" charset="0"/>
                  <a:sym typeface="Gill Sans" charset="0"/>
                </a:endParaRPr>
              </a:p>
            </p:txBody>
          </p:sp>
          <p:sp>
            <p:nvSpPr>
              <p:cNvPr id="6" name="AutoShape 38"/>
              <p:cNvSpPr/>
              <p:nvPr/>
            </p:nvSpPr>
            <p:spPr bwMode="auto">
              <a:xfrm>
                <a:off x="7490619" y="373856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5067" tIns="15067" rIns="15067" bIns="15067" anchor="ctr"/>
              <a:lstStyle/>
              <a:p>
                <a:pPr algn="ctr" defTabSz="180975" hangingPunct="0"/>
                <a:endParaRPr lang="en-US" sz="1015">
                  <a:solidFill>
                    <a:schemeClr val="bg1">
                      <a:lumMod val="50000"/>
                    </a:schemeClr>
                  </a:solidFill>
                  <a:ea typeface="+mj-ea"/>
                  <a:cs typeface="Arial" panose="020B0604020202020204" pitchFamily="34" charset="0"/>
                  <a:sym typeface="Gill Sans" charset="0"/>
                </a:endParaRPr>
              </a:p>
            </p:txBody>
          </p:sp>
          <p:sp>
            <p:nvSpPr>
              <p:cNvPr id="7" name="AutoShape 39"/>
              <p:cNvSpPr/>
              <p:nvPr/>
            </p:nvSpPr>
            <p:spPr bwMode="auto">
              <a:xfrm>
                <a:off x="7679532" y="350599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5067" tIns="15067" rIns="15067" bIns="15067" anchor="ctr"/>
              <a:lstStyle/>
              <a:p>
                <a:pPr algn="ctr" defTabSz="180975" hangingPunct="0"/>
                <a:endParaRPr lang="en-US" sz="1015">
                  <a:solidFill>
                    <a:schemeClr val="bg1">
                      <a:lumMod val="50000"/>
                    </a:schemeClr>
                  </a:solidFill>
                  <a:ea typeface="+mj-ea"/>
                  <a:cs typeface="Arial" panose="020B0604020202020204" pitchFamily="34" charset="0"/>
                  <a:sym typeface="Gill Sans" charset="0"/>
                </a:endParaRPr>
              </a:p>
            </p:txBody>
          </p:sp>
          <p:sp>
            <p:nvSpPr>
              <p:cNvPr id="8" name="AutoShape 40"/>
              <p:cNvSpPr/>
              <p:nvPr/>
            </p:nvSpPr>
            <p:spPr bwMode="auto">
              <a:xfrm>
                <a:off x="7403307" y="372427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5067" tIns="15067" rIns="15067" bIns="15067" anchor="ctr"/>
              <a:lstStyle/>
              <a:p>
                <a:pPr algn="ctr" defTabSz="180975" hangingPunct="0"/>
                <a:endParaRPr lang="en-US" sz="1015">
                  <a:solidFill>
                    <a:schemeClr val="bg1">
                      <a:lumMod val="50000"/>
                    </a:schemeClr>
                  </a:solidFill>
                  <a:ea typeface="+mj-ea"/>
                  <a:cs typeface="Arial" panose="020B0604020202020204" pitchFamily="34" charset="0"/>
                  <a:sym typeface="Gill Sans" charset="0"/>
                </a:endParaRPr>
              </a:p>
            </p:txBody>
          </p:sp>
          <p:sp>
            <p:nvSpPr>
              <p:cNvPr id="9" name="AutoShape 41"/>
              <p:cNvSpPr/>
              <p:nvPr/>
            </p:nvSpPr>
            <p:spPr bwMode="auto">
              <a:xfrm>
                <a:off x="7461250" y="382587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5067" tIns="15067" rIns="15067" bIns="15067" anchor="ctr"/>
              <a:lstStyle/>
              <a:p>
                <a:pPr algn="ctr" defTabSz="180975" hangingPunct="0"/>
                <a:endParaRPr lang="en-US" sz="1015">
                  <a:solidFill>
                    <a:schemeClr val="bg1">
                      <a:lumMod val="50000"/>
                    </a:schemeClr>
                  </a:solidFill>
                  <a:ea typeface="+mj-ea"/>
                  <a:cs typeface="Arial" panose="020B0604020202020204" pitchFamily="34" charset="0"/>
                  <a:sym typeface="Gill Sans" charset="0"/>
                </a:endParaRPr>
              </a:p>
            </p:txBody>
          </p:sp>
          <p:sp>
            <p:nvSpPr>
              <p:cNvPr id="10" name="AutoShape 42"/>
              <p:cNvSpPr/>
              <p:nvPr/>
            </p:nvSpPr>
            <p:spPr bwMode="auto">
              <a:xfrm>
                <a:off x="7693819" y="360759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5067" tIns="15067" rIns="15067" bIns="15067" anchor="ctr"/>
              <a:lstStyle/>
              <a:p>
                <a:pPr algn="ctr" defTabSz="180975" hangingPunct="0"/>
                <a:endParaRPr lang="en-US" sz="1015">
                  <a:solidFill>
                    <a:schemeClr val="bg1">
                      <a:lumMod val="50000"/>
                    </a:schemeClr>
                  </a:solidFill>
                  <a:ea typeface="+mj-ea"/>
                  <a:cs typeface="Arial" panose="020B0604020202020204" pitchFamily="34" charset="0"/>
                  <a:sym typeface="Gill Sans" charset="0"/>
                </a:endParaRPr>
              </a:p>
            </p:txBody>
          </p:sp>
        </p:grpSp>
      </p:grpSp>
      <p:grpSp>
        <p:nvGrpSpPr>
          <p:cNvPr id="11" name="Group 11"/>
          <p:cNvGrpSpPr/>
          <p:nvPr/>
        </p:nvGrpSpPr>
        <p:grpSpPr>
          <a:xfrm>
            <a:off x="6041232" y="2347880"/>
            <a:ext cx="1058860" cy="1058860"/>
            <a:chOff x="6096000" y="2566881"/>
            <a:chExt cx="1338773" cy="1338773"/>
          </a:xfrm>
        </p:grpSpPr>
        <p:sp>
          <p:nvSpPr>
            <p:cNvPr id="12" name="Oval 6"/>
            <p:cNvSpPr/>
            <p:nvPr/>
          </p:nvSpPr>
          <p:spPr>
            <a:xfrm>
              <a:off x="6096000" y="2566881"/>
              <a:ext cx="1338773" cy="1338773"/>
            </a:xfrm>
            <a:prstGeom prst="ellipse">
              <a:avLst/>
            </a:prstGeom>
            <a:solidFill>
              <a:srgbClr val="F8C8CE">
                <a:alpha val="8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5" dirty="0">
                <a:solidFill>
                  <a:schemeClr val="bg1">
                    <a:lumMod val="50000"/>
                  </a:schemeClr>
                </a:solidFill>
                <a:ea typeface="+mj-ea"/>
                <a:cs typeface="Arial" panose="020B0604020202020204" pitchFamily="34" charset="0"/>
              </a:endParaRPr>
            </a:p>
          </p:txBody>
        </p:sp>
        <p:grpSp>
          <p:nvGrpSpPr>
            <p:cNvPr id="13" name="Group 27"/>
            <p:cNvGrpSpPr/>
            <p:nvPr/>
          </p:nvGrpSpPr>
          <p:grpSpPr>
            <a:xfrm>
              <a:off x="6551978" y="3004095"/>
              <a:ext cx="434975" cy="464344"/>
              <a:chOff x="9159875" y="1647825"/>
              <a:chExt cx="434975" cy="464344"/>
            </a:xfrm>
            <a:solidFill>
              <a:schemeClr val="bg2"/>
            </a:solidFill>
          </p:grpSpPr>
          <p:sp>
            <p:nvSpPr>
              <p:cNvPr id="14" name="AutoShape 78"/>
              <p:cNvSpPr/>
              <p:nvPr/>
            </p:nvSpPr>
            <p:spPr bwMode="auto">
              <a:xfrm>
                <a:off x="9159875" y="1647825"/>
                <a:ext cx="434975"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5067" tIns="15067" rIns="15067" bIns="15067" anchor="ctr"/>
              <a:lstStyle/>
              <a:p>
                <a:pPr algn="ctr" defTabSz="180975" hangingPunct="0"/>
                <a:endParaRPr lang="en-US" sz="1185">
                  <a:solidFill>
                    <a:schemeClr val="bg1">
                      <a:lumMod val="50000"/>
                    </a:schemeClr>
                  </a:solidFill>
                  <a:effectLst>
                    <a:outerShdw blurRad="38100" dist="38100" dir="2700000" algn="tl">
                      <a:srgbClr val="000000"/>
                    </a:outerShdw>
                  </a:effectLst>
                  <a:ea typeface="+mj-ea"/>
                  <a:cs typeface="Arial" panose="020B0604020202020204" pitchFamily="34" charset="0"/>
                  <a:sym typeface="Gill Sans" charset="0"/>
                </a:endParaRPr>
              </a:p>
            </p:txBody>
          </p:sp>
          <p:sp>
            <p:nvSpPr>
              <p:cNvPr id="15" name="AutoShape 79"/>
              <p:cNvSpPr/>
              <p:nvPr/>
            </p:nvSpPr>
            <p:spPr bwMode="auto">
              <a:xfrm>
                <a:off x="9217819" y="1705769"/>
                <a:ext cx="319088" cy="290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5067" tIns="15067" rIns="15067" bIns="15067" anchor="ctr"/>
              <a:lstStyle/>
              <a:p>
                <a:pPr algn="ctr" defTabSz="180975" hangingPunct="0"/>
                <a:endParaRPr lang="en-US" sz="1185">
                  <a:solidFill>
                    <a:schemeClr val="bg1">
                      <a:lumMod val="50000"/>
                    </a:schemeClr>
                  </a:solidFill>
                  <a:effectLst>
                    <a:outerShdw blurRad="38100" dist="38100" dir="2700000" algn="tl">
                      <a:srgbClr val="000000"/>
                    </a:outerShdw>
                  </a:effectLst>
                  <a:ea typeface="+mj-ea"/>
                  <a:cs typeface="Arial" panose="020B0604020202020204" pitchFamily="34" charset="0"/>
                  <a:sym typeface="Gill Sans" charset="0"/>
                </a:endParaRPr>
              </a:p>
            </p:txBody>
          </p:sp>
          <p:sp>
            <p:nvSpPr>
              <p:cNvPr id="16" name="AutoShape 80"/>
              <p:cNvSpPr/>
              <p:nvPr/>
            </p:nvSpPr>
            <p:spPr bwMode="auto">
              <a:xfrm>
                <a:off x="9391650" y="1749425"/>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5067" tIns="15067" rIns="15067" bIns="15067" anchor="ctr"/>
              <a:lstStyle/>
              <a:p>
                <a:pPr algn="ctr" defTabSz="180975" hangingPunct="0"/>
                <a:endParaRPr lang="en-US" sz="1185">
                  <a:solidFill>
                    <a:schemeClr val="bg1">
                      <a:lumMod val="50000"/>
                    </a:schemeClr>
                  </a:solidFill>
                  <a:effectLst>
                    <a:outerShdw blurRad="38100" dist="38100" dir="2700000" algn="tl">
                      <a:srgbClr val="000000"/>
                    </a:outerShdw>
                  </a:effectLst>
                  <a:ea typeface="+mj-ea"/>
                  <a:cs typeface="Arial" panose="020B0604020202020204" pitchFamily="34" charset="0"/>
                  <a:sym typeface="Gill Sans" charset="0"/>
                </a:endParaRPr>
              </a:p>
            </p:txBody>
          </p:sp>
        </p:grpSp>
      </p:grpSp>
      <p:grpSp>
        <p:nvGrpSpPr>
          <p:cNvPr id="17" name="Group 12"/>
          <p:cNvGrpSpPr/>
          <p:nvPr/>
        </p:nvGrpSpPr>
        <p:grpSpPr>
          <a:xfrm>
            <a:off x="4669901" y="1722816"/>
            <a:ext cx="1550277" cy="1550277"/>
            <a:chOff x="4362154" y="1776581"/>
            <a:chExt cx="1960098" cy="1960098"/>
          </a:xfrm>
        </p:grpSpPr>
        <p:sp>
          <p:nvSpPr>
            <p:cNvPr id="18" name="Oval 5"/>
            <p:cNvSpPr/>
            <p:nvPr/>
          </p:nvSpPr>
          <p:spPr>
            <a:xfrm>
              <a:off x="4362154" y="1776581"/>
              <a:ext cx="1960098" cy="1960098"/>
            </a:xfrm>
            <a:prstGeom prst="ellipse">
              <a:avLst/>
            </a:prstGeom>
            <a:solidFill>
              <a:srgbClr val="BAE3F9">
                <a:alpha val="8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5" dirty="0">
                <a:solidFill>
                  <a:schemeClr val="bg1">
                    <a:lumMod val="50000"/>
                  </a:schemeClr>
                </a:solidFill>
                <a:ea typeface="+mj-ea"/>
                <a:cs typeface="Arial" panose="020B0604020202020204" pitchFamily="34" charset="0"/>
              </a:endParaRPr>
            </a:p>
          </p:txBody>
        </p:sp>
        <p:sp>
          <p:nvSpPr>
            <p:cNvPr id="19" name="Freeform 43"/>
            <p:cNvSpPr>
              <a:spLocks noEditPoints="1"/>
            </p:cNvSpPr>
            <p:nvPr/>
          </p:nvSpPr>
          <p:spPr bwMode="auto">
            <a:xfrm>
              <a:off x="4899621" y="2488223"/>
              <a:ext cx="904951" cy="528990"/>
            </a:xfrm>
            <a:custGeom>
              <a:avLst/>
              <a:gdLst>
                <a:gd name="T0" fmla="*/ 232 w 316"/>
                <a:gd name="T1" fmla="*/ 27 h 172"/>
                <a:gd name="T2" fmla="*/ 221 w 316"/>
                <a:gd name="T3" fmla="*/ 20 h 172"/>
                <a:gd name="T4" fmla="*/ 157 w 316"/>
                <a:gd name="T5" fmla="*/ 10 h 172"/>
                <a:gd name="T6" fmla="*/ 92 w 316"/>
                <a:gd name="T7" fmla="*/ 9 h 172"/>
                <a:gd name="T8" fmla="*/ 84 w 316"/>
                <a:gd name="T9" fmla="*/ 13 h 172"/>
                <a:gd name="T10" fmla="*/ 0 w 316"/>
                <a:gd name="T11" fmla="*/ 121 h 172"/>
                <a:gd name="T12" fmla="*/ 78 w 316"/>
                <a:gd name="T13" fmla="*/ 109 h 172"/>
                <a:gd name="T14" fmla="*/ 84 w 316"/>
                <a:gd name="T15" fmla="*/ 113 h 172"/>
                <a:gd name="T16" fmla="*/ 120 w 316"/>
                <a:gd name="T17" fmla="*/ 142 h 172"/>
                <a:gd name="T18" fmla="*/ 159 w 316"/>
                <a:gd name="T19" fmla="*/ 163 h 172"/>
                <a:gd name="T20" fmla="*/ 163 w 316"/>
                <a:gd name="T21" fmla="*/ 165 h 172"/>
                <a:gd name="T22" fmla="*/ 190 w 316"/>
                <a:gd name="T23" fmla="*/ 164 h 172"/>
                <a:gd name="T24" fmla="*/ 217 w 316"/>
                <a:gd name="T25" fmla="*/ 153 h 172"/>
                <a:gd name="T26" fmla="*/ 233 w 316"/>
                <a:gd name="T27" fmla="*/ 146 h 172"/>
                <a:gd name="T28" fmla="*/ 265 w 316"/>
                <a:gd name="T29" fmla="*/ 162 h 172"/>
                <a:gd name="T30" fmla="*/ 288 w 316"/>
                <a:gd name="T31" fmla="*/ 14 h 172"/>
                <a:gd name="T32" fmla="*/ 225 w 316"/>
                <a:gd name="T33" fmla="*/ 129 h 172"/>
                <a:gd name="T34" fmla="*/ 225 w 316"/>
                <a:gd name="T35" fmla="*/ 139 h 172"/>
                <a:gd name="T36" fmla="*/ 216 w 316"/>
                <a:gd name="T37" fmla="*/ 142 h 172"/>
                <a:gd name="T38" fmla="*/ 207 w 316"/>
                <a:gd name="T39" fmla="*/ 142 h 172"/>
                <a:gd name="T40" fmla="*/ 189 w 316"/>
                <a:gd name="T41" fmla="*/ 153 h 172"/>
                <a:gd name="T42" fmla="*/ 185 w 316"/>
                <a:gd name="T43" fmla="*/ 153 h 172"/>
                <a:gd name="T44" fmla="*/ 180 w 316"/>
                <a:gd name="T45" fmla="*/ 156 h 172"/>
                <a:gd name="T46" fmla="*/ 157 w 316"/>
                <a:gd name="T47" fmla="*/ 149 h 172"/>
                <a:gd name="T48" fmla="*/ 130 w 316"/>
                <a:gd name="T49" fmla="*/ 128 h 172"/>
                <a:gd name="T50" fmla="*/ 88 w 316"/>
                <a:gd name="T51" fmla="*/ 103 h 172"/>
                <a:gd name="T52" fmla="*/ 71 w 316"/>
                <a:gd name="T53" fmla="*/ 91 h 172"/>
                <a:gd name="T54" fmla="*/ 71 w 316"/>
                <a:gd name="T55" fmla="*/ 90 h 172"/>
                <a:gd name="T56" fmla="*/ 72 w 316"/>
                <a:gd name="T57" fmla="*/ 88 h 172"/>
                <a:gd name="T58" fmla="*/ 93 w 316"/>
                <a:gd name="T59" fmla="*/ 20 h 172"/>
                <a:gd name="T60" fmla="*/ 132 w 316"/>
                <a:gd name="T61" fmla="*/ 24 h 172"/>
                <a:gd name="T62" fmla="*/ 127 w 316"/>
                <a:gd name="T63" fmla="*/ 72 h 172"/>
                <a:gd name="T64" fmla="*/ 185 w 316"/>
                <a:gd name="T65" fmla="*/ 54 h 172"/>
                <a:gd name="T66" fmla="*/ 241 w 316"/>
                <a:gd name="T67" fmla="*/ 119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16" h="172">
                  <a:moveTo>
                    <a:pt x="288" y="14"/>
                  </a:moveTo>
                  <a:cubicBezTo>
                    <a:pt x="232" y="27"/>
                    <a:pt x="232" y="27"/>
                    <a:pt x="232" y="27"/>
                  </a:cubicBezTo>
                  <a:cubicBezTo>
                    <a:pt x="233" y="31"/>
                    <a:pt x="233" y="31"/>
                    <a:pt x="233" y="31"/>
                  </a:cubicBezTo>
                  <a:cubicBezTo>
                    <a:pt x="228" y="22"/>
                    <a:pt x="221" y="20"/>
                    <a:pt x="221" y="20"/>
                  </a:cubicBezTo>
                  <a:cubicBezTo>
                    <a:pt x="178" y="7"/>
                    <a:pt x="178" y="7"/>
                    <a:pt x="178" y="7"/>
                  </a:cubicBezTo>
                  <a:cubicBezTo>
                    <a:pt x="173" y="5"/>
                    <a:pt x="165" y="7"/>
                    <a:pt x="157" y="10"/>
                  </a:cubicBezTo>
                  <a:cubicBezTo>
                    <a:pt x="156" y="9"/>
                    <a:pt x="156" y="9"/>
                    <a:pt x="156" y="9"/>
                  </a:cubicBezTo>
                  <a:cubicBezTo>
                    <a:pt x="92" y="9"/>
                    <a:pt x="92" y="9"/>
                    <a:pt x="92" y="9"/>
                  </a:cubicBezTo>
                  <a:cubicBezTo>
                    <a:pt x="92" y="9"/>
                    <a:pt x="92" y="9"/>
                    <a:pt x="92" y="9"/>
                  </a:cubicBezTo>
                  <a:cubicBezTo>
                    <a:pt x="91" y="9"/>
                    <a:pt x="87" y="10"/>
                    <a:pt x="84" y="13"/>
                  </a:cubicBezTo>
                  <a:cubicBezTo>
                    <a:pt x="50" y="0"/>
                    <a:pt x="50" y="0"/>
                    <a:pt x="50" y="0"/>
                  </a:cubicBezTo>
                  <a:cubicBezTo>
                    <a:pt x="0" y="121"/>
                    <a:pt x="0" y="121"/>
                    <a:pt x="0" y="121"/>
                  </a:cubicBezTo>
                  <a:cubicBezTo>
                    <a:pt x="54" y="148"/>
                    <a:pt x="54" y="148"/>
                    <a:pt x="54" y="148"/>
                  </a:cubicBezTo>
                  <a:cubicBezTo>
                    <a:pt x="69" y="144"/>
                    <a:pt x="76" y="120"/>
                    <a:pt x="78" y="109"/>
                  </a:cubicBezTo>
                  <a:cubicBezTo>
                    <a:pt x="82" y="112"/>
                    <a:pt x="82" y="112"/>
                    <a:pt x="82" y="112"/>
                  </a:cubicBezTo>
                  <a:cubicBezTo>
                    <a:pt x="84" y="113"/>
                    <a:pt x="84" y="113"/>
                    <a:pt x="84" y="113"/>
                  </a:cubicBezTo>
                  <a:cubicBezTo>
                    <a:pt x="84" y="120"/>
                    <a:pt x="85" y="130"/>
                    <a:pt x="99" y="127"/>
                  </a:cubicBezTo>
                  <a:cubicBezTo>
                    <a:pt x="99" y="127"/>
                    <a:pt x="100" y="157"/>
                    <a:pt x="120" y="142"/>
                  </a:cubicBezTo>
                  <a:cubicBezTo>
                    <a:pt x="120" y="142"/>
                    <a:pt x="120" y="161"/>
                    <a:pt x="138" y="155"/>
                  </a:cubicBezTo>
                  <a:cubicBezTo>
                    <a:pt x="138" y="155"/>
                    <a:pt x="141" y="172"/>
                    <a:pt x="159" y="163"/>
                  </a:cubicBezTo>
                  <a:cubicBezTo>
                    <a:pt x="162" y="165"/>
                    <a:pt x="162" y="165"/>
                    <a:pt x="162" y="165"/>
                  </a:cubicBezTo>
                  <a:cubicBezTo>
                    <a:pt x="163" y="165"/>
                    <a:pt x="163" y="165"/>
                    <a:pt x="163" y="165"/>
                  </a:cubicBezTo>
                  <a:cubicBezTo>
                    <a:pt x="164" y="165"/>
                    <a:pt x="173" y="168"/>
                    <a:pt x="181" y="167"/>
                  </a:cubicBezTo>
                  <a:cubicBezTo>
                    <a:pt x="185" y="167"/>
                    <a:pt x="188" y="166"/>
                    <a:pt x="190" y="164"/>
                  </a:cubicBezTo>
                  <a:cubicBezTo>
                    <a:pt x="196" y="163"/>
                    <a:pt x="208" y="161"/>
                    <a:pt x="214" y="153"/>
                  </a:cubicBezTo>
                  <a:cubicBezTo>
                    <a:pt x="215" y="153"/>
                    <a:pt x="216" y="153"/>
                    <a:pt x="217" y="153"/>
                  </a:cubicBezTo>
                  <a:cubicBezTo>
                    <a:pt x="217" y="153"/>
                    <a:pt x="217" y="153"/>
                    <a:pt x="217" y="153"/>
                  </a:cubicBezTo>
                  <a:cubicBezTo>
                    <a:pt x="224" y="153"/>
                    <a:pt x="230" y="150"/>
                    <a:pt x="233" y="146"/>
                  </a:cubicBezTo>
                  <a:cubicBezTo>
                    <a:pt x="235" y="143"/>
                    <a:pt x="236" y="140"/>
                    <a:pt x="236" y="136"/>
                  </a:cubicBezTo>
                  <a:cubicBezTo>
                    <a:pt x="236" y="136"/>
                    <a:pt x="248" y="160"/>
                    <a:pt x="265" y="162"/>
                  </a:cubicBezTo>
                  <a:cubicBezTo>
                    <a:pt x="316" y="137"/>
                    <a:pt x="316" y="137"/>
                    <a:pt x="316" y="137"/>
                  </a:cubicBezTo>
                  <a:lnTo>
                    <a:pt x="288" y="14"/>
                  </a:lnTo>
                  <a:close/>
                  <a:moveTo>
                    <a:pt x="230" y="127"/>
                  </a:moveTo>
                  <a:cubicBezTo>
                    <a:pt x="225" y="129"/>
                    <a:pt x="225" y="129"/>
                    <a:pt x="225" y="129"/>
                  </a:cubicBezTo>
                  <a:cubicBezTo>
                    <a:pt x="226" y="133"/>
                    <a:pt x="226" y="133"/>
                    <a:pt x="226" y="133"/>
                  </a:cubicBezTo>
                  <a:cubicBezTo>
                    <a:pt x="226" y="137"/>
                    <a:pt x="225" y="139"/>
                    <a:pt x="225" y="139"/>
                  </a:cubicBezTo>
                  <a:cubicBezTo>
                    <a:pt x="223" y="141"/>
                    <a:pt x="220" y="142"/>
                    <a:pt x="216" y="142"/>
                  </a:cubicBezTo>
                  <a:cubicBezTo>
                    <a:pt x="216" y="142"/>
                    <a:pt x="216" y="142"/>
                    <a:pt x="216" y="142"/>
                  </a:cubicBezTo>
                  <a:cubicBezTo>
                    <a:pt x="214" y="143"/>
                    <a:pt x="212" y="142"/>
                    <a:pt x="211" y="142"/>
                  </a:cubicBezTo>
                  <a:cubicBezTo>
                    <a:pt x="207" y="142"/>
                    <a:pt x="207" y="142"/>
                    <a:pt x="207" y="142"/>
                  </a:cubicBezTo>
                  <a:cubicBezTo>
                    <a:pt x="206" y="146"/>
                    <a:pt x="206" y="146"/>
                    <a:pt x="206" y="146"/>
                  </a:cubicBezTo>
                  <a:cubicBezTo>
                    <a:pt x="204" y="150"/>
                    <a:pt x="196" y="153"/>
                    <a:pt x="189" y="153"/>
                  </a:cubicBezTo>
                  <a:cubicBezTo>
                    <a:pt x="188" y="153"/>
                    <a:pt x="188" y="153"/>
                    <a:pt x="188" y="153"/>
                  </a:cubicBezTo>
                  <a:cubicBezTo>
                    <a:pt x="185" y="153"/>
                    <a:pt x="185" y="153"/>
                    <a:pt x="185" y="153"/>
                  </a:cubicBezTo>
                  <a:cubicBezTo>
                    <a:pt x="184" y="155"/>
                    <a:pt x="184" y="155"/>
                    <a:pt x="184" y="155"/>
                  </a:cubicBezTo>
                  <a:cubicBezTo>
                    <a:pt x="183" y="156"/>
                    <a:pt x="182" y="156"/>
                    <a:pt x="180" y="156"/>
                  </a:cubicBezTo>
                  <a:cubicBezTo>
                    <a:pt x="175" y="157"/>
                    <a:pt x="169" y="155"/>
                    <a:pt x="167" y="155"/>
                  </a:cubicBezTo>
                  <a:cubicBezTo>
                    <a:pt x="157" y="149"/>
                    <a:pt x="157" y="149"/>
                    <a:pt x="157" y="149"/>
                  </a:cubicBezTo>
                  <a:cubicBezTo>
                    <a:pt x="156" y="144"/>
                    <a:pt x="154" y="140"/>
                    <a:pt x="149" y="140"/>
                  </a:cubicBezTo>
                  <a:cubicBezTo>
                    <a:pt x="149" y="140"/>
                    <a:pt x="147" y="116"/>
                    <a:pt x="130" y="128"/>
                  </a:cubicBezTo>
                  <a:cubicBezTo>
                    <a:pt x="130" y="128"/>
                    <a:pt x="125" y="108"/>
                    <a:pt x="109" y="117"/>
                  </a:cubicBezTo>
                  <a:cubicBezTo>
                    <a:pt x="88" y="103"/>
                    <a:pt x="88" y="103"/>
                    <a:pt x="88" y="103"/>
                  </a:cubicBezTo>
                  <a:cubicBezTo>
                    <a:pt x="72" y="91"/>
                    <a:pt x="72" y="91"/>
                    <a:pt x="72" y="91"/>
                  </a:cubicBezTo>
                  <a:cubicBezTo>
                    <a:pt x="71" y="91"/>
                    <a:pt x="71" y="91"/>
                    <a:pt x="71" y="91"/>
                  </a:cubicBezTo>
                  <a:cubicBezTo>
                    <a:pt x="71" y="91"/>
                    <a:pt x="71" y="91"/>
                    <a:pt x="71" y="91"/>
                  </a:cubicBezTo>
                  <a:cubicBezTo>
                    <a:pt x="71" y="90"/>
                    <a:pt x="71" y="90"/>
                    <a:pt x="71" y="90"/>
                  </a:cubicBezTo>
                  <a:cubicBezTo>
                    <a:pt x="72" y="89"/>
                    <a:pt x="72" y="89"/>
                    <a:pt x="72" y="89"/>
                  </a:cubicBezTo>
                  <a:cubicBezTo>
                    <a:pt x="72" y="88"/>
                    <a:pt x="72" y="88"/>
                    <a:pt x="72" y="88"/>
                  </a:cubicBezTo>
                  <a:cubicBezTo>
                    <a:pt x="72" y="87"/>
                    <a:pt x="90" y="26"/>
                    <a:pt x="91" y="21"/>
                  </a:cubicBezTo>
                  <a:cubicBezTo>
                    <a:pt x="91" y="21"/>
                    <a:pt x="93" y="20"/>
                    <a:pt x="93" y="20"/>
                  </a:cubicBezTo>
                  <a:cubicBezTo>
                    <a:pt x="138" y="20"/>
                    <a:pt x="138" y="20"/>
                    <a:pt x="138" y="20"/>
                  </a:cubicBezTo>
                  <a:cubicBezTo>
                    <a:pt x="134" y="22"/>
                    <a:pt x="132" y="24"/>
                    <a:pt x="132" y="24"/>
                  </a:cubicBezTo>
                  <a:cubicBezTo>
                    <a:pt x="125" y="30"/>
                    <a:pt x="122" y="60"/>
                    <a:pt x="122" y="60"/>
                  </a:cubicBezTo>
                  <a:cubicBezTo>
                    <a:pt x="119" y="67"/>
                    <a:pt x="127" y="72"/>
                    <a:pt x="127" y="72"/>
                  </a:cubicBezTo>
                  <a:cubicBezTo>
                    <a:pt x="140" y="81"/>
                    <a:pt x="154" y="47"/>
                    <a:pt x="154" y="47"/>
                  </a:cubicBezTo>
                  <a:cubicBezTo>
                    <a:pt x="161" y="41"/>
                    <a:pt x="172" y="45"/>
                    <a:pt x="185" y="54"/>
                  </a:cubicBezTo>
                  <a:cubicBezTo>
                    <a:pt x="206" y="76"/>
                    <a:pt x="232" y="102"/>
                    <a:pt x="239" y="111"/>
                  </a:cubicBezTo>
                  <a:cubicBezTo>
                    <a:pt x="241" y="114"/>
                    <a:pt x="242" y="117"/>
                    <a:pt x="241" y="119"/>
                  </a:cubicBezTo>
                  <a:cubicBezTo>
                    <a:pt x="240" y="123"/>
                    <a:pt x="233" y="126"/>
                    <a:pt x="230" y="127"/>
                  </a:cubicBezTo>
                  <a:close/>
                </a:path>
              </a:pathLst>
            </a:custGeom>
            <a:solidFill>
              <a:schemeClr val="bg1"/>
            </a:solidFill>
            <a:ln>
              <a:noFill/>
            </a:ln>
          </p:spPr>
          <p:txBody>
            <a:bodyPr vert="horz" wrap="square" lIns="72322" tIns="36161" rIns="72322" bIns="36161" numCol="1" anchor="t" anchorCtr="0" compatLnSpc="1"/>
            <a:lstStyle/>
            <a:p>
              <a:endParaRPr lang="en-GB" sz="1015">
                <a:solidFill>
                  <a:schemeClr val="bg1">
                    <a:lumMod val="50000"/>
                  </a:schemeClr>
                </a:solidFill>
                <a:ea typeface="+mj-ea"/>
                <a:cs typeface="Arial" panose="020B0604020202020204" pitchFamily="34" charset="0"/>
              </a:endParaRPr>
            </a:p>
          </p:txBody>
        </p:sp>
      </p:grpSp>
      <p:grpSp>
        <p:nvGrpSpPr>
          <p:cNvPr id="20" name="Group 9"/>
          <p:cNvGrpSpPr/>
          <p:nvPr/>
        </p:nvGrpSpPr>
        <p:grpSpPr>
          <a:xfrm>
            <a:off x="6041233" y="3798020"/>
            <a:ext cx="1409342" cy="1409342"/>
            <a:chOff x="6096000" y="4400370"/>
            <a:chExt cx="1781907" cy="1781907"/>
          </a:xfrm>
        </p:grpSpPr>
        <p:sp>
          <p:nvSpPr>
            <p:cNvPr id="21" name="Oval 8"/>
            <p:cNvSpPr/>
            <p:nvPr/>
          </p:nvSpPr>
          <p:spPr>
            <a:xfrm>
              <a:off x="6096000" y="4400370"/>
              <a:ext cx="1781907" cy="1781907"/>
            </a:xfrm>
            <a:prstGeom prst="ellipse">
              <a:avLst/>
            </a:prstGeom>
            <a:solidFill>
              <a:srgbClr val="F8C8CE">
                <a:alpha val="8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5" dirty="0">
                <a:solidFill>
                  <a:schemeClr val="bg1">
                    <a:lumMod val="50000"/>
                  </a:schemeClr>
                </a:solidFill>
                <a:ea typeface="+mj-ea"/>
                <a:cs typeface="Arial" panose="020B0604020202020204" pitchFamily="34" charset="0"/>
              </a:endParaRPr>
            </a:p>
          </p:txBody>
        </p:sp>
        <p:grpSp>
          <p:nvGrpSpPr>
            <p:cNvPr id="22" name="Group 44"/>
            <p:cNvGrpSpPr/>
            <p:nvPr/>
          </p:nvGrpSpPr>
          <p:grpSpPr>
            <a:xfrm>
              <a:off x="6612822" y="4917650"/>
              <a:ext cx="632375" cy="747345"/>
              <a:chOff x="1325323" y="3586519"/>
              <a:chExt cx="632375" cy="747345"/>
            </a:xfrm>
            <a:solidFill>
              <a:schemeClr val="bg2"/>
            </a:solidFill>
          </p:grpSpPr>
          <p:sp>
            <p:nvSpPr>
              <p:cNvPr id="23" name="Freeform 45"/>
              <p:cNvSpPr>
                <a:spLocks noEditPoints="1"/>
              </p:cNvSpPr>
              <p:nvPr/>
            </p:nvSpPr>
            <p:spPr bwMode="auto">
              <a:xfrm>
                <a:off x="1325323" y="3586519"/>
                <a:ext cx="632375" cy="747345"/>
              </a:xfrm>
              <a:custGeom>
                <a:avLst/>
                <a:gdLst>
                  <a:gd name="T0" fmla="*/ 215 w 221"/>
                  <a:gd name="T1" fmla="*/ 212 h 243"/>
                  <a:gd name="T2" fmla="*/ 174 w 221"/>
                  <a:gd name="T3" fmla="*/ 157 h 243"/>
                  <a:gd name="T4" fmla="*/ 179 w 221"/>
                  <a:gd name="T5" fmla="*/ 37 h 243"/>
                  <a:gd name="T6" fmla="*/ 105 w 221"/>
                  <a:gd name="T7" fmla="*/ 0 h 243"/>
                  <a:gd name="T8" fmla="*/ 49 w 221"/>
                  <a:gd name="T9" fmla="*/ 19 h 243"/>
                  <a:gd name="T10" fmla="*/ 31 w 221"/>
                  <a:gd name="T11" fmla="*/ 151 h 243"/>
                  <a:gd name="T12" fmla="*/ 105 w 221"/>
                  <a:gd name="T13" fmla="*/ 188 h 243"/>
                  <a:gd name="T14" fmla="*/ 143 w 221"/>
                  <a:gd name="T15" fmla="*/ 180 h 243"/>
                  <a:gd name="T16" fmla="*/ 185 w 221"/>
                  <a:gd name="T17" fmla="*/ 235 h 243"/>
                  <a:gd name="T18" fmla="*/ 200 w 221"/>
                  <a:gd name="T19" fmla="*/ 243 h 243"/>
                  <a:gd name="T20" fmla="*/ 200 w 221"/>
                  <a:gd name="T21" fmla="*/ 243 h 243"/>
                  <a:gd name="T22" fmla="*/ 211 w 221"/>
                  <a:gd name="T23" fmla="*/ 239 h 243"/>
                  <a:gd name="T24" fmla="*/ 215 w 221"/>
                  <a:gd name="T25" fmla="*/ 212 h 243"/>
                  <a:gd name="T26" fmla="*/ 144 w 221"/>
                  <a:gd name="T27" fmla="*/ 146 h 243"/>
                  <a:gd name="T28" fmla="*/ 105 w 221"/>
                  <a:gd name="T29" fmla="*/ 159 h 243"/>
                  <a:gd name="T30" fmla="*/ 54 w 221"/>
                  <a:gd name="T31" fmla="*/ 133 h 243"/>
                  <a:gd name="T32" fmla="*/ 66 w 221"/>
                  <a:gd name="T33" fmla="*/ 42 h 243"/>
                  <a:gd name="T34" fmla="*/ 105 w 221"/>
                  <a:gd name="T35" fmla="*/ 29 h 243"/>
                  <a:gd name="T36" fmla="*/ 156 w 221"/>
                  <a:gd name="T37" fmla="*/ 54 h 243"/>
                  <a:gd name="T38" fmla="*/ 144 w 221"/>
                  <a:gd name="T39" fmla="*/ 146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1" h="243">
                    <a:moveTo>
                      <a:pt x="215" y="212"/>
                    </a:moveTo>
                    <a:cubicBezTo>
                      <a:pt x="174" y="157"/>
                      <a:pt x="174" y="157"/>
                      <a:pt x="174" y="157"/>
                    </a:cubicBezTo>
                    <a:cubicBezTo>
                      <a:pt x="204" y="124"/>
                      <a:pt x="206" y="73"/>
                      <a:pt x="179" y="37"/>
                    </a:cubicBezTo>
                    <a:cubicBezTo>
                      <a:pt x="161" y="13"/>
                      <a:pt x="134" y="0"/>
                      <a:pt x="105" y="0"/>
                    </a:cubicBezTo>
                    <a:cubicBezTo>
                      <a:pt x="85" y="0"/>
                      <a:pt x="65" y="7"/>
                      <a:pt x="49" y="19"/>
                    </a:cubicBezTo>
                    <a:cubicBezTo>
                      <a:pt x="8" y="51"/>
                      <a:pt x="0" y="110"/>
                      <a:pt x="31" y="151"/>
                    </a:cubicBezTo>
                    <a:cubicBezTo>
                      <a:pt x="49" y="174"/>
                      <a:pt x="76" y="188"/>
                      <a:pt x="105" y="188"/>
                    </a:cubicBezTo>
                    <a:cubicBezTo>
                      <a:pt x="118" y="188"/>
                      <a:pt x="131" y="185"/>
                      <a:pt x="143" y="180"/>
                    </a:cubicBezTo>
                    <a:cubicBezTo>
                      <a:pt x="185" y="235"/>
                      <a:pt x="185" y="235"/>
                      <a:pt x="185" y="235"/>
                    </a:cubicBezTo>
                    <a:cubicBezTo>
                      <a:pt x="189" y="240"/>
                      <a:pt x="194" y="243"/>
                      <a:pt x="200" y="243"/>
                    </a:cubicBezTo>
                    <a:cubicBezTo>
                      <a:pt x="200" y="243"/>
                      <a:pt x="200" y="243"/>
                      <a:pt x="200" y="243"/>
                    </a:cubicBezTo>
                    <a:cubicBezTo>
                      <a:pt x="204" y="243"/>
                      <a:pt x="208" y="241"/>
                      <a:pt x="211" y="239"/>
                    </a:cubicBezTo>
                    <a:cubicBezTo>
                      <a:pt x="220" y="232"/>
                      <a:pt x="221" y="220"/>
                      <a:pt x="215" y="212"/>
                    </a:cubicBezTo>
                    <a:close/>
                    <a:moveTo>
                      <a:pt x="144" y="146"/>
                    </a:moveTo>
                    <a:cubicBezTo>
                      <a:pt x="133" y="154"/>
                      <a:pt x="119" y="159"/>
                      <a:pt x="105" y="159"/>
                    </a:cubicBezTo>
                    <a:cubicBezTo>
                      <a:pt x="85" y="159"/>
                      <a:pt x="66" y="150"/>
                      <a:pt x="54" y="133"/>
                    </a:cubicBezTo>
                    <a:cubicBezTo>
                      <a:pt x="33" y="105"/>
                      <a:pt x="38" y="64"/>
                      <a:pt x="66" y="42"/>
                    </a:cubicBezTo>
                    <a:cubicBezTo>
                      <a:pt x="78" y="33"/>
                      <a:pt x="91" y="29"/>
                      <a:pt x="105" y="29"/>
                    </a:cubicBezTo>
                    <a:cubicBezTo>
                      <a:pt x="125" y="29"/>
                      <a:pt x="144" y="38"/>
                      <a:pt x="156" y="54"/>
                    </a:cubicBezTo>
                    <a:cubicBezTo>
                      <a:pt x="178" y="83"/>
                      <a:pt x="172" y="124"/>
                      <a:pt x="144" y="14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72322" tIns="36161" rIns="72322" bIns="36161" numCol="1" anchor="t" anchorCtr="0" compatLnSpc="1"/>
              <a:lstStyle/>
              <a:p>
                <a:endParaRPr lang="en-GB" sz="1015">
                  <a:solidFill>
                    <a:schemeClr val="bg1">
                      <a:lumMod val="50000"/>
                    </a:schemeClr>
                  </a:solidFill>
                  <a:ea typeface="+mj-ea"/>
                  <a:cs typeface="Arial" panose="020B0604020202020204" pitchFamily="34" charset="0"/>
                </a:endParaRPr>
              </a:p>
            </p:txBody>
          </p:sp>
          <p:sp>
            <p:nvSpPr>
              <p:cNvPr id="24" name="Freeform 46"/>
              <p:cNvSpPr/>
              <p:nvPr/>
            </p:nvSpPr>
            <p:spPr bwMode="auto">
              <a:xfrm>
                <a:off x="1503405" y="3752885"/>
                <a:ext cx="248347" cy="223554"/>
              </a:xfrm>
              <a:custGeom>
                <a:avLst/>
                <a:gdLst>
                  <a:gd name="T0" fmla="*/ 86 w 87"/>
                  <a:gd name="T1" fmla="*/ 33 h 73"/>
                  <a:gd name="T2" fmla="*/ 45 w 87"/>
                  <a:gd name="T3" fmla="*/ 1 h 73"/>
                  <a:gd name="T4" fmla="*/ 40 w 87"/>
                  <a:gd name="T5" fmla="*/ 1 h 73"/>
                  <a:gd name="T6" fmla="*/ 24 w 87"/>
                  <a:gd name="T7" fmla="*/ 14 h 73"/>
                  <a:gd name="T8" fmla="*/ 24 w 87"/>
                  <a:gd name="T9" fmla="*/ 1 h 73"/>
                  <a:gd name="T10" fmla="*/ 15 w 87"/>
                  <a:gd name="T11" fmla="*/ 1 h 73"/>
                  <a:gd name="T12" fmla="*/ 15 w 87"/>
                  <a:gd name="T13" fmla="*/ 22 h 73"/>
                  <a:gd name="T14" fmla="*/ 8 w 87"/>
                  <a:gd name="T15" fmla="*/ 27 h 73"/>
                  <a:gd name="T16" fmla="*/ 1 w 87"/>
                  <a:gd name="T17" fmla="*/ 33 h 73"/>
                  <a:gd name="T18" fmla="*/ 1 w 87"/>
                  <a:gd name="T19" fmla="*/ 35 h 73"/>
                  <a:gd name="T20" fmla="*/ 8 w 87"/>
                  <a:gd name="T21" fmla="*/ 35 h 73"/>
                  <a:gd name="T22" fmla="*/ 8 w 87"/>
                  <a:gd name="T23" fmla="*/ 73 h 73"/>
                  <a:gd name="T24" fmla="*/ 32 w 87"/>
                  <a:gd name="T25" fmla="*/ 73 h 73"/>
                  <a:gd name="T26" fmla="*/ 32 w 87"/>
                  <a:gd name="T27" fmla="*/ 72 h 73"/>
                  <a:gd name="T28" fmla="*/ 32 w 87"/>
                  <a:gd name="T29" fmla="*/ 55 h 73"/>
                  <a:gd name="T30" fmla="*/ 41 w 87"/>
                  <a:gd name="T31" fmla="*/ 42 h 73"/>
                  <a:gd name="T32" fmla="*/ 52 w 87"/>
                  <a:gd name="T33" fmla="*/ 54 h 73"/>
                  <a:gd name="T34" fmla="*/ 52 w 87"/>
                  <a:gd name="T35" fmla="*/ 73 h 73"/>
                  <a:gd name="T36" fmla="*/ 77 w 87"/>
                  <a:gd name="T37" fmla="*/ 73 h 73"/>
                  <a:gd name="T38" fmla="*/ 77 w 87"/>
                  <a:gd name="T39" fmla="*/ 35 h 73"/>
                  <a:gd name="T40" fmla="*/ 85 w 87"/>
                  <a:gd name="T41" fmla="*/ 35 h 73"/>
                  <a:gd name="T42" fmla="*/ 86 w 87"/>
                  <a:gd name="T43" fmla="*/ 3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7" h="73">
                    <a:moveTo>
                      <a:pt x="86" y="33"/>
                    </a:moveTo>
                    <a:cubicBezTo>
                      <a:pt x="45" y="1"/>
                      <a:pt x="45" y="1"/>
                      <a:pt x="45" y="1"/>
                    </a:cubicBezTo>
                    <a:cubicBezTo>
                      <a:pt x="44" y="0"/>
                      <a:pt x="41" y="0"/>
                      <a:pt x="40" y="1"/>
                    </a:cubicBezTo>
                    <a:cubicBezTo>
                      <a:pt x="24" y="14"/>
                      <a:pt x="24" y="14"/>
                      <a:pt x="24" y="14"/>
                    </a:cubicBezTo>
                    <a:cubicBezTo>
                      <a:pt x="24" y="1"/>
                      <a:pt x="24" y="1"/>
                      <a:pt x="24" y="1"/>
                    </a:cubicBezTo>
                    <a:cubicBezTo>
                      <a:pt x="15" y="1"/>
                      <a:pt x="15" y="1"/>
                      <a:pt x="15" y="1"/>
                    </a:cubicBezTo>
                    <a:cubicBezTo>
                      <a:pt x="15" y="22"/>
                      <a:pt x="15" y="22"/>
                      <a:pt x="15" y="22"/>
                    </a:cubicBezTo>
                    <a:cubicBezTo>
                      <a:pt x="8" y="27"/>
                      <a:pt x="8" y="27"/>
                      <a:pt x="8" y="27"/>
                    </a:cubicBezTo>
                    <a:cubicBezTo>
                      <a:pt x="1" y="33"/>
                      <a:pt x="1" y="33"/>
                      <a:pt x="1" y="33"/>
                    </a:cubicBezTo>
                    <a:cubicBezTo>
                      <a:pt x="0" y="34"/>
                      <a:pt x="0" y="35"/>
                      <a:pt x="1" y="35"/>
                    </a:cubicBezTo>
                    <a:cubicBezTo>
                      <a:pt x="8" y="35"/>
                      <a:pt x="8" y="35"/>
                      <a:pt x="8" y="35"/>
                    </a:cubicBezTo>
                    <a:cubicBezTo>
                      <a:pt x="8" y="73"/>
                      <a:pt x="8" y="73"/>
                      <a:pt x="8" y="73"/>
                    </a:cubicBezTo>
                    <a:cubicBezTo>
                      <a:pt x="32" y="73"/>
                      <a:pt x="32" y="73"/>
                      <a:pt x="32" y="73"/>
                    </a:cubicBezTo>
                    <a:cubicBezTo>
                      <a:pt x="32" y="72"/>
                      <a:pt x="32" y="72"/>
                      <a:pt x="32" y="72"/>
                    </a:cubicBezTo>
                    <a:cubicBezTo>
                      <a:pt x="32" y="55"/>
                      <a:pt x="32" y="55"/>
                      <a:pt x="32" y="55"/>
                    </a:cubicBezTo>
                    <a:cubicBezTo>
                      <a:pt x="32" y="55"/>
                      <a:pt x="32" y="42"/>
                      <a:pt x="41" y="42"/>
                    </a:cubicBezTo>
                    <a:cubicBezTo>
                      <a:pt x="51" y="42"/>
                      <a:pt x="52" y="54"/>
                      <a:pt x="52" y="54"/>
                    </a:cubicBezTo>
                    <a:cubicBezTo>
                      <a:pt x="52" y="73"/>
                      <a:pt x="52" y="73"/>
                      <a:pt x="52" y="73"/>
                    </a:cubicBezTo>
                    <a:cubicBezTo>
                      <a:pt x="77" y="73"/>
                      <a:pt x="77" y="73"/>
                      <a:pt x="77" y="73"/>
                    </a:cubicBezTo>
                    <a:cubicBezTo>
                      <a:pt x="77" y="35"/>
                      <a:pt x="77" y="35"/>
                      <a:pt x="77" y="35"/>
                    </a:cubicBezTo>
                    <a:cubicBezTo>
                      <a:pt x="85" y="35"/>
                      <a:pt x="85" y="35"/>
                      <a:pt x="85" y="35"/>
                    </a:cubicBezTo>
                    <a:cubicBezTo>
                      <a:pt x="87" y="35"/>
                      <a:pt x="87" y="34"/>
                      <a:pt x="86" y="3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72322" tIns="36161" rIns="72322" bIns="36161" numCol="1" anchor="t" anchorCtr="0" compatLnSpc="1"/>
              <a:lstStyle/>
              <a:p>
                <a:endParaRPr lang="en-GB" sz="1015">
                  <a:solidFill>
                    <a:schemeClr val="bg1">
                      <a:lumMod val="50000"/>
                    </a:schemeClr>
                  </a:solidFill>
                  <a:ea typeface="+mj-ea"/>
                  <a:cs typeface="Arial" panose="020B0604020202020204" pitchFamily="34" charset="0"/>
                </a:endParaRPr>
              </a:p>
            </p:txBody>
          </p:sp>
        </p:grpSp>
      </p:grpSp>
      <p:grpSp>
        <p:nvGrpSpPr>
          <p:cNvPr id="25" name="Group 13"/>
          <p:cNvGrpSpPr/>
          <p:nvPr/>
        </p:nvGrpSpPr>
        <p:grpSpPr>
          <a:xfrm>
            <a:off x="4330632" y="2957515"/>
            <a:ext cx="1058860" cy="1058860"/>
            <a:chOff x="3933196" y="3337676"/>
            <a:chExt cx="1338773" cy="1338773"/>
          </a:xfrm>
        </p:grpSpPr>
        <p:sp>
          <p:nvSpPr>
            <p:cNvPr id="26" name="Oval 4"/>
            <p:cNvSpPr/>
            <p:nvPr/>
          </p:nvSpPr>
          <p:spPr>
            <a:xfrm>
              <a:off x="3933196" y="3337676"/>
              <a:ext cx="1338773" cy="1338773"/>
            </a:xfrm>
            <a:prstGeom prst="ellipse">
              <a:avLst/>
            </a:prstGeom>
            <a:solidFill>
              <a:srgbClr val="F8C8CE">
                <a:alpha val="8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5" dirty="0">
                <a:solidFill>
                  <a:schemeClr val="bg1">
                    <a:lumMod val="50000"/>
                  </a:schemeClr>
                </a:solidFill>
                <a:ea typeface="+mj-ea"/>
                <a:cs typeface="Arial" panose="020B0604020202020204" pitchFamily="34" charset="0"/>
              </a:endParaRPr>
            </a:p>
          </p:txBody>
        </p:sp>
        <p:grpSp>
          <p:nvGrpSpPr>
            <p:cNvPr id="27" name="Group 31"/>
            <p:cNvGrpSpPr/>
            <p:nvPr/>
          </p:nvGrpSpPr>
          <p:grpSpPr>
            <a:xfrm>
              <a:off x="4370013" y="3811402"/>
              <a:ext cx="465138" cy="391319"/>
              <a:chOff x="5368132" y="2625725"/>
              <a:chExt cx="465138" cy="391319"/>
            </a:xfrm>
            <a:solidFill>
              <a:schemeClr val="bg2"/>
            </a:solidFill>
          </p:grpSpPr>
          <p:sp>
            <p:nvSpPr>
              <p:cNvPr id="28"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5067" tIns="15067" rIns="15067" bIns="15067" anchor="ctr"/>
              <a:lstStyle/>
              <a:p>
                <a:pPr algn="ctr" defTabSz="180975" hangingPunct="0"/>
                <a:endParaRPr lang="en-US" sz="1185">
                  <a:solidFill>
                    <a:schemeClr val="bg1">
                      <a:lumMod val="50000"/>
                    </a:schemeClr>
                  </a:solidFill>
                  <a:effectLst>
                    <a:outerShdw blurRad="38100" dist="38100" dir="2700000" algn="tl">
                      <a:srgbClr val="000000"/>
                    </a:outerShdw>
                  </a:effectLst>
                  <a:ea typeface="+mj-ea"/>
                  <a:cs typeface="Arial" panose="020B0604020202020204" pitchFamily="34" charset="0"/>
                  <a:sym typeface="Gill Sans" charset="0"/>
                </a:endParaRPr>
              </a:p>
            </p:txBody>
          </p:sp>
          <p:sp>
            <p:nvSpPr>
              <p:cNvPr id="29"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5067" tIns="15067" rIns="15067" bIns="15067" anchor="ctr"/>
              <a:lstStyle/>
              <a:p>
                <a:pPr algn="ctr" defTabSz="180975" hangingPunct="0"/>
                <a:endParaRPr lang="en-US" sz="1185">
                  <a:solidFill>
                    <a:schemeClr val="bg1">
                      <a:lumMod val="50000"/>
                    </a:schemeClr>
                  </a:solidFill>
                  <a:effectLst>
                    <a:outerShdw blurRad="38100" dist="38100" dir="2700000" algn="tl">
                      <a:srgbClr val="000000"/>
                    </a:outerShdw>
                  </a:effectLst>
                  <a:ea typeface="+mj-ea"/>
                  <a:cs typeface="Arial" panose="020B0604020202020204" pitchFamily="34" charset="0"/>
                  <a:sym typeface="Gill Sans" charset="0"/>
                </a:endParaRPr>
              </a:p>
            </p:txBody>
          </p:sp>
          <p:sp>
            <p:nvSpPr>
              <p:cNvPr id="30"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5067" tIns="15067" rIns="15067" bIns="15067" anchor="ctr"/>
              <a:lstStyle/>
              <a:p>
                <a:pPr algn="ctr" defTabSz="180975" hangingPunct="0"/>
                <a:endParaRPr lang="en-US" sz="1185">
                  <a:solidFill>
                    <a:schemeClr val="bg1">
                      <a:lumMod val="50000"/>
                    </a:schemeClr>
                  </a:solidFill>
                  <a:effectLst>
                    <a:outerShdw blurRad="38100" dist="38100" dir="2700000" algn="tl">
                      <a:srgbClr val="000000"/>
                    </a:outerShdw>
                  </a:effectLst>
                  <a:ea typeface="+mj-ea"/>
                  <a:cs typeface="Arial" panose="020B0604020202020204" pitchFamily="34" charset="0"/>
                  <a:sym typeface="Gill Sans" charset="0"/>
                </a:endParaRPr>
              </a:p>
            </p:txBody>
          </p:sp>
        </p:grpSp>
      </p:grpSp>
      <p:grpSp>
        <p:nvGrpSpPr>
          <p:cNvPr id="31" name="Group 14"/>
          <p:cNvGrpSpPr/>
          <p:nvPr/>
        </p:nvGrpSpPr>
        <p:grpSpPr>
          <a:xfrm>
            <a:off x="4593953" y="3926106"/>
            <a:ext cx="795537" cy="795537"/>
            <a:chOff x="4266129" y="4562318"/>
            <a:chExt cx="1005840" cy="1005840"/>
          </a:xfrm>
        </p:grpSpPr>
        <p:sp>
          <p:nvSpPr>
            <p:cNvPr id="32" name="Oval 3"/>
            <p:cNvSpPr/>
            <p:nvPr/>
          </p:nvSpPr>
          <p:spPr>
            <a:xfrm>
              <a:off x="4266129" y="4562318"/>
              <a:ext cx="1005840" cy="1005840"/>
            </a:xfrm>
            <a:prstGeom prst="ellipse">
              <a:avLst/>
            </a:prstGeom>
            <a:solidFill>
              <a:srgbClr val="BAE3F9">
                <a:alpha val="8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5">
                <a:solidFill>
                  <a:schemeClr val="bg1">
                    <a:lumMod val="50000"/>
                  </a:schemeClr>
                </a:solidFill>
                <a:ea typeface="+mj-ea"/>
                <a:cs typeface="Arial" panose="020B0604020202020204" pitchFamily="34" charset="0"/>
              </a:endParaRPr>
            </a:p>
          </p:txBody>
        </p:sp>
        <p:grpSp>
          <p:nvGrpSpPr>
            <p:cNvPr id="33" name="Group 35"/>
            <p:cNvGrpSpPr/>
            <p:nvPr/>
          </p:nvGrpSpPr>
          <p:grpSpPr>
            <a:xfrm>
              <a:off x="4536877" y="4882511"/>
              <a:ext cx="464344" cy="362744"/>
              <a:chOff x="2581275" y="1710532"/>
              <a:chExt cx="464344" cy="362744"/>
            </a:xfrm>
            <a:solidFill>
              <a:schemeClr val="bg2"/>
            </a:solidFill>
          </p:grpSpPr>
          <p:sp>
            <p:nvSpPr>
              <p:cNvPr id="34"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5067" tIns="15067" rIns="15067" bIns="15067" anchor="ctr"/>
              <a:lstStyle/>
              <a:p>
                <a:pPr algn="ctr" defTabSz="180975" hangingPunct="0"/>
                <a:endParaRPr lang="en-US" sz="1185">
                  <a:solidFill>
                    <a:schemeClr val="bg1">
                      <a:lumMod val="50000"/>
                    </a:schemeClr>
                  </a:solidFill>
                  <a:effectLst>
                    <a:outerShdw blurRad="38100" dist="38100" dir="2700000" algn="tl">
                      <a:srgbClr val="000000"/>
                    </a:outerShdw>
                  </a:effectLst>
                  <a:ea typeface="+mj-ea"/>
                  <a:cs typeface="Arial" panose="020B0604020202020204" pitchFamily="34" charset="0"/>
                  <a:sym typeface="Gill Sans" charset="0"/>
                </a:endParaRPr>
              </a:p>
            </p:txBody>
          </p:sp>
          <p:sp>
            <p:nvSpPr>
              <p:cNvPr id="35"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5067" tIns="15067" rIns="15067" bIns="15067" anchor="ctr"/>
              <a:lstStyle/>
              <a:p>
                <a:pPr algn="ctr" defTabSz="180975" hangingPunct="0"/>
                <a:endParaRPr lang="en-US" sz="1185">
                  <a:solidFill>
                    <a:schemeClr val="bg1">
                      <a:lumMod val="50000"/>
                    </a:schemeClr>
                  </a:solidFill>
                  <a:effectLst>
                    <a:outerShdw blurRad="38100" dist="38100" dir="2700000" algn="tl">
                      <a:srgbClr val="000000"/>
                    </a:outerShdw>
                  </a:effectLst>
                  <a:ea typeface="+mj-ea"/>
                  <a:cs typeface="Arial" panose="020B0604020202020204" pitchFamily="34" charset="0"/>
                  <a:sym typeface="Gill Sans" charset="0"/>
                </a:endParaRPr>
              </a:p>
            </p:txBody>
          </p:sp>
          <p:sp>
            <p:nvSpPr>
              <p:cNvPr id="36"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5067" tIns="15067" rIns="15067" bIns="15067" anchor="ctr"/>
              <a:lstStyle/>
              <a:p>
                <a:pPr algn="ctr" defTabSz="180975" hangingPunct="0"/>
                <a:endParaRPr lang="en-US" sz="1185">
                  <a:solidFill>
                    <a:schemeClr val="bg1">
                      <a:lumMod val="50000"/>
                    </a:schemeClr>
                  </a:solidFill>
                  <a:effectLst>
                    <a:outerShdw blurRad="38100" dist="38100" dir="2700000" algn="tl">
                      <a:srgbClr val="000000"/>
                    </a:outerShdw>
                  </a:effectLst>
                  <a:ea typeface="+mj-ea"/>
                  <a:cs typeface="Arial" panose="020B0604020202020204" pitchFamily="34" charset="0"/>
                  <a:sym typeface="Gill Sans" charset="0"/>
                </a:endParaRPr>
              </a:p>
            </p:txBody>
          </p:sp>
          <p:sp>
            <p:nvSpPr>
              <p:cNvPr id="37"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5067" tIns="15067" rIns="15067" bIns="15067" anchor="ctr"/>
              <a:lstStyle/>
              <a:p>
                <a:pPr algn="ctr" defTabSz="180975" hangingPunct="0"/>
                <a:endParaRPr lang="en-US" sz="1185">
                  <a:solidFill>
                    <a:schemeClr val="bg1">
                      <a:lumMod val="50000"/>
                    </a:schemeClr>
                  </a:solidFill>
                  <a:effectLst>
                    <a:outerShdw blurRad="38100" dist="38100" dir="2700000" algn="tl">
                      <a:srgbClr val="000000"/>
                    </a:outerShdw>
                  </a:effectLst>
                  <a:ea typeface="+mj-ea"/>
                  <a:cs typeface="Arial" panose="020B0604020202020204" pitchFamily="34" charset="0"/>
                  <a:sym typeface="Gill Sans" charset="0"/>
                </a:endParaRPr>
              </a:p>
            </p:txBody>
          </p:sp>
          <p:sp>
            <p:nvSpPr>
              <p:cNvPr id="38"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5067" tIns="15067" rIns="15067" bIns="15067" anchor="ctr"/>
              <a:lstStyle/>
              <a:p>
                <a:pPr algn="ctr" defTabSz="180975" hangingPunct="0"/>
                <a:endParaRPr lang="en-US" sz="1185">
                  <a:solidFill>
                    <a:schemeClr val="bg1">
                      <a:lumMod val="50000"/>
                    </a:schemeClr>
                  </a:solidFill>
                  <a:effectLst>
                    <a:outerShdw blurRad="38100" dist="38100" dir="2700000" algn="tl">
                      <a:srgbClr val="000000"/>
                    </a:outerShdw>
                  </a:effectLst>
                  <a:ea typeface="+mj-ea"/>
                  <a:cs typeface="Arial" panose="020B0604020202020204" pitchFamily="34" charset="0"/>
                  <a:sym typeface="Gill Sans" charset="0"/>
                </a:endParaRPr>
              </a:p>
            </p:txBody>
          </p:sp>
          <p:sp>
            <p:nvSpPr>
              <p:cNvPr id="39"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5067" tIns="15067" rIns="15067" bIns="15067" anchor="ctr"/>
              <a:lstStyle/>
              <a:p>
                <a:pPr algn="ctr" defTabSz="180975" hangingPunct="0"/>
                <a:endParaRPr lang="en-US" sz="1185">
                  <a:solidFill>
                    <a:schemeClr val="bg1">
                      <a:lumMod val="50000"/>
                    </a:schemeClr>
                  </a:solidFill>
                  <a:effectLst>
                    <a:outerShdw blurRad="38100" dist="38100" dir="2700000" algn="tl">
                      <a:srgbClr val="000000"/>
                    </a:outerShdw>
                  </a:effectLst>
                  <a:ea typeface="+mj-ea"/>
                  <a:cs typeface="Arial" panose="020B0604020202020204" pitchFamily="34" charset="0"/>
                  <a:sym typeface="Gill Sans" charset="0"/>
                </a:endParaRPr>
              </a:p>
            </p:txBody>
          </p:sp>
          <p:sp>
            <p:nvSpPr>
              <p:cNvPr id="40"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5067" tIns="15067" rIns="15067" bIns="15067" anchor="ctr"/>
              <a:lstStyle/>
              <a:p>
                <a:pPr algn="ctr" defTabSz="180975" hangingPunct="0"/>
                <a:endParaRPr lang="en-US" sz="1185">
                  <a:solidFill>
                    <a:schemeClr val="bg1">
                      <a:lumMod val="50000"/>
                    </a:schemeClr>
                  </a:solidFill>
                  <a:effectLst>
                    <a:outerShdw blurRad="38100" dist="38100" dir="2700000" algn="tl">
                      <a:srgbClr val="000000"/>
                    </a:outerShdw>
                  </a:effectLst>
                  <a:ea typeface="+mj-ea"/>
                  <a:cs typeface="Arial" panose="020B0604020202020204" pitchFamily="34" charset="0"/>
                  <a:sym typeface="Gill Sans" charset="0"/>
                </a:endParaRPr>
              </a:p>
            </p:txBody>
          </p:sp>
        </p:grpSp>
      </p:grpSp>
      <p:sp>
        <p:nvSpPr>
          <p:cNvPr id="41" name="TextBox 41"/>
          <p:cNvSpPr txBox="1"/>
          <p:nvPr/>
        </p:nvSpPr>
        <p:spPr>
          <a:xfrm>
            <a:off x="2258700" y="4388126"/>
            <a:ext cx="1988844" cy="480378"/>
          </a:xfrm>
          <a:prstGeom prst="rect">
            <a:avLst/>
          </a:prstGeom>
          <a:noFill/>
        </p:spPr>
        <p:txBody>
          <a:bodyPr wrap="square" lIns="64250" tIns="32126" rIns="64250" bIns="32126" rtlCol="0">
            <a:spAutoFit/>
          </a:bodyPr>
          <a:lstStyle/>
          <a:p>
            <a:pPr algn="r">
              <a:lnSpc>
                <a:spcPct val="150000"/>
              </a:lnSpc>
            </a:pPr>
            <a:r>
              <a:rPr lang="zh-CN" altLang="en-US" sz="600" dirty="0">
                <a:solidFill>
                  <a:schemeClr val="bg1">
                    <a:lumMod val="50000"/>
                  </a:schemeClr>
                </a:solidFill>
                <a:ea typeface="+mj-ea"/>
                <a:cs typeface="+mn-ea"/>
                <a:sym typeface="+mn-lt"/>
              </a:rPr>
              <a:t>点击添加相关标题文字，点击添加相关标题文字，点击添加相关标题文字，点击添加相关标题文字，点击添加相关标题文字，点击添加相关标题文字。</a:t>
            </a:r>
            <a:endParaRPr lang="en-GB" altLang="zh-CN" sz="600" dirty="0">
              <a:solidFill>
                <a:schemeClr val="bg1">
                  <a:lumMod val="50000"/>
                </a:schemeClr>
              </a:solidFill>
              <a:ea typeface="+mj-ea"/>
              <a:cs typeface="+mn-ea"/>
              <a:sym typeface="+mn-lt"/>
            </a:endParaRPr>
          </a:p>
        </p:txBody>
      </p:sp>
      <p:sp>
        <p:nvSpPr>
          <p:cNvPr id="42" name="TextBox 170"/>
          <p:cNvSpPr txBox="1"/>
          <p:nvPr/>
        </p:nvSpPr>
        <p:spPr>
          <a:xfrm>
            <a:off x="2424875" y="4172964"/>
            <a:ext cx="1822670" cy="254425"/>
          </a:xfrm>
          <a:prstGeom prst="rect">
            <a:avLst/>
          </a:prstGeom>
          <a:noFill/>
        </p:spPr>
        <p:txBody>
          <a:bodyPr wrap="square" lIns="72323" tIns="36161" rIns="72323" bIns="36161" rtlCol="0">
            <a:spAutoFit/>
          </a:bodyPr>
          <a:lstStyle/>
          <a:p>
            <a:pPr algn="r">
              <a:lnSpc>
                <a:spcPct val="120000"/>
              </a:lnSpc>
            </a:pPr>
            <a:r>
              <a:rPr lang="zh-CN" altLang="en-US" sz="1050" dirty="0">
                <a:solidFill>
                  <a:schemeClr val="bg1">
                    <a:lumMod val="50000"/>
                  </a:schemeClr>
                </a:solidFill>
                <a:ea typeface="+mj-ea"/>
                <a:cs typeface="+mn-ea"/>
                <a:sym typeface="Arial" panose="020B0604020202020204" pitchFamily="34" charset="0"/>
              </a:rPr>
              <a:t>请替换文字内容</a:t>
            </a:r>
            <a:endParaRPr lang="en-US" altLang="zh-CN" sz="1050" dirty="0">
              <a:solidFill>
                <a:schemeClr val="bg1">
                  <a:lumMod val="50000"/>
                </a:schemeClr>
              </a:solidFill>
              <a:ea typeface="+mj-ea"/>
              <a:cs typeface="+mn-ea"/>
              <a:sym typeface="Arial" panose="020B0604020202020204" pitchFamily="34" charset="0"/>
            </a:endParaRPr>
          </a:p>
        </p:txBody>
      </p:sp>
      <p:sp>
        <p:nvSpPr>
          <p:cNvPr id="43" name="TextBox 41"/>
          <p:cNvSpPr txBox="1"/>
          <p:nvPr/>
        </p:nvSpPr>
        <p:spPr>
          <a:xfrm>
            <a:off x="2247985" y="3059389"/>
            <a:ext cx="1988844" cy="480378"/>
          </a:xfrm>
          <a:prstGeom prst="rect">
            <a:avLst/>
          </a:prstGeom>
          <a:noFill/>
        </p:spPr>
        <p:txBody>
          <a:bodyPr wrap="square" lIns="64250" tIns="32126" rIns="64250" bIns="32126" rtlCol="0">
            <a:spAutoFit/>
          </a:bodyPr>
          <a:lstStyle/>
          <a:p>
            <a:pPr algn="r">
              <a:lnSpc>
                <a:spcPct val="150000"/>
              </a:lnSpc>
            </a:pPr>
            <a:r>
              <a:rPr lang="zh-CN" altLang="en-US" sz="600" dirty="0">
                <a:solidFill>
                  <a:schemeClr val="bg1">
                    <a:lumMod val="50000"/>
                  </a:schemeClr>
                </a:solidFill>
                <a:ea typeface="+mj-ea"/>
                <a:cs typeface="+mn-ea"/>
                <a:sym typeface="+mn-lt"/>
              </a:rPr>
              <a:t>点击添加相关标题文字，点击添加相关标题文字，点击添加相关标题文字，点击添加相关标题文字，点击添加相关标题文字，点击添加相关标题文字。</a:t>
            </a:r>
            <a:endParaRPr lang="en-GB" altLang="zh-CN" sz="600" dirty="0">
              <a:solidFill>
                <a:schemeClr val="bg1">
                  <a:lumMod val="50000"/>
                </a:schemeClr>
              </a:solidFill>
              <a:ea typeface="+mj-ea"/>
              <a:cs typeface="+mn-ea"/>
              <a:sym typeface="+mn-lt"/>
            </a:endParaRPr>
          </a:p>
        </p:txBody>
      </p:sp>
      <p:sp>
        <p:nvSpPr>
          <p:cNvPr id="44" name="TextBox 170"/>
          <p:cNvSpPr txBox="1"/>
          <p:nvPr/>
        </p:nvSpPr>
        <p:spPr>
          <a:xfrm>
            <a:off x="2414160" y="2844227"/>
            <a:ext cx="1822670" cy="254425"/>
          </a:xfrm>
          <a:prstGeom prst="rect">
            <a:avLst/>
          </a:prstGeom>
          <a:noFill/>
        </p:spPr>
        <p:txBody>
          <a:bodyPr wrap="square" lIns="72323" tIns="36161" rIns="72323" bIns="36161" rtlCol="0">
            <a:spAutoFit/>
          </a:bodyPr>
          <a:lstStyle/>
          <a:p>
            <a:pPr algn="r">
              <a:lnSpc>
                <a:spcPct val="120000"/>
              </a:lnSpc>
            </a:pPr>
            <a:r>
              <a:rPr lang="zh-CN" altLang="en-US" sz="1050" dirty="0">
                <a:solidFill>
                  <a:schemeClr val="bg1">
                    <a:lumMod val="50000"/>
                  </a:schemeClr>
                </a:solidFill>
                <a:ea typeface="+mj-ea"/>
                <a:cs typeface="+mn-ea"/>
                <a:sym typeface="Arial" panose="020B0604020202020204" pitchFamily="34" charset="0"/>
              </a:rPr>
              <a:t>请替换文字内容</a:t>
            </a:r>
            <a:endParaRPr lang="en-US" altLang="zh-CN" sz="1050" dirty="0">
              <a:solidFill>
                <a:schemeClr val="bg1">
                  <a:lumMod val="50000"/>
                </a:schemeClr>
              </a:solidFill>
              <a:ea typeface="+mj-ea"/>
              <a:cs typeface="+mn-ea"/>
              <a:sym typeface="Arial" panose="020B0604020202020204" pitchFamily="34" charset="0"/>
            </a:endParaRPr>
          </a:p>
        </p:txBody>
      </p:sp>
      <p:sp>
        <p:nvSpPr>
          <p:cNvPr id="45" name="TextBox 41"/>
          <p:cNvSpPr txBox="1"/>
          <p:nvPr/>
        </p:nvSpPr>
        <p:spPr>
          <a:xfrm>
            <a:off x="2247985" y="1719936"/>
            <a:ext cx="1988844" cy="480378"/>
          </a:xfrm>
          <a:prstGeom prst="rect">
            <a:avLst/>
          </a:prstGeom>
          <a:noFill/>
        </p:spPr>
        <p:txBody>
          <a:bodyPr wrap="square" lIns="64250" tIns="32126" rIns="64250" bIns="32126" rtlCol="0">
            <a:spAutoFit/>
          </a:bodyPr>
          <a:lstStyle/>
          <a:p>
            <a:pPr algn="r">
              <a:lnSpc>
                <a:spcPct val="150000"/>
              </a:lnSpc>
            </a:pPr>
            <a:r>
              <a:rPr lang="zh-CN" altLang="en-US" sz="600" dirty="0">
                <a:solidFill>
                  <a:schemeClr val="bg1">
                    <a:lumMod val="50000"/>
                  </a:schemeClr>
                </a:solidFill>
                <a:ea typeface="+mj-ea"/>
                <a:cs typeface="+mn-ea"/>
                <a:sym typeface="+mn-lt"/>
              </a:rPr>
              <a:t>点击添加相关标题文字，点击添加相关标题文字，点击添加相关标题文字，点击添加相关标题文字，点击添加相关标题文字，点击添加相关标题文字。</a:t>
            </a:r>
            <a:endParaRPr lang="en-GB" altLang="zh-CN" sz="600" dirty="0">
              <a:solidFill>
                <a:schemeClr val="bg1">
                  <a:lumMod val="50000"/>
                </a:schemeClr>
              </a:solidFill>
              <a:ea typeface="+mj-ea"/>
              <a:cs typeface="+mn-ea"/>
              <a:sym typeface="+mn-lt"/>
            </a:endParaRPr>
          </a:p>
        </p:txBody>
      </p:sp>
      <p:sp>
        <p:nvSpPr>
          <p:cNvPr id="46" name="TextBox 170"/>
          <p:cNvSpPr txBox="1"/>
          <p:nvPr/>
        </p:nvSpPr>
        <p:spPr>
          <a:xfrm>
            <a:off x="2414160" y="1504774"/>
            <a:ext cx="1822670" cy="254425"/>
          </a:xfrm>
          <a:prstGeom prst="rect">
            <a:avLst/>
          </a:prstGeom>
          <a:noFill/>
        </p:spPr>
        <p:txBody>
          <a:bodyPr wrap="square" lIns="72323" tIns="36161" rIns="72323" bIns="36161" rtlCol="0">
            <a:spAutoFit/>
          </a:bodyPr>
          <a:lstStyle/>
          <a:p>
            <a:pPr algn="r">
              <a:lnSpc>
                <a:spcPct val="120000"/>
              </a:lnSpc>
            </a:pPr>
            <a:r>
              <a:rPr lang="zh-CN" altLang="en-US" sz="1050" dirty="0">
                <a:solidFill>
                  <a:schemeClr val="bg1">
                    <a:lumMod val="50000"/>
                  </a:schemeClr>
                </a:solidFill>
                <a:ea typeface="+mj-ea"/>
                <a:cs typeface="+mn-ea"/>
                <a:sym typeface="Arial" panose="020B0604020202020204" pitchFamily="34" charset="0"/>
              </a:rPr>
              <a:t>请替换文字内容</a:t>
            </a:r>
            <a:endParaRPr lang="en-US" altLang="zh-CN" sz="1050" dirty="0">
              <a:solidFill>
                <a:schemeClr val="bg1">
                  <a:lumMod val="50000"/>
                </a:schemeClr>
              </a:solidFill>
              <a:ea typeface="+mj-ea"/>
              <a:cs typeface="+mn-ea"/>
              <a:sym typeface="Arial" panose="020B0604020202020204" pitchFamily="34" charset="0"/>
            </a:endParaRPr>
          </a:p>
        </p:txBody>
      </p:sp>
      <p:sp>
        <p:nvSpPr>
          <p:cNvPr id="47" name="TextBox 41"/>
          <p:cNvSpPr txBox="1"/>
          <p:nvPr/>
        </p:nvSpPr>
        <p:spPr>
          <a:xfrm>
            <a:off x="7712954" y="4355980"/>
            <a:ext cx="1988844" cy="480378"/>
          </a:xfrm>
          <a:prstGeom prst="rect">
            <a:avLst/>
          </a:prstGeom>
          <a:noFill/>
        </p:spPr>
        <p:txBody>
          <a:bodyPr wrap="square" lIns="64250" tIns="32126" rIns="64250" bIns="32126" rtlCol="0">
            <a:spAutoFit/>
          </a:bodyPr>
          <a:lstStyle/>
          <a:p>
            <a:pPr>
              <a:lnSpc>
                <a:spcPct val="150000"/>
              </a:lnSpc>
            </a:pPr>
            <a:r>
              <a:rPr lang="zh-CN" altLang="en-US" sz="600" dirty="0">
                <a:solidFill>
                  <a:schemeClr val="bg1">
                    <a:lumMod val="50000"/>
                  </a:schemeClr>
                </a:solidFill>
                <a:ea typeface="+mj-ea"/>
                <a:cs typeface="+mn-ea"/>
                <a:sym typeface="+mn-lt"/>
              </a:rPr>
              <a:t>点击添加相关标题文字，点击添加相关标题文字，点击添加相关标题文字，点击添加相关标题文字，点击添加相关标题文字，点击添加相关标题文字。</a:t>
            </a:r>
            <a:endParaRPr lang="en-GB" altLang="zh-CN" sz="600" dirty="0">
              <a:solidFill>
                <a:schemeClr val="bg1">
                  <a:lumMod val="50000"/>
                </a:schemeClr>
              </a:solidFill>
              <a:ea typeface="+mj-ea"/>
              <a:cs typeface="+mn-ea"/>
              <a:sym typeface="+mn-lt"/>
            </a:endParaRPr>
          </a:p>
        </p:txBody>
      </p:sp>
      <p:sp>
        <p:nvSpPr>
          <p:cNvPr id="48" name="TextBox 170"/>
          <p:cNvSpPr txBox="1"/>
          <p:nvPr/>
        </p:nvSpPr>
        <p:spPr>
          <a:xfrm>
            <a:off x="7712955" y="4163240"/>
            <a:ext cx="1822670" cy="254425"/>
          </a:xfrm>
          <a:prstGeom prst="rect">
            <a:avLst/>
          </a:prstGeom>
          <a:noFill/>
        </p:spPr>
        <p:txBody>
          <a:bodyPr wrap="square" lIns="72323" tIns="36161" rIns="72323" bIns="36161" rtlCol="0">
            <a:spAutoFit/>
          </a:bodyPr>
          <a:lstStyle/>
          <a:p>
            <a:pPr>
              <a:lnSpc>
                <a:spcPct val="120000"/>
              </a:lnSpc>
            </a:pPr>
            <a:r>
              <a:rPr lang="zh-CN" altLang="en-US" sz="1050" dirty="0">
                <a:solidFill>
                  <a:schemeClr val="bg1">
                    <a:lumMod val="50000"/>
                  </a:schemeClr>
                </a:solidFill>
                <a:ea typeface="+mj-ea"/>
                <a:cs typeface="+mn-ea"/>
                <a:sym typeface="Arial" panose="020B0604020202020204" pitchFamily="34" charset="0"/>
              </a:rPr>
              <a:t>请替换文字内容</a:t>
            </a:r>
            <a:endParaRPr lang="en-US" altLang="zh-CN" sz="1050" dirty="0">
              <a:solidFill>
                <a:schemeClr val="bg1">
                  <a:lumMod val="50000"/>
                </a:schemeClr>
              </a:solidFill>
              <a:ea typeface="+mj-ea"/>
              <a:cs typeface="+mn-ea"/>
              <a:sym typeface="Arial" panose="020B0604020202020204" pitchFamily="34" charset="0"/>
            </a:endParaRPr>
          </a:p>
        </p:txBody>
      </p:sp>
      <p:sp>
        <p:nvSpPr>
          <p:cNvPr id="49" name="TextBox 41"/>
          <p:cNvSpPr txBox="1"/>
          <p:nvPr/>
        </p:nvSpPr>
        <p:spPr>
          <a:xfrm>
            <a:off x="7905835" y="3091536"/>
            <a:ext cx="1988844" cy="480378"/>
          </a:xfrm>
          <a:prstGeom prst="rect">
            <a:avLst/>
          </a:prstGeom>
          <a:noFill/>
        </p:spPr>
        <p:txBody>
          <a:bodyPr wrap="square" lIns="64250" tIns="32126" rIns="64250" bIns="32126" rtlCol="0">
            <a:spAutoFit/>
          </a:bodyPr>
          <a:lstStyle/>
          <a:p>
            <a:pPr>
              <a:lnSpc>
                <a:spcPct val="150000"/>
              </a:lnSpc>
            </a:pPr>
            <a:r>
              <a:rPr lang="zh-CN" altLang="en-US" sz="600" dirty="0">
                <a:solidFill>
                  <a:schemeClr val="bg1">
                    <a:lumMod val="50000"/>
                  </a:schemeClr>
                </a:solidFill>
                <a:ea typeface="+mj-ea"/>
                <a:cs typeface="+mn-ea"/>
                <a:sym typeface="+mn-lt"/>
              </a:rPr>
              <a:t>点击添加相关标题文字，点击添加相关标题文字，点击添加相关标题文字，点击添加相关标题文字，点击添加相关标题文字，点击添加相关标题文字。</a:t>
            </a:r>
            <a:endParaRPr lang="en-GB" altLang="zh-CN" sz="600" dirty="0">
              <a:solidFill>
                <a:schemeClr val="bg1">
                  <a:lumMod val="50000"/>
                </a:schemeClr>
              </a:solidFill>
              <a:ea typeface="+mj-ea"/>
              <a:cs typeface="+mn-ea"/>
              <a:sym typeface="+mn-lt"/>
            </a:endParaRPr>
          </a:p>
        </p:txBody>
      </p:sp>
      <p:sp>
        <p:nvSpPr>
          <p:cNvPr id="50" name="TextBox 170"/>
          <p:cNvSpPr txBox="1"/>
          <p:nvPr/>
        </p:nvSpPr>
        <p:spPr>
          <a:xfrm>
            <a:off x="7905836" y="2854974"/>
            <a:ext cx="1822670" cy="254425"/>
          </a:xfrm>
          <a:prstGeom prst="rect">
            <a:avLst/>
          </a:prstGeom>
          <a:noFill/>
        </p:spPr>
        <p:txBody>
          <a:bodyPr wrap="square" lIns="72323" tIns="36161" rIns="72323" bIns="36161" rtlCol="0">
            <a:spAutoFit/>
          </a:bodyPr>
          <a:lstStyle/>
          <a:p>
            <a:pPr>
              <a:lnSpc>
                <a:spcPct val="120000"/>
              </a:lnSpc>
            </a:pPr>
            <a:r>
              <a:rPr lang="zh-CN" altLang="en-US" sz="1050" dirty="0">
                <a:solidFill>
                  <a:schemeClr val="bg1">
                    <a:lumMod val="50000"/>
                  </a:schemeClr>
                </a:solidFill>
                <a:ea typeface="+mj-ea"/>
                <a:cs typeface="+mn-ea"/>
                <a:sym typeface="Arial" panose="020B0604020202020204" pitchFamily="34" charset="0"/>
              </a:rPr>
              <a:t>请替换文字内容</a:t>
            </a:r>
            <a:endParaRPr lang="en-US" altLang="zh-CN" sz="1050" dirty="0">
              <a:solidFill>
                <a:schemeClr val="bg1">
                  <a:lumMod val="50000"/>
                </a:schemeClr>
              </a:solidFill>
              <a:ea typeface="+mj-ea"/>
              <a:cs typeface="+mn-ea"/>
              <a:sym typeface="Arial" panose="020B0604020202020204" pitchFamily="34" charset="0"/>
            </a:endParaRPr>
          </a:p>
        </p:txBody>
      </p:sp>
      <p:sp>
        <p:nvSpPr>
          <p:cNvPr id="51" name="TextBox 41"/>
          <p:cNvSpPr txBox="1"/>
          <p:nvPr/>
        </p:nvSpPr>
        <p:spPr>
          <a:xfrm>
            <a:off x="7080731" y="1867115"/>
            <a:ext cx="1988844" cy="480378"/>
          </a:xfrm>
          <a:prstGeom prst="rect">
            <a:avLst/>
          </a:prstGeom>
          <a:noFill/>
        </p:spPr>
        <p:txBody>
          <a:bodyPr wrap="square" lIns="64250" tIns="32126" rIns="64250" bIns="32126" rtlCol="0">
            <a:spAutoFit/>
          </a:bodyPr>
          <a:lstStyle/>
          <a:p>
            <a:pPr>
              <a:lnSpc>
                <a:spcPct val="150000"/>
              </a:lnSpc>
            </a:pPr>
            <a:r>
              <a:rPr lang="zh-CN" altLang="en-US" sz="600" dirty="0">
                <a:solidFill>
                  <a:schemeClr val="bg1">
                    <a:lumMod val="50000"/>
                  </a:schemeClr>
                </a:solidFill>
                <a:ea typeface="+mj-ea"/>
                <a:cs typeface="+mn-ea"/>
                <a:sym typeface="+mn-lt"/>
              </a:rPr>
              <a:t>点击添加相关标题文字，点击添加相关标题文字，点击添加相关标题文字，点击添加相关标题文字，点击添加相关标题文字，点击添加相关标题文字。</a:t>
            </a:r>
            <a:endParaRPr lang="en-GB" altLang="zh-CN" sz="600" dirty="0">
              <a:solidFill>
                <a:schemeClr val="bg1">
                  <a:lumMod val="50000"/>
                </a:schemeClr>
              </a:solidFill>
              <a:ea typeface="+mj-ea"/>
              <a:cs typeface="+mn-ea"/>
              <a:sym typeface="+mn-lt"/>
            </a:endParaRPr>
          </a:p>
        </p:txBody>
      </p:sp>
      <p:sp>
        <p:nvSpPr>
          <p:cNvPr id="52" name="TextBox 170"/>
          <p:cNvSpPr txBox="1"/>
          <p:nvPr/>
        </p:nvSpPr>
        <p:spPr>
          <a:xfrm>
            <a:off x="7080733" y="1612922"/>
            <a:ext cx="1822670" cy="254425"/>
          </a:xfrm>
          <a:prstGeom prst="rect">
            <a:avLst/>
          </a:prstGeom>
          <a:noFill/>
        </p:spPr>
        <p:txBody>
          <a:bodyPr wrap="square" lIns="72323" tIns="36161" rIns="72323" bIns="36161" rtlCol="0">
            <a:spAutoFit/>
          </a:bodyPr>
          <a:lstStyle/>
          <a:p>
            <a:pPr>
              <a:lnSpc>
                <a:spcPct val="120000"/>
              </a:lnSpc>
            </a:pPr>
            <a:r>
              <a:rPr lang="zh-CN" altLang="en-US" sz="1050" dirty="0">
                <a:solidFill>
                  <a:schemeClr val="bg1">
                    <a:lumMod val="50000"/>
                  </a:schemeClr>
                </a:solidFill>
                <a:ea typeface="+mj-ea"/>
                <a:cs typeface="+mn-ea"/>
                <a:sym typeface="Arial" panose="020B0604020202020204" pitchFamily="34" charset="0"/>
              </a:rPr>
              <a:t>请替换文字内容</a:t>
            </a:r>
            <a:endParaRPr lang="en-US" altLang="zh-CN" sz="1050" dirty="0">
              <a:solidFill>
                <a:schemeClr val="bg1">
                  <a:lumMod val="50000"/>
                </a:schemeClr>
              </a:solidFill>
              <a:ea typeface="+mj-ea"/>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500" fill="hold"/>
                                        <p:tgtEl>
                                          <p:spTgt spid="17"/>
                                        </p:tgtEl>
                                        <p:attrNameLst>
                                          <p:attrName>ppt_w</p:attrName>
                                        </p:attrNameLst>
                                      </p:cBhvr>
                                      <p:tavLst>
                                        <p:tav tm="0">
                                          <p:val>
                                            <p:fltVal val="0"/>
                                          </p:val>
                                        </p:tav>
                                        <p:tav tm="100000">
                                          <p:val>
                                            <p:strVal val="#ppt_w"/>
                                          </p:val>
                                        </p:tav>
                                      </p:tavLst>
                                    </p:anim>
                                    <p:anim calcmode="lin" valueType="num">
                                      <p:cBhvr>
                                        <p:cTn id="26" dur="500" fill="hold"/>
                                        <p:tgtEl>
                                          <p:spTgt spid="17"/>
                                        </p:tgtEl>
                                        <p:attrNameLst>
                                          <p:attrName>ppt_h</p:attrName>
                                        </p:attrNameLst>
                                      </p:cBhvr>
                                      <p:tavLst>
                                        <p:tav tm="0">
                                          <p:val>
                                            <p:fltVal val="0"/>
                                          </p:val>
                                        </p:tav>
                                        <p:tav tm="100000">
                                          <p:val>
                                            <p:strVal val="#ppt_h"/>
                                          </p:val>
                                        </p:tav>
                                      </p:tavLst>
                                    </p:anim>
                                    <p:animEffect transition="in" filter="fade">
                                      <p:cBhvr>
                                        <p:cTn id="27" dur="500"/>
                                        <p:tgtEl>
                                          <p:spTgt spid="17"/>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p:cTn id="31" dur="500" fill="hold"/>
                                        <p:tgtEl>
                                          <p:spTgt spid="25"/>
                                        </p:tgtEl>
                                        <p:attrNameLst>
                                          <p:attrName>ppt_w</p:attrName>
                                        </p:attrNameLst>
                                      </p:cBhvr>
                                      <p:tavLst>
                                        <p:tav tm="0">
                                          <p:val>
                                            <p:fltVal val="0"/>
                                          </p:val>
                                        </p:tav>
                                        <p:tav tm="100000">
                                          <p:val>
                                            <p:strVal val="#ppt_w"/>
                                          </p:val>
                                        </p:tav>
                                      </p:tavLst>
                                    </p:anim>
                                    <p:anim calcmode="lin" valueType="num">
                                      <p:cBhvr>
                                        <p:cTn id="32" dur="500" fill="hold"/>
                                        <p:tgtEl>
                                          <p:spTgt spid="25"/>
                                        </p:tgtEl>
                                        <p:attrNameLst>
                                          <p:attrName>ppt_h</p:attrName>
                                        </p:attrNameLst>
                                      </p:cBhvr>
                                      <p:tavLst>
                                        <p:tav tm="0">
                                          <p:val>
                                            <p:fltVal val="0"/>
                                          </p:val>
                                        </p:tav>
                                        <p:tav tm="100000">
                                          <p:val>
                                            <p:strVal val="#ppt_h"/>
                                          </p:val>
                                        </p:tav>
                                      </p:tavLst>
                                    </p:anim>
                                    <p:animEffect transition="in" filter="fade">
                                      <p:cBhvr>
                                        <p:cTn id="33" dur="500"/>
                                        <p:tgtEl>
                                          <p:spTgt spid="25"/>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31"/>
                                        </p:tgtEl>
                                        <p:attrNameLst>
                                          <p:attrName>style.visibility</p:attrName>
                                        </p:attrNameLst>
                                      </p:cBhvr>
                                      <p:to>
                                        <p:strVal val="visible"/>
                                      </p:to>
                                    </p:set>
                                    <p:anim calcmode="lin" valueType="num">
                                      <p:cBhvr>
                                        <p:cTn id="37" dur="500" fill="hold"/>
                                        <p:tgtEl>
                                          <p:spTgt spid="31"/>
                                        </p:tgtEl>
                                        <p:attrNameLst>
                                          <p:attrName>ppt_w</p:attrName>
                                        </p:attrNameLst>
                                      </p:cBhvr>
                                      <p:tavLst>
                                        <p:tav tm="0">
                                          <p:val>
                                            <p:fltVal val="0"/>
                                          </p:val>
                                        </p:tav>
                                        <p:tav tm="100000">
                                          <p:val>
                                            <p:strVal val="#ppt_w"/>
                                          </p:val>
                                        </p:tav>
                                      </p:tavLst>
                                    </p:anim>
                                    <p:anim calcmode="lin" valueType="num">
                                      <p:cBhvr>
                                        <p:cTn id="38" dur="500" fill="hold"/>
                                        <p:tgtEl>
                                          <p:spTgt spid="31"/>
                                        </p:tgtEl>
                                        <p:attrNameLst>
                                          <p:attrName>ppt_h</p:attrName>
                                        </p:attrNameLst>
                                      </p:cBhvr>
                                      <p:tavLst>
                                        <p:tav tm="0">
                                          <p:val>
                                            <p:fltVal val="0"/>
                                          </p:val>
                                        </p:tav>
                                        <p:tav tm="100000">
                                          <p:val>
                                            <p:strVal val="#ppt_h"/>
                                          </p:val>
                                        </p:tav>
                                      </p:tavLst>
                                    </p:anim>
                                    <p:animEffect transition="in" filter="fade">
                                      <p:cBhvr>
                                        <p:cTn id="39" dur="500"/>
                                        <p:tgtEl>
                                          <p:spTgt spid="31"/>
                                        </p:tgtEl>
                                      </p:cBhvr>
                                    </p:animEffect>
                                  </p:childTnLst>
                                </p:cTn>
                              </p:par>
                            </p:childTnLst>
                          </p:cTn>
                        </p:par>
                        <p:par>
                          <p:cTn id="40" fill="hold">
                            <p:stCondLst>
                              <p:cond delay="3000"/>
                            </p:stCondLst>
                            <p:childTnLst>
                              <p:par>
                                <p:cTn id="41" presetID="47" presetClass="entr" presetSubtype="0" fill="hold" grpId="0" nodeType="after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fade">
                                      <p:cBhvr>
                                        <p:cTn id="43" dur="500"/>
                                        <p:tgtEl>
                                          <p:spTgt spid="48"/>
                                        </p:tgtEl>
                                      </p:cBhvr>
                                    </p:animEffect>
                                    <p:anim calcmode="lin" valueType="num">
                                      <p:cBhvr>
                                        <p:cTn id="44" dur="500" fill="hold"/>
                                        <p:tgtEl>
                                          <p:spTgt spid="48"/>
                                        </p:tgtEl>
                                        <p:attrNameLst>
                                          <p:attrName>ppt_x</p:attrName>
                                        </p:attrNameLst>
                                      </p:cBhvr>
                                      <p:tavLst>
                                        <p:tav tm="0">
                                          <p:val>
                                            <p:strVal val="#ppt_x"/>
                                          </p:val>
                                        </p:tav>
                                        <p:tav tm="100000">
                                          <p:val>
                                            <p:strVal val="#ppt_x"/>
                                          </p:val>
                                        </p:tav>
                                      </p:tavLst>
                                    </p:anim>
                                    <p:anim calcmode="lin" valueType="num">
                                      <p:cBhvr>
                                        <p:cTn id="45" dur="500" fill="hold"/>
                                        <p:tgtEl>
                                          <p:spTgt spid="48"/>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47"/>
                                        </p:tgtEl>
                                        <p:attrNameLst>
                                          <p:attrName>style.visibility</p:attrName>
                                        </p:attrNameLst>
                                      </p:cBhvr>
                                      <p:to>
                                        <p:strVal val="visible"/>
                                      </p:to>
                                    </p:set>
                                    <p:animEffect transition="in" filter="fade">
                                      <p:cBhvr>
                                        <p:cTn id="48" dur="500"/>
                                        <p:tgtEl>
                                          <p:spTgt spid="47"/>
                                        </p:tgtEl>
                                      </p:cBhvr>
                                    </p:animEffect>
                                    <p:anim calcmode="lin" valueType="num">
                                      <p:cBhvr>
                                        <p:cTn id="49" dur="500" fill="hold"/>
                                        <p:tgtEl>
                                          <p:spTgt spid="47"/>
                                        </p:tgtEl>
                                        <p:attrNameLst>
                                          <p:attrName>ppt_x</p:attrName>
                                        </p:attrNameLst>
                                      </p:cBhvr>
                                      <p:tavLst>
                                        <p:tav tm="0">
                                          <p:val>
                                            <p:strVal val="#ppt_x"/>
                                          </p:val>
                                        </p:tav>
                                        <p:tav tm="100000">
                                          <p:val>
                                            <p:strVal val="#ppt_x"/>
                                          </p:val>
                                        </p:tav>
                                      </p:tavLst>
                                    </p:anim>
                                    <p:anim calcmode="lin" valueType="num">
                                      <p:cBhvr>
                                        <p:cTn id="50" dur="500" fill="hold"/>
                                        <p:tgtEl>
                                          <p:spTgt spid="47"/>
                                        </p:tgtEl>
                                        <p:attrNameLst>
                                          <p:attrName>ppt_y</p:attrName>
                                        </p:attrNameLst>
                                      </p:cBhvr>
                                      <p:tavLst>
                                        <p:tav tm="0">
                                          <p:val>
                                            <p:strVal val="#ppt_y+.1"/>
                                          </p:val>
                                        </p:tav>
                                        <p:tav tm="100000">
                                          <p:val>
                                            <p:strVal val="#ppt_y"/>
                                          </p:val>
                                        </p:tav>
                                      </p:tavLst>
                                    </p:anim>
                                  </p:childTnLst>
                                </p:cTn>
                              </p:par>
                            </p:childTnLst>
                          </p:cTn>
                        </p:par>
                        <p:par>
                          <p:cTn id="51" fill="hold">
                            <p:stCondLst>
                              <p:cond delay="3500"/>
                            </p:stCondLst>
                            <p:childTnLst>
                              <p:par>
                                <p:cTn id="52" presetID="47" presetClass="entr" presetSubtype="0" fill="hold" grpId="0" nodeType="afterEffect">
                                  <p:stCondLst>
                                    <p:cond delay="0"/>
                                  </p:stCondLst>
                                  <p:childTnLst>
                                    <p:set>
                                      <p:cBhvr>
                                        <p:cTn id="53" dur="1" fill="hold">
                                          <p:stCondLst>
                                            <p:cond delay="0"/>
                                          </p:stCondLst>
                                        </p:cTn>
                                        <p:tgtEl>
                                          <p:spTgt spid="50"/>
                                        </p:tgtEl>
                                        <p:attrNameLst>
                                          <p:attrName>style.visibility</p:attrName>
                                        </p:attrNameLst>
                                      </p:cBhvr>
                                      <p:to>
                                        <p:strVal val="visible"/>
                                      </p:to>
                                    </p:set>
                                    <p:animEffect transition="in" filter="fade">
                                      <p:cBhvr>
                                        <p:cTn id="54" dur="500"/>
                                        <p:tgtEl>
                                          <p:spTgt spid="50"/>
                                        </p:tgtEl>
                                      </p:cBhvr>
                                    </p:animEffect>
                                    <p:anim calcmode="lin" valueType="num">
                                      <p:cBhvr>
                                        <p:cTn id="55" dur="500" fill="hold"/>
                                        <p:tgtEl>
                                          <p:spTgt spid="50"/>
                                        </p:tgtEl>
                                        <p:attrNameLst>
                                          <p:attrName>ppt_x</p:attrName>
                                        </p:attrNameLst>
                                      </p:cBhvr>
                                      <p:tavLst>
                                        <p:tav tm="0">
                                          <p:val>
                                            <p:strVal val="#ppt_x"/>
                                          </p:val>
                                        </p:tav>
                                        <p:tav tm="100000">
                                          <p:val>
                                            <p:strVal val="#ppt_x"/>
                                          </p:val>
                                        </p:tav>
                                      </p:tavLst>
                                    </p:anim>
                                    <p:anim calcmode="lin" valueType="num">
                                      <p:cBhvr>
                                        <p:cTn id="56" dur="500" fill="hold"/>
                                        <p:tgtEl>
                                          <p:spTgt spid="50"/>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49"/>
                                        </p:tgtEl>
                                        <p:attrNameLst>
                                          <p:attrName>style.visibility</p:attrName>
                                        </p:attrNameLst>
                                      </p:cBhvr>
                                      <p:to>
                                        <p:strVal val="visible"/>
                                      </p:to>
                                    </p:set>
                                    <p:animEffect transition="in" filter="fade">
                                      <p:cBhvr>
                                        <p:cTn id="59" dur="500"/>
                                        <p:tgtEl>
                                          <p:spTgt spid="49"/>
                                        </p:tgtEl>
                                      </p:cBhvr>
                                    </p:animEffect>
                                    <p:anim calcmode="lin" valueType="num">
                                      <p:cBhvr>
                                        <p:cTn id="60" dur="500" fill="hold"/>
                                        <p:tgtEl>
                                          <p:spTgt spid="49"/>
                                        </p:tgtEl>
                                        <p:attrNameLst>
                                          <p:attrName>ppt_x</p:attrName>
                                        </p:attrNameLst>
                                      </p:cBhvr>
                                      <p:tavLst>
                                        <p:tav tm="0">
                                          <p:val>
                                            <p:strVal val="#ppt_x"/>
                                          </p:val>
                                        </p:tav>
                                        <p:tav tm="100000">
                                          <p:val>
                                            <p:strVal val="#ppt_x"/>
                                          </p:val>
                                        </p:tav>
                                      </p:tavLst>
                                    </p:anim>
                                    <p:anim calcmode="lin" valueType="num">
                                      <p:cBhvr>
                                        <p:cTn id="61" dur="500" fill="hold"/>
                                        <p:tgtEl>
                                          <p:spTgt spid="49"/>
                                        </p:tgtEl>
                                        <p:attrNameLst>
                                          <p:attrName>ppt_y</p:attrName>
                                        </p:attrNameLst>
                                      </p:cBhvr>
                                      <p:tavLst>
                                        <p:tav tm="0">
                                          <p:val>
                                            <p:strVal val="#ppt_y+.1"/>
                                          </p:val>
                                        </p:tav>
                                        <p:tav tm="100000">
                                          <p:val>
                                            <p:strVal val="#ppt_y"/>
                                          </p:val>
                                        </p:tav>
                                      </p:tavLst>
                                    </p:anim>
                                  </p:childTnLst>
                                </p:cTn>
                              </p:par>
                            </p:childTnLst>
                          </p:cTn>
                        </p:par>
                        <p:par>
                          <p:cTn id="62" fill="hold">
                            <p:stCondLst>
                              <p:cond delay="4000"/>
                            </p:stCondLst>
                            <p:childTnLst>
                              <p:par>
                                <p:cTn id="63" presetID="47" presetClass="entr" presetSubtype="0" fill="hold" grpId="0" nodeType="afterEffect">
                                  <p:stCondLst>
                                    <p:cond delay="0"/>
                                  </p:stCondLst>
                                  <p:childTnLst>
                                    <p:set>
                                      <p:cBhvr>
                                        <p:cTn id="64" dur="1" fill="hold">
                                          <p:stCondLst>
                                            <p:cond delay="0"/>
                                          </p:stCondLst>
                                        </p:cTn>
                                        <p:tgtEl>
                                          <p:spTgt spid="52"/>
                                        </p:tgtEl>
                                        <p:attrNameLst>
                                          <p:attrName>style.visibility</p:attrName>
                                        </p:attrNameLst>
                                      </p:cBhvr>
                                      <p:to>
                                        <p:strVal val="visible"/>
                                      </p:to>
                                    </p:set>
                                    <p:animEffect transition="in" filter="fade">
                                      <p:cBhvr>
                                        <p:cTn id="65" dur="500"/>
                                        <p:tgtEl>
                                          <p:spTgt spid="52"/>
                                        </p:tgtEl>
                                      </p:cBhvr>
                                    </p:animEffect>
                                    <p:anim calcmode="lin" valueType="num">
                                      <p:cBhvr>
                                        <p:cTn id="66" dur="500" fill="hold"/>
                                        <p:tgtEl>
                                          <p:spTgt spid="52"/>
                                        </p:tgtEl>
                                        <p:attrNameLst>
                                          <p:attrName>ppt_x</p:attrName>
                                        </p:attrNameLst>
                                      </p:cBhvr>
                                      <p:tavLst>
                                        <p:tav tm="0">
                                          <p:val>
                                            <p:strVal val="#ppt_x"/>
                                          </p:val>
                                        </p:tav>
                                        <p:tav tm="100000">
                                          <p:val>
                                            <p:strVal val="#ppt_x"/>
                                          </p:val>
                                        </p:tav>
                                      </p:tavLst>
                                    </p:anim>
                                    <p:anim calcmode="lin" valueType="num">
                                      <p:cBhvr>
                                        <p:cTn id="67" dur="500" fill="hold"/>
                                        <p:tgtEl>
                                          <p:spTgt spid="52"/>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51"/>
                                        </p:tgtEl>
                                        <p:attrNameLst>
                                          <p:attrName>style.visibility</p:attrName>
                                        </p:attrNameLst>
                                      </p:cBhvr>
                                      <p:to>
                                        <p:strVal val="visible"/>
                                      </p:to>
                                    </p:set>
                                    <p:animEffect transition="in" filter="fade">
                                      <p:cBhvr>
                                        <p:cTn id="70" dur="500"/>
                                        <p:tgtEl>
                                          <p:spTgt spid="51"/>
                                        </p:tgtEl>
                                      </p:cBhvr>
                                    </p:animEffect>
                                    <p:anim calcmode="lin" valueType="num">
                                      <p:cBhvr>
                                        <p:cTn id="71" dur="500" fill="hold"/>
                                        <p:tgtEl>
                                          <p:spTgt spid="51"/>
                                        </p:tgtEl>
                                        <p:attrNameLst>
                                          <p:attrName>ppt_x</p:attrName>
                                        </p:attrNameLst>
                                      </p:cBhvr>
                                      <p:tavLst>
                                        <p:tav tm="0">
                                          <p:val>
                                            <p:strVal val="#ppt_x"/>
                                          </p:val>
                                        </p:tav>
                                        <p:tav tm="100000">
                                          <p:val>
                                            <p:strVal val="#ppt_x"/>
                                          </p:val>
                                        </p:tav>
                                      </p:tavLst>
                                    </p:anim>
                                    <p:anim calcmode="lin" valueType="num">
                                      <p:cBhvr>
                                        <p:cTn id="72" dur="500" fill="hold"/>
                                        <p:tgtEl>
                                          <p:spTgt spid="51"/>
                                        </p:tgtEl>
                                        <p:attrNameLst>
                                          <p:attrName>ppt_y</p:attrName>
                                        </p:attrNameLst>
                                      </p:cBhvr>
                                      <p:tavLst>
                                        <p:tav tm="0">
                                          <p:val>
                                            <p:strVal val="#ppt_y+.1"/>
                                          </p:val>
                                        </p:tav>
                                        <p:tav tm="100000">
                                          <p:val>
                                            <p:strVal val="#ppt_y"/>
                                          </p:val>
                                        </p:tav>
                                      </p:tavLst>
                                    </p:anim>
                                  </p:childTnLst>
                                </p:cTn>
                              </p:par>
                            </p:childTnLst>
                          </p:cTn>
                        </p:par>
                        <p:par>
                          <p:cTn id="73" fill="hold">
                            <p:stCondLst>
                              <p:cond delay="4500"/>
                            </p:stCondLst>
                            <p:childTnLst>
                              <p:par>
                                <p:cTn id="74" presetID="47" presetClass="entr" presetSubtype="0" fill="hold" grpId="0" nodeType="afterEffect">
                                  <p:stCondLst>
                                    <p:cond delay="0"/>
                                  </p:stCondLst>
                                  <p:childTnLst>
                                    <p:set>
                                      <p:cBhvr>
                                        <p:cTn id="75" dur="1" fill="hold">
                                          <p:stCondLst>
                                            <p:cond delay="0"/>
                                          </p:stCondLst>
                                        </p:cTn>
                                        <p:tgtEl>
                                          <p:spTgt spid="46"/>
                                        </p:tgtEl>
                                        <p:attrNameLst>
                                          <p:attrName>style.visibility</p:attrName>
                                        </p:attrNameLst>
                                      </p:cBhvr>
                                      <p:to>
                                        <p:strVal val="visible"/>
                                      </p:to>
                                    </p:set>
                                    <p:animEffect transition="in" filter="fade">
                                      <p:cBhvr>
                                        <p:cTn id="76" dur="500"/>
                                        <p:tgtEl>
                                          <p:spTgt spid="46"/>
                                        </p:tgtEl>
                                      </p:cBhvr>
                                    </p:animEffect>
                                    <p:anim calcmode="lin" valueType="num">
                                      <p:cBhvr>
                                        <p:cTn id="77" dur="500" fill="hold"/>
                                        <p:tgtEl>
                                          <p:spTgt spid="46"/>
                                        </p:tgtEl>
                                        <p:attrNameLst>
                                          <p:attrName>ppt_x</p:attrName>
                                        </p:attrNameLst>
                                      </p:cBhvr>
                                      <p:tavLst>
                                        <p:tav tm="0">
                                          <p:val>
                                            <p:strVal val="#ppt_x"/>
                                          </p:val>
                                        </p:tav>
                                        <p:tav tm="100000">
                                          <p:val>
                                            <p:strVal val="#ppt_x"/>
                                          </p:val>
                                        </p:tav>
                                      </p:tavLst>
                                    </p:anim>
                                    <p:anim calcmode="lin" valueType="num">
                                      <p:cBhvr>
                                        <p:cTn id="78" dur="500" fill="hold"/>
                                        <p:tgtEl>
                                          <p:spTgt spid="46"/>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45"/>
                                        </p:tgtEl>
                                        <p:attrNameLst>
                                          <p:attrName>style.visibility</p:attrName>
                                        </p:attrNameLst>
                                      </p:cBhvr>
                                      <p:to>
                                        <p:strVal val="visible"/>
                                      </p:to>
                                    </p:set>
                                    <p:animEffect transition="in" filter="fade">
                                      <p:cBhvr>
                                        <p:cTn id="81" dur="500"/>
                                        <p:tgtEl>
                                          <p:spTgt spid="45"/>
                                        </p:tgtEl>
                                      </p:cBhvr>
                                    </p:animEffect>
                                    <p:anim calcmode="lin" valueType="num">
                                      <p:cBhvr>
                                        <p:cTn id="82" dur="500" fill="hold"/>
                                        <p:tgtEl>
                                          <p:spTgt spid="45"/>
                                        </p:tgtEl>
                                        <p:attrNameLst>
                                          <p:attrName>ppt_x</p:attrName>
                                        </p:attrNameLst>
                                      </p:cBhvr>
                                      <p:tavLst>
                                        <p:tav tm="0">
                                          <p:val>
                                            <p:strVal val="#ppt_x"/>
                                          </p:val>
                                        </p:tav>
                                        <p:tav tm="100000">
                                          <p:val>
                                            <p:strVal val="#ppt_x"/>
                                          </p:val>
                                        </p:tav>
                                      </p:tavLst>
                                    </p:anim>
                                    <p:anim calcmode="lin" valueType="num">
                                      <p:cBhvr>
                                        <p:cTn id="83" dur="500" fill="hold"/>
                                        <p:tgtEl>
                                          <p:spTgt spid="45"/>
                                        </p:tgtEl>
                                        <p:attrNameLst>
                                          <p:attrName>ppt_y</p:attrName>
                                        </p:attrNameLst>
                                      </p:cBhvr>
                                      <p:tavLst>
                                        <p:tav tm="0">
                                          <p:val>
                                            <p:strVal val="#ppt_y+.1"/>
                                          </p:val>
                                        </p:tav>
                                        <p:tav tm="100000">
                                          <p:val>
                                            <p:strVal val="#ppt_y"/>
                                          </p:val>
                                        </p:tav>
                                      </p:tavLst>
                                    </p:anim>
                                  </p:childTnLst>
                                </p:cTn>
                              </p:par>
                            </p:childTnLst>
                          </p:cTn>
                        </p:par>
                        <p:par>
                          <p:cTn id="84" fill="hold">
                            <p:stCondLst>
                              <p:cond delay="5000"/>
                            </p:stCondLst>
                            <p:childTnLst>
                              <p:par>
                                <p:cTn id="85" presetID="47" presetClass="entr" presetSubtype="0" fill="hold" grpId="0" nodeType="afterEffect">
                                  <p:stCondLst>
                                    <p:cond delay="0"/>
                                  </p:stCondLst>
                                  <p:childTnLst>
                                    <p:set>
                                      <p:cBhvr>
                                        <p:cTn id="86" dur="1" fill="hold">
                                          <p:stCondLst>
                                            <p:cond delay="0"/>
                                          </p:stCondLst>
                                        </p:cTn>
                                        <p:tgtEl>
                                          <p:spTgt spid="44"/>
                                        </p:tgtEl>
                                        <p:attrNameLst>
                                          <p:attrName>style.visibility</p:attrName>
                                        </p:attrNameLst>
                                      </p:cBhvr>
                                      <p:to>
                                        <p:strVal val="visible"/>
                                      </p:to>
                                    </p:set>
                                    <p:animEffect transition="in" filter="fade">
                                      <p:cBhvr>
                                        <p:cTn id="87" dur="500"/>
                                        <p:tgtEl>
                                          <p:spTgt spid="44"/>
                                        </p:tgtEl>
                                      </p:cBhvr>
                                    </p:animEffect>
                                    <p:anim calcmode="lin" valueType="num">
                                      <p:cBhvr>
                                        <p:cTn id="88" dur="500" fill="hold"/>
                                        <p:tgtEl>
                                          <p:spTgt spid="44"/>
                                        </p:tgtEl>
                                        <p:attrNameLst>
                                          <p:attrName>ppt_x</p:attrName>
                                        </p:attrNameLst>
                                      </p:cBhvr>
                                      <p:tavLst>
                                        <p:tav tm="0">
                                          <p:val>
                                            <p:strVal val="#ppt_x"/>
                                          </p:val>
                                        </p:tav>
                                        <p:tav tm="100000">
                                          <p:val>
                                            <p:strVal val="#ppt_x"/>
                                          </p:val>
                                        </p:tav>
                                      </p:tavLst>
                                    </p:anim>
                                    <p:anim calcmode="lin" valueType="num">
                                      <p:cBhvr>
                                        <p:cTn id="89" dur="500" fill="hold"/>
                                        <p:tgtEl>
                                          <p:spTgt spid="44"/>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43"/>
                                        </p:tgtEl>
                                        <p:attrNameLst>
                                          <p:attrName>style.visibility</p:attrName>
                                        </p:attrNameLst>
                                      </p:cBhvr>
                                      <p:to>
                                        <p:strVal val="visible"/>
                                      </p:to>
                                    </p:set>
                                    <p:animEffect transition="in" filter="fade">
                                      <p:cBhvr>
                                        <p:cTn id="92" dur="500"/>
                                        <p:tgtEl>
                                          <p:spTgt spid="43"/>
                                        </p:tgtEl>
                                      </p:cBhvr>
                                    </p:animEffect>
                                    <p:anim calcmode="lin" valueType="num">
                                      <p:cBhvr>
                                        <p:cTn id="93" dur="500" fill="hold"/>
                                        <p:tgtEl>
                                          <p:spTgt spid="43"/>
                                        </p:tgtEl>
                                        <p:attrNameLst>
                                          <p:attrName>ppt_x</p:attrName>
                                        </p:attrNameLst>
                                      </p:cBhvr>
                                      <p:tavLst>
                                        <p:tav tm="0">
                                          <p:val>
                                            <p:strVal val="#ppt_x"/>
                                          </p:val>
                                        </p:tav>
                                        <p:tav tm="100000">
                                          <p:val>
                                            <p:strVal val="#ppt_x"/>
                                          </p:val>
                                        </p:tav>
                                      </p:tavLst>
                                    </p:anim>
                                    <p:anim calcmode="lin" valueType="num">
                                      <p:cBhvr>
                                        <p:cTn id="94" dur="500" fill="hold"/>
                                        <p:tgtEl>
                                          <p:spTgt spid="43"/>
                                        </p:tgtEl>
                                        <p:attrNameLst>
                                          <p:attrName>ppt_y</p:attrName>
                                        </p:attrNameLst>
                                      </p:cBhvr>
                                      <p:tavLst>
                                        <p:tav tm="0">
                                          <p:val>
                                            <p:strVal val="#ppt_y+.1"/>
                                          </p:val>
                                        </p:tav>
                                        <p:tav tm="100000">
                                          <p:val>
                                            <p:strVal val="#ppt_y"/>
                                          </p:val>
                                        </p:tav>
                                      </p:tavLst>
                                    </p:anim>
                                  </p:childTnLst>
                                </p:cTn>
                              </p:par>
                            </p:childTnLst>
                          </p:cTn>
                        </p:par>
                        <p:par>
                          <p:cTn id="95" fill="hold">
                            <p:stCondLst>
                              <p:cond delay="5500"/>
                            </p:stCondLst>
                            <p:childTnLst>
                              <p:par>
                                <p:cTn id="96" presetID="47" presetClass="entr" presetSubtype="0" fill="hold" grpId="0" nodeType="afterEffect">
                                  <p:stCondLst>
                                    <p:cond delay="0"/>
                                  </p:stCondLst>
                                  <p:childTnLst>
                                    <p:set>
                                      <p:cBhvr>
                                        <p:cTn id="97" dur="1" fill="hold">
                                          <p:stCondLst>
                                            <p:cond delay="0"/>
                                          </p:stCondLst>
                                        </p:cTn>
                                        <p:tgtEl>
                                          <p:spTgt spid="42"/>
                                        </p:tgtEl>
                                        <p:attrNameLst>
                                          <p:attrName>style.visibility</p:attrName>
                                        </p:attrNameLst>
                                      </p:cBhvr>
                                      <p:to>
                                        <p:strVal val="visible"/>
                                      </p:to>
                                    </p:set>
                                    <p:animEffect transition="in" filter="fade">
                                      <p:cBhvr>
                                        <p:cTn id="98" dur="500"/>
                                        <p:tgtEl>
                                          <p:spTgt spid="42"/>
                                        </p:tgtEl>
                                      </p:cBhvr>
                                    </p:animEffect>
                                    <p:anim calcmode="lin" valueType="num">
                                      <p:cBhvr>
                                        <p:cTn id="99" dur="500" fill="hold"/>
                                        <p:tgtEl>
                                          <p:spTgt spid="42"/>
                                        </p:tgtEl>
                                        <p:attrNameLst>
                                          <p:attrName>ppt_x</p:attrName>
                                        </p:attrNameLst>
                                      </p:cBhvr>
                                      <p:tavLst>
                                        <p:tav tm="0">
                                          <p:val>
                                            <p:strVal val="#ppt_x"/>
                                          </p:val>
                                        </p:tav>
                                        <p:tav tm="100000">
                                          <p:val>
                                            <p:strVal val="#ppt_x"/>
                                          </p:val>
                                        </p:tav>
                                      </p:tavLst>
                                    </p:anim>
                                    <p:anim calcmode="lin" valueType="num">
                                      <p:cBhvr>
                                        <p:cTn id="100" dur="500" fill="hold"/>
                                        <p:tgtEl>
                                          <p:spTgt spid="42"/>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41"/>
                                        </p:tgtEl>
                                        <p:attrNameLst>
                                          <p:attrName>style.visibility</p:attrName>
                                        </p:attrNameLst>
                                      </p:cBhvr>
                                      <p:to>
                                        <p:strVal val="visible"/>
                                      </p:to>
                                    </p:set>
                                    <p:animEffect transition="in" filter="fade">
                                      <p:cBhvr>
                                        <p:cTn id="103" dur="500"/>
                                        <p:tgtEl>
                                          <p:spTgt spid="41"/>
                                        </p:tgtEl>
                                      </p:cBhvr>
                                    </p:animEffect>
                                    <p:anim calcmode="lin" valueType="num">
                                      <p:cBhvr>
                                        <p:cTn id="104" dur="500" fill="hold"/>
                                        <p:tgtEl>
                                          <p:spTgt spid="41"/>
                                        </p:tgtEl>
                                        <p:attrNameLst>
                                          <p:attrName>ppt_x</p:attrName>
                                        </p:attrNameLst>
                                      </p:cBhvr>
                                      <p:tavLst>
                                        <p:tav tm="0">
                                          <p:val>
                                            <p:strVal val="#ppt_x"/>
                                          </p:val>
                                        </p:tav>
                                        <p:tav tm="100000">
                                          <p:val>
                                            <p:strVal val="#ppt_x"/>
                                          </p:val>
                                        </p:tav>
                                      </p:tavLst>
                                    </p:anim>
                                    <p:anim calcmode="lin" valueType="num">
                                      <p:cBhvr>
                                        <p:cTn id="105" dur="500" fill="hold"/>
                                        <p:tgtEl>
                                          <p:spTgt spid="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P spid="43" grpId="0"/>
      <p:bldP spid="44" grpId="0"/>
      <p:bldP spid="45" grpId="0"/>
      <p:bldP spid="46" grpId="0"/>
      <p:bldP spid="47" grpId="0"/>
      <p:bldP spid="48" grpId="0"/>
      <p:bldP spid="49" grpId="0"/>
      <p:bldP spid="50" grpId="0"/>
      <p:bldP spid="51" grpId="0"/>
      <p:bldP spid="5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2764717" y="2332121"/>
            <a:ext cx="946926" cy="946926"/>
            <a:chOff x="1071014" y="2141084"/>
            <a:chExt cx="914400" cy="914400"/>
          </a:xfrm>
        </p:grpSpPr>
        <p:sp>
          <p:nvSpPr>
            <p:cNvPr id="3" name="Teardrop 1"/>
            <p:cNvSpPr/>
            <p:nvPr/>
          </p:nvSpPr>
          <p:spPr>
            <a:xfrm rot="2714409">
              <a:off x="1071014" y="2141084"/>
              <a:ext cx="914400" cy="914400"/>
            </a:xfrm>
            <a:prstGeom prst="teardrop">
              <a:avLst/>
            </a:prstGeom>
            <a:solidFill>
              <a:srgbClr val="BAE3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15">
                <a:solidFill>
                  <a:schemeClr val="bg2">
                    <a:lumMod val="25000"/>
                  </a:schemeClr>
                </a:solidFill>
              </a:endParaRPr>
            </a:p>
          </p:txBody>
        </p:sp>
        <p:grpSp>
          <p:nvGrpSpPr>
            <p:cNvPr id="4" name="Group 26"/>
            <p:cNvGrpSpPr>
              <a:grpSpLocks noChangeAspect="1"/>
            </p:cNvGrpSpPr>
            <p:nvPr/>
          </p:nvGrpSpPr>
          <p:grpSpPr>
            <a:xfrm>
              <a:off x="1352010" y="2413086"/>
              <a:ext cx="352407" cy="359364"/>
              <a:chOff x="7160655" y="2178006"/>
              <a:chExt cx="379359" cy="386846"/>
            </a:xfrm>
            <a:solidFill>
              <a:schemeClr val="bg1">
                <a:lumMod val="95000"/>
              </a:schemeClr>
            </a:solidFill>
          </p:grpSpPr>
          <p:sp>
            <p:nvSpPr>
              <p:cNvPr id="5" name="Freeform 36"/>
              <p:cNvSpPr>
                <a:spLocks noEditPoints="1"/>
              </p:cNvSpPr>
              <p:nvPr/>
            </p:nvSpPr>
            <p:spPr bwMode="auto">
              <a:xfrm>
                <a:off x="7277956" y="2178006"/>
                <a:ext cx="262058" cy="262058"/>
              </a:xfrm>
              <a:custGeom>
                <a:avLst/>
                <a:gdLst>
                  <a:gd name="T0" fmla="*/ 65 w 79"/>
                  <a:gd name="T1" fmla="*/ 14 h 79"/>
                  <a:gd name="T2" fmla="*/ 14 w 79"/>
                  <a:gd name="T3" fmla="*/ 14 h 79"/>
                  <a:gd name="T4" fmla="*/ 11 w 79"/>
                  <a:gd name="T5" fmla="*/ 63 h 79"/>
                  <a:gd name="T6" fmla="*/ 11 w 79"/>
                  <a:gd name="T7" fmla="*/ 63 h 79"/>
                  <a:gd name="T8" fmla="*/ 17 w 79"/>
                  <a:gd name="T9" fmla="*/ 68 h 79"/>
                  <a:gd name="T10" fmla="*/ 64 w 79"/>
                  <a:gd name="T11" fmla="*/ 65 h 79"/>
                  <a:gd name="T12" fmla="*/ 65 w 79"/>
                  <a:gd name="T13" fmla="*/ 14 h 79"/>
                  <a:gd name="T14" fmla="*/ 58 w 79"/>
                  <a:gd name="T15" fmla="*/ 59 h 79"/>
                  <a:gd name="T16" fmla="*/ 20 w 79"/>
                  <a:gd name="T17" fmla="*/ 59 h 79"/>
                  <a:gd name="T18" fmla="*/ 20 w 79"/>
                  <a:gd name="T19" fmla="*/ 21 h 79"/>
                  <a:gd name="T20" fmla="*/ 58 w 79"/>
                  <a:gd name="T21" fmla="*/ 21 h 79"/>
                  <a:gd name="T22" fmla="*/ 58 w 79"/>
                  <a:gd name="T23" fmla="*/ 5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79">
                    <a:moveTo>
                      <a:pt x="65" y="14"/>
                    </a:moveTo>
                    <a:cubicBezTo>
                      <a:pt x="51" y="0"/>
                      <a:pt x="28" y="0"/>
                      <a:pt x="14" y="14"/>
                    </a:cubicBezTo>
                    <a:cubicBezTo>
                      <a:pt x="0" y="28"/>
                      <a:pt x="0" y="49"/>
                      <a:pt x="11" y="63"/>
                    </a:cubicBezTo>
                    <a:cubicBezTo>
                      <a:pt x="11" y="63"/>
                      <a:pt x="11" y="63"/>
                      <a:pt x="11" y="63"/>
                    </a:cubicBezTo>
                    <a:cubicBezTo>
                      <a:pt x="14" y="66"/>
                      <a:pt x="15" y="67"/>
                      <a:pt x="17" y="68"/>
                    </a:cubicBezTo>
                    <a:cubicBezTo>
                      <a:pt x="31" y="79"/>
                      <a:pt x="51" y="78"/>
                      <a:pt x="64" y="65"/>
                    </a:cubicBezTo>
                    <a:cubicBezTo>
                      <a:pt x="78" y="51"/>
                      <a:pt x="79" y="29"/>
                      <a:pt x="65" y="14"/>
                    </a:cubicBezTo>
                    <a:close/>
                    <a:moveTo>
                      <a:pt x="58" y="59"/>
                    </a:moveTo>
                    <a:cubicBezTo>
                      <a:pt x="47" y="69"/>
                      <a:pt x="30" y="69"/>
                      <a:pt x="20" y="59"/>
                    </a:cubicBezTo>
                    <a:cubicBezTo>
                      <a:pt x="9" y="48"/>
                      <a:pt x="9" y="31"/>
                      <a:pt x="20" y="21"/>
                    </a:cubicBezTo>
                    <a:cubicBezTo>
                      <a:pt x="31" y="10"/>
                      <a:pt x="48" y="10"/>
                      <a:pt x="58" y="21"/>
                    </a:cubicBezTo>
                    <a:cubicBezTo>
                      <a:pt x="69" y="31"/>
                      <a:pt x="69" y="48"/>
                      <a:pt x="58" y="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51422" tIns="25711" rIns="51422" bIns="25711" numCol="1" anchor="t" anchorCtr="0" compatLnSpc="1"/>
              <a:lstStyle/>
              <a:p>
                <a:endParaRPr lang="en-US" sz="1015">
                  <a:solidFill>
                    <a:schemeClr val="bg2">
                      <a:lumMod val="25000"/>
                    </a:schemeClr>
                  </a:solidFill>
                </a:endParaRPr>
              </a:p>
            </p:txBody>
          </p:sp>
          <p:sp>
            <p:nvSpPr>
              <p:cNvPr id="6" name="Freeform 37"/>
              <p:cNvSpPr/>
              <p:nvPr/>
            </p:nvSpPr>
            <p:spPr bwMode="auto">
              <a:xfrm>
                <a:off x="7160655" y="2400130"/>
                <a:ext cx="159730" cy="164722"/>
              </a:xfrm>
              <a:custGeom>
                <a:avLst/>
                <a:gdLst>
                  <a:gd name="T0" fmla="*/ 0 w 64"/>
                  <a:gd name="T1" fmla="*/ 52 h 66"/>
                  <a:gd name="T2" fmla="*/ 12 w 64"/>
                  <a:gd name="T3" fmla="*/ 66 h 66"/>
                  <a:gd name="T4" fmla="*/ 64 w 64"/>
                  <a:gd name="T5" fmla="*/ 8 h 66"/>
                  <a:gd name="T6" fmla="*/ 55 w 64"/>
                  <a:gd name="T7" fmla="*/ 0 h 66"/>
                  <a:gd name="T8" fmla="*/ 0 w 64"/>
                  <a:gd name="T9" fmla="*/ 52 h 66"/>
                </a:gdLst>
                <a:ahLst/>
                <a:cxnLst>
                  <a:cxn ang="0">
                    <a:pos x="T0" y="T1"/>
                  </a:cxn>
                  <a:cxn ang="0">
                    <a:pos x="T2" y="T3"/>
                  </a:cxn>
                  <a:cxn ang="0">
                    <a:pos x="T4" y="T5"/>
                  </a:cxn>
                  <a:cxn ang="0">
                    <a:pos x="T6" y="T7"/>
                  </a:cxn>
                  <a:cxn ang="0">
                    <a:pos x="T8" y="T9"/>
                  </a:cxn>
                </a:cxnLst>
                <a:rect l="0" t="0" r="r" b="b"/>
                <a:pathLst>
                  <a:path w="64" h="66">
                    <a:moveTo>
                      <a:pt x="0" y="52"/>
                    </a:moveTo>
                    <a:lnTo>
                      <a:pt x="12" y="66"/>
                    </a:lnTo>
                    <a:lnTo>
                      <a:pt x="64" y="8"/>
                    </a:lnTo>
                    <a:lnTo>
                      <a:pt x="55" y="0"/>
                    </a:lnTo>
                    <a:lnTo>
                      <a:pt x="0" y="5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51422" tIns="25711" rIns="51422" bIns="25711" numCol="1" anchor="t" anchorCtr="0" compatLnSpc="1"/>
              <a:lstStyle/>
              <a:p>
                <a:endParaRPr lang="en-US" sz="1015">
                  <a:solidFill>
                    <a:schemeClr val="bg2">
                      <a:lumMod val="25000"/>
                    </a:schemeClr>
                  </a:solidFill>
                </a:endParaRPr>
              </a:p>
            </p:txBody>
          </p:sp>
          <p:sp>
            <p:nvSpPr>
              <p:cNvPr id="7" name="Freeform 38"/>
              <p:cNvSpPr/>
              <p:nvPr/>
            </p:nvSpPr>
            <p:spPr bwMode="auto">
              <a:xfrm>
                <a:off x="7412728" y="2265358"/>
                <a:ext cx="99831" cy="119797"/>
              </a:xfrm>
              <a:custGeom>
                <a:avLst/>
                <a:gdLst>
                  <a:gd name="T0" fmla="*/ 16 w 30"/>
                  <a:gd name="T1" fmla="*/ 0 h 36"/>
                  <a:gd name="T2" fmla="*/ 0 w 30"/>
                  <a:gd name="T3" fmla="*/ 34 h 36"/>
                  <a:gd name="T4" fmla="*/ 6 w 30"/>
                  <a:gd name="T5" fmla="*/ 36 h 36"/>
                  <a:gd name="T6" fmla="*/ 16 w 30"/>
                  <a:gd name="T7" fmla="*/ 0 h 36"/>
                </a:gdLst>
                <a:ahLst/>
                <a:cxnLst>
                  <a:cxn ang="0">
                    <a:pos x="T0" y="T1"/>
                  </a:cxn>
                  <a:cxn ang="0">
                    <a:pos x="T2" y="T3"/>
                  </a:cxn>
                  <a:cxn ang="0">
                    <a:pos x="T4" y="T5"/>
                  </a:cxn>
                  <a:cxn ang="0">
                    <a:pos x="T6" y="T7"/>
                  </a:cxn>
                </a:cxnLst>
                <a:rect l="0" t="0" r="r" b="b"/>
                <a:pathLst>
                  <a:path w="30" h="36">
                    <a:moveTo>
                      <a:pt x="16" y="0"/>
                    </a:moveTo>
                    <a:cubicBezTo>
                      <a:pt x="20" y="26"/>
                      <a:pt x="0" y="34"/>
                      <a:pt x="0" y="34"/>
                    </a:cubicBezTo>
                    <a:cubicBezTo>
                      <a:pt x="6" y="36"/>
                      <a:pt x="6" y="36"/>
                      <a:pt x="6" y="36"/>
                    </a:cubicBezTo>
                    <a:cubicBezTo>
                      <a:pt x="30" y="21"/>
                      <a:pt x="16" y="0"/>
                      <a:pt x="1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51422" tIns="25711" rIns="51422" bIns="25711" numCol="1" anchor="t" anchorCtr="0" compatLnSpc="1"/>
              <a:lstStyle/>
              <a:p>
                <a:endParaRPr lang="en-US" sz="1015">
                  <a:solidFill>
                    <a:schemeClr val="bg2">
                      <a:lumMod val="25000"/>
                    </a:schemeClr>
                  </a:solidFill>
                </a:endParaRPr>
              </a:p>
            </p:txBody>
          </p:sp>
        </p:grpSp>
      </p:grpSp>
      <p:sp>
        <p:nvSpPr>
          <p:cNvPr id="8" name="Freeform 57"/>
          <p:cNvSpPr/>
          <p:nvPr/>
        </p:nvSpPr>
        <p:spPr>
          <a:xfrm>
            <a:off x="3238180" y="2483828"/>
            <a:ext cx="5176371" cy="371349"/>
          </a:xfrm>
          <a:custGeom>
            <a:avLst/>
            <a:gdLst>
              <a:gd name="connsiteX0" fmla="*/ 0 w 4998566"/>
              <a:gd name="connsiteY0" fmla="*/ 0 h 358594"/>
              <a:gd name="connsiteX1" fmla="*/ 4998566 w 4998566"/>
              <a:gd name="connsiteY1" fmla="*/ 0 h 358594"/>
              <a:gd name="connsiteX2" fmla="*/ 4998566 w 4998566"/>
              <a:gd name="connsiteY2" fmla="*/ 358594 h 358594"/>
              <a:gd name="connsiteX3" fmla="*/ 0 w 4998566"/>
              <a:gd name="connsiteY3" fmla="*/ 358594 h 358594"/>
              <a:gd name="connsiteX4" fmla="*/ 0 w 4998566"/>
              <a:gd name="connsiteY4" fmla="*/ 0 h 3585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98566" h="358594">
                <a:moveTo>
                  <a:pt x="0" y="0"/>
                </a:moveTo>
                <a:lnTo>
                  <a:pt x="4998566" y="0"/>
                </a:lnTo>
                <a:lnTo>
                  <a:pt x="4998566" y="358594"/>
                </a:lnTo>
                <a:lnTo>
                  <a:pt x="0" y="35859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1425" tIns="21425" rIns="21425" bIns="21425" numCol="1" spcCol="1270" anchor="b" anchorCtr="0">
            <a:noAutofit/>
          </a:bodyPr>
          <a:lstStyle/>
          <a:p>
            <a:pPr defTabSz="666750">
              <a:lnSpc>
                <a:spcPct val="90000"/>
              </a:lnSpc>
              <a:spcBef>
                <a:spcPct val="0"/>
              </a:spcBef>
              <a:spcAft>
                <a:spcPct val="35000"/>
              </a:spcAft>
            </a:pPr>
            <a:endParaRPr lang="id-ID" sz="1125">
              <a:solidFill>
                <a:schemeClr val="bg2">
                  <a:lumMod val="25000"/>
                </a:schemeClr>
              </a:solidFill>
            </a:endParaRPr>
          </a:p>
        </p:txBody>
      </p:sp>
      <p:sp>
        <p:nvSpPr>
          <p:cNvPr id="9" name="Freeform 67"/>
          <p:cNvSpPr/>
          <p:nvPr/>
        </p:nvSpPr>
        <p:spPr>
          <a:xfrm>
            <a:off x="3601782" y="2907698"/>
            <a:ext cx="5176371" cy="371349"/>
          </a:xfrm>
          <a:custGeom>
            <a:avLst/>
            <a:gdLst>
              <a:gd name="connsiteX0" fmla="*/ 0 w 4998566"/>
              <a:gd name="connsiteY0" fmla="*/ 0 h 358594"/>
              <a:gd name="connsiteX1" fmla="*/ 4998566 w 4998566"/>
              <a:gd name="connsiteY1" fmla="*/ 0 h 358594"/>
              <a:gd name="connsiteX2" fmla="*/ 4998566 w 4998566"/>
              <a:gd name="connsiteY2" fmla="*/ 358594 h 358594"/>
              <a:gd name="connsiteX3" fmla="*/ 0 w 4998566"/>
              <a:gd name="connsiteY3" fmla="*/ 358594 h 358594"/>
              <a:gd name="connsiteX4" fmla="*/ 0 w 4998566"/>
              <a:gd name="connsiteY4" fmla="*/ 0 h 3585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98566" h="358594">
                <a:moveTo>
                  <a:pt x="0" y="0"/>
                </a:moveTo>
                <a:lnTo>
                  <a:pt x="4998566" y="0"/>
                </a:lnTo>
                <a:lnTo>
                  <a:pt x="4998566" y="358594"/>
                </a:lnTo>
                <a:lnTo>
                  <a:pt x="0" y="35859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1425" tIns="21425" rIns="21425" bIns="21425" numCol="1" spcCol="1270" anchor="b" anchorCtr="0">
            <a:noAutofit/>
          </a:bodyPr>
          <a:lstStyle/>
          <a:p>
            <a:pPr defTabSz="666750">
              <a:lnSpc>
                <a:spcPct val="90000"/>
              </a:lnSpc>
              <a:spcBef>
                <a:spcPct val="0"/>
              </a:spcBef>
              <a:spcAft>
                <a:spcPct val="35000"/>
              </a:spcAft>
            </a:pPr>
            <a:endParaRPr lang="id-ID" sz="1125">
              <a:solidFill>
                <a:schemeClr val="bg2">
                  <a:lumMod val="25000"/>
                </a:schemeClr>
              </a:solidFill>
            </a:endParaRPr>
          </a:p>
        </p:txBody>
      </p:sp>
      <p:sp>
        <p:nvSpPr>
          <p:cNvPr id="10" name="Freeform 69"/>
          <p:cNvSpPr/>
          <p:nvPr/>
        </p:nvSpPr>
        <p:spPr>
          <a:xfrm>
            <a:off x="3642593" y="3106543"/>
            <a:ext cx="5176371" cy="371349"/>
          </a:xfrm>
          <a:custGeom>
            <a:avLst/>
            <a:gdLst>
              <a:gd name="connsiteX0" fmla="*/ 0 w 4998566"/>
              <a:gd name="connsiteY0" fmla="*/ 0 h 358594"/>
              <a:gd name="connsiteX1" fmla="*/ 4998566 w 4998566"/>
              <a:gd name="connsiteY1" fmla="*/ 0 h 358594"/>
              <a:gd name="connsiteX2" fmla="*/ 4998566 w 4998566"/>
              <a:gd name="connsiteY2" fmla="*/ 358594 h 358594"/>
              <a:gd name="connsiteX3" fmla="*/ 0 w 4998566"/>
              <a:gd name="connsiteY3" fmla="*/ 358594 h 358594"/>
              <a:gd name="connsiteX4" fmla="*/ 0 w 4998566"/>
              <a:gd name="connsiteY4" fmla="*/ 0 h 3585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98566" h="358594">
                <a:moveTo>
                  <a:pt x="0" y="0"/>
                </a:moveTo>
                <a:lnTo>
                  <a:pt x="4998566" y="0"/>
                </a:lnTo>
                <a:lnTo>
                  <a:pt x="4998566" y="358594"/>
                </a:lnTo>
                <a:lnTo>
                  <a:pt x="0" y="35859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1425" tIns="21425" rIns="21425" bIns="21425" numCol="1" spcCol="1270" anchor="b" anchorCtr="0">
            <a:noAutofit/>
          </a:bodyPr>
          <a:lstStyle/>
          <a:p>
            <a:pPr defTabSz="666750">
              <a:lnSpc>
                <a:spcPct val="90000"/>
              </a:lnSpc>
              <a:spcBef>
                <a:spcPct val="0"/>
              </a:spcBef>
              <a:spcAft>
                <a:spcPct val="35000"/>
              </a:spcAft>
            </a:pPr>
            <a:endParaRPr lang="id-ID" sz="1125">
              <a:solidFill>
                <a:schemeClr val="bg2">
                  <a:lumMod val="25000"/>
                </a:schemeClr>
              </a:solidFill>
            </a:endParaRPr>
          </a:p>
        </p:txBody>
      </p:sp>
      <p:grpSp>
        <p:nvGrpSpPr>
          <p:cNvPr id="11" name="Group 85"/>
          <p:cNvGrpSpPr/>
          <p:nvPr/>
        </p:nvGrpSpPr>
        <p:grpSpPr>
          <a:xfrm>
            <a:off x="4141607" y="3135926"/>
            <a:ext cx="946926" cy="946926"/>
            <a:chOff x="1052366" y="3635704"/>
            <a:chExt cx="914400" cy="914400"/>
          </a:xfrm>
        </p:grpSpPr>
        <p:sp>
          <p:nvSpPr>
            <p:cNvPr id="12" name="Teardrop 56"/>
            <p:cNvSpPr/>
            <p:nvPr/>
          </p:nvSpPr>
          <p:spPr>
            <a:xfrm rot="2714409">
              <a:off x="1052366" y="3635704"/>
              <a:ext cx="914400" cy="914400"/>
            </a:xfrm>
            <a:prstGeom prst="teardrop">
              <a:avLst/>
            </a:prstGeom>
            <a:solidFill>
              <a:srgbClr val="F8C8CE"/>
            </a:solidFill>
            <a:ln>
              <a:solidFill>
                <a:srgbClr val="F8C8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15">
                <a:solidFill>
                  <a:schemeClr val="bg2">
                    <a:lumMod val="25000"/>
                  </a:schemeClr>
                </a:solidFill>
              </a:endParaRPr>
            </a:p>
          </p:txBody>
        </p:sp>
        <p:grpSp>
          <p:nvGrpSpPr>
            <p:cNvPr id="13" name="Group 76"/>
            <p:cNvGrpSpPr>
              <a:grpSpLocks noChangeAspect="1"/>
            </p:cNvGrpSpPr>
            <p:nvPr/>
          </p:nvGrpSpPr>
          <p:grpSpPr>
            <a:xfrm>
              <a:off x="1357162" y="3948046"/>
              <a:ext cx="339996" cy="299327"/>
              <a:chOff x="6040049" y="4182118"/>
              <a:chExt cx="521619" cy="459224"/>
            </a:xfrm>
            <a:solidFill>
              <a:schemeClr val="bg1">
                <a:lumMod val="95000"/>
              </a:schemeClr>
            </a:solidFill>
          </p:grpSpPr>
          <p:sp>
            <p:nvSpPr>
              <p:cNvPr id="14" name="Freeform 84"/>
              <p:cNvSpPr/>
              <p:nvPr/>
            </p:nvSpPr>
            <p:spPr bwMode="auto">
              <a:xfrm>
                <a:off x="6087469" y="4202084"/>
                <a:ext cx="194671" cy="419291"/>
              </a:xfrm>
              <a:custGeom>
                <a:avLst/>
                <a:gdLst>
                  <a:gd name="T0" fmla="*/ 52 w 59"/>
                  <a:gd name="T1" fmla="*/ 5 h 126"/>
                  <a:gd name="T2" fmla="*/ 9 w 59"/>
                  <a:gd name="T3" fmla="*/ 38 h 126"/>
                  <a:gd name="T4" fmla="*/ 0 w 59"/>
                  <a:gd name="T5" fmla="*/ 39 h 126"/>
                  <a:gd name="T6" fmla="*/ 0 w 59"/>
                  <a:gd name="T7" fmla="*/ 86 h 126"/>
                  <a:gd name="T8" fmla="*/ 9 w 59"/>
                  <a:gd name="T9" fmla="*/ 88 h 126"/>
                  <a:gd name="T10" fmla="*/ 51 w 59"/>
                  <a:gd name="T11" fmla="*/ 119 h 126"/>
                  <a:gd name="T12" fmla="*/ 59 w 59"/>
                  <a:gd name="T13" fmla="*/ 119 h 126"/>
                  <a:gd name="T14" fmla="*/ 59 w 59"/>
                  <a:gd name="T15" fmla="*/ 5 h 126"/>
                  <a:gd name="T16" fmla="*/ 52 w 59"/>
                  <a:gd name="T17" fmla="*/ 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126">
                    <a:moveTo>
                      <a:pt x="52" y="5"/>
                    </a:moveTo>
                    <a:cubicBezTo>
                      <a:pt x="9" y="38"/>
                      <a:pt x="9" y="38"/>
                      <a:pt x="9" y="38"/>
                    </a:cubicBezTo>
                    <a:cubicBezTo>
                      <a:pt x="9" y="38"/>
                      <a:pt x="5" y="38"/>
                      <a:pt x="0" y="39"/>
                    </a:cubicBezTo>
                    <a:cubicBezTo>
                      <a:pt x="0" y="86"/>
                      <a:pt x="0" y="86"/>
                      <a:pt x="0" y="86"/>
                    </a:cubicBezTo>
                    <a:cubicBezTo>
                      <a:pt x="5" y="87"/>
                      <a:pt x="9" y="88"/>
                      <a:pt x="9" y="88"/>
                    </a:cubicBezTo>
                    <a:cubicBezTo>
                      <a:pt x="51" y="119"/>
                      <a:pt x="51" y="119"/>
                      <a:pt x="51" y="119"/>
                    </a:cubicBezTo>
                    <a:cubicBezTo>
                      <a:pt x="51" y="119"/>
                      <a:pt x="59" y="126"/>
                      <a:pt x="59" y="119"/>
                    </a:cubicBezTo>
                    <a:cubicBezTo>
                      <a:pt x="59" y="112"/>
                      <a:pt x="59" y="11"/>
                      <a:pt x="59" y="5"/>
                    </a:cubicBezTo>
                    <a:cubicBezTo>
                      <a:pt x="59" y="0"/>
                      <a:pt x="52" y="5"/>
                      <a:pt x="5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51422" tIns="25711" rIns="51422" bIns="25711" numCol="1" anchor="t" anchorCtr="0" compatLnSpc="1"/>
              <a:lstStyle/>
              <a:p>
                <a:endParaRPr lang="en-US" sz="1015">
                  <a:solidFill>
                    <a:schemeClr val="bg2">
                      <a:lumMod val="25000"/>
                    </a:schemeClr>
                  </a:solidFill>
                </a:endParaRPr>
              </a:p>
            </p:txBody>
          </p:sp>
          <p:sp>
            <p:nvSpPr>
              <p:cNvPr id="15" name="Freeform 85"/>
              <p:cNvSpPr/>
              <p:nvPr/>
            </p:nvSpPr>
            <p:spPr bwMode="auto">
              <a:xfrm>
                <a:off x="6040049" y="4339353"/>
                <a:ext cx="27454" cy="147252"/>
              </a:xfrm>
              <a:custGeom>
                <a:avLst/>
                <a:gdLst>
                  <a:gd name="T0" fmla="*/ 0 w 8"/>
                  <a:gd name="T1" fmla="*/ 8 h 44"/>
                  <a:gd name="T2" fmla="*/ 0 w 8"/>
                  <a:gd name="T3" fmla="*/ 38 h 44"/>
                  <a:gd name="T4" fmla="*/ 8 w 8"/>
                  <a:gd name="T5" fmla="*/ 44 h 44"/>
                  <a:gd name="T6" fmla="*/ 8 w 8"/>
                  <a:gd name="T7" fmla="*/ 0 h 44"/>
                  <a:gd name="T8" fmla="*/ 0 w 8"/>
                  <a:gd name="T9" fmla="*/ 8 h 44"/>
                </a:gdLst>
                <a:ahLst/>
                <a:cxnLst>
                  <a:cxn ang="0">
                    <a:pos x="T0" y="T1"/>
                  </a:cxn>
                  <a:cxn ang="0">
                    <a:pos x="T2" y="T3"/>
                  </a:cxn>
                  <a:cxn ang="0">
                    <a:pos x="T4" y="T5"/>
                  </a:cxn>
                  <a:cxn ang="0">
                    <a:pos x="T6" y="T7"/>
                  </a:cxn>
                  <a:cxn ang="0">
                    <a:pos x="T8" y="T9"/>
                  </a:cxn>
                </a:cxnLst>
                <a:rect l="0" t="0" r="r" b="b"/>
                <a:pathLst>
                  <a:path w="8" h="44">
                    <a:moveTo>
                      <a:pt x="0" y="8"/>
                    </a:moveTo>
                    <a:cubicBezTo>
                      <a:pt x="0" y="16"/>
                      <a:pt x="0" y="32"/>
                      <a:pt x="0" y="38"/>
                    </a:cubicBezTo>
                    <a:cubicBezTo>
                      <a:pt x="0" y="40"/>
                      <a:pt x="4" y="42"/>
                      <a:pt x="8" y="44"/>
                    </a:cubicBezTo>
                    <a:cubicBezTo>
                      <a:pt x="8" y="0"/>
                      <a:pt x="8" y="0"/>
                      <a:pt x="8" y="0"/>
                    </a:cubicBezTo>
                    <a:cubicBezTo>
                      <a:pt x="4" y="2"/>
                      <a:pt x="0" y="4"/>
                      <a:pt x="0"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51422" tIns="25711" rIns="51422" bIns="25711" numCol="1" anchor="t" anchorCtr="0" compatLnSpc="1"/>
              <a:lstStyle/>
              <a:p>
                <a:endParaRPr lang="en-US" sz="1015">
                  <a:solidFill>
                    <a:schemeClr val="bg2">
                      <a:lumMod val="25000"/>
                    </a:schemeClr>
                  </a:solidFill>
                </a:endParaRPr>
              </a:p>
            </p:txBody>
          </p:sp>
          <p:sp>
            <p:nvSpPr>
              <p:cNvPr id="16" name="Freeform 86"/>
              <p:cNvSpPr/>
              <p:nvPr/>
            </p:nvSpPr>
            <p:spPr bwMode="auto">
              <a:xfrm>
                <a:off x="6329559" y="4296924"/>
                <a:ext cx="77370" cy="229612"/>
              </a:xfrm>
              <a:custGeom>
                <a:avLst/>
                <a:gdLst>
                  <a:gd name="T0" fmla="*/ 10 w 23"/>
                  <a:gd name="T1" fmla="*/ 2 h 69"/>
                  <a:gd name="T2" fmla="*/ 2 w 23"/>
                  <a:gd name="T3" fmla="*/ 2 h 69"/>
                  <a:gd name="T4" fmla="*/ 2 w 23"/>
                  <a:gd name="T5" fmla="*/ 10 h 69"/>
                  <a:gd name="T6" fmla="*/ 12 w 23"/>
                  <a:gd name="T7" fmla="*/ 35 h 69"/>
                  <a:gd name="T8" fmla="*/ 2 w 23"/>
                  <a:gd name="T9" fmla="*/ 60 h 69"/>
                  <a:gd name="T10" fmla="*/ 2 w 23"/>
                  <a:gd name="T11" fmla="*/ 67 h 69"/>
                  <a:gd name="T12" fmla="*/ 6 w 23"/>
                  <a:gd name="T13" fmla="*/ 69 h 69"/>
                  <a:gd name="T14" fmla="*/ 10 w 23"/>
                  <a:gd name="T15" fmla="*/ 67 h 69"/>
                  <a:gd name="T16" fmla="*/ 23 w 23"/>
                  <a:gd name="T17" fmla="*/ 35 h 69"/>
                  <a:gd name="T18" fmla="*/ 10 w 23"/>
                  <a:gd name="T19" fmla="*/ 2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9">
                    <a:moveTo>
                      <a:pt x="10" y="2"/>
                    </a:moveTo>
                    <a:cubicBezTo>
                      <a:pt x="7" y="0"/>
                      <a:pt x="4" y="0"/>
                      <a:pt x="2" y="2"/>
                    </a:cubicBezTo>
                    <a:cubicBezTo>
                      <a:pt x="0" y="4"/>
                      <a:pt x="0" y="8"/>
                      <a:pt x="2" y="10"/>
                    </a:cubicBezTo>
                    <a:cubicBezTo>
                      <a:pt x="9" y="17"/>
                      <a:pt x="12" y="26"/>
                      <a:pt x="12" y="35"/>
                    </a:cubicBezTo>
                    <a:cubicBezTo>
                      <a:pt x="12" y="44"/>
                      <a:pt x="9" y="53"/>
                      <a:pt x="2" y="60"/>
                    </a:cubicBezTo>
                    <a:cubicBezTo>
                      <a:pt x="0" y="62"/>
                      <a:pt x="0" y="65"/>
                      <a:pt x="2" y="67"/>
                    </a:cubicBezTo>
                    <a:cubicBezTo>
                      <a:pt x="3" y="68"/>
                      <a:pt x="4" y="69"/>
                      <a:pt x="6" y="69"/>
                    </a:cubicBezTo>
                    <a:cubicBezTo>
                      <a:pt x="7" y="69"/>
                      <a:pt x="9" y="68"/>
                      <a:pt x="10" y="67"/>
                    </a:cubicBezTo>
                    <a:cubicBezTo>
                      <a:pt x="19" y="58"/>
                      <a:pt x="23" y="47"/>
                      <a:pt x="23" y="35"/>
                    </a:cubicBezTo>
                    <a:cubicBezTo>
                      <a:pt x="23" y="23"/>
                      <a:pt x="19" y="11"/>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51422" tIns="25711" rIns="51422" bIns="25711" numCol="1" anchor="t" anchorCtr="0" compatLnSpc="1"/>
              <a:lstStyle/>
              <a:p>
                <a:endParaRPr lang="en-US" sz="1015">
                  <a:solidFill>
                    <a:schemeClr val="bg2">
                      <a:lumMod val="25000"/>
                    </a:schemeClr>
                  </a:solidFill>
                </a:endParaRPr>
              </a:p>
            </p:txBody>
          </p:sp>
          <p:sp>
            <p:nvSpPr>
              <p:cNvPr id="17" name="Freeform 87"/>
              <p:cNvSpPr/>
              <p:nvPr/>
            </p:nvSpPr>
            <p:spPr bwMode="auto">
              <a:xfrm>
                <a:off x="6376980" y="4239521"/>
                <a:ext cx="102328" cy="341923"/>
              </a:xfrm>
              <a:custGeom>
                <a:avLst/>
                <a:gdLst>
                  <a:gd name="T0" fmla="*/ 10 w 31"/>
                  <a:gd name="T1" fmla="*/ 2 h 103"/>
                  <a:gd name="T2" fmla="*/ 3 w 31"/>
                  <a:gd name="T3" fmla="*/ 2 h 103"/>
                  <a:gd name="T4" fmla="*/ 3 w 31"/>
                  <a:gd name="T5" fmla="*/ 10 h 103"/>
                  <a:gd name="T6" fmla="*/ 20 w 31"/>
                  <a:gd name="T7" fmla="*/ 52 h 103"/>
                  <a:gd name="T8" fmla="*/ 3 w 31"/>
                  <a:gd name="T9" fmla="*/ 94 h 103"/>
                  <a:gd name="T10" fmla="*/ 3 w 31"/>
                  <a:gd name="T11" fmla="*/ 102 h 103"/>
                  <a:gd name="T12" fmla="*/ 6 w 31"/>
                  <a:gd name="T13" fmla="*/ 103 h 103"/>
                  <a:gd name="T14" fmla="*/ 10 w 31"/>
                  <a:gd name="T15" fmla="*/ 102 h 103"/>
                  <a:gd name="T16" fmla="*/ 31 w 31"/>
                  <a:gd name="T17" fmla="*/ 52 h 103"/>
                  <a:gd name="T18" fmla="*/ 10 w 31"/>
                  <a:gd name="T19" fmla="*/ 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103">
                    <a:moveTo>
                      <a:pt x="10" y="2"/>
                    </a:moveTo>
                    <a:cubicBezTo>
                      <a:pt x="8" y="0"/>
                      <a:pt x="5" y="0"/>
                      <a:pt x="3" y="2"/>
                    </a:cubicBezTo>
                    <a:cubicBezTo>
                      <a:pt x="0" y="4"/>
                      <a:pt x="0" y="8"/>
                      <a:pt x="3" y="10"/>
                    </a:cubicBezTo>
                    <a:cubicBezTo>
                      <a:pt x="14" y="21"/>
                      <a:pt x="20" y="37"/>
                      <a:pt x="20" y="52"/>
                    </a:cubicBezTo>
                    <a:cubicBezTo>
                      <a:pt x="20" y="67"/>
                      <a:pt x="14" y="82"/>
                      <a:pt x="3" y="94"/>
                    </a:cubicBezTo>
                    <a:cubicBezTo>
                      <a:pt x="0" y="96"/>
                      <a:pt x="0" y="100"/>
                      <a:pt x="3" y="102"/>
                    </a:cubicBezTo>
                    <a:cubicBezTo>
                      <a:pt x="4" y="103"/>
                      <a:pt x="5" y="103"/>
                      <a:pt x="6" y="103"/>
                    </a:cubicBezTo>
                    <a:cubicBezTo>
                      <a:pt x="8" y="103"/>
                      <a:pt x="9" y="103"/>
                      <a:pt x="10" y="102"/>
                    </a:cubicBezTo>
                    <a:cubicBezTo>
                      <a:pt x="24" y="88"/>
                      <a:pt x="31" y="70"/>
                      <a:pt x="31" y="52"/>
                    </a:cubicBezTo>
                    <a:cubicBezTo>
                      <a:pt x="31" y="34"/>
                      <a:pt x="24" y="16"/>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51422" tIns="25711" rIns="51422" bIns="25711" numCol="1" anchor="t" anchorCtr="0" compatLnSpc="1"/>
              <a:lstStyle/>
              <a:p>
                <a:endParaRPr lang="en-US" sz="1015">
                  <a:solidFill>
                    <a:schemeClr val="bg2">
                      <a:lumMod val="25000"/>
                    </a:schemeClr>
                  </a:solidFill>
                </a:endParaRPr>
              </a:p>
            </p:txBody>
          </p:sp>
          <p:sp>
            <p:nvSpPr>
              <p:cNvPr id="18" name="Freeform 88"/>
              <p:cNvSpPr/>
              <p:nvPr/>
            </p:nvSpPr>
            <p:spPr bwMode="auto">
              <a:xfrm>
                <a:off x="6436879" y="4182118"/>
                <a:ext cx="124789" cy="459224"/>
              </a:xfrm>
              <a:custGeom>
                <a:avLst/>
                <a:gdLst>
                  <a:gd name="T0" fmla="*/ 10 w 38"/>
                  <a:gd name="T1" fmla="*/ 2 h 138"/>
                  <a:gd name="T2" fmla="*/ 2 w 38"/>
                  <a:gd name="T3" fmla="*/ 2 h 138"/>
                  <a:gd name="T4" fmla="*/ 2 w 38"/>
                  <a:gd name="T5" fmla="*/ 9 h 138"/>
                  <a:gd name="T6" fmla="*/ 27 w 38"/>
                  <a:gd name="T7" fmla="*/ 69 h 138"/>
                  <a:gd name="T8" fmla="*/ 2 w 38"/>
                  <a:gd name="T9" fmla="*/ 128 h 138"/>
                  <a:gd name="T10" fmla="*/ 2 w 38"/>
                  <a:gd name="T11" fmla="*/ 136 h 138"/>
                  <a:gd name="T12" fmla="*/ 6 w 38"/>
                  <a:gd name="T13" fmla="*/ 138 h 138"/>
                  <a:gd name="T14" fmla="*/ 10 w 38"/>
                  <a:gd name="T15" fmla="*/ 136 h 138"/>
                  <a:gd name="T16" fmla="*/ 38 w 38"/>
                  <a:gd name="T17" fmla="*/ 69 h 138"/>
                  <a:gd name="T18" fmla="*/ 10 w 38"/>
                  <a:gd name="T19" fmla="*/ 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138">
                    <a:moveTo>
                      <a:pt x="10" y="2"/>
                    </a:moveTo>
                    <a:cubicBezTo>
                      <a:pt x="8" y="0"/>
                      <a:pt x="5" y="0"/>
                      <a:pt x="2" y="2"/>
                    </a:cubicBezTo>
                    <a:cubicBezTo>
                      <a:pt x="0" y="4"/>
                      <a:pt x="0" y="7"/>
                      <a:pt x="2" y="9"/>
                    </a:cubicBezTo>
                    <a:cubicBezTo>
                      <a:pt x="19" y="26"/>
                      <a:pt x="27" y="47"/>
                      <a:pt x="27" y="69"/>
                    </a:cubicBezTo>
                    <a:cubicBezTo>
                      <a:pt x="27" y="90"/>
                      <a:pt x="19" y="112"/>
                      <a:pt x="2" y="128"/>
                    </a:cubicBezTo>
                    <a:cubicBezTo>
                      <a:pt x="0" y="130"/>
                      <a:pt x="0" y="134"/>
                      <a:pt x="2" y="136"/>
                    </a:cubicBezTo>
                    <a:cubicBezTo>
                      <a:pt x="4" y="137"/>
                      <a:pt x="5" y="138"/>
                      <a:pt x="6" y="138"/>
                    </a:cubicBezTo>
                    <a:cubicBezTo>
                      <a:pt x="8" y="138"/>
                      <a:pt x="9" y="137"/>
                      <a:pt x="10" y="136"/>
                    </a:cubicBezTo>
                    <a:cubicBezTo>
                      <a:pt x="29" y="117"/>
                      <a:pt x="38" y="93"/>
                      <a:pt x="38" y="69"/>
                    </a:cubicBezTo>
                    <a:cubicBezTo>
                      <a:pt x="38" y="45"/>
                      <a:pt x="29" y="20"/>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51422" tIns="25711" rIns="51422" bIns="25711" numCol="1" anchor="t" anchorCtr="0" compatLnSpc="1"/>
              <a:lstStyle/>
              <a:p>
                <a:endParaRPr lang="en-US" sz="1015">
                  <a:solidFill>
                    <a:schemeClr val="bg2">
                      <a:lumMod val="25000"/>
                    </a:schemeClr>
                  </a:solidFill>
                </a:endParaRPr>
              </a:p>
            </p:txBody>
          </p:sp>
        </p:grpSp>
      </p:grpSp>
      <p:grpSp>
        <p:nvGrpSpPr>
          <p:cNvPr id="19" name="Group 86"/>
          <p:cNvGrpSpPr/>
          <p:nvPr/>
        </p:nvGrpSpPr>
        <p:grpSpPr>
          <a:xfrm>
            <a:off x="3022546" y="4160906"/>
            <a:ext cx="946926" cy="946926"/>
            <a:chOff x="4418" y="4391874"/>
            <a:chExt cx="914400" cy="914400"/>
          </a:xfrm>
        </p:grpSpPr>
        <p:sp>
          <p:nvSpPr>
            <p:cNvPr id="20" name="Teardrop 66"/>
            <p:cNvSpPr/>
            <p:nvPr/>
          </p:nvSpPr>
          <p:spPr>
            <a:xfrm rot="2714409">
              <a:off x="4418" y="4391874"/>
              <a:ext cx="914400" cy="914400"/>
            </a:xfrm>
            <a:prstGeom prst="teardrop">
              <a:avLst/>
            </a:prstGeom>
            <a:solidFill>
              <a:srgbClr val="BAE3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15" dirty="0">
                <a:solidFill>
                  <a:schemeClr val="bg2">
                    <a:lumMod val="25000"/>
                  </a:schemeClr>
                </a:solidFill>
              </a:endParaRPr>
            </a:p>
          </p:txBody>
        </p:sp>
        <p:sp>
          <p:nvSpPr>
            <p:cNvPr id="21" name="Freeform 16"/>
            <p:cNvSpPr>
              <a:spLocks noChangeAspect="1" noEditPoints="1"/>
            </p:cNvSpPr>
            <p:nvPr/>
          </p:nvSpPr>
          <p:spPr bwMode="auto">
            <a:xfrm>
              <a:off x="296542" y="4625379"/>
              <a:ext cx="335981" cy="389311"/>
            </a:xfrm>
            <a:custGeom>
              <a:avLst/>
              <a:gdLst>
                <a:gd name="T0" fmla="*/ 233 w 320"/>
                <a:gd name="T1" fmla="*/ 138 h 371"/>
                <a:gd name="T2" fmla="*/ 261 w 320"/>
                <a:gd name="T3" fmla="*/ 12 h 371"/>
                <a:gd name="T4" fmla="*/ 168 w 320"/>
                <a:gd name="T5" fmla="*/ 104 h 371"/>
                <a:gd name="T6" fmla="*/ 80 w 320"/>
                <a:gd name="T7" fmla="*/ 182 h 371"/>
                <a:gd name="T8" fmla="*/ 80 w 320"/>
                <a:gd name="T9" fmla="*/ 319 h 371"/>
                <a:gd name="T10" fmla="*/ 253 w 320"/>
                <a:gd name="T11" fmla="*/ 371 h 371"/>
                <a:gd name="T12" fmla="*/ 320 w 320"/>
                <a:gd name="T13" fmla="*/ 172 h 371"/>
                <a:gd name="T14" fmla="*/ 233 w 320"/>
                <a:gd name="T15" fmla="*/ 138 h 371"/>
                <a:gd name="T16" fmla="*/ 60 w 320"/>
                <a:gd name="T17" fmla="*/ 140 h 371"/>
                <a:gd name="T18" fmla="*/ 0 w 320"/>
                <a:gd name="T19" fmla="*/ 202 h 371"/>
                <a:gd name="T20" fmla="*/ 0 w 320"/>
                <a:gd name="T21" fmla="*/ 299 h 371"/>
                <a:gd name="T22" fmla="*/ 60 w 320"/>
                <a:gd name="T23" fmla="*/ 360 h 371"/>
                <a:gd name="T24" fmla="*/ 40 w 320"/>
                <a:gd name="T25" fmla="*/ 315 h 371"/>
                <a:gd name="T26" fmla="*/ 40 w 320"/>
                <a:gd name="T27" fmla="*/ 187 h 371"/>
                <a:gd name="T28" fmla="*/ 60 w 320"/>
                <a:gd name="T29" fmla="*/ 14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0" h="371">
                  <a:moveTo>
                    <a:pt x="233" y="138"/>
                  </a:moveTo>
                  <a:cubicBezTo>
                    <a:pt x="230" y="131"/>
                    <a:pt x="304" y="65"/>
                    <a:pt x="261" y="12"/>
                  </a:cubicBezTo>
                  <a:cubicBezTo>
                    <a:pt x="251" y="0"/>
                    <a:pt x="217" y="72"/>
                    <a:pt x="168" y="104"/>
                  </a:cubicBezTo>
                  <a:cubicBezTo>
                    <a:pt x="142" y="122"/>
                    <a:pt x="80" y="161"/>
                    <a:pt x="80" y="182"/>
                  </a:cubicBezTo>
                  <a:cubicBezTo>
                    <a:pt x="80" y="319"/>
                    <a:pt x="80" y="319"/>
                    <a:pt x="80" y="319"/>
                  </a:cubicBezTo>
                  <a:cubicBezTo>
                    <a:pt x="80" y="344"/>
                    <a:pt x="178" y="371"/>
                    <a:pt x="253" y="371"/>
                  </a:cubicBezTo>
                  <a:cubicBezTo>
                    <a:pt x="280" y="371"/>
                    <a:pt x="320" y="199"/>
                    <a:pt x="320" y="172"/>
                  </a:cubicBezTo>
                  <a:cubicBezTo>
                    <a:pt x="320" y="145"/>
                    <a:pt x="235" y="145"/>
                    <a:pt x="233" y="138"/>
                  </a:cubicBezTo>
                  <a:close/>
                  <a:moveTo>
                    <a:pt x="60" y="140"/>
                  </a:moveTo>
                  <a:cubicBezTo>
                    <a:pt x="47" y="140"/>
                    <a:pt x="0" y="148"/>
                    <a:pt x="0" y="202"/>
                  </a:cubicBezTo>
                  <a:cubicBezTo>
                    <a:pt x="0" y="299"/>
                    <a:pt x="0" y="299"/>
                    <a:pt x="0" y="299"/>
                  </a:cubicBezTo>
                  <a:cubicBezTo>
                    <a:pt x="0" y="354"/>
                    <a:pt x="47" y="360"/>
                    <a:pt x="60" y="360"/>
                  </a:cubicBezTo>
                  <a:cubicBezTo>
                    <a:pt x="73" y="360"/>
                    <a:pt x="40" y="348"/>
                    <a:pt x="40" y="315"/>
                  </a:cubicBezTo>
                  <a:cubicBezTo>
                    <a:pt x="40" y="187"/>
                    <a:pt x="40" y="187"/>
                    <a:pt x="40" y="187"/>
                  </a:cubicBezTo>
                  <a:cubicBezTo>
                    <a:pt x="40" y="152"/>
                    <a:pt x="73" y="140"/>
                    <a:pt x="60" y="140"/>
                  </a:cubicBezTo>
                  <a:close/>
                </a:path>
              </a:pathLst>
            </a:custGeom>
            <a:solidFill>
              <a:schemeClr val="bg1">
                <a:lumMod val="95000"/>
              </a:schemeClr>
            </a:solidFill>
            <a:ln>
              <a:noFill/>
            </a:ln>
          </p:spPr>
          <p:txBody>
            <a:bodyPr vert="horz" wrap="square" lIns="51422" tIns="25711" rIns="51422" bIns="25711" numCol="1" anchor="t" anchorCtr="0" compatLnSpc="1"/>
            <a:lstStyle/>
            <a:p>
              <a:endParaRPr lang="en-US" sz="1015" dirty="0">
                <a:solidFill>
                  <a:schemeClr val="bg2">
                    <a:lumMod val="25000"/>
                  </a:schemeClr>
                </a:solidFill>
              </a:endParaRPr>
            </a:p>
          </p:txBody>
        </p:sp>
      </p:grpSp>
      <p:grpSp>
        <p:nvGrpSpPr>
          <p:cNvPr id="22" name="Group 84"/>
          <p:cNvGrpSpPr/>
          <p:nvPr/>
        </p:nvGrpSpPr>
        <p:grpSpPr>
          <a:xfrm>
            <a:off x="3993047" y="1297081"/>
            <a:ext cx="946926" cy="946926"/>
            <a:chOff x="1717587" y="2894826"/>
            <a:chExt cx="914400" cy="914400"/>
          </a:xfrm>
        </p:grpSpPr>
        <p:sp>
          <p:nvSpPr>
            <p:cNvPr id="23" name="Teardrop 46"/>
            <p:cNvSpPr/>
            <p:nvPr/>
          </p:nvSpPr>
          <p:spPr>
            <a:xfrm rot="2714409">
              <a:off x="1717587" y="2894826"/>
              <a:ext cx="914400" cy="914400"/>
            </a:xfrm>
            <a:prstGeom prst="teardrop">
              <a:avLst/>
            </a:prstGeom>
            <a:solidFill>
              <a:srgbClr val="F8C8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15">
                <a:solidFill>
                  <a:schemeClr val="bg2">
                    <a:lumMod val="25000"/>
                  </a:schemeClr>
                </a:solidFill>
              </a:endParaRPr>
            </a:p>
          </p:txBody>
        </p:sp>
        <p:sp>
          <p:nvSpPr>
            <p:cNvPr id="24" name="Freeform 6"/>
            <p:cNvSpPr>
              <a:spLocks noChangeAspect="1" noEditPoints="1"/>
            </p:cNvSpPr>
            <p:nvPr/>
          </p:nvSpPr>
          <p:spPr bwMode="auto">
            <a:xfrm>
              <a:off x="2033640" y="3176640"/>
              <a:ext cx="312053" cy="274118"/>
            </a:xfrm>
            <a:custGeom>
              <a:avLst/>
              <a:gdLst>
                <a:gd name="T0" fmla="*/ 400 w 400"/>
                <a:gd name="T1" fmla="*/ 352 h 352"/>
                <a:gd name="T2" fmla="*/ 394 w 400"/>
                <a:gd name="T3" fmla="*/ 268 h 352"/>
                <a:gd name="T4" fmla="*/ 342 w 400"/>
                <a:gd name="T5" fmla="*/ 236 h 352"/>
                <a:gd name="T6" fmla="*/ 303 w 400"/>
                <a:gd name="T7" fmla="*/ 191 h 352"/>
                <a:gd name="T8" fmla="*/ 316 w 400"/>
                <a:gd name="T9" fmla="*/ 157 h 352"/>
                <a:gd name="T10" fmla="*/ 327 w 400"/>
                <a:gd name="T11" fmla="*/ 134 h 352"/>
                <a:gd name="T12" fmla="*/ 322 w 400"/>
                <a:gd name="T13" fmla="*/ 122 h 352"/>
                <a:gd name="T14" fmla="*/ 325 w 400"/>
                <a:gd name="T15" fmla="*/ 98 h 352"/>
                <a:gd name="T16" fmla="*/ 278 w 400"/>
                <a:gd name="T17" fmla="*/ 51 h 352"/>
                <a:gd name="T18" fmla="*/ 230 w 400"/>
                <a:gd name="T19" fmla="*/ 98 h 352"/>
                <a:gd name="T20" fmla="*/ 233 w 400"/>
                <a:gd name="T21" fmla="*/ 122 h 352"/>
                <a:gd name="T22" fmla="*/ 229 w 400"/>
                <a:gd name="T23" fmla="*/ 134 h 352"/>
                <a:gd name="T24" fmla="*/ 240 w 400"/>
                <a:gd name="T25" fmla="*/ 157 h 352"/>
                <a:gd name="T26" fmla="*/ 253 w 400"/>
                <a:gd name="T27" fmla="*/ 191 h 352"/>
                <a:gd name="T28" fmla="*/ 236 w 400"/>
                <a:gd name="T29" fmla="*/ 224 h 352"/>
                <a:gd name="T30" fmla="*/ 310 w 400"/>
                <a:gd name="T31" fmla="*/ 292 h 352"/>
                <a:gd name="T32" fmla="*/ 310 w 400"/>
                <a:gd name="T33" fmla="*/ 352 h 352"/>
                <a:gd name="T34" fmla="*/ 400 w 400"/>
                <a:gd name="T35" fmla="*/ 352 h 352"/>
                <a:gd name="T36" fmla="*/ 204 w 400"/>
                <a:gd name="T37" fmla="*/ 247 h 352"/>
                <a:gd name="T38" fmla="*/ 152 w 400"/>
                <a:gd name="T39" fmla="*/ 187 h 352"/>
                <a:gd name="T40" fmla="*/ 169 w 400"/>
                <a:gd name="T41" fmla="*/ 142 h 352"/>
                <a:gd name="T42" fmla="*/ 184 w 400"/>
                <a:gd name="T43" fmla="*/ 111 h 352"/>
                <a:gd name="T44" fmla="*/ 179 w 400"/>
                <a:gd name="T45" fmla="*/ 95 h 352"/>
                <a:gd name="T46" fmla="*/ 183 w 400"/>
                <a:gd name="T47" fmla="*/ 63 h 352"/>
                <a:gd name="T48" fmla="*/ 119 w 400"/>
                <a:gd name="T49" fmla="*/ 0 h 352"/>
                <a:gd name="T50" fmla="*/ 55 w 400"/>
                <a:gd name="T51" fmla="*/ 63 h 352"/>
                <a:gd name="T52" fmla="*/ 59 w 400"/>
                <a:gd name="T53" fmla="*/ 95 h 352"/>
                <a:gd name="T54" fmla="*/ 53 w 400"/>
                <a:gd name="T55" fmla="*/ 111 h 352"/>
                <a:gd name="T56" fmla="*/ 68 w 400"/>
                <a:gd name="T57" fmla="*/ 142 h 352"/>
                <a:gd name="T58" fmla="*/ 86 w 400"/>
                <a:gd name="T59" fmla="*/ 187 h 352"/>
                <a:gd name="T60" fmla="*/ 33 w 400"/>
                <a:gd name="T61" fmla="*/ 247 h 352"/>
                <a:gd name="T62" fmla="*/ 0 w 400"/>
                <a:gd name="T63" fmla="*/ 279 h 352"/>
                <a:gd name="T64" fmla="*/ 0 w 400"/>
                <a:gd name="T65" fmla="*/ 352 h 352"/>
                <a:gd name="T66" fmla="*/ 278 w 400"/>
                <a:gd name="T67" fmla="*/ 352 h 352"/>
                <a:gd name="T68" fmla="*/ 278 w 400"/>
                <a:gd name="T69" fmla="*/ 297 h 352"/>
                <a:gd name="T70" fmla="*/ 204 w 400"/>
                <a:gd name="T71" fmla="*/ 2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0" h="352">
                  <a:moveTo>
                    <a:pt x="400" y="352"/>
                  </a:moveTo>
                  <a:cubicBezTo>
                    <a:pt x="400" y="352"/>
                    <a:pt x="399" y="276"/>
                    <a:pt x="394" y="268"/>
                  </a:cubicBezTo>
                  <a:cubicBezTo>
                    <a:pt x="387" y="257"/>
                    <a:pt x="371" y="249"/>
                    <a:pt x="342" y="236"/>
                  </a:cubicBezTo>
                  <a:cubicBezTo>
                    <a:pt x="312" y="224"/>
                    <a:pt x="303" y="213"/>
                    <a:pt x="303" y="191"/>
                  </a:cubicBezTo>
                  <a:cubicBezTo>
                    <a:pt x="303" y="177"/>
                    <a:pt x="312" y="182"/>
                    <a:pt x="316" y="157"/>
                  </a:cubicBezTo>
                  <a:cubicBezTo>
                    <a:pt x="317" y="147"/>
                    <a:pt x="325" y="157"/>
                    <a:pt x="327" y="134"/>
                  </a:cubicBezTo>
                  <a:cubicBezTo>
                    <a:pt x="327" y="124"/>
                    <a:pt x="322" y="122"/>
                    <a:pt x="322" y="122"/>
                  </a:cubicBezTo>
                  <a:cubicBezTo>
                    <a:pt x="322" y="122"/>
                    <a:pt x="325" y="108"/>
                    <a:pt x="325" y="98"/>
                  </a:cubicBezTo>
                  <a:cubicBezTo>
                    <a:pt x="327" y="85"/>
                    <a:pt x="319" y="51"/>
                    <a:pt x="278" y="51"/>
                  </a:cubicBezTo>
                  <a:cubicBezTo>
                    <a:pt x="236" y="51"/>
                    <a:pt x="229" y="85"/>
                    <a:pt x="230" y="98"/>
                  </a:cubicBezTo>
                  <a:cubicBezTo>
                    <a:pt x="231" y="108"/>
                    <a:pt x="233" y="122"/>
                    <a:pt x="233" y="122"/>
                  </a:cubicBezTo>
                  <a:cubicBezTo>
                    <a:pt x="233" y="122"/>
                    <a:pt x="229" y="124"/>
                    <a:pt x="229" y="134"/>
                  </a:cubicBezTo>
                  <a:cubicBezTo>
                    <a:pt x="230" y="157"/>
                    <a:pt x="238" y="147"/>
                    <a:pt x="240" y="157"/>
                  </a:cubicBezTo>
                  <a:cubicBezTo>
                    <a:pt x="244" y="182"/>
                    <a:pt x="253" y="177"/>
                    <a:pt x="253" y="191"/>
                  </a:cubicBezTo>
                  <a:cubicBezTo>
                    <a:pt x="253" y="206"/>
                    <a:pt x="248" y="216"/>
                    <a:pt x="236" y="224"/>
                  </a:cubicBezTo>
                  <a:cubicBezTo>
                    <a:pt x="301" y="257"/>
                    <a:pt x="310" y="263"/>
                    <a:pt x="310" y="292"/>
                  </a:cubicBezTo>
                  <a:cubicBezTo>
                    <a:pt x="310" y="352"/>
                    <a:pt x="310" y="352"/>
                    <a:pt x="310" y="352"/>
                  </a:cubicBezTo>
                  <a:lnTo>
                    <a:pt x="400" y="352"/>
                  </a:lnTo>
                  <a:close/>
                  <a:moveTo>
                    <a:pt x="204" y="247"/>
                  </a:moveTo>
                  <a:cubicBezTo>
                    <a:pt x="165" y="231"/>
                    <a:pt x="152" y="217"/>
                    <a:pt x="152" y="187"/>
                  </a:cubicBezTo>
                  <a:cubicBezTo>
                    <a:pt x="152" y="169"/>
                    <a:pt x="164" y="175"/>
                    <a:pt x="169" y="142"/>
                  </a:cubicBezTo>
                  <a:cubicBezTo>
                    <a:pt x="172" y="129"/>
                    <a:pt x="182" y="142"/>
                    <a:pt x="184" y="111"/>
                  </a:cubicBezTo>
                  <a:cubicBezTo>
                    <a:pt x="184" y="98"/>
                    <a:pt x="179" y="95"/>
                    <a:pt x="179" y="95"/>
                  </a:cubicBezTo>
                  <a:cubicBezTo>
                    <a:pt x="179" y="95"/>
                    <a:pt x="181" y="77"/>
                    <a:pt x="183" y="63"/>
                  </a:cubicBezTo>
                  <a:cubicBezTo>
                    <a:pt x="184" y="45"/>
                    <a:pt x="174" y="0"/>
                    <a:pt x="119" y="0"/>
                  </a:cubicBezTo>
                  <a:cubicBezTo>
                    <a:pt x="64" y="0"/>
                    <a:pt x="54" y="45"/>
                    <a:pt x="55" y="63"/>
                  </a:cubicBezTo>
                  <a:cubicBezTo>
                    <a:pt x="56" y="77"/>
                    <a:pt x="59" y="95"/>
                    <a:pt x="59" y="95"/>
                  </a:cubicBezTo>
                  <a:cubicBezTo>
                    <a:pt x="59" y="95"/>
                    <a:pt x="53" y="98"/>
                    <a:pt x="53" y="111"/>
                  </a:cubicBezTo>
                  <a:cubicBezTo>
                    <a:pt x="55" y="142"/>
                    <a:pt x="66" y="129"/>
                    <a:pt x="68" y="142"/>
                  </a:cubicBezTo>
                  <a:cubicBezTo>
                    <a:pt x="74" y="175"/>
                    <a:pt x="86" y="169"/>
                    <a:pt x="86" y="187"/>
                  </a:cubicBezTo>
                  <a:cubicBezTo>
                    <a:pt x="86" y="217"/>
                    <a:pt x="73" y="231"/>
                    <a:pt x="33" y="247"/>
                  </a:cubicBezTo>
                  <a:cubicBezTo>
                    <a:pt x="21" y="252"/>
                    <a:pt x="0" y="260"/>
                    <a:pt x="0" y="279"/>
                  </a:cubicBezTo>
                  <a:cubicBezTo>
                    <a:pt x="0" y="352"/>
                    <a:pt x="0" y="352"/>
                    <a:pt x="0" y="352"/>
                  </a:cubicBezTo>
                  <a:cubicBezTo>
                    <a:pt x="278" y="352"/>
                    <a:pt x="278" y="352"/>
                    <a:pt x="278" y="352"/>
                  </a:cubicBezTo>
                  <a:cubicBezTo>
                    <a:pt x="278" y="352"/>
                    <a:pt x="278" y="309"/>
                    <a:pt x="278" y="297"/>
                  </a:cubicBezTo>
                  <a:cubicBezTo>
                    <a:pt x="278" y="280"/>
                    <a:pt x="244" y="264"/>
                    <a:pt x="204" y="247"/>
                  </a:cubicBezTo>
                  <a:close/>
                </a:path>
              </a:pathLst>
            </a:custGeom>
            <a:solidFill>
              <a:schemeClr val="bg1">
                <a:lumMod val="95000"/>
              </a:schemeClr>
            </a:solidFill>
            <a:ln>
              <a:noFill/>
            </a:ln>
          </p:spPr>
          <p:txBody>
            <a:bodyPr vert="horz" wrap="square" lIns="51422" tIns="25711" rIns="51422" bIns="25711" numCol="1" anchor="t" anchorCtr="0" compatLnSpc="1"/>
            <a:lstStyle/>
            <a:p>
              <a:endParaRPr lang="en-US" sz="1015" dirty="0">
                <a:solidFill>
                  <a:schemeClr val="bg2">
                    <a:lumMod val="25000"/>
                  </a:schemeClr>
                </a:solidFill>
              </a:endParaRPr>
            </a:p>
          </p:txBody>
        </p:sp>
      </p:grpSp>
      <p:sp>
        <p:nvSpPr>
          <p:cNvPr id="25" name="TextBox 35"/>
          <p:cNvSpPr txBox="1"/>
          <p:nvPr/>
        </p:nvSpPr>
        <p:spPr>
          <a:xfrm>
            <a:off x="6469226" y="1614042"/>
            <a:ext cx="2966477" cy="384977"/>
          </a:xfrm>
          <a:prstGeom prst="rect">
            <a:avLst/>
          </a:prstGeom>
          <a:noFill/>
        </p:spPr>
        <p:txBody>
          <a:bodyPr wrap="square" rtlCol="0">
            <a:spAutoFit/>
          </a:bodyPr>
          <a:lstStyle/>
          <a:p>
            <a:pPr>
              <a:lnSpc>
                <a:spcPct val="120000"/>
              </a:lnSpc>
            </a:pPr>
            <a:r>
              <a:rPr lang="zh-CN" altLang="en-US" sz="825" dirty="0">
                <a:solidFill>
                  <a:schemeClr val="tx1">
                    <a:lumMod val="50000"/>
                    <a:lumOff val="50000"/>
                  </a:schemeClr>
                </a:solidFill>
                <a:latin typeface="微软雅黑 Light" panose="020B0502040204020203" pitchFamily="34" charset="-122"/>
                <a:ea typeface="微软雅黑 Light" panose="020B0502040204020203" pitchFamily="34" charset="-122"/>
              </a:rPr>
              <a:t>请在此处添加详细描述文本，尽量与标题文本语言风格相符合，语言描述尽量简洁生动。</a:t>
            </a:r>
            <a:endParaRPr lang="en-US" altLang="zh-CN" sz="825" dirty="0">
              <a:solidFill>
                <a:schemeClr val="tx1">
                  <a:lumMod val="50000"/>
                  <a:lumOff val="50000"/>
                </a:schemeClr>
              </a:solidFill>
              <a:latin typeface="微软雅黑 Light" panose="020B0502040204020203" pitchFamily="34" charset="-122"/>
              <a:ea typeface="微软雅黑 Light" panose="020B0502040204020203" pitchFamily="34" charset="-122"/>
            </a:endParaRPr>
          </a:p>
        </p:txBody>
      </p:sp>
      <p:sp>
        <p:nvSpPr>
          <p:cNvPr id="26" name="文本框 25"/>
          <p:cNvSpPr txBox="1"/>
          <p:nvPr/>
        </p:nvSpPr>
        <p:spPr>
          <a:xfrm>
            <a:off x="5850408" y="1602212"/>
            <a:ext cx="638131" cy="523220"/>
          </a:xfrm>
          <a:prstGeom prst="rect">
            <a:avLst/>
          </a:prstGeom>
          <a:noFill/>
        </p:spPr>
        <p:txBody>
          <a:bodyPr wrap="square" rtlCol="0">
            <a:spAutoFit/>
          </a:bodyPr>
          <a:lstStyle/>
          <a:p>
            <a:pPr>
              <a:defRPr/>
            </a:pPr>
            <a:r>
              <a:rPr lang="zh-CN" altLang="en-US" sz="1400" b="1" kern="0" dirty="0">
                <a:solidFill>
                  <a:schemeClr val="tx1">
                    <a:lumMod val="50000"/>
                    <a:lumOff val="50000"/>
                  </a:schemeClr>
                </a:solidFill>
                <a:latin typeface="等线" panose="02010600030101010101" charset="-122"/>
                <a:ea typeface="等线" panose="02010600030101010101" charset="-122"/>
              </a:rPr>
              <a:t>添加文字</a:t>
            </a:r>
          </a:p>
        </p:txBody>
      </p:sp>
      <p:sp>
        <p:nvSpPr>
          <p:cNvPr id="27" name="TextBox 35"/>
          <p:cNvSpPr txBox="1"/>
          <p:nvPr/>
        </p:nvSpPr>
        <p:spPr>
          <a:xfrm>
            <a:off x="5367599" y="2660178"/>
            <a:ext cx="2966477" cy="384977"/>
          </a:xfrm>
          <a:prstGeom prst="rect">
            <a:avLst/>
          </a:prstGeom>
          <a:noFill/>
        </p:spPr>
        <p:txBody>
          <a:bodyPr wrap="square" rtlCol="0">
            <a:spAutoFit/>
          </a:bodyPr>
          <a:lstStyle/>
          <a:p>
            <a:pPr>
              <a:lnSpc>
                <a:spcPct val="120000"/>
              </a:lnSpc>
            </a:pPr>
            <a:r>
              <a:rPr lang="zh-CN" altLang="en-US" sz="825" dirty="0">
                <a:solidFill>
                  <a:schemeClr val="tx1">
                    <a:lumMod val="50000"/>
                    <a:lumOff val="50000"/>
                  </a:schemeClr>
                </a:solidFill>
                <a:latin typeface="微软雅黑 Light" panose="020B0502040204020203" pitchFamily="34" charset="-122"/>
                <a:ea typeface="微软雅黑 Light" panose="020B0502040204020203" pitchFamily="34" charset="-122"/>
              </a:rPr>
              <a:t>请在此处添加详细描述文本，尽量与标题文本语言风格相符合，语言描述尽量简洁生动。</a:t>
            </a:r>
            <a:endParaRPr lang="en-US" altLang="zh-CN" sz="825" dirty="0">
              <a:solidFill>
                <a:schemeClr val="tx1">
                  <a:lumMod val="50000"/>
                  <a:lumOff val="50000"/>
                </a:schemeClr>
              </a:solidFill>
              <a:latin typeface="微软雅黑 Light" panose="020B0502040204020203" pitchFamily="34" charset="-122"/>
              <a:ea typeface="微软雅黑 Light" panose="020B0502040204020203" pitchFamily="34" charset="-122"/>
            </a:endParaRPr>
          </a:p>
        </p:txBody>
      </p:sp>
      <p:sp>
        <p:nvSpPr>
          <p:cNvPr id="28" name="文本框 27"/>
          <p:cNvSpPr txBox="1"/>
          <p:nvPr/>
        </p:nvSpPr>
        <p:spPr>
          <a:xfrm>
            <a:off x="4748781" y="2648347"/>
            <a:ext cx="638131" cy="523220"/>
          </a:xfrm>
          <a:prstGeom prst="rect">
            <a:avLst/>
          </a:prstGeom>
          <a:noFill/>
        </p:spPr>
        <p:txBody>
          <a:bodyPr wrap="square" rtlCol="0">
            <a:spAutoFit/>
          </a:bodyPr>
          <a:lstStyle/>
          <a:p>
            <a:pPr>
              <a:defRPr/>
            </a:pPr>
            <a:r>
              <a:rPr lang="zh-CN" altLang="en-US" sz="1400" b="1" kern="0" dirty="0">
                <a:solidFill>
                  <a:schemeClr val="tx1">
                    <a:lumMod val="50000"/>
                    <a:lumOff val="50000"/>
                  </a:schemeClr>
                </a:solidFill>
                <a:latin typeface="等线" panose="02010600030101010101" charset="-122"/>
                <a:ea typeface="等线" panose="02010600030101010101" charset="-122"/>
              </a:rPr>
              <a:t>添加文字</a:t>
            </a:r>
          </a:p>
        </p:txBody>
      </p:sp>
      <p:sp>
        <p:nvSpPr>
          <p:cNvPr id="29" name="TextBox 35"/>
          <p:cNvSpPr txBox="1"/>
          <p:nvPr/>
        </p:nvSpPr>
        <p:spPr>
          <a:xfrm>
            <a:off x="6554440" y="3536872"/>
            <a:ext cx="2966477" cy="384977"/>
          </a:xfrm>
          <a:prstGeom prst="rect">
            <a:avLst/>
          </a:prstGeom>
          <a:noFill/>
        </p:spPr>
        <p:txBody>
          <a:bodyPr wrap="square" rtlCol="0">
            <a:spAutoFit/>
          </a:bodyPr>
          <a:lstStyle/>
          <a:p>
            <a:pPr>
              <a:lnSpc>
                <a:spcPct val="120000"/>
              </a:lnSpc>
            </a:pPr>
            <a:r>
              <a:rPr lang="zh-CN" altLang="en-US" sz="825" dirty="0">
                <a:solidFill>
                  <a:schemeClr val="tx1">
                    <a:lumMod val="50000"/>
                    <a:lumOff val="50000"/>
                  </a:schemeClr>
                </a:solidFill>
                <a:latin typeface="微软雅黑 Light" panose="020B0502040204020203" pitchFamily="34" charset="-122"/>
                <a:ea typeface="微软雅黑 Light" panose="020B0502040204020203" pitchFamily="34" charset="-122"/>
              </a:rPr>
              <a:t>请在此处添加详细描述文本，尽量与标题文本语言风格相符合，语言描述尽量简洁生动。</a:t>
            </a:r>
            <a:endParaRPr lang="en-US" altLang="zh-CN" sz="825" dirty="0">
              <a:solidFill>
                <a:schemeClr val="tx1">
                  <a:lumMod val="50000"/>
                  <a:lumOff val="50000"/>
                </a:schemeClr>
              </a:solidFill>
              <a:latin typeface="微软雅黑 Light" panose="020B0502040204020203" pitchFamily="34" charset="-122"/>
              <a:ea typeface="微软雅黑 Light" panose="020B0502040204020203" pitchFamily="34" charset="-122"/>
            </a:endParaRPr>
          </a:p>
        </p:txBody>
      </p:sp>
      <p:sp>
        <p:nvSpPr>
          <p:cNvPr id="30" name="文本框 29"/>
          <p:cNvSpPr txBox="1"/>
          <p:nvPr/>
        </p:nvSpPr>
        <p:spPr>
          <a:xfrm>
            <a:off x="5935623" y="3525041"/>
            <a:ext cx="638131" cy="523220"/>
          </a:xfrm>
          <a:prstGeom prst="rect">
            <a:avLst/>
          </a:prstGeom>
          <a:noFill/>
        </p:spPr>
        <p:txBody>
          <a:bodyPr wrap="square" rtlCol="0">
            <a:spAutoFit/>
          </a:bodyPr>
          <a:lstStyle/>
          <a:p>
            <a:pPr>
              <a:defRPr/>
            </a:pPr>
            <a:r>
              <a:rPr lang="zh-CN" altLang="en-US" sz="1400" b="1" kern="0" dirty="0">
                <a:solidFill>
                  <a:schemeClr val="tx1">
                    <a:lumMod val="50000"/>
                    <a:lumOff val="50000"/>
                  </a:schemeClr>
                </a:solidFill>
                <a:latin typeface="等线" panose="02010600030101010101" charset="-122"/>
                <a:ea typeface="等线" panose="02010600030101010101" charset="-122"/>
              </a:rPr>
              <a:t>添加文字</a:t>
            </a:r>
          </a:p>
        </p:txBody>
      </p:sp>
      <p:sp>
        <p:nvSpPr>
          <p:cNvPr id="31" name="TextBox 35"/>
          <p:cNvSpPr txBox="1"/>
          <p:nvPr/>
        </p:nvSpPr>
        <p:spPr>
          <a:xfrm>
            <a:off x="5421131" y="4548708"/>
            <a:ext cx="2966477" cy="384977"/>
          </a:xfrm>
          <a:prstGeom prst="rect">
            <a:avLst/>
          </a:prstGeom>
          <a:noFill/>
        </p:spPr>
        <p:txBody>
          <a:bodyPr wrap="square" rtlCol="0">
            <a:spAutoFit/>
          </a:bodyPr>
          <a:lstStyle/>
          <a:p>
            <a:pPr>
              <a:lnSpc>
                <a:spcPct val="120000"/>
              </a:lnSpc>
            </a:pPr>
            <a:r>
              <a:rPr lang="zh-CN" altLang="en-US" sz="825" dirty="0">
                <a:solidFill>
                  <a:schemeClr val="tx1">
                    <a:lumMod val="50000"/>
                    <a:lumOff val="50000"/>
                  </a:schemeClr>
                </a:solidFill>
                <a:latin typeface="微软雅黑 Light" panose="020B0502040204020203" pitchFamily="34" charset="-122"/>
                <a:ea typeface="微软雅黑 Light" panose="020B0502040204020203" pitchFamily="34" charset="-122"/>
              </a:rPr>
              <a:t>请在此处添加详细描述文本，尽量与标题文本语言风格相符合，语言描述尽量简洁生动。</a:t>
            </a:r>
            <a:endParaRPr lang="en-US" altLang="zh-CN" sz="825" dirty="0">
              <a:solidFill>
                <a:schemeClr val="tx1">
                  <a:lumMod val="50000"/>
                  <a:lumOff val="50000"/>
                </a:schemeClr>
              </a:solidFill>
              <a:latin typeface="微软雅黑 Light" panose="020B0502040204020203" pitchFamily="34" charset="-122"/>
              <a:ea typeface="微软雅黑 Light" panose="020B0502040204020203" pitchFamily="34" charset="-122"/>
            </a:endParaRPr>
          </a:p>
        </p:txBody>
      </p:sp>
      <p:sp>
        <p:nvSpPr>
          <p:cNvPr id="32" name="文本框 31"/>
          <p:cNvSpPr txBox="1"/>
          <p:nvPr/>
        </p:nvSpPr>
        <p:spPr>
          <a:xfrm>
            <a:off x="4802313" y="4536877"/>
            <a:ext cx="638131" cy="523220"/>
          </a:xfrm>
          <a:prstGeom prst="rect">
            <a:avLst/>
          </a:prstGeom>
          <a:noFill/>
        </p:spPr>
        <p:txBody>
          <a:bodyPr wrap="square" rtlCol="0">
            <a:spAutoFit/>
          </a:bodyPr>
          <a:lstStyle/>
          <a:p>
            <a:pPr>
              <a:defRPr/>
            </a:pPr>
            <a:r>
              <a:rPr lang="zh-CN" altLang="en-US" sz="1400" b="1" kern="0" dirty="0">
                <a:solidFill>
                  <a:schemeClr val="tx1">
                    <a:lumMod val="50000"/>
                    <a:lumOff val="50000"/>
                  </a:schemeClr>
                </a:solidFill>
                <a:latin typeface="等线" panose="02010600030101010101" charset="-122"/>
                <a:ea typeface="等线" panose="02010600030101010101" charset="-122"/>
              </a:rPr>
              <a:t>添加文字</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50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1+#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100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0-#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nodePh="1">
                                  <p:stCondLst>
                                    <p:cond delay="1500"/>
                                  </p:stCondLst>
                                  <p:endCondLst>
                                    <p:cond evt="begin" delay="0">
                                      <p:tn val="17"/>
                                    </p:cond>
                                  </p:end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1+#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nodePh="1">
                                  <p:stCondLst>
                                    <p:cond delay="1500"/>
                                  </p:stCondLst>
                                  <p:endCondLst>
                                    <p:cond evt="begin" delay="0">
                                      <p:tn val="21"/>
                                    </p:cond>
                                  </p:end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1+#ppt_w/2"/>
                                          </p:val>
                                        </p:tav>
                                        <p:tav tm="100000">
                                          <p:val>
                                            <p:strVal val="#ppt_x"/>
                                          </p:val>
                                        </p:tav>
                                      </p:tavLst>
                                    </p:anim>
                                    <p:anim calcmode="lin" valueType="num">
                                      <p:cBhvr additive="base">
                                        <p:cTn id="24" dur="500" fill="hold"/>
                                        <p:tgtEl>
                                          <p:spTgt spid="10"/>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150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1+#ppt_w/2"/>
                                          </p:val>
                                        </p:tav>
                                        <p:tav tm="100000">
                                          <p:val>
                                            <p:strVal val="#ppt_x"/>
                                          </p:val>
                                        </p:tav>
                                      </p:tavLst>
                                    </p:anim>
                                    <p:anim calcmode="lin" valueType="num">
                                      <p:cBhvr additive="base">
                                        <p:cTn id="28" dur="500" fill="hold"/>
                                        <p:tgtEl>
                                          <p:spTgt spid="19"/>
                                        </p:tgtEl>
                                        <p:attrNameLst>
                                          <p:attrName>ppt_y</p:attrName>
                                        </p:attrNameLst>
                                      </p:cBhvr>
                                      <p:tavLst>
                                        <p:tav tm="0">
                                          <p:val>
                                            <p:strVal val="#ppt_y"/>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1000"/>
                                        <p:tgtEl>
                                          <p:spTgt spid="25"/>
                                        </p:tgtEl>
                                      </p:cBhvr>
                                    </p:animEffect>
                                    <p:anim calcmode="lin" valueType="num">
                                      <p:cBhvr>
                                        <p:cTn id="32" dur="1000" fill="hold"/>
                                        <p:tgtEl>
                                          <p:spTgt spid="25"/>
                                        </p:tgtEl>
                                        <p:attrNameLst>
                                          <p:attrName>ppt_x</p:attrName>
                                        </p:attrNameLst>
                                      </p:cBhvr>
                                      <p:tavLst>
                                        <p:tav tm="0">
                                          <p:val>
                                            <p:strVal val="#ppt_x"/>
                                          </p:val>
                                        </p:tav>
                                        <p:tav tm="100000">
                                          <p:val>
                                            <p:strVal val="#ppt_x"/>
                                          </p:val>
                                        </p:tav>
                                      </p:tavLst>
                                    </p:anim>
                                    <p:anim calcmode="lin" valueType="num">
                                      <p:cBhvr>
                                        <p:cTn id="33" dur="1000" fill="hold"/>
                                        <p:tgtEl>
                                          <p:spTgt spid="25"/>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fade">
                                      <p:cBhvr>
                                        <p:cTn id="36" dur="1000"/>
                                        <p:tgtEl>
                                          <p:spTgt spid="26"/>
                                        </p:tgtEl>
                                      </p:cBhvr>
                                    </p:animEffect>
                                    <p:anim calcmode="lin" valueType="num">
                                      <p:cBhvr>
                                        <p:cTn id="37" dur="1000" fill="hold"/>
                                        <p:tgtEl>
                                          <p:spTgt spid="26"/>
                                        </p:tgtEl>
                                        <p:attrNameLst>
                                          <p:attrName>ppt_x</p:attrName>
                                        </p:attrNameLst>
                                      </p:cBhvr>
                                      <p:tavLst>
                                        <p:tav tm="0">
                                          <p:val>
                                            <p:strVal val="#ppt_x"/>
                                          </p:val>
                                        </p:tav>
                                        <p:tav tm="100000">
                                          <p:val>
                                            <p:strVal val="#ppt_x"/>
                                          </p:val>
                                        </p:tav>
                                      </p:tavLst>
                                    </p:anim>
                                    <p:anim calcmode="lin" valueType="num">
                                      <p:cBhvr>
                                        <p:cTn id="38" dur="1000" fill="hold"/>
                                        <p:tgtEl>
                                          <p:spTgt spid="26"/>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fade">
                                      <p:cBhvr>
                                        <p:cTn id="41" dur="1000"/>
                                        <p:tgtEl>
                                          <p:spTgt spid="27"/>
                                        </p:tgtEl>
                                      </p:cBhvr>
                                    </p:animEffect>
                                    <p:anim calcmode="lin" valueType="num">
                                      <p:cBhvr>
                                        <p:cTn id="42" dur="1000" fill="hold"/>
                                        <p:tgtEl>
                                          <p:spTgt spid="27"/>
                                        </p:tgtEl>
                                        <p:attrNameLst>
                                          <p:attrName>ppt_x</p:attrName>
                                        </p:attrNameLst>
                                      </p:cBhvr>
                                      <p:tavLst>
                                        <p:tav tm="0">
                                          <p:val>
                                            <p:strVal val="#ppt_x"/>
                                          </p:val>
                                        </p:tav>
                                        <p:tav tm="100000">
                                          <p:val>
                                            <p:strVal val="#ppt_x"/>
                                          </p:val>
                                        </p:tav>
                                      </p:tavLst>
                                    </p:anim>
                                    <p:anim calcmode="lin" valueType="num">
                                      <p:cBhvr>
                                        <p:cTn id="43" dur="1000" fill="hold"/>
                                        <p:tgtEl>
                                          <p:spTgt spid="27"/>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fade">
                                      <p:cBhvr>
                                        <p:cTn id="46" dur="1000"/>
                                        <p:tgtEl>
                                          <p:spTgt spid="28"/>
                                        </p:tgtEl>
                                      </p:cBhvr>
                                    </p:animEffect>
                                    <p:anim calcmode="lin" valueType="num">
                                      <p:cBhvr>
                                        <p:cTn id="47" dur="1000" fill="hold"/>
                                        <p:tgtEl>
                                          <p:spTgt spid="28"/>
                                        </p:tgtEl>
                                        <p:attrNameLst>
                                          <p:attrName>ppt_x</p:attrName>
                                        </p:attrNameLst>
                                      </p:cBhvr>
                                      <p:tavLst>
                                        <p:tav tm="0">
                                          <p:val>
                                            <p:strVal val="#ppt_x"/>
                                          </p:val>
                                        </p:tav>
                                        <p:tav tm="100000">
                                          <p:val>
                                            <p:strVal val="#ppt_x"/>
                                          </p:val>
                                        </p:tav>
                                      </p:tavLst>
                                    </p:anim>
                                    <p:anim calcmode="lin" valueType="num">
                                      <p:cBhvr>
                                        <p:cTn id="48" dur="1000" fill="hold"/>
                                        <p:tgtEl>
                                          <p:spTgt spid="28"/>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fade">
                                      <p:cBhvr>
                                        <p:cTn id="51" dur="1000"/>
                                        <p:tgtEl>
                                          <p:spTgt spid="29"/>
                                        </p:tgtEl>
                                      </p:cBhvr>
                                    </p:animEffect>
                                    <p:anim calcmode="lin" valueType="num">
                                      <p:cBhvr>
                                        <p:cTn id="52" dur="1000" fill="hold"/>
                                        <p:tgtEl>
                                          <p:spTgt spid="29"/>
                                        </p:tgtEl>
                                        <p:attrNameLst>
                                          <p:attrName>ppt_x</p:attrName>
                                        </p:attrNameLst>
                                      </p:cBhvr>
                                      <p:tavLst>
                                        <p:tav tm="0">
                                          <p:val>
                                            <p:strVal val="#ppt_x"/>
                                          </p:val>
                                        </p:tav>
                                        <p:tav tm="100000">
                                          <p:val>
                                            <p:strVal val="#ppt_x"/>
                                          </p:val>
                                        </p:tav>
                                      </p:tavLst>
                                    </p:anim>
                                    <p:anim calcmode="lin" valueType="num">
                                      <p:cBhvr>
                                        <p:cTn id="53" dur="1000" fill="hold"/>
                                        <p:tgtEl>
                                          <p:spTgt spid="29"/>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fade">
                                      <p:cBhvr>
                                        <p:cTn id="56" dur="1000"/>
                                        <p:tgtEl>
                                          <p:spTgt spid="30"/>
                                        </p:tgtEl>
                                      </p:cBhvr>
                                    </p:animEffect>
                                    <p:anim calcmode="lin" valueType="num">
                                      <p:cBhvr>
                                        <p:cTn id="57" dur="1000" fill="hold"/>
                                        <p:tgtEl>
                                          <p:spTgt spid="30"/>
                                        </p:tgtEl>
                                        <p:attrNameLst>
                                          <p:attrName>ppt_x</p:attrName>
                                        </p:attrNameLst>
                                      </p:cBhvr>
                                      <p:tavLst>
                                        <p:tav tm="0">
                                          <p:val>
                                            <p:strVal val="#ppt_x"/>
                                          </p:val>
                                        </p:tav>
                                        <p:tav tm="100000">
                                          <p:val>
                                            <p:strVal val="#ppt_x"/>
                                          </p:val>
                                        </p:tav>
                                      </p:tavLst>
                                    </p:anim>
                                    <p:anim calcmode="lin" valueType="num">
                                      <p:cBhvr>
                                        <p:cTn id="58" dur="1000" fill="hold"/>
                                        <p:tgtEl>
                                          <p:spTgt spid="30"/>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fade">
                                      <p:cBhvr>
                                        <p:cTn id="61" dur="1000"/>
                                        <p:tgtEl>
                                          <p:spTgt spid="31"/>
                                        </p:tgtEl>
                                      </p:cBhvr>
                                    </p:animEffect>
                                    <p:anim calcmode="lin" valueType="num">
                                      <p:cBhvr>
                                        <p:cTn id="62" dur="1000" fill="hold"/>
                                        <p:tgtEl>
                                          <p:spTgt spid="31"/>
                                        </p:tgtEl>
                                        <p:attrNameLst>
                                          <p:attrName>ppt_x</p:attrName>
                                        </p:attrNameLst>
                                      </p:cBhvr>
                                      <p:tavLst>
                                        <p:tav tm="0">
                                          <p:val>
                                            <p:strVal val="#ppt_x"/>
                                          </p:val>
                                        </p:tav>
                                        <p:tav tm="100000">
                                          <p:val>
                                            <p:strVal val="#ppt_x"/>
                                          </p:val>
                                        </p:tav>
                                      </p:tavLst>
                                    </p:anim>
                                    <p:anim calcmode="lin" valueType="num">
                                      <p:cBhvr>
                                        <p:cTn id="63" dur="1000" fill="hold"/>
                                        <p:tgtEl>
                                          <p:spTgt spid="31"/>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32"/>
                                        </p:tgtEl>
                                        <p:attrNameLst>
                                          <p:attrName>style.visibility</p:attrName>
                                        </p:attrNameLst>
                                      </p:cBhvr>
                                      <p:to>
                                        <p:strVal val="visible"/>
                                      </p:to>
                                    </p:set>
                                    <p:animEffect transition="in" filter="fade">
                                      <p:cBhvr>
                                        <p:cTn id="66" dur="1000"/>
                                        <p:tgtEl>
                                          <p:spTgt spid="32"/>
                                        </p:tgtEl>
                                      </p:cBhvr>
                                    </p:animEffect>
                                    <p:anim calcmode="lin" valueType="num">
                                      <p:cBhvr>
                                        <p:cTn id="67" dur="1000" fill="hold"/>
                                        <p:tgtEl>
                                          <p:spTgt spid="32"/>
                                        </p:tgtEl>
                                        <p:attrNameLst>
                                          <p:attrName>ppt_x</p:attrName>
                                        </p:attrNameLst>
                                      </p:cBhvr>
                                      <p:tavLst>
                                        <p:tav tm="0">
                                          <p:val>
                                            <p:strVal val="#ppt_x"/>
                                          </p:val>
                                        </p:tav>
                                        <p:tav tm="100000">
                                          <p:val>
                                            <p:strVal val="#ppt_x"/>
                                          </p:val>
                                        </p:tav>
                                      </p:tavLst>
                                    </p:anim>
                                    <p:anim calcmode="lin" valueType="num">
                                      <p:cBhvr>
                                        <p:cTn id="6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p:bldP spid="10" grpId="0" bldLvl="0"/>
      <p:bldP spid="25" grpId="0"/>
      <p:bldP spid="26" grpId="0"/>
      <p:bldP spid="27" grpId="0"/>
      <p:bldP spid="28" grpId="0"/>
      <p:bldP spid="29" grpId="0"/>
      <p:bldP spid="30" grpId="0"/>
      <p:bldP spid="31" grpId="0"/>
      <p:bldP spid="3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732911" y="1365299"/>
            <a:ext cx="6623083" cy="3932657"/>
          </a:xfrm>
          <a:prstGeom prst="rect">
            <a:avLst/>
          </a:prstGeom>
        </p:spPr>
      </p:pic>
      <p:sp>
        <p:nvSpPr>
          <p:cNvPr id="10" name="文本框 9"/>
          <p:cNvSpPr txBox="1"/>
          <p:nvPr/>
        </p:nvSpPr>
        <p:spPr>
          <a:xfrm>
            <a:off x="4530341" y="60029"/>
            <a:ext cx="2601994" cy="923330"/>
          </a:xfrm>
          <a:prstGeom prst="rect">
            <a:avLst/>
          </a:prstGeom>
          <a:noFill/>
        </p:spPr>
        <p:txBody>
          <a:bodyPr wrap="none" rtlCol="0">
            <a:spAutoFit/>
          </a:bodyPr>
          <a:lstStyle/>
          <a:p>
            <a:r>
              <a:rPr lang="en-US" altLang="zh-CN" sz="5400" dirty="0">
                <a:solidFill>
                  <a:schemeClr val="bg1">
                    <a:lumMod val="65000"/>
                  </a:schemeClr>
                </a:solidFill>
                <a:latin typeface="微软雅黑" panose="020B0503020204020204" pitchFamily="34" charset="-122"/>
                <a:ea typeface="微软雅黑" panose="020B0503020204020204" pitchFamily="34" charset="-122"/>
              </a:rPr>
              <a:t>………….</a:t>
            </a:r>
            <a:endParaRPr lang="zh-CN" altLang="en-US" sz="54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4987570" y="5270263"/>
            <a:ext cx="2601994" cy="923330"/>
          </a:xfrm>
          <a:prstGeom prst="rect">
            <a:avLst/>
          </a:prstGeom>
          <a:noFill/>
        </p:spPr>
        <p:txBody>
          <a:bodyPr wrap="none" rtlCol="0">
            <a:spAutoFit/>
          </a:bodyPr>
          <a:lstStyle/>
          <a:p>
            <a:r>
              <a:rPr lang="en-US" altLang="zh-CN" sz="5400" dirty="0">
                <a:solidFill>
                  <a:srgbClr val="7FB4D3"/>
                </a:solidFill>
                <a:latin typeface="微软雅黑" panose="020B0503020204020204" pitchFamily="34" charset="-122"/>
                <a:ea typeface="微软雅黑" panose="020B0503020204020204" pitchFamily="34" charset="-122"/>
              </a:rPr>
              <a:t>………….</a:t>
            </a:r>
            <a:endParaRPr lang="zh-CN" altLang="en-US" sz="5400" dirty="0">
              <a:solidFill>
                <a:srgbClr val="7FB4D3"/>
              </a:solidFill>
              <a:latin typeface="微软雅黑" panose="020B0503020204020204" pitchFamily="34" charset="-122"/>
              <a:ea typeface="微软雅黑" panose="020B0503020204020204" pitchFamily="34" charset="-122"/>
            </a:endParaRPr>
          </a:p>
        </p:txBody>
      </p:sp>
      <p:grpSp>
        <p:nvGrpSpPr>
          <p:cNvPr id="5" name="组合 4"/>
          <p:cNvGrpSpPr/>
          <p:nvPr/>
        </p:nvGrpSpPr>
        <p:grpSpPr>
          <a:xfrm>
            <a:off x="4981157" y="906236"/>
            <a:ext cx="1992853" cy="1169551"/>
            <a:chOff x="5258744" y="792650"/>
            <a:chExt cx="1992853" cy="1169551"/>
          </a:xfrm>
        </p:grpSpPr>
        <p:sp>
          <p:nvSpPr>
            <p:cNvPr id="2" name="文本框 1"/>
            <p:cNvSpPr txBox="1"/>
            <p:nvPr/>
          </p:nvSpPr>
          <p:spPr>
            <a:xfrm>
              <a:off x="5258744" y="792650"/>
              <a:ext cx="1992853" cy="769441"/>
            </a:xfrm>
            <a:prstGeom prst="rect">
              <a:avLst/>
            </a:prstGeom>
            <a:noFill/>
          </p:spPr>
          <p:txBody>
            <a:bodyPr wrap="none" rtlCol="0">
              <a:spAutoFit/>
            </a:bodyPr>
            <a:lstStyle/>
            <a:p>
              <a:r>
                <a:rPr lang="en-US" altLang="zh-CN" sz="4400" dirty="0">
                  <a:solidFill>
                    <a:srgbClr val="7FB4D3"/>
                  </a:solidFill>
                  <a:latin typeface="微软雅黑" panose="020B0503020204020204" pitchFamily="34" charset="-122"/>
                  <a:ea typeface="微软雅黑" panose="020B0503020204020204" pitchFamily="34" charset="-122"/>
                </a:rPr>
                <a:t>THRRE</a:t>
              </a:r>
              <a:endParaRPr lang="zh-CN" altLang="en-US" sz="4400" dirty="0">
                <a:solidFill>
                  <a:srgbClr val="7FB4D3"/>
                </a:solidFill>
                <a:latin typeface="微软雅黑" panose="020B0503020204020204" pitchFamily="34" charset="-122"/>
                <a:ea typeface="微软雅黑" panose="020B0503020204020204" pitchFamily="34" charset="-122"/>
              </a:endParaRPr>
            </a:p>
          </p:txBody>
        </p:sp>
        <p:sp>
          <p:nvSpPr>
            <p:cNvPr id="3" name="矩形 2"/>
            <p:cNvSpPr/>
            <p:nvPr/>
          </p:nvSpPr>
          <p:spPr>
            <a:xfrm>
              <a:off x="5271568" y="1562091"/>
              <a:ext cx="1980029" cy="400110"/>
            </a:xfrm>
            <a:prstGeom prst="rect">
              <a:avLst/>
            </a:prstGeom>
          </p:spPr>
          <p:txBody>
            <a:bodyPr wrap="none">
              <a:spAutoFit/>
            </a:bodyPr>
            <a:lstStyle/>
            <a:p>
              <a:r>
                <a:rPr lang="zh-CN" altLang="en-US" sz="2000" dirty="0">
                  <a:solidFill>
                    <a:schemeClr val="bg1">
                      <a:lumMod val="65000"/>
                    </a:schemeClr>
                  </a:solidFill>
                  <a:latin typeface="微软雅黑" panose="020B0503020204020204" pitchFamily="34" charset="-122"/>
                  <a:ea typeface="微软雅黑" panose="020B0503020204020204" pitchFamily="34" charset="-122"/>
                </a:rPr>
                <a:t>请输入你的题目</a:t>
              </a:r>
            </a:p>
          </p:txBody>
        </p:sp>
      </p:grpSp>
      <p:sp>
        <p:nvSpPr>
          <p:cNvPr id="4" name="矩形 3"/>
          <p:cNvSpPr/>
          <p:nvPr/>
        </p:nvSpPr>
        <p:spPr>
          <a:xfrm>
            <a:off x="5152084" y="2171600"/>
            <a:ext cx="1651000" cy="3285900"/>
          </a:xfrm>
          <a:prstGeom prst="rect">
            <a:avLst/>
          </a:prstGeom>
        </p:spPr>
        <p:txBody>
          <a:bodyPr wrap="square">
            <a:spAutoFit/>
          </a:bodyPr>
          <a:lstStyle/>
          <a:p>
            <a:pPr>
              <a:lnSpc>
                <a:spcPct val="150000"/>
              </a:lnSpc>
            </a:pPr>
            <a:r>
              <a:rPr lang="zh-CN" altLang="en-US" sz="1400" dirty="0">
                <a:solidFill>
                  <a:schemeClr val="bg1">
                    <a:lumMod val="65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请在此处添加详细描述文本，尽量与标题文本语言风格相符合，语言描述尽量简洁生动。请在此处添加详细描述文本，尽量与标题文本语言风格相符合，语言描述尽量简洁生动。</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3"/>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left)">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3444" y="2288564"/>
            <a:ext cx="4215841" cy="2808530"/>
          </a:xfrm>
          <a:prstGeom prst="rect">
            <a:avLst/>
          </a:prstGeom>
        </p:spPr>
      </p:pic>
      <p:grpSp>
        <p:nvGrpSpPr>
          <p:cNvPr id="3" name="组合 2"/>
          <p:cNvGrpSpPr/>
          <p:nvPr/>
        </p:nvGrpSpPr>
        <p:grpSpPr>
          <a:xfrm>
            <a:off x="6234966" y="2288564"/>
            <a:ext cx="4338845" cy="2808530"/>
            <a:chOff x="6133366" y="2631464"/>
            <a:chExt cx="4338845" cy="2808530"/>
          </a:xfrm>
        </p:grpSpPr>
        <p:sp>
          <p:nvSpPr>
            <p:cNvPr id="4" name="矩形 3"/>
            <p:cNvSpPr/>
            <p:nvPr/>
          </p:nvSpPr>
          <p:spPr>
            <a:xfrm>
              <a:off x="6133366" y="2631464"/>
              <a:ext cx="4338845" cy="2808530"/>
            </a:xfrm>
            <a:prstGeom prst="rect">
              <a:avLst/>
            </a:prstGeom>
            <a:solidFill>
              <a:srgbClr val="F8C8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5" name="文本框 5"/>
            <p:cNvSpPr txBox="1">
              <a:spLocks noChangeArrowheads="1"/>
            </p:cNvSpPr>
            <p:nvPr/>
          </p:nvSpPr>
          <p:spPr bwMode="auto">
            <a:xfrm>
              <a:off x="6373748" y="2923722"/>
              <a:ext cx="17003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Calibri Light" panose="020F0302020204030204" charset="0"/>
                  <a:ea typeface="方正宋刻本秀楷简体" panose="02000000000000000000" pitchFamily="2" charset="-122"/>
                </a:defRPr>
              </a:lvl1pPr>
              <a:lvl2pPr marL="742950" indent="-285750">
                <a:defRPr sz="1300">
                  <a:solidFill>
                    <a:schemeClr val="tx1"/>
                  </a:solidFill>
                  <a:latin typeface="Calibri Light" panose="020F0302020204030204" charset="0"/>
                  <a:ea typeface="方正宋刻本秀楷简体" panose="02000000000000000000" pitchFamily="2" charset="-122"/>
                </a:defRPr>
              </a:lvl2pPr>
              <a:lvl3pPr marL="1143000" indent="-228600">
                <a:defRPr sz="1300">
                  <a:solidFill>
                    <a:schemeClr val="tx1"/>
                  </a:solidFill>
                  <a:latin typeface="Calibri Light" panose="020F0302020204030204" charset="0"/>
                  <a:ea typeface="方正宋刻本秀楷简体" panose="02000000000000000000" pitchFamily="2" charset="-122"/>
                </a:defRPr>
              </a:lvl3pPr>
              <a:lvl4pPr marL="1600200" indent="-228600">
                <a:defRPr sz="1300">
                  <a:solidFill>
                    <a:schemeClr val="tx1"/>
                  </a:solidFill>
                  <a:latin typeface="Calibri Light" panose="020F0302020204030204" charset="0"/>
                  <a:ea typeface="方正宋刻本秀楷简体" panose="02000000000000000000" pitchFamily="2" charset="-122"/>
                </a:defRPr>
              </a:lvl4pPr>
              <a:lvl5pPr marL="2057400" indent="-228600">
                <a:defRPr sz="1300">
                  <a:solidFill>
                    <a:schemeClr val="tx1"/>
                  </a:solidFill>
                  <a:latin typeface="Calibri Light" panose="020F030202020403020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charset="0"/>
                  <a:ea typeface="方正宋刻本秀楷简体" panose="02000000000000000000" pitchFamily="2" charset="-122"/>
                </a:defRPr>
              </a:lvl9pPr>
            </a:lstStyle>
            <a:p>
              <a:pPr fontAlgn="base">
                <a:spcBef>
                  <a:spcPct val="0"/>
                </a:spcBef>
                <a:spcAft>
                  <a:spcPct val="0"/>
                </a:spcAft>
                <a:defRPr/>
              </a:pPr>
              <a:r>
                <a:rPr lang="zh-CN" altLang="en-US" sz="2000" b="1" dirty="0">
                  <a:solidFill>
                    <a:schemeClr val="bg1"/>
                  </a:solidFill>
                  <a:latin typeface="微软雅黑" panose="020B0503020204020204" pitchFamily="34" charset="-122"/>
                  <a:ea typeface="微软雅黑" panose="020B0503020204020204" pitchFamily="34" charset="-122"/>
                </a:rPr>
                <a:t>添加标题</a:t>
              </a:r>
            </a:p>
          </p:txBody>
        </p:sp>
        <p:sp>
          <p:nvSpPr>
            <p:cNvPr id="6" name="矩形 5"/>
            <p:cNvSpPr>
              <a:spLocks noChangeArrowheads="1"/>
            </p:cNvSpPr>
            <p:nvPr/>
          </p:nvSpPr>
          <p:spPr bwMode="auto">
            <a:xfrm>
              <a:off x="6378750" y="3477374"/>
              <a:ext cx="371207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buFont typeface="Arial" panose="020B0604020202020204" pitchFamily="34" charset="0"/>
                <a:buNone/>
              </a:pPr>
              <a:r>
                <a:rPr lang="zh-CN" altLang="en-US" sz="1200" dirty="0">
                  <a:solidFill>
                    <a:schemeClr val="bg1"/>
                  </a:solidFill>
                  <a:latin typeface="微软雅黑" panose="020B0503020204020204" pitchFamily="34" charset="-122"/>
                  <a:ea typeface="微软雅黑" panose="020B0503020204020204" pitchFamily="34" charset="-122"/>
                </a:rPr>
                <a:t>单击此处编辑您要的内容，建议您在展示时采用微软雅黑字体，本模版所有图形线条及其相应素材均可自由编辑、改色、替换。</a:t>
              </a:r>
            </a:p>
          </p:txBody>
        </p:sp>
        <p:sp>
          <p:nvSpPr>
            <p:cNvPr id="7" name="矩形 6"/>
            <p:cNvSpPr>
              <a:spLocks noChangeArrowheads="1"/>
            </p:cNvSpPr>
            <p:nvPr/>
          </p:nvSpPr>
          <p:spPr bwMode="auto">
            <a:xfrm>
              <a:off x="6373748" y="4274594"/>
              <a:ext cx="371207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buFont typeface="Arial" panose="020B0604020202020204" pitchFamily="34" charset="0"/>
                <a:buNone/>
              </a:pPr>
              <a:r>
                <a:rPr lang="zh-CN" altLang="en-US" sz="1200" dirty="0">
                  <a:solidFill>
                    <a:schemeClr val="bg1"/>
                  </a:solidFill>
                  <a:latin typeface="微软雅黑" panose="020B0503020204020204" pitchFamily="34" charset="-122"/>
                  <a:ea typeface="微软雅黑" panose="020B0503020204020204" pitchFamily="34" charset="-122"/>
                </a:rPr>
                <a:t>单击此处编辑您要的内容，建议您在展示时采用微软雅黑字体，本模版所有图形线条及其相应素材均可自由编辑、改色、替换。</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8"/>
          <p:cNvSpPr txBox="1">
            <a:spLocks noChangeArrowheads="1"/>
          </p:cNvSpPr>
          <p:nvPr/>
        </p:nvSpPr>
        <p:spPr bwMode="auto">
          <a:xfrm>
            <a:off x="6738938" y="2308225"/>
            <a:ext cx="3470275" cy="355600"/>
          </a:xfrm>
          <a:prstGeom prst="rect">
            <a:avLst/>
          </a:prstGeom>
          <a:noFill/>
          <a:ln w="9525">
            <a:noFill/>
            <a:miter lim="800000"/>
          </a:ln>
        </p:spPr>
        <p:txBody>
          <a:bodyPr lIns="0" tIns="0" rIns="0" bIns="0">
            <a:spAutoFit/>
          </a:bodyPr>
          <a:lstStyle/>
          <a:p>
            <a:pPr algn="just">
              <a:lnSpc>
                <a:spcPts val="1400"/>
              </a:lnSpc>
            </a:pPr>
            <a:r>
              <a:rPr lang="zh-CN" altLang="en-US" sz="1000" b="0">
                <a:solidFill>
                  <a:schemeClr val="bg1">
                    <a:lumMod val="65000"/>
                  </a:schemeClr>
                </a:solidFill>
              </a:rPr>
              <a:t>请在此处添加您需要的文字内容请在此处添加您需要的文字内容请在此处添加您需要的文字内容</a:t>
            </a:r>
            <a:endParaRPr lang="en-US" altLang="zh-CN" sz="1000" b="0">
              <a:solidFill>
                <a:schemeClr val="bg1">
                  <a:lumMod val="65000"/>
                </a:schemeClr>
              </a:solidFill>
            </a:endParaRPr>
          </a:p>
        </p:txBody>
      </p:sp>
      <p:sp>
        <p:nvSpPr>
          <p:cNvPr id="3" name="TextBox 39"/>
          <p:cNvSpPr txBox="1">
            <a:spLocks noChangeArrowheads="1"/>
          </p:cNvSpPr>
          <p:nvPr/>
        </p:nvSpPr>
        <p:spPr bwMode="auto">
          <a:xfrm>
            <a:off x="5464175" y="2297113"/>
            <a:ext cx="998538" cy="369332"/>
          </a:xfrm>
          <a:prstGeom prst="rect">
            <a:avLst/>
          </a:prstGeom>
          <a:noFill/>
          <a:ln w="9525">
            <a:noFill/>
            <a:miter lim="800000"/>
          </a:ln>
        </p:spPr>
        <p:txBody>
          <a:bodyPr>
            <a:spAutoFit/>
          </a:bodyPr>
          <a:lstStyle/>
          <a:p>
            <a:pPr algn="ctr"/>
            <a:r>
              <a:rPr lang="zh-CN" altLang="en-US">
                <a:solidFill>
                  <a:schemeClr val="bg1">
                    <a:lumMod val="65000"/>
                  </a:schemeClr>
                </a:solidFill>
                <a:latin typeface="微软雅黑" panose="020B0503020204020204" pitchFamily="34" charset="-122"/>
              </a:rPr>
              <a:t>标题</a:t>
            </a:r>
          </a:p>
        </p:txBody>
      </p:sp>
      <p:cxnSp>
        <p:nvCxnSpPr>
          <p:cNvPr id="4" name="直接连接符 3"/>
          <p:cNvCxnSpPr/>
          <p:nvPr/>
        </p:nvCxnSpPr>
        <p:spPr>
          <a:xfrm>
            <a:off x="6584950" y="2271713"/>
            <a:ext cx="0" cy="39846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xtBox 41"/>
          <p:cNvSpPr txBox="1">
            <a:spLocks noChangeArrowheads="1"/>
          </p:cNvSpPr>
          <p:nvPr/>
        </p:nvSpPr>
        <p:spPr bwMode="auto">
          <a:xfrm>
            <a:off x="6108700" y="2973388"/>
            <a:ext cx="3470275" cy="355600"/>
          </a:xfrm>
          <a:prstGeom prst="rect">
            <a:avLst/>
          </a:prstGeom>
          <a:noFill/>
          <a:ln w="9525">
            <a:noFill/>
            <a:miter lim="800000"/>
          </a:ln>
        </p:spPr>
        <p:txBody>
          <a:bodyPr lIns="0" tIns="0" rIns="0" bIns="0">
            <a:spAutoFit/>
          </a:bodyPr>
          <a:lstStyle/>
          <a:p>
            <a:pPr algn="just">
              <a:lnSpc>
                <a:spcPts val="1400"/>
              </a:lnSpc>
            </a:pPr>
            <a:r>
              <a:rPr lang="zh-CN" altLang="en-US" sz="1000" b="0">
                <a:solidFill>
                  <a:schemeClr val="bg1">
                    <a:lumMod val="65000"/>
                  </a:schemeClr>
                </a:solidFill>
              </a:rPr>
              <a:t>请在此处添加您需要的文字内容请在此处添加您需要的文字内容请在此处添加您需要的文字内容</a:t>
            </a:r>
            <a:endParaRPr lang="en-US" altLang="zh-CN" sz="1000" b="0">
              <a:solidFill>
                <a:schemeClr val="bg1">
                  <a:lumMod val="65000"/>
                </a:schemeClr>
              </a:solidFill>
            </a:endParaRPr>
          </a:p>
        </p:txBody>
      </p:sp>
      <p:sp>
        <p:nvSpPr>
          <p:cNvPr id="6" name="TextBox 42"/>
          <p:cNvSpPr txBox="1">
            <a:spLocks noChangeArrowheads="1"/>
          </p:cNvSpPr>
          <p:nvPr/>
        </p:nvSpPr>
        <p:spPr bwMode="auto">
          <a:xfrm>
            <a:off x="4833938" y="2962275"/>
            <a:ext cx="998537" cy="381000"/>
          </a:xfrm>
          <a:prstGeom prst="rect">
            <a:avLst/>
          </a:prstGeom>
          <a:noFill/>
          <a:ln w="9525">
            <a:noFill/>
            <a:miter lim="800000"/>
          </a:ln>
        </p:spPr>
        <p:txBody>
          <a:bodyPr>
            <a:spAutoFit/>
          </a:bodyPr>
          <a:lstStyle/>
          <a:p>
            <a:pPr algn="ctr"/>
            <a:r>
              <a:rPr lang="zh-CN" altLang="en-US">
                <a:solidFill>
                  <a:schemeClr val="bg1">
                    <a:lumMod val="65000"/>
                  </a:schemeClr>
                </a:solidFill>
                <a:latin typeface="微软雅黑" panose="020B0503020204020204" pitchFamily="34" charset="-122"/>
              </a:rPr>
              <a:t>标题</a:t>
            </a:r>
          </a:p>
        </p:txBody>
      </p:sp>
      <p:cxnSp>
        <p:nvCxnSpPr>
          <p:cNvPr id="7" name="直接连接符 6"/>
          <p:cNvCxnSpPr/>
          <p:nvPr/>
        </p:nvCxnSpPr>
        <p:spPr>
          <a:xfrm>
            <a:off x="5956300" y="2936875"/>
            <a:ext cx="0" cy="40005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44"/>
          <p:cNvSpPr txBox="1">
            <a:spLocks noChangeArrowheads="1"/>
          </p:cNvSpPr>
          <p:nvPr/>
        </p:nvSpPr>
        <p:spPr bwMode="auto">
          <a:xfrm>
            <a:off x="5316538" y="3690938"/>
            <a:ext cx="3470275" cy="355600"/>
          </a:xfrm>
          <a:prstGeom prst="rect">
            <a:avLst/>
          </a:prstGeom>
          <a:noFill/>
          <a:ln w="9525">
            <a:noFill/>
            <a:miter lim="800000"/>
          </a:ln>
        </p:spPr>
        <p:txBody>
          <a:bodyPr lIns="0" tIns="0" rIns="0" bIns="0">
            <a:spAutoFit/>
          </a:bodyPr>
          <a:lstStyle/>
          <a:p>
            <a:pPr algn="just">
              <a:lnSpc>
                <a:spcPts val="1400"/>
              </a:lnSpc>
            </a:pPr>
            <a:r>
              <a:rPr lang="zh-CN" altLang="en-US" sz="1000" b="0">
                <a:solidFill>
                  <a:schemeClr val="bg1">
                    <a:lumMod val="65000"/>
                  </a:schemeClr>
                </a:solidFill>
              </a:rPr>
              <a:t>请在此处添加您需要的文字内容请在此处添加您需要的文字内容请在此处添加您需要的文字内容</a:t>
            </a:r>
            <a:endParaRPr lang="en-US" altLang="zh-CN" sz="1000" b="0">
              <a:solidFill>
                <a:schemeClr val="bg1">
                  <a:lumMod val="65000"/>
                </a:schemeClr>
              </a:solidFill>
            </a:endParaRPr>
          </a:p>
        </p:txBody>
      </p:sp>
      <p:sp>
        <p:nvSpPr>
          <p:cNvPr id="9" name="TextBox 45"/>
          <p:cNvSpPr txBox="1">
            <a:spLocks noChangeArrowheads="1"/>
          </p:cNvSpPr>
          <p:nvPr/>
        </p:nvSpPr>
        <p:spPr bwMode="auto">
          <a:xfrm>
            <a:off x="4041775" y="3678238"/>
            <a:ext cx="998538" cy="381000"/>
          </a:xfrm>
          <a:prstGeom prst="rect">
            <a:avLst/>
          </a:prstGeom>
          <a:noFill/>
          <a:ln w="9525">
            <a:noFill/>
            <a:miter lim="800000"/>
          </a:ln>
        </p:spPr>
        <p:txBody>
          <a:bodyPr>
            <a:spAutoFit/>
          </a:bodyPr>
          <a:lstStyle/>
          <a:p>
            <a:pPr algn="ctr"/>
            <a:r>
              <a:rPr lang="zh-CN" altLang="en-US">
                <a:solidFill>
                  <a:schemeClr val="bg1">
                    <a:lumMod val="65000"/>
                  </a:schemeClr>
                </a:solidFill>
                <a:latin typeface="微软雅黑" panose="020B0503020204020204" pitchFamily="34" charset="-122"/>
              </a:rPr>
              <a:t>标题</a:t>
            </a:r>
          </a:p>
        </p:txBody>
      </p:sp>
      <p:cxnSp>
        <p:nvCxnSpPr>
          <p:cNvPr id="10" name="直接连接符 9"/>
          <p:cNvCxnSpPr/>
          <p:nvPr/>
        </p:nvCxnSpPr>
        <p:spPr>
          <a:xfrm>
            <a:off x="5162550" y="3654425"/>
            <a:ext cx="0" cy="39846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Box 47"/>
          <p:cNvSpPr txBox="1">
            <a:spLocks noChangeArrowheads="1"/>
          </p:cNvSpPr>
          <p:nvPr/>
        </p:nvSpPr>
        <p:spPr bwMode="auto">
          <a:xfrm>
            <a:off x="4651375" y="4360863"/>
            <a:ext cx="3470275" cy="355600"/>
          </a:xfrm>
          <a:prstGeom prst="rect">
            <a:avLst/>
          </a:prstGeom>
          <a:noFill/>
          <a:ln w="9525">
            <a:noFill/>
            <a:miter lim="800000"/>
          </a:ln>
        </p:spPr>
        <p:txBody>
          <a:bodyPr lIns="0" tIns="0" rIns="0" bIns="0">
            <a:spAutoFit/>
          </a:bodyPr>
          <a:lstStyle/>
          <a:p>
            <a:pPr algn="just">
              <a:lnSpc>
                <a:spcPts val="1400"/>
              </a:lnSpc>
            </a:pPr>
            <a:r>
              <a:rPr lang="zh-CN" altLang="en-US" sz="1000" b="0">
                <a:solidFill>
                  <a:schemeClr val="bg1">
                    <a:lumMod val="65000"/>
                  </a:schemeClr>
                </a:solidFill>
              </a:rPr>
              <a:t>请在此处添加您需要的文字内容请在此处添加您需要的文字内容请在此处添加您需要的文字内容</a:t>
            </a:r>
            <a:endParaRPr lang="en-US" altLang="zh-CN" sz="1000" b="0">
              <a:solidFill>
                <a:schemeClr val="bg1">
                  <a:lumMod val="65000"/>
                </a:schemeClr>
              </a:solidFill>
            </a:endParaRPr>
          </a:p>
        </p:txBody>
      </p:sp>
      <p:sp>
        <p:nvSpPr>
          <p:cNvPr id="12" name="TextBox 48"/>
          <p:cNvSpPr txBox="1">
            <a:spLocks noChangeArrowheads="1"/>
          </p:cNvSpPr>
          <p:nvPr/>
        </p:nvSpPr>
        <p:spPr bwMode="auto">
          <a:xfrm>
            <a:off x="3376613" y="4348163"/>
            <a:ext cx="998537" cy="381000"/>
          </a:xfrm>
          <a:prstGeom prst="rect">
            <a:avLst/>
          </a:prstGeom>
          <a:noFill/>
          <a:ln w="9525">
            <a:noFill/>
            <a:miter lim="800000"/>
          </a:ln>
        </p:spPr>
        <p:txBody>
          <a:bodyPr>
            <a:spAutoFit/>
          </a:bodyPr>
          <a:lstStyle/>
          <a:p>
            <a:pPr algn="ctr"/>
            <a:r>
              <a:rPr lang="zh-CN" altLang="en-US">
                <a:solidFill>
                  <a:schemeClr val="bg1">
                    <a:lumMod val="65000"/>
                  </a:schemeClr>
                </a:solidFill>
                <a:latin typeface="微软雅黑" panose="020B0503020204020204" pitchFamily="34" charset="-122"/>
              </a:rPr>
              <a:t>标题</a:t>
            </a:r>
          </a:p>
        </p:txBody>
      </p:sp>
      <p:cxnSp>
        <p:nvCxnSpPr>
          <p:cNvPr id="13" name="直接连接符 12"/>
          <p:cNvCxnSpPr/>
          <p:nvPr/>
        </p:nvCxnSpPr>
        <p:spPr>
          <a:xfrm>
            <a:off x="4498975" y="4324350"/>
            <a:ext cx="0" cy="39846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AutoShape 18"/>
          <p:cNvSpPr>
            <a:spLocks noChangeArrowheads="1"/>
          </p:cNvSpPr>
          <p:nvPr/>
        </p:nvSpPr>
        <p:spPr bwMode="auto">
          <a:xfrm>
            <a:off x="2089150" y="2136775"/>
            <a:ext cx="3384550" cy="585788"/>
          </a:xfrm>
          <a:prstGeom prst="homePlate">
            <a:avLst>
              <a:gd name="adj" fmla="val 69842"/>
            </a:avLst>
          </a:prstGeom>
          <a:solidFill>
            <a:srgbClr val="F8C8CE"/>
          </a:solidFill>
          <a:ln w="9525">
            <a:noFill/>
            <a:miter lim="800000"/>
          </a:ln>
        </p:spPr>
        <p:txBody>
          <a:bodyPr wrap="none" anchor="ctr"/>
          <a:lstStyle/>
          <a:p>
            <a:endParaRPr lang="zh-CN" altLang="en-US" b="0">
              <a:solidFill>
                <a:schemeClr val="bg1">
                  <a:lumMod val="65000"/>
                </a:schemeClr>
              </a:solidFill>
              <a:ea typeface="宋体" panose="02010600030101010101" pitchFamily="2" charset="-122"/>
            </a:endParaRPr>
          </a:p>
        </p:txBody>
      </p:sp>
      <p:sp>
        <p:nvSpPr>
          <p:cNvPr id="15" name="AutoShape 19"/>
          <p:cNvSpPr>
            <a:spLocks noChangeArrowheads="1"/>
          </p:cNvSpPr>
          <p:nvPr/>
        </p:nvSpPr>
        <p:spPr bwMode="auto">
          <a:xfrm>
            <a:off x="2089150" y="2870200"/>
            <a:ext cx="2663825" cy="561975"/>
          </a:xfrm>
          <a:prstGeom prst="homePlate">
            <a:avLst>
              <a:gd name="adj" fmla="val 70904"/>
            </a:avLst>
          </a:prstGeom>
          <a:solidFill>
            <a:srgbClr val="BAE3F9"/>
          </a:solidFill>
          <a:ln w="9525">
            <a:noFill/>
            <a:miter lim="800000"/>
          </a:ln>
        </p:spPr>
        <p:txBody>
          <a:bodyPr wrap="none" anchor="ctr"/>
          <a:lstStyle/>
          <a:p>
            <a:endParaRPr lang="zh-CN" altLang="en-US" b="0">
              <a:solidFill>
                <a:schemeClr val="bg1">
                  <a:lumMod val="65000"/>
                </a:schemeClr>
              </a:solidFill>
              <a:ea typeface="宋体" panose="02010600030101010101" pitchFamily="2" charset="-122"/>
            </a:endParaRPr>
          </a:p>
        </p:txBody>
      </p:sp>
      <p:sp>
        <p:nvSpPr>
          <p:cNvPr id="16" name="AutoShape 20"/>
          <p:cNvSpPr>
            <a:spLocks noChangeArrowheads="1"/>
          </p:cNvSpPr>
          <p:nvPr/>
        </p:nvSpPr>
        <p:spPr bwMode="auto">
          <a:xfrm>
            <a:off x="2089150" y="3576638"/>
            <a:ext cx="1944688" cy="561975"/>
          </a:xfrm>
          <a:prstGeom prst="homePlate">
            <a:avLst>
              <a:gd name="adj" fmla="val 66662"/>
            </a:avLst>
          </a:prstGeom>
          <a:solidFill>
            <a:srgbClr val="F8C8CE"/>
          </a:solidFill>
          <a:ln w="9525">
            <a:noFill/>
            <a:miter lim="800000"/>
          </a:ln>
        </p:spPr>
        <p:txBody>
          <a:bodyPr wrap="none" anchor="ctr"/>
          <a:lstStyle/>
          <a:p>
            <a:endParaRPr lang="zh-CN" altLang="en-US" b="0">
              <a:solidFill>
                <a:schemeClr val="bg1">
                  <a:lumMod val="65000"/>
                </a:schemeClr>
              </a:solidFill>
              <a:ea typeface="宋体" panose="02010600030101010101" pitchFamily="2" charset="-122"/>
            </a:endParaRPr>
          </a:p>
        </p:txBody>
      </p:sp>
      <p:sp>
        <p:nvSpPr>
          <p:cNvPr id="17" name="AutoShape 21"/>
          <p:cNvSpPr>
            <a:spLocks noChangeArrowheads="1"/>
          </p:cNvSpPr>
          <p:nvPr/>
        </p:nvSpPr>
        <p:spPr bwMode="auto">
          <a:xfrm>
            <a:off x="2089150" y="4238625"/>
            <a:ext cx="1295400" cy="561975"/>
          </a:xfrm>
          <a:prstGeom prst="homePlate">
            <a:avLst>
              <a:gd name="adj" fmla="val 48300"/>
            </a:avLst>
          </a:prstGeom>
          <a:solidFill>
            <a:srgbClr val="BAE3F9"/>
          </a:solidFill>
          <a:ln w="9525">
            <a:noFill/>
            <a:miter lim="800000"/>
          </a:ln>
        </p:spPr>
        <p:txBody>
          <a:bodyPr wrap="none" anchor="ctr"/>
          <a:lstStyle/>
          <a:p>
            <a:endParaRPr lang="zh-CN" altLang="en-US" b="0">
              <a:solidFill>
                <a:schemeClr val="bg1">
                  <a:lumMod val="65000"/>
                </a:schemeClr>
              </a:solidFill>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0-#ppt_w/2"/>
                                          </p:val>
                                        </p:tav>
                                        <p:tav tm="100000">
                                          <p:val>
                                            <p:strVal val="#ppt_x"/>
                                          </p:val>
                                        </p:tav>
                                      </p:tavLst>
                                    </p:anim>
                                    <p:anim calcmode="lin" valueType="num">
                                      <p:cBhvr additive="base">
                                        <p:cTn id="16" dur="500" fill="hold"/>
                                        <p:tgtEl>
                                          <p:spTgt spid="16"/>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0-#ppt_w/2"/>
                                          </p:val>
                                        </p:tav>
                                        <p:tav tm="100000">
                                          <p:val>
                                            <p:strVal val="#ppt_x"/>
                                          </p:val>
                                        </p:tav>
                                      </p:tavLst>
                                    </p:anim>
                                    <p:anim calcmode="lin" valueType="num">
                                      <p:cBhvr additive="base">
                                        <p:cTn id="20" dur="500" fill="hold"/>
                                        <p:tgtEl>
                                          <p:spTgt spid="17"/>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childTnLst>
                          </p:cTn>
                        </p:par>
                        <p:par>
                          <p:cTn id="28" fill="hold">
                            <p:stCondLst>
                              <p:cond delay="1000"/>
                            </p:stCondLst>
                            <p:childTnLst>
                              <p:par>
                                <p:cTn id="29" presetID="16" presetClass="entr" presetSubtype="42"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barn(outHorizontal)">
                                      <p:cBhvr>
                                        <p:cTn id="31" dur="500"/>
                                        <p:tgtEl>
                                          <p:spTgt spid="4"/>
                                        </p:tgtEl>
                                      </p:cBhvr>
                                    </p:animEffect>
                                  </p:childTnLst>
                                </p:cTn>
                              </p:par>
                            </p:childTnLst>
                          </p:cTn>
                        </p:par>
                        <p:par>
                          <p:cTn id="32" fill="hold">
                            <p:stCondLst>
                              <p:cond delay="1500"/>
                            </p:stCondLst>
                            <p:childTnLst>
                              <p:par>
                                <p:cTn id="33" presetID="10" presetClass="entr" presetSubtype="0" fill="hold" grpId="0" nodeType="after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500"/>
                                        <p:tgtEl>
                                          <p:spTgt spid="6"/>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fade">
                                      <p:cBhvr>
                                        <p:cTn id="38" dur="500"/>
                                        <p:tgtEl>
                                          <p:spTgt spid="5"/>
                                        </p:tgtEl>
                                      </p:cBhvr>
                                    </p:animEffect>
                                  </p:childTnLst>
                                </p:cTn>
                              </p:par>
                            </p:childTnLst>
                          </p:cTn>
                        </p:par>
                        <p:par>
                          <p:cTn id="39" fill="hold">
                            <p:stCondLst>
                              <p:cond delay="2000"/>
                            </p:stCondLst>
                            <p:childTnLst>
                              <p:par>
                                <p:cTn id="40" presetID="16" presetClass="entr" presetSubtype="42" fill="hold" nodeType="after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barn(outHorizontal)">
                                      <p:cBhvr>
                                        <p:cTn id="42" dur="500"/>
                                        <p:tgtEl>
                                          <p:spTgt spid="7"/>
                                        </p:tgtEl>
                                      </p:cBhvr>
                                    </p:animEffect>
                                  </p:childTnLst>
                                </p:cTn>
                              </p:par>
                            </p:childTnLst>
                          </p:cTn>
                        </p:par>
                        <p:par>
                          <p:cTn id="43" fill="hold">
                            <p:stCondLst>
                              <p:cond delay="2500"/>
                            </p:stCondLst>
                            <p:childTnLst>
                              <p:par>
                                <p:cTn id="44" presetID="10" presetClass="entr" presetSubtype="0" fill="hold" grpId="0" nodeType="after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fade">
                                      <p:cBhvr>
                                        <p:cTn id="46" dur="500"/>
                                        <p:tgtEl>
                                          <p:spTgt spid="9"/>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fade">
                                      <p:cBhvr>
                                        <p:cTn id="49" dur="500"/>
                                        <p:tgtEl>
                                          <p:spTgt spid="8"/>
                                        </p:tgtEl>
                                      </p:cBhvr>
                                    </p:animEffect>
                                  </p:childTnLst>
                                </p:cTn>
                              </p:par>
                            </p:childTnLst>
                          </p:cTn>
                        </p:par>
                        <p:par>
                          <p:cTn id="50" fill="hold">
                            <p:stCondLst>
                              <p:cond delay="3000"/>
                            </p:stCondLst>
                            <p:childTnLst>
                              <p:par>
                                <p:cTn id="51" presetID="16" presetClass="entr" presetSubtype="42" fill="hold" nodeType="after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barn(outHorizontal)">
                                      <p:cBhvr>
                                        <p:cTn id="53" dur="500"/>
                                        <p:tgtEl>
                                          <p:spTgt spid="10"/>
                                        </p:tgtEl>
                                      </p:cBhvr>
                                    </p:animEffect>
                                  </p:childTnLst>
                                </p:cTn>
                              </p:par>
                            </p:childTnLst>
                          </p:cTn>
                        </p:par>
                        <p:par>
                          <p:cTn id="54" fill="hold">
                            <p:stCondLst>
                              <p:cond delay="3500"/>
                            </p:stCondLst>
                            <p:childTnLst>
                              <p:par>
                                <p:cTn id="55" presetID="10" presetClass="entr" presetSubtype="0"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500"/>
                                        <p:tgtEl>
                                          <p:spTgt spid="12"/>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fade">
                                      <p:cBhvr>
                                        <p:cTn id="60" dur="500"/>
                                        <p:tgtEl>
                                          <p:spTgt spid="11"/>
                                        </p:tgtEl>
                                      </p:cBhvr>
                                    </p:animEffect>
                                  </p:childTnLst>
                                </p:cTn>
                              </p:par>
                            </p:childTnLst>
                          </p:cTn>
                        </p:par>
                        <p:par>
                          <p:cTn id="61" fill="hold">
                            <p:stCondLst>
                              <p:cond delay="4000"/>
                            </p:stCondLst>
                            <p:childTnLst>
                              <p:par>
                                <p:cTn id="62" presetID="16" presetClass="entr" presetSubtype="42" fill="hold" nodeType="after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barn(outHorizontal)">
                                      <p:cBhvr>
                                        <p:cTn id="6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8" grpId="0"/>
      <p:bldP spid="9" grpId="0"/>
      <p:bldP spid="11" grpId="0"/>
      <p:bldP spid="12" grpId="0"/>
      <p:bldP spid="14" grpId="0" animBg="1"/>
      <p:bldP spid="15" grpId="0" animBg="1"/>
      <p:bldP spid="16" grpId="0" animBg="1"/>
      <p:bldP spid="1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283819" y="2750419"/>
            <a:ext cx="1159002" cy="1159002"/>
            <a:chOff x="2283819" y="2750419"/>
            <a:chExt cx="1159002" cy="1159002"/>
          </a:xfrm>
        </p:grpSpPr>
        <p:sp>
          <p:nvSpPr>
            <p:cNvPr id="3" name="Oval 16"/>
            <p:cNvSpPr/>
            <p:nvPr/>
          </p:nvSpPr>
          <p:spPr>
            <a:xfrm>
              <a:off x="2424161" y="2890761"/>
              <a:ext cx="875785" cy="875785"/>
            </a:xfrm>
            <a:prstGeom prst="ellipse">
              <a:avLst/>
            </a:prstGeom>
            <a:noFill/>
            <a:ln w="6350">
              <a:solidFill>
                <a:srgbClr val="BAE3F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 name="Arc 20"/>
            <p:cNvSpPr/>
            <p:nvPr/>
          </p:nvSpPr>
          <p:spPr>
            <a:xfrm>
              <a:off x="2283819" y="2750419"/>
              <a:ext cx="1159002" cy="1159002"/>
            </a:xfrm>
            <a:prstGeom prst="arc">
              <a:avLst>
                <a:gd name="adj1" fmla="val 20172577"/>
                <a:gd name="adj2" fmla="val 16297434"/>
              </a:avLst>
            </a:prstGeom>
            <a:ln w="76200">
              <a:solidFill>
                <a:srgbClr val="BAE3F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15">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TextBox 24"/>
            <p:cNvSpPr txBox="1"/>
            <p:nvPr/>
          </p:nvSpPr>
          <p:spPr>
            <a:xfrm>
              <a:off x="2572779" y="3155528"/>
              <a:ext cx="646331" cy="369332"/>
            </a:xfrm>
            <a:prstGeom prst="rect">
              <a:avLst/>
            </a:prstGeom>
            <a:noFill/>
            <a:ln>
              <a:noFill/>
            </a:ln>
          </p:spPr>
          <p:txBody>
            <a:bodyPr wrap="none" rtlCol="0">
              <a:spAutoFit/>
            </a:bodyPr>
            <a:lstStyle/>
            <a:p>
              <a:r>
                <a:rPr lang="en-US" sz="18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85%</a:t>
              </a:r>
            </a:p>
          </p:txBody>
        </p:sp>
      </p:grpSp>
      <p:grpSp>
        <p:nvGrpSpPr>
          <p:cNvPr id="6" name="组合 5"/>
          <p:cNvGrpSpPr/>
          <p:nvPr/>
        </p:nvGrpSpPr>
        <p:grpSpPr>
          <a:xfrm>
            <a:off x="4323240" y="2747886"/>
            <a:ext cx="1159002" cy="1159002"/>
            <a:chOff x="4323240" y="2747886"/>
            <a:chExt cx="1159002" cy="1159002"/>
          </a:xfrm>
        </p:grpSpPr>
        <p:sp>
          <p:nvSpPr>
            <p:cNvPr id="7" name="Oval 17"/>
            <p:cNvSpPr/>
            <p:nvPr/>
          </p:nvSpPr>
          <p:spPr>
            <a:xfrm>
              <a:off x="4466114" y="2890761"/>
              <a:ext cx="875785" cy="875785"/>
            </a:xfrm>
            <a:prstGeom prst="ellipse">
              <a:avLst/>
            </a:prstGeom>
            <a:noFill/>
            <a:ln w="6350">
              <a:solidFill>
                <a:srgbClr val="F8C8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8" name="Arc 21"/>
            <p:cNvSpPr/>
            <p:nvPr/>
          </p:nvSpPr>
          <p:spPr>
            <a:xfrm>
              <a:off x="4323240" y="2747886"/>
              <a:ext cx="1159002" cy="1159002"/>
            </a:xfrm>
            <a:prstGeom prst="arc">
              <a:avLst>
                <a:gd name="adj1" fmla="val 17379292"/>
                <a:gd name="adj2" fmla="val 8825709"/>
              </a:avLst>
            </a:prstGeom>
            <a:ln w="76200">
              <a:solidFill>
                <a:srgbClr val="F8C8C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15"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TextBox 27"/>
            <p:cNvSpPr txBox="1"/>
            <p:nvPr/>
          </p:nvSpPr>
          <p:spPr>
            <a:xfrm>
              <a:off x="4631834" y="3155528"/>
              <a:ext cx="646331" cy="369332"/>
            </a:xfrm>
            <a:prstGeom prst="rect">
              <a:avLst/>
            </a:prstGeom>
            <a:noFill/>
            <a:ln>
              <a:noFill/>
            </a:ln>
          </p:spPr>
          <p:txBody>
            <a:bodyPr wrap="none" rtlCol="0">
              <a:spAutoFit/>
            </a:bodyPr>
            <a:lstStyle/>
            <a:p>
              <a:r>
                <a:rPr lang="en-US" sz="18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73%</a:t>
              </a:r>
            </a:p>
          </p:txBody>
        </p:sp>
      </p:grpSp>
      <p:grpSp>
        <p:nvGrpSpPr>
          <p:cNvPr id="10" name="组合 9"/>
          <p:cNvGrpSpPr/>
          <p:nvPr/>
        </p:nvGrpSpPr>
        <p:grpSpPr>
          <a:xfrm>
            <a:off x="6362661" y="2747886"/>
            <a:ext cx="1159002" cy="1159002"/>
            <a:chOff x="6362661" y="2747886"/>
            <a:chExt cx="1159002" cy="1159002"/>
          </a:xfrm>
        </p:grpSpPr>
        <p:sp>
          <p:nvSpPr>
            <p:cNvPr id="11" name="Oval 18"/>
            <p:cNvSpPr/>
            <p:nvPr/>
          </p:nvSpPr>
          <p:spPr>
            <a:xfrm>
              <a:off x="6508068" y="2890761"/>
              <a:ext cx="875785" cy="875785"/>
            </a:xfrm>
            <a:prstGeom prst="ellipse">
              <a:avLst/>
            </a:prstGeom>
            <a:noFill/>
            <a:ln w="6350">
              <a:solidFill>
                <a:srgbClr val="BAE3F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Arc 22"/>
            <p:cNvSpPr/>
            <p:nvPr/>
          </p:nvSpPr>
          <p:spPr>
            <a:xfrm>
              <a:off x="6362661" y="2747886"/>
              <a:ext cx="1159002" cy="1159002"/>
            </a:xfrm>
            <a:prstGeom prst="arc">
              <a:avLst>
                <a:gd name="adj1" fmla="val 14283035"/>
                <a:gd name="adj2" fmla="val 8268073"/>
              </a:avLst>
            </a:prstGeom>
            <a:ln w="76200">
              <a:solidFill>
                <a:srgbClr val="BAE3F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15">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TextBox 28"/>
            <p:cNvSpPr txBox="1"/>
            <p:nvPr/>
          </p:nvSpPr>
          <p:spPr>
            <a:xfrm>
              <a:off x="6650681" y="3156943"/>
              <a:ext cx="646331" cy="369332"/>
            </a:xfrm>
            <a:prstGeom prst="rect">
              <a:avLst/>
            </a:prstGeom>
            <a:noFill/>
            <a:ln>
              <a:noFill/>
            </a:ln>
          </p:spPr>
          <p:txBody>
            <a:bodyPr wrap="none" rtlCol="0">
              <a:spAutoFit/>
            </a:bodyPr>
            <a:lstStyle/>
            <a:p>
              <a:r>
                <a:rPr lang="en-US" sz="18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78%</a:t>
              </a:r>
            </a:p>
          </p:txBody>
        </p:sp>
      </p:grpSp>
      <p:grpSp>
        <p:nvGrpSpPr>
          <p:cNvPr id="14" name="组合 13"/>
          <p:cNvGrpSpPr/>
          <p:nvPr/>
        </p:nvGrpSpPr>
        <p:grpSpPr>
          <a:xfrm>
            <a:off x="8409680" y="2747886"/>
            <a:ext cx="1159002" cy="1159002"/>
            <a:chOff x="8409680" y="2747886"/>
            <a:chExt cx="1159002" cy="1159002"/>
          </a:xfrm>
        </p:grpSpPr>
        <p:sp>
          <p:nvSpPr>
            <p:cNvPr id="15" name="Oval 19"/>
            <p:cNvSpPr/>
            <p:nvPr/>
          </p:nvSpPr>
          <p:spPr>
            <a:xfrm>
              <a:off x="8550022" y="2890761"/>
              <a:ext cx="875785" cy="875785"/>
            </a:xfrm>
            <a:prstGeom prst="ellipse">
              <a:avLst/>
            </a:prstGeom>
            <a:noFill/>
            <a:ln w="6350">
              <a:solidFill>
                <a:srgbClr val="F8C8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6" name="Arc 23"/>
            <p:cNvSpPr/>
            <p:nvPr/>
          </p:nvSpPr>
          <p:spPr>
            <a:xfrm>
              <a:off x="8409680" y="2747886"/>
              <a:ext cx="1159002" cy="1159002"/>
            </a:xfrm>
            <a:prstGeom prst="arc">
              <a:avLst>
                <a:gd name="adj1" fmla="val 17026676"/>
                <a:gd name="adj2" fmla="val 13044588"/>
              </a:avLst>
            </a:prstGeom>
            <a:ln w="76200">
              <a:solidFill>
                <a:srgbClr val="F8C8C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15">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7" name="TextBox 29"/>
            <p:cNvSpPr txBox="1"/>
            <p:nvPr/>
          </p:nvSpPr>
          <p:spPr>
            <a:xfrm>
              <a:off x="8696433" y="3155528"/>
              <a:ext cx="646331" cy="369332"/>
            </a:xfrm>
            <a:prstGeom prst="rect">
              <a:avLst/>
            </a:prstGeom>
            <a:noFill/>
            <a:ln>
              <a:noFill/>
            </a:ln>
          </p:spPr>
          <p:txBody>
            <a:bodyPr wrap="none" rtlCol="0">
              <a:spAutoFit/>
            </a:bodyPr>
            <a:lstStyle/>
            <a:p>
              <a:r>
                <a:rPr lang="en-US" sz="18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90%</a:t>
              </a:r>
            </a:p>
          </p:txBody>
        </p:sp>
      </p:grpSp>
      <p:sp>
        <p:nvSpPr>
          <p:cNvPr id="18" name="TextBox 13"/>
          <p:cNvSpPr txBox="1"/>
          <p:nvPr/>
        </p:nvSpPr>
        <p:spPr>
          <a:xfrm>
            <a:off x="1912300" y="4114543"/>
            <a:ext cx="1753560" cy="184666"/>
          </a:xfrm>
          <a:prstGeom prst="rect">
            <a:avLst/>
          </a:prstGeom>
          <a:noFill/>
          <a:ln>
            <a:noFill/>
          </a:ln>
        </p:spPr>
        <p:txBody>
          <a:bodyPr wrap="square" lIns="0" tIns="0" rIns="0" bIns="0" rtlCol="0" anchor="t" anchorCtr="0">
            <a:spAutoFit/>
          </a:bodyPr>
          <a:lstStyle/>
          <a:p>
            <a:pPr algn="ctr" defTabSz="912495">
              <a:spcBef>
                <a:spcPct val="20000"/>
              </a:spcBef>
              <a:defRPr/>
            </a:pPr>
            <a:r>
              <a:rPr lang="zh-CN" altLang="en-US" sz="12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sz="12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9" name="TextBox 13"/>
          <p:cNvSpPr txBox="1"/>
          <p:nvPr/>
        </p:nvSpPr>
        <p:spPr>
          <a:xfrm>
            <a:off x="1915362" y="4328973"/>
            <a:ext cx="1750499" cy="276999"/>
          </a:xfrm>
          <a:prstGeom prst="rect">
            <a:avLst/>
          </a:prstGeom>
          <a:noFill/>
          <a:ln>
            <a:noFill/>
          </a:ln>
        </p:spPr>
        <p:txBody>
          <a:bodyPr wrap="square" lIns="0" tIns="0" rIns="0" bIns="0" rtlCol="0" anchor="t" anchorCtr="0">
            <a:spAutoFit/>
          </a:bodyPr>
          <a:lstStyle/>
          <a:p>
            <a:pPr algn="ctr" defTabSz="912495">
              <a:spcBef>
                <a:spcPct val="20000"/>
              </a:spcBef>
              <a:defRPr/>
            </a:pPr>
            <a:r>
              <a:rPr lang="zh-CN" altLang="en-US" sz="9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9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0" name="TextBox 13"/>
          <p:cNvSpPr txBox="1"/>
          <p:nvPr/>
        </p:nvSpPr>
        <p:spPr>
          <a:xfrm>
            <a:off x="4017325" y="4114543"/>
            <a:ext cx="1753560" cy="184666"/>
          </a:xfrm>
          <a:prstGeom prst="rect">
            <a:avLst/>
          </a:prstGeom>
          <a:noFill/>
          <a:ln>
            <a:noFill/>
          </a:ln>
        </p:spPr>
        <p:txBody>
          <a:bodyPr wrap="square" lIns="0" tIns="0" rIns="0" bIns="0" rtlCol="0" anchor="t" anchorCtr="0">
            <a:spAutoFit/>
          </a:bodyPr>
          <a:lstStyle/>
          <a:p>
            <a:pPr algn="ctr" defTabSz="912495">
              <a:spcBef>
                <a:spcPct val="20000"/>
              </a:spcBef>
              <a:defRPr/>
            </a:pPr>
            <a:r>
              <a:rPr lang="zh-CN" altLang="en-US" sz="12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sz="12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1" name="TextBox 13"/>
          <p:cNvSpPr txBox="1"/>
          <p:nvPr/>
        </p:nvSpPr>
        <p:spPr>
          <a:xfrm>
            <a:off x="4020387" y="4328973"/>
            <a:ext cx="1750499" cy="276999"/>
          </a:xfrm>
          <a:prstGeom prst="rect">
            <a:avLst/>
          </a:prstGeom>
          <a:noFill/>
          <a:ln>
            <a:noFill/>
          </a:ln>
        </p:spPr>
        <p:txBody>
          <a:bodyPr wrap="square" lIns="0" tIns="0" rIns="0" bIns="0" rtlCol="0" anchor="t" anchorCtr="0">
            <a:spAutoFit/>
          </a:bodyPr>
          <a:lstStyle/>
          <a:p>
            <a:pPr algn="ctr" defTabSz="912495">
              <a:spcBef>
                <a:spcPct val="20000"/>
              </a:spcBef>
              <a:defRPr/>
            </a:pPr>
            <a:r>
              <a:rPr lang="zh-CN" altLang="en-US" sz="9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9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2" name="TextBox 13"/>
          <p:cNvSpPr txBox="1"/>
          <p:nvPr/>
        </p:nvSpPr>
        <p:spPr>
          <a:xfrm>
            <a:off x="6119290" y="4114543"/>
            <a:ext cx="1753560" cy="184666"/>
          </a:xfrm>
          <a:prstGeom prst="rect">
            <a:avLst/>
          </a:prstGeom>
          <a:noFill/>
          <a:ln>
            <a:noFill/>
          </a:ln>
        </p:spPr>
        <p:txBody>
          <a:bodyPr wrap="square" lIns="0" tIns="0" rIns="0" bIns="0" rtlCol="0" anchor="t" anchorCtr="0">
            <a:spAutoFit/>
          </a:bodyPr>
          <a:lstStyle/>
          <a:p>
            <a:pPr algn="ctr" defTabSz="912495">
              <a:spcBef>
                <a:spcPct val="20000"/>
              </a:spcBef>
              <a:defRPr/>
            </a:pPr>
            <a:r>
              <a:rPr lang="zh-CN" altLang="en-US" sz="12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sz="12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3" name="TextBox 13"/>
          <p:cNvSpPr txBox="1"/>
          <p:nvPr/>
        </p:nvSpPr>
        <p:spPr>
          <a:xfrm>
            <a:off x="6122351" y="4328973"/>
            <a:ext cx="1750499" cy="276999"/>
          </a:xfrm>
          <a:prstGeom prst="rect">
            <a:avLst/>
          </a:prstGeom>
          <a:noFill/>
          <a:ln>
            <a:noFill/>
          </a:ln>
        </p:spPr>
        <p:txBody>
          <a:bodyPr wrap="square" lIns="0" tIns="0" rIns="0" bIns="0" rtlCol="0" anchor="t" anchorCtr="0">
            <a:spAutoFit/>
          </a:bodyPr>
          <a:lstStyle/>
          <a:p>
            <a:pPr algn="ctr" defTabSz="912495">
              <a:spcBef>
                <a:spcPct val="20000"/>
              </a:spcBef>
              <a:defRPr/>
            </a:pPr>
            <a:r>
              <a:rPr lang="zh-CN" altLang="en-US" sz="9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9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4" name="TextBox 13"/>
          <p:cNvSpPr txBox="1"/>
          <p:nvPr/>
        </p:nvSpPr>
        <p:spPr>
          <a:xfrm>
            <a:off x="8218193" y="4114543"/>
            <a:ext cx="1753560" cy="184666"/>
          </a:xfrm>
          <a:prstGeom prst="rect">
            <a:avLst/>
          </a:prstGeom>
          <a:noFill/>
          <a:ln>
            <a:noFill/>
          </a:ln>
        </p:spPr>
        <p:txBody>
          <a:bodyPr wrap="square" lIns="0" tIns="0" rIns="0" bIns="0" rtlCol="0" anchor="t" anchorCtr="0">
            <a:spAutoFit/>
          </a:bodyPr>
          <a:lstStyle/>
          <a:p>
            <a:pPr algn="ctr" defTabSz="912495">
              <a:spcBef>
                <a:spcPct val="20000"/>
              </a:spcBef>
              <a:defRPr/>
            </a:pPr>
            <a:r>
              <a:rPr lang="zh-CN" altLang="en-US" sz="12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单击编辑标题</a:t>
            </a:r>
            <a:endParaRPr lang="en-US" sz="1200" b="1"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5" name="TextBox 13"/>
          <p:cNvSpPr txBox="1"/>
          <p:nvPr/>
        </p:nvSpPr>
        <p:spPr>
          <a:xfrm>
            <a:off x="8221254" y="4328973"/>
            <a:ext cx="1750499" cy="276999"/>
          </a:xfrm>
          <a:prstGeom prst="rect">
            <a:avLst/>
          </a:prstGeom>
          <a:noFill/>
          <a:ln>
            <a:noFill/>
          </a:ln>
        </p:spPr>
        <p:txBody>
          <a:bodyPr wrap="square" lIns="0" tIns="0" rIns="0" bIns="0" rtlCol="0" anchor="t" anchorCtr="0">
            <a:spAutoFit/>
          </a:bodyPr>
          <a:lstStyle/>
          <a:p>
            <a:pPr algn="ctr" defTabSz="912495">
              <a:spcBef>
                <a:spcPct val="20000"/>
              </a:spcBef>
              <a:defRPr/>
            </a:pPr>
            <a:r>
              <a:rPr lang="zh-CN" altLang="en-US" sz="9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单击此处可编辑内容，根据您的需要自由拉伸文本框大小</a:t>
            </a:r>
            <a:endParaRPr lang="en-US" altLang="zh-CN" sz="9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style.rotation</p:attrName>
                                        </p:attrNameLst>
                                      </p:cBhvr>
                                      <p:tavLst>
                                        <p:tav tm="0">
                                          <p:val>
                                            <p:fltVal val="90"/>
                                          </p:val>
                                        </p:tav>
                                        <p:tav tm="100000">
                                          <p:val>
                                            <p:fltVal val="0"/>
                                          </p:val>
                                        </p:tav>
                                      </p:tavLst>
                                    </p:anim>
                                    <p:animEffect transition="in" filter="fade">
                                      <p:cBhvr>
                                        <p:cTn id="16" dur="1000"/>
                                        <p:tgtEl>
                                          <p:spTgt spid="6"/>
                                        </p:tgtEl>
                                      </p:cBhvr>
                                    </p:animEffect>
                                  </p:childTnLst>
                                </p:cTn>
                              </p:par>
                              <p:par>
                                <p:cTn id="17" presetID="3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1000" fill="hold"/>
                                        <p:tgtEl>
                                          <p:spTgt spid="10"/>
                                        </p:tgtEl>
                                        <p:attrNameLst>
                                          <p:attrName>ppt_w</p:attrName>
                                        </p:attrNameLst>
                                      </p:cBhvr>
                                      <p:tavLst>
                                        <p:tav tm="0">
                                          <p:val>
                                            <p:fltVal val="0"/>
                                          </p:val>
                                        </p:tav>
                                        <p:tav tm="100000">
                                          <p:val>
                                            <p:strVal val="#ppt_w"/>
                                          </p:val>
                                        </p:tav>
                                      </p:tavLst>
                                    </p:anim>
                                    <p:anim calcmode="lin" valueType="num">
                                      <p:cBhvr>
                                        <p:cTn id="20" dur="1000" fill="hold"/>
                                        <p:tgtEl>
                                          <p:spTgt spid="10"/>
                                        </p:tgtEl>
                                        <p:attrNameLst>
                                          <p:attrName>ppt_h</p:attrName>
                                        </p:attrNameLst>
                                      </p:cBhvr>
                                      <p:tavLst>
                                        <p:tav tm="0">
                                          <p:val>
                                            <p:fltVal val="0"/>
                                          </p:val>
                                        </p:tav>
                                        <p:tav tm="100000">
                                          <p:val>
                                            <p:strVal val="#ppt_h"/>
                                          </p:val>
                                        </p:tav>
                                      </p:tavLst>
                                    </p:anim>
                                    <p:anim calcmode="lin" valueType="num">
                                      <p:cBhvr>
                                        <p:cTn id="21" dur="1000" fill="hold"/>
                                        <p:tgtEl>
                                          <p:spTgt spid="10"/>
                                        </p:tgtEl>
                                        <p:attrNameLst>
                                          <p:attrName>style.rotation</p:attrName>
                                        </p:attrNameLst>
                                      </p:cBhvr>
                                      <p:tavLst>
                                        <p:tav tm="0">
                                          <p:val>
                                            <p:fltVal val="90"/>
                                          </p:val>
                                        </p:tav>
                                        <p:tav tm="100000">
                                          <p:val>
                                            <p:fltVal val="0"/>
                                          </p:val>
                                        </p:tav>
                                      </p:tavLst>
                                    </p:anim>
                                    <p:animEffect transition="in" filter="fade">
                                      <p:cBhvr>
                                        <p:cTn id="22" dur="1000"/>
                                        <p:tgtEl>
                                          <p:spTgt spid="10"/>
                                        </p:tgtEl>
                                      </p:cBhvr>
                                    </p:animEffect>
                                  </p:childTnLst>
                                </p:cTn>
                              </p:par>
                              <p:par>
                                <p:cTn id="23" presetID="3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p:cTn id="25" dur="1000" fill="hold"/>
                                        <p:tgtEl>
                                          <p:spTgt spid="14"/>
                                        </p:tgtEl>
                                        <p:attrNameLst>
                                          <p:attrName>ppt_w</p:attrName>
                                        </p:attrNameLst>
                                      </p:cBhvr>
                                      <p:tavLst>
                                        <p:tav tm="0">
                                          <p:val>
                                            <p:fltVal val="0"/>
                                          </p:val>
                                        </p:tav>
                                        <p:tav tm="100000">
                                          <p:val>
                                            <p:strVal val="#ppt_w"/>
                                          </p:val>
                                        </p:tav>
                                      </p:tavLst>
                                    </p:anim>
                                    <p:anim calcmode="lin" valueType="num">
                                      <p:cBhvr>
                                        <p:cTn id="26" dur="1000" fill="hold"/>
                                        <p:tgtEl>
                                          <p:spTgt spid="14"/>
                                        </p:tgtEl>
                                        <p:attrNameLst>
                                          <p:attrName>ppt_h</p:attrName>
                                        </p:attrNameLst>
                                      </p:cBhvr>
                                      <p:tavLst>
                                        <p:tav tm="0">
                                          <p:val>
                                            <p:fltVal val="0"/>
                                          </p:val>
                                        </p:tav>
                                        <p:tav tm="100000">
                                          <p:val>
                                            <p:strVal val="#ppt_h"/>
                                          </p:val>
                                        </p:tav>
                                      </p:tavLst>
                                    </p:anim>
                                    <p:anim calcmode="lin" valueType="num">
                                      <p:cBhvr>
                                        <p:cTn id="27" dur="1000" fill="hold"/>
                                        <p:tgtEl>
                                          <p:spTgt spid="14"/>
                                        </p:tgtEl>
                                        <p:attrNameLst>
                                          <p:attrName>style.rotation</p:attrName>
                                        </p:attrNameLst>
                                      </p:cBhvr>
                                      <p:tavLst>
                                        <p:tav tm="0">
                                          <p:val>
                                            <p:fltVal val="90"/>
                                          </p:val>
                                        </p:tav>
                                        <p:tav tm="100000">
                                          <p:val>
                                            <p:fltVal val="0"/>
                                          </p:val>
                                        </p:tav>
                                      </p:tavLst>
                                    </p:anim>
                                    <p:animEffect transition="in" filter="fade">
                                      <p:cBhvr>
                                        <p:cTn id="28" dur="1000"/>
                                        <p:tgtEl>
                                          <p:spTgt spid="14"/>
                                        </p:tgtEl>
                                      </p:cBhvr>
                                    </p:animEffect>
                                  </p:childTnLst>
                                </p:cTn>
                              </p:par>
                            </p:childTnLst>
                          </p:cTn>
                        </p:par>
                        <p:par>
                          <p:cTn id="29" fill="hold">
                            <p:stCondLst>
                              <p:cond delay="100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1500"/>
                            </p:stCondLst>
                            <p:childTnLst>
                              <p:par>
                                <p:cTn id="36" presetID="53" presetClass="entr" presetSubtype="16" fill="hold" grpId="0" nodeType="afterEffect">
                                  <p:stCondLst>
                                    <p:cond delay="0"/>
                                  </p:stCondLst>
                                  <p:childTnLst>
                                    <p:set>
                                      <p:cBhvr>
                                        <p:cTn id="37" dur="1" fill="hold">
                                          <p:stCondLst>
                                            <p:cond delay="0"/>
                                          </p:stCondLst>
                                        </p:cTn>
                                        <p:tgtEl>
                                          <p:spTgt spid="20"/>
                                        </p:tgtEl>
                                        <p:attrNameLst>
                                          <p:attrName>style.visibility</p:attrName>
                                        </p:attrNameLst>
                                      </p:cBhvr>
                                      <p:to>
                                        <p:strVal val="visible"/>
                                      </p:to>
                                    </p:set>
                                    <p:anim calcmode="lin" valueType="num">
                                      <p:cBhvr>
                                        <p:cTn id="38" dur="500" fill="hold"/>
                                        <p:tgtEl>
                                          <p:spTgt spid="20"/>
                                        </p:tgtEl>
                                        <p:attrNameLst>
                                          <p:attrName>ppt_w</p:attrName>
                                        </p:attrNameLst>
                                      </p:cBhvr>
                                      <p:tavLst>
                                        <p:tav tm="0">
                                          <p:val>
                                            <p:fltVal val="0"/>
                                          </p:val>
                                        </p:tav>
                                        <p:tav tm="100000">
                                          <p:val>
                                            <p:strVal val="#ppt_w"/>
                                          </p:val>
                                        </p:tav>
                                      </p:tavLst>
                                    </p:anim>
                                    <p:anim calcmode="lin" valueType="num">
                                      <p:cBhvr>
                                        <p:cTn id="39" dur="500" fill="hold"/>
                                        <p:tgtEl>
                                          <p:spTgt spid="20"/>
                                        </p:tgtEl>
                                        <p:attrNameLst>
                                          <p:attrName>ppt_h</p:attrName>
                                        </p:attrNameLst>
                                      </p:cBhvr>
                                      <p:tavLst>
                                        <p:tav tm="0">
                                          <p:val>
                                            <p:fltVal val="0"/>
                                          </p:val>
                                        </p:tav>
                                        <p:tav tm="100000">
                                          <p:val>
                                            <p:strVal val="#ppt_h"/>
                                          </p:val>
                                        </p:tav>
                                      </p:tavLst>
                                    </p:anim>
                                    <p:animEffect transition="in" filter="fade">
                                      <p:cBhvr>
                                        <p:cTn id="40" dur="500"/>
                                        <p:tgtEl>
                                          <p:spTgt spid="20"/>
                                        </p:tgtEl>
                                      </p:cBhvr>
                                    </p:animEffect>
                                  </p:childTnLst>
                                </p:cTn>
                              </p:par>
                            </p:childTnLst>
                          </p:cTn>
                        </p:par>
                        <p:par>
                          <p:cTn id="41" fill="hold">
                            <p:stCondLst>
                              <p:cond delay="2000"/>
                            </p:stCondLst>
                            <p:childTnLst>
                              <p:par>
                                <p:cTn id="42" presetID="53" presetClass="entr" presetSubtype="16" fill="hold" grpId="0" nodeType="afterEffect">
                                  <p:stCondLst>
                                    <p:cond delay="0"/>
                                  </p:stCondLst>
                                  <p:childTnLst>
                                    <p:set>
                                      <p:cBhvr>
                                        <p:cTn id="43" dur="1" fill="hold">
                                          <p:stCondLst>
                                            <p:cond delay="0"/>
                                          </p:stCondLst>
                                        </p:cTn>
                                        <p:tgtEl>
                                          <p:spTgt spid="22"/>
                                        </p:tgtEl>
                                        <p:attrNameLst>
                                          <p:attrName>style.visibility</p:attrName>
                                        </p:attrNameLst>
                                      </p:cBhvr>
                                      <p:to>
                                        <p:strVal val="visible"/>
                                      </p:to>
                                    </p:set>
                                    <p:anim calcmode="lin" valueType="num">
                                      <p:cBhvr>
                                        <p:cTn id="44" dur="500" fill="hold"/>
                                        <p:tgtEl>
                                          <p:spTgt spid="22"/>
                                        </p:tgtEl>
                                        <p:attrNameLst>
                                          <p:attrName>ppt_w</p:attrName>
                                        </p:attrNameLst>
                                      </p:cBhvr>
                                      <p:tavLst>
                                        <p:tav tm="0">
                                          <p:val>
                                            <p:fltVal val="0"/>
                                          </p:val>
                                        </p:tav>
                                        <p:tav tm="100000">
                                          <p:val>
                                            <p:strVal val="#ppt_w"/>
                                          </p:val>
                                        </p:tav>
                                      </p:tavLst>
                                    </p:anim>
                                    <p:anim calcmode="lin" valueType="num">
                                      <p:cBhvr>
                                        <p:cTn id="45" dur="500" fill="hold"/>
                                        <p:tgtEl>
                                          <p:spTgt spid="22"/>
                                        </p:tgtEl>
                                        <p:attrNameLst>
                                          <p:attrName>ppt_h</p:attrName>
                                        </p:attrNameLst>
                                      </p:cBhvr>
                                      <p:tavLst>
                                        <p:tav tm="0">
                                          <p:val>
                                            <p:fltVal val="0"/>
                                          </p:val>
                                        </p:tav>
                                        <p:tav tm="100000">
                                          <p:val>
                                            <p:strVal val="#ppt_h"/>
                                          </p:val>
                                        </p:tav>
                                      </p:tavLst>
                                    </p:anim>
                                    <p:animEffect transition="in" filter="fade">
                                      <p:cBhvr>
                                        <p:cTn id="46" dur="500"/>
                                        <p:tgtEl>
                                          <p:spTgt spid="22"/>
                                        </p:tgtEl>
                                      </p:cBhvr>
                                    </p:animEffect>
                                  </p:childTnLst>
                                </p:cTn>
                              </p:par>
                            </p:childTnLst>
                          </p:cTn>
                        </p:par>
                        <p:par>
                          <p:cTn id="47" fill="hold">
                            <p:stCondLst>
                              <p:cond delay="2500"/>
                            </p:stCondLst>
                            <p:childTnLst>
                              <p:par>
                                <p:cTn id="48" presetID="53" presetClass="entr" presetSubtype="16"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p:cTn id="50" dur="500" fill="hold"/>
                                        <p:tgtEl>
                                          <p:spTgt spid="24"/>
                                        </p:tgtEl>
                                        <p:attrNameLst>
                                          <p:attrName>ppt_w</p:attrName>
                                        </p:attrNameLst>
                                      </p:cBhvr>
                                      <p:tavLst>
                                        <p:tav tm="0">
                                          <p:val>
                                            <p:fltVal val="0"/>
                                          </p:val>
                                        </p:tav>
                                        <p:tav tm="100000">
                                          <p:val>
                                            <p:strVal val="#ppt_w"/>
                                          </p:val>
                                        </p:tav>
                                      </p:tavLst>
                                    </p:anim>
                                    <p:anim calcmode="lin" valueType="num">
                                      <p:cBhvr>
                                        <p:cTn id="51" dur="500" fill="hold"/>
                                        <p:tgtEl>
                                          <p:spTgt spid="24"/>
                                        </p:tgtEl>
                                        <p:attrNameLst>
                                          <p:attrName>ppt_h</p:attrName>
                                        </p:attrNameLst>
                                      </p:cBhvr>
                                      <p:tavLst>
                                        <p:tav tm="0">
                                          <p:val>
                                            <p:fltVal val="0"/>
                                          </p:val>
                                        </p:tav>
                                        <p:tav tm="100000">
                                          <p:val>
                                            <p:strVal val="#ppt_h"/>
                                          </p:val>
                                        </p:tav>
                                      </p:tavLst>
                                    </p:anim>
                                    <p:animEffect transition="in" filter="fade">
                                      <p:cBhvr>
                                        <p:cTn id="52" dur="5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fade">
                                      <p:cBhvr>
                                        <p:cTn id="57" dur="1000"/>
                                        <p:tgtEl>
                                          <p:spTgt spid="19"/>
                                        </p:tgtEl>
                                      </p:cBhvr>
                                    </p:animEffect>
                                    <p:anim calcmode="lin" valueType="num">
                                      <p:cBhvr>
                                        <p:cTn id="58" dur="1000" fill="hold"/>
                                        <p:tgtEl>
                                          <p:spTgt spid="19"/>
                                        </p:tgtEl>
                                        <p:attrNameLst>
                                          <p:attrName>ppt_x</p:attrName>
                                        </p:attrNameLst>
                                      </p:cBhvr>
                                      <p:tavLst>
                                        <p:tav tm="0">
                                          <p:val>
                                            <p:strVal val="#ppt_x"/>
                                          </p:val>
                                        </p:tav>
                                        <p:tav tm="100000">
                                          <p:val>
                                            <p:strVal val="#ppt_x"/>
                                          </p:val>
                                        </p:tav>
                                      </p:tavLst>
                                    </p:anim>
                                    <p:anim calcmode="lin" valueType="num">
                                      <p:cBhvr>
                                        <p:cTn id="59" dur="1000" fill="hold"/>
                                        <p:tgtEl>
                                          <p:spTgt spid="19"/>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fade">
                                      <p:cBhvr>
                                        <p:cTn id="62" dur="1000"/>
                                        <p:tgtEl>
                                          <p:spTgt spid="21"/>
                                        </p:tgtEl>
                                      </p:cBhvr>
                                    </p:animEffect>
                                    <p:anim calcmode="lin" valueType="num">
                                      <p:cBhvr>
                                        <p:cTn id="63" dur="1000" fill="hold"/>
                                        <p:tgtEl>
                                          <p:spTgt spid="21"/>
                                        </p:tgtEl>
                                        <p:attrNameLst>
                                          <p:attrName>ppt_x</p:attrName>
                                        </p:attrNameLst>
                                      </p:cBhvr>
                                      <p:tavLst>
                                        <p:tav tm="0">
                                          <p:val>
                                            <p:strVal val="#ppt_x"/>
                                          </p:val>
                                        </p:tav>
                                        <p:tav tm="100000">
                                          <p:val>
                                            <p:strVal val="#ppt_x"/>
                                          </p:val>
                                        </p:tav>
                                      </p:tavLst>
                                    </p:anim>
                                    <p:anim calcmode="lin" valueType="num">
                                      <p:cBhvr>
                                        <p:cTn id="64" dur="1000" fill="hold"/>
                                        <p:tgtEl>
                                          <p:spTgt spid="21"/>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fade">
                                      <p:cBhvr>
                                        <p:cTn id="67" dur="1000"/>
                                        <p:tgtEl>
                                          <p:spTgt spid="23"/>
                                        </p:tgtEl>
                                      </p:cBhvr>
                                    </p:animEffect>
                                    <p:anim calcmode="lin" valueType="num">
                                      <p:cBhvr>
                                        <p:cTn id="68" dur="1000" fill="hold"/>
                                        <p:tgtEl>
                                          <p:spTgt spid="23"/>
                                        </p:tgtEl>
                                        <p:attrNameLst>
                                          <p:attrName>ppt_x</p:attrName>
                                        </p:attrNameLst>
                                      </p:cBhvr>
                                      <p:tavLst>
                                        <p:tav tm="0">
                                          <p:val>
                                            <p:strVal val="#ppt_x"/>
                                          </p:val>
                                        </p:tav>
                                        <p:tav tm="100000">
                                          <p:val>
                                            <p:strVal val="#ppt_x"/>
                                          </p:val>
                                        </p:tav>
                                      </p:tavLst>
                                    </p:anim>
                                    <p:anim calcmode="lin" valueType="num">
                                      <p:cBhvr>
                                        <p:cTn id="69" dur="1000" fill="hold"/>
                                        <p:tgtEl>
                                          <p:spTgt spid="23"/>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fade">
                                      <p:cBhvr>
                                        <p:cTn id="72" dur="1000"/>
                                        <p:tgtEl>
                                          <p:spTgt spid="25"/>
                                        </p:tgtEl>
                                      </p:cBhvr>
                                    </p:animEffect>
                                    <p:anim calcmode="lin" valueType="num">
                                      <p:cBhvr>
                                        <p:cTn id="73" dur="1000" fill="hold"/>
                                        <p:tgtEl>
                                          <p:spTgt spid="25"/>
                                        </p:tgtEl>
                                        <p:attrNameLst>
                                          <p:attrName>ppt_x</p:attrName>
                                        </p:attrNameLst>
                                      </p:cBhvr>
                                      <p:tavLst>
                                        <p:tav tm="0">
                                          <p:val>
                                            <p:strVal val="#ppt_x"/>
                                          </p:val>
                                        </p:tav>
                                        <p:tav tm="100000">
                                          <p:val>
                                            <p:strVal val="#ppt_x"/>
                                          </p:val>
                                        </p:tav>
                                      </p:tavLst>
                                    </p:anim>
                                    <p:anim calcmode="lin" valueType="num">
                                      <p:cBhvr>
                                        <p:cTn id="74"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P spid="22" grpId="0"/>
      <p:bldP spid="23" grpId="0"/>
      <p:bldP spid="24" grpId="0"/>
      <p:bldP spid="2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821676" y="2156872"/>
            <a:ext cx="2735706" cy="892350"/>
            <a:chOff x="2821676" y="2156872"/>
            <a:chExt cx="2735706" cy="892350"/>
          </a:xfrm>
        </p:grpSpPr>
        <p:grpSp>
          <p:nvGrpSpPr>
            <p:cNvPr id="3" name="组合 10"/>
            <p:cNvGrpSpPr/>
            <p:nvPr/>
          </p:nvGrpSpPr>
          <p:grpSpPr bwMode="auto">
            <a:xfrm rot="21285695">
              <a:off x="2821676" y="2283296"/>
              <a:ext cx="536464" cy="543547"/>
              <a:chOff x="1369378" y="1862976"/>
              <a:chExt cx="2321218" cy="2351881"/>
            </a:xfrm>
            <a:solidFill>
              <a:srgbClr val="295696"/>
            </a:solidFill>
          </p:grpSpPr>
          <p:sp>
            <p:nvSpPr>
              <p:cNvPr id="6" name="Freeform 7"/>
              <p:cNvSpPr>
                <a:spLocks noEditPoints="1"/>
              </p:cNvSpPr>
              <p:nvPr/>
            </p:nvSpPr>
            <p:spPr bwMode="auto">
              <a:xfrm>
                <a:off x="2169692" y="1862976"/>
                <a:ext cx="1520904" cy="1523970"/>
              </a:xfrm>
              <a:custGeom>
                <a:avLst/>
                <a:gdLst>
                  <a:gd name="T0" fmla="*/ 2147483646 w 483"/>
                  <a:gd name="T1" fmla="*/ 0 h 483"/>
                  <a:gd name="T2" fmla="*/ 0 w 483"/>
                  <a:gd name="T3" fmla="*/ 2147483646 h 483"/>
                  <a:gd name="T4" fmla="*/ 2147483646 w 483"/>
                  <a:gd name="T5" fmla="*/ 2147483646 h 483"/>
                  <a:gd name="T6" fmla="*/ 2147483646 w 483"/>
                  <a:gd name="T7" fmla="*/ 2147483646 h 483"/>
                  <a:gd name="T8" fmla="*/ 2147483646 w 483"/>
                  <a:gd name="T9" fmla="*/ 0 h 483"/>
                  <a:gd name="T10" fmla="*/ 2147483646 w 483"/>
                  <a:gd name="T11" fmla="*/ 2147483646 h 483"/>
                  <a:gd name="T12" fmla="*/ 585006434 w 483"/>
                  <a:gd name="T13" fmla="*/ 2147483646 h 483"/>
                  <a:gd name="T14" fmla="*/ 2147483646 w 483"/>
                  <a:gd name="T15" fmla="*/ 587368959 h 483"/>
                  <a:gd name="T16" fmla="*/ 2147483646 w 483"/>
                  <a:gd name="T17" fmla="*/ 2147483646 h 483"/>
                  <a:gd name="T18" fmla="*/ 2147483646 w 483"/>
                  <a:gd name="T19" fmla="*/ 2147483646 h 48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83" h="483">
                    <a:moveTo>
                      <a:pt x="241" y="0"/>
                    </a:moveTo>
                    <a:cubicBezTo>
                      <a:pt x="108" y="0"/>
                      <a:pt x="0" y="108"/>
                      <a:pt x="0" y="242"/>
                    </a:cubicBezTo>
                    <a:cubicBezTo>
                      <a:pt x="0" y="375"/>
                      <a:pt x="108" y="483"/>
                      <a:pt x="241" y="483"/>
                    </a:cubicBezTo>
                    <a:cubicBezTo>
                      <a:pt x="375" y="483"/>
                      <a:pt x="483" y="375"/>
                      <a:pt x="483" y="242"/>
                    </a:cubicBezTo>
                    <a:cubicBezTo>
                      <a:pt x="483" y="108"/>
                      <a:pt x="375" y="0"/>
                      <a:pt x="241" y="0"/>
                    </a:cubicBezTo>
                    <a:moveTo>
                      <a:pt x="241" y="424"/>
                    </a:moveTo>
                    <a:cubicBezTo>
                      <a:pt x="141" y="424"/>
                      <a:pt x="59" y="342"/>
                      <a:pt x="59" y="242"/>
                    </a:cubicBezTo>
                    <a:cubicBezTo>
                      <a:pt x="59" y="141"/>
                      <a:pt x="141" y="59"/>
                      <a:pt x="241" y="59"/>
                    </a:cubicBezTo>
                    <a:cubicBezTo>
                      <a:pt x="342" y="59"/>
                      <a:pt x="424" y="141"/>
                      <a:pt x="424" y="242"/>
                    </a:cubicBezTo>
                    <a:cubicBezTo>
                      <a:pt x="424" y="342"/>
                      <a:pt x="342" y="424"/>
                      <a:pt x="241" y="424"/>
                    </a:cubicBezTo>
                  </a:path>
                </a:pathLst>
              </a:custGeom>
              <a:solidFill>
                <a:srgbClr val="F8C8C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Freeform 19"/>
              <p:cNvSpPr/>
              <p:nvPr/>
            </p:nvSpPr>
            <p:spPr bwMode="auto">
              <a:xfrm>
                <a:off x="2169692" y="2638759"/>
                <a:ext cx="1520904" cy="748186"/>
              </a:xfrm>
              <a:custGeom>
                <a:avLst/>
                <a:gdLst>
                  <a:gd name="T0" fmla="*/ 2147483646 w 483"/>
                  <a:gd name="T1" fmla="*/ 0 h 237"/>
                  <a:gd name="T2" fmla="*/ 2147483646 w 483"/>
                  <a:gd name="T3" fmla="*/ 1773955320 h 237"/>
                  <a:gd name="T4" fmla="*/ 585006434 w 483"/>
                  <a:gd name="T5" fmla="*/ 0 h 237"/>
                  <a:gd name="T6" fmla="*/ 0 w 483"/>
                  <a:gd name="T7" fmla="*/ 0 h 237"/>
                  <a:gd name="T8" fmla="*/ 2147483646 w 483"/>
                  <a:gd name="T9" fmla="*/ 2147483646 h 237"/>
                  <a:gd name="T10" fmla="*/ 2147483646 w 483"/>
                  <a:gd name="T11" fmla="*/ 0 h 237"/>
                  <a:gd name="T12" fmla="*/ 2147483646 w 483"/>
                  <a:gd name="T13" fmla="*/ 0 h 23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83" h="237">
                    <a:moveTo>
                      <a:pt x="424" y="0"/>
                    </a:moveTo>
                    <a:cubicBezTo>
                      <a:pt x="421" y="99"/>
                      <a:pt x="341" y="178"/>
                      <a:pt x="241" y="178"/>
                    </a:cubicBezTo>
                    <a:cubicBezTo>
                      <a:pt x="142" y="178"/>
                      <a:pt x="61" y="99"/>
                      <a:pt x="59" y="0"/>
                    </a:cubicBezTo>
                    <a:cubicBezTo>
                      <a:pt x="0" y="0"/>
                      <a:pt x="0" y="0"/>
                      <a:pt x="0" y="0"/>
                    </a:cubicBezTo>
                    <a:cubicBezTo>
                      <a:pt x="2" y="132"/>
                      <a:pt x="109" y="237"/>
                      <a:pt x="241" y="237"/>
                    </a:cubicBezTo>
                    <a:cubicBezTo>
                      <a:pt x="373" y="237"/>
                      <a:pt x="481" y="132"/>
                      <a:pt x="483" y="0"/>
                    </a:cubicBezTo>
                    <a:cubicBezTo>
                      <a:pt x="424" y="0"/>
                      <a:pt x="424" y="0"/>
                      <a:pt x="424" y="0"/>
                    </a:cubicBezTo>
                  </a:path>
                </a:pathLst>
              </a:custGeom>
              <a:solidFill>
                <a:srgbClr val="F8C8C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Freeform 29"/>
              <p:cNvSpPr/>
              <p:nvPr/>
            </p:nvSpPr>
            <p:spPr bwMode="auto">
              <a:xfrm>
                <a:off x="2301545" y="3149304"/>
                <a:ext cx="131853" cy="133386"/>
              </a:xfrm>
              <a:custGeom>
                <a:avLst/>
                <a:gdLst>
                  <a:gd name="T0" fmla="*/ 110479015 w 86"/>
                  <a:gd name="T1" fmla="*/ 204503736 h 87"/>
                  <a:gd name="T2" fmla="*/ 0 w 86"/>
                  <a:gd name="T3" fmla="*/ 91674511 h 87"/>
                  <a:gd name="T4" fmla="*/ 91674631 w 86"/>
                  <a:gd name="T5" fmla="*/ 0 h 87"/>
                  <a:gd name="T6" fmla="*/ 202153647 w 86"/>
                  <a:gd name="T7" fmla="*/ 112829224 h 87"/>
                  <a:gd name="T8" fmla="*/ 110479015 w 86"/>
                  <a:gd name="T9" fmla="*/ 204503736 h 8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6" h="87">
                    <a:moveTo>
                      <a:pt x="47" y="87"/>
                    </a:moveTo>
                    <a:lnTo>
                      <a:pt x="0" y="39"/>
                    </a:lnTo>
                    <a:lnTo>
                      <a:pt x="39" y="0"/>
                    </a:lnTo>
                    <a:lnTo>
                      <a:pt x="86" y="48"/>
                    </a:lnTo>
                    <a:lnTo>
                      <a:pt x="47" y="87"/>
                    </a:lnTo>
                    <a:close/>
                  </a:path>
                </a:pathLst>
              </a:custGeom>
              <a:solidFill>
                <a:srgbClr val="F8C8C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Freeform 30"/>
              <p:cNvSpPr/>
              <p:nvPr/>
            </p:nvSpPr>
            <p:spPr bwMode="auto">
              <a:xfrm>
                <a:off x="1369378" y="3238228"/>
                <a:ext cx="976629" cy="976629"/>
              </a:xfrm>
              <a:custGeom>
                <a:avLst/>
                <a:gdLst>
                  <a:gd name="T0" fmla="*/ 2147483646 w 310"/>
                  <a:gd name="T1" fmla="*/ 0 h 310"/>
                  <a:gd name="T2" fmla="*/ 178650647 w 310"/>
                  <a:gd name="T3" fmla="*/ 2147483646 h 310"/>
                  <a:gd name="T4" fmla="*/ 178650647 w 310"/>
                  <a:gd name="T5" fmla="*/ 2147483646 h 310"/>
                  <a:gd name="T6" fmla="*/ 833710372 w 310"/>
                  <a:gd name="T7" fmla="*/ 2147483646 h 310"/>
                  <a:gd name="T8" fmla="*/ 2147483646 w 310"/>
                  <a:gd name="T9" fmla="*/ 456555155 h 310"/>
                  <a:gd name="T10" fmla="*/ 2147483646 w 310"/>
                  <a:gd name="T11" fmla="*/ 0 h 31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10" h="310">
                    <a:moveTo>
                      <a:pt x="263" y="0"/>
                    </a:moveTo>
                    <a:cubicBezTo>
                      <a:pt x="18" y="226"/>
                      <a:pt x="18" y="226"/>
                      <a:pt x="18" y="226"/>
                    </a:cubicBezTo>
                    <a:cubicBezTo>
                      <a:pt x="0" y="244"/>
                      <a:pt x="0" y="273"/>
                      <a:pt x="18" y="291"/>
                    </a:cubicBezTo>
                    <a:cubicBezTo>
                      <a:pt x="36" y="310"/>
                      <a:pt x="66" y="310"/>
                      <a:pt x="84" y="291"/>
                    </a:cubicBezTo>
                    <a:cubicBezTo>
                      <a:pt x="310" y="46"/>
                      <a:pt x="310" y="46"/>
                      <a:pt x="310" y="46"/>
                    </a:cubicBezTo>
                    <a:cubicBezTo>
                      <a:pt x="263" y="0"/>
                      <a:pt x="263" y="0"/>
                      <a:pt x="263" y="0"/>
                    </a:cubicBezTo>
                  </a:path>
                </a:pathLst>
              </a:custGeom>
              <a:solidFill>
                <a:srgbClr val="F8C8C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solidFill>
                    <a:schemeClr val="bg1">
                      <a:lumMod val="65000"/>
                    </a:schemeClr>
                  </a:solidFill>
                  <a:latin typeface="微软雅黑" panose="020B0503020204020204" pitchFamily="34" charset="-122"/>
                  <a:ea typeface="微软雅黑" panose="020B0503020204020204" pitchFamily="34" charset="-122"/>
                </a:endParaRPr>
              </a:p>
            </p:txBody>
          </p:sp>
          <p:sp>
            <p:nvSpPr>
              <p:cNvPr id="10" name="Freeform 31"/>
              <p:cNvSpPr/>
              <p:nvPr/>
            </p:nvSpPr>
            <p:spPr bwMode="auto">
              <a:xfrm>
                <a:off x="2197289" y="3169236"/>
                <a:ext cx="217710" cy="217710"/>
              </a:xfrm>
              <a:custGeom>
                <a:avLst/>
                <a:gdLst>
                  <a:gd name="T0" fmla="*/ 467902963 w 69"/>
                  <a:gd name="T1" fmla="*/ 686922378 h 69"/>
                  <a:gd name="T2" fmla="*/ 627190958 w 69"/>
                  <a:gd name="T3" fmla="*/ 537592250 h 69"/>
                  <a:gd name="T4" fmla="*/ 627190958 w 69"/>
                  <a:gd name="T5" fmla="*/ 298663413 h 69"/>
                  <a:gd name="T6" fmla="*/ 388258966 w 69"/>
                  <a:gd name="T7" fmla="*/ 59731420 h 69"/>
                  <a:gd name="T8" fmla="*/ 149330129 w 69"/>
                  <a:gd name="T9" fmla="*/ 59731420 h 69"/>
                  <a:gd name="T10" fmla="*/ 0 w 69"/>
                  <a:gd name="T11" fmla="*/ 219019415 h 69"/>
                  <a:gd name="T12" fmla="*/ 467902963 w 69"/>
                  <a:gd name="T13" fmla="*/ 686922378 h 6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69">
                    <a:moveTo>
                      <a:pt x="47" y="69"/>
                    </a:moveTo>
                    <a:cubicBezTo>
                      <a:pt x="63" y="54"/>
                      <a:pt x="63" y="54"/>
                      <a:pt x="63" y="54"/>
                    </a:cubicBezTo>
                    <a:cubicBezTo>
                      <a:pt x="69" y="47"/>
                      <a:pt x="69" y="37"/>
                      <a:pt x="63" y="30"/>
                    </a:cubicBezTo>
                    <a:cubicBezTo>
                      <a:pt x="39" y="6"/>
                      <a:pt x="39" y="6"/>
                      <a:pt x="39" y="6"/>
                    </a:cubicBezTo>
                    <a:cubicBezTo>
                      <a:pt x="32" y="0"/>
                      <a:pt x="22" y="0"/>
                      <a:pt x="15" y="6"/>
                    </a:cubicBezTo>
                    <a:cubicBezTo>
                      <a:pt x="0" y="22"/>
                      <a:pt x="0" y="22"/>
                      <a:pt x="0" y="22"/>
                    </a:cubicBezTo>
                    <a:cubicBezTo>
                      <a:pt x="47" y="69"/>
                      <a:pt x="47" y="69"/>
                      <a:pt x="47" y="69"/>
                    </a:cubicBezTo>
                  </a:path>
                </a:pathLst>
              </a:custGeom>
              <a:solidFill>
                <a:srgbClr val="F8C8C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1" name="Freeform 32"/>
              <p:cNvSpPr/>
              <p:nvPr/>
            </p:nvSpPr>
            <p:spPr bwMode="auto">
              <a:xfrm>
                <a:off x="2280081" y="3229029"/>
                <a:ext cx="134919" cy="157917"/>
              </a:xfrm>
              <a:custGeom>
                <a:avLst/>
                <a:gdLst>
                  <a:gd name="T0" fmla="*/ 364259336 w 43"/>
                  <a:gd name="T1" fmla="*/ 109727048 h 50"/>
                  <a:gd name="T2" fmla="*/ 246120495 w 43"/>
                  <a:gd name="T3" fmla="*/ 0 h 50"/>
                  <a:gd name="T4" fmla="*/ 177208262 w 43"/>
                  <a:gd name="T5" fmla="*/ 99749852 h 50"/>
                  <a:gd name="T6" fmla="*/ 0 w 43"/>
                  <a:gd name="T7" fmla="*/ 279304640 h 50"/>
                  <a:gd name="T8" fmla="*/ 206742973 w 43"/>
                  <a:gd name="T9" fmla="*/ 498755578 h 50"/>
                  <a:gd name="T10" fmla="*/ 364259336 w 43"/>
                  <a:gd name="T11" fmla="*/ 339155183 h 50"/>
                  <a:gd name="T12" fmla="*/ 364259336 w 43"/>
                  <a:gd name="T13" fmla="*/ 109727048 h 5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3" h="50">
                    <a:moveTo>
                      <a:pt x="37" y="11"/>
                    </a:moveTo>
                    <a:cubicBezTo>
                      <a:pt x="25" y="0"/>
                      <a:pt x="25" y="0"/>
                      <a:pt x="25" y="0"/>
                    </a:cubicBezTo>
                    <a:cubicBezTo>
                      <a:pt x="24" y="2"/>
                      <a:pt x="22" y="6"/>
                      <a:pt x="18" y="10"/>
                    </a:cubicBezTo>
                    <a:cubicBezTo>
                      <a:pt x="11" y="17"/>
                      <a:pt x="4" y="24"/>
                      <a:pt x="0" y="28"/>
                    </a:cubicBezTo>
                    <a:cubicBezTo>
                      <a:pt x="21" y="50"/>
                      <a:pt x="21" y="50"/>
                      <a:pt x="21" y="50"/>
                    </a:cubicBezTo>
                    <a:cubicBezTo>
                      <a:pt x="37" y="34"/>
                      <a:pt x="37" y="34"/>
                      <a:pt x="37" y="34"/>
                    </a:cubicBezTo>
                    <a:cubicBezTo>
                      <a:pt x="43" y="28"/>
                      <a:pt x="43" y="18"/>
                      <a:pt x="37" y="11"/>
                    </a:cubicBezTo>
                  </a:path>
                </a:pathLst>
              </a:custGeom>
              <a:solidFill>
                <a:srgbClr val="F8C8C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solidFill>
                    <a:schemeClr val="bg1">
                      <a:lumMod val="65000"/>
                    </a:schemeClr>
                  </a:solidFill>
                  <a:latin typeface="微软雅黑" panose="020B0503020204020204" pitchFamily="34" charset="-122"/>
                  <a:ea typeface="微软雅黑" panose="020B0503020204020204" pitchFamily="34" charset="-122"/>
                </a:endParaRPr>
              </a:p>
            </p:txBody>
          </p:sp>
          <p:sp>
            <p:nvSpPr>
              <p:cNvPr id="12" name="Freeform 33"/>
              <p:cNvSpPr/>
              <p:nvPr/>
            </p:nvSpPr>
            <p:spPr bwMode="auto">
              <a:xfrm>
                <a:off x="1403108" y="3247427"/>
                <a:ext cx="870840" cy="814113"/>
              </a:xfrm>
              <a:custGeom>
                <a:avLst/>
                <a:gdLst>
                  <a:gd name="T0" fmla="*/ 2147483646 w 276"/>
                  <a:gd name="T1" fmla="*/ 0 h 258"/>
                  <a:gd name="T2" fmla="*/ 258841414 w 276"/>
                  <a:gd name="T3" fmla="*/ 2100935349 h 258"/>
                  <a:gd name="T4" fmla="*/ 149330129 w 276"/>
                  <a:gd name="T5" fmla="*/ 2147483646 h 258"/>
                  <a:gd name="T6" fmla="*/ 308618123 w 276"/>
                  <a:gd name="T7" fmla="*/ 2147483646 h 258"/>
                  <a:gd name="T8" fmla="*/ 507724962 w 276"/>
                  <a:gd name="T9" fmla="*/ 2147483646 h 258"/>
                  <a:gd name="T10" fmla="*/ 2147483646 w 276"/>
                  <a:gd name="T11" fmla="*/ 248926094 h 258"/>
                  <a:gd name="T12" fmla="*/ 2147483646 w 276"/>
                  <a:gd name="T13" fmla="*/ 0 h 25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76" h="258">
                    <a:moveTo>
                      <a:pt x="251" y="0"/>
                    </a:moveTo>
                    <a:cubicBezTo>
                      <a:pt x="26" y="211"/>
                      <a:pt x="26" y="211"/>
                      <a:pt x="26" y="211"/>
                    </a:cubicBezTo>
                    <a:cubicBezTo>
                      <a:pt x="26" y="211"/>
                      <a:pt x="0" y="232"/>
                      <a:pt x="15" y="250"/>
                    </a:cubicBezTo>
                    <a:cubicBezTo>
                      <a:pt x="20" y="256"/>
                      <a:pt x="26" y="258"/>
                      <a:pt x="31" y="258"/>
                    </a:cubicBezTo>
                    <a:cubicBezTo>
                      <a:pt x="42" y="258"/>
                      <a:pt x="51" y="249"/>
                      <a:pt x="51" y="249"/>
                    </a:cubicBezTo>
                    <a:cubicBezTo>
                      <a:pt x="276" y="25"/>
                      <a:pt x="276" y="25"/>
                      <a:pt x="276" y="25"/>
                    </a:cubicBezTo>
                    <a:cubicBezTo>
                      <a:pt x="251" y="0"/>
                      <a:pt x="251" y="0"/>
                      <a:pt x="251" y="0"/>
                    </a:cubicBezTo>
                  </a:path>
                </a:pathLst>
              </a:custGeom>
              <a:solidFill>
                <a:srgbClr val="F8C8C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solidFill>
                    <a:schemeClr val="bg1">
                      <a:lumMod val="65000"/>
                    </a:schemeClr>
                  </a:solidFill>
                  <a:latin typeface="微软雅黑" panose="020B0503020204020204" pitchFamily="34" charset="-122"/>
                  <a:ea typeface="微软雅黑" panose="020B0503020204020204" pitchFamily="34" charset="-122"/>
                </a:endParaRPr>
              </a:p>
            </p:txBody>
          </p:sp>
        </p:grpSp>
        <p:sp>
          <p:nvSpPr>
            <p:cNvPr id="4" name="文本框 3"/>
            <p:cNvSpPr txBox="1"/>
            <p:nvPr/>
          </p:nvSpPr>
          <p:spPr>
            <a:xfrm>
              <a:off x="3465834" y="2156872"/>
              <a:ext cx="1723549" cy="323165"/>
            </a:xfrm>
            <a:prstGeom prst="rect">
              <a:avLst/>
            </a:prstGeom>
            <a:noFill/>
          </p:spPr>
          <p:txBody>
            <a:bodyPr wrap="none" rtlCol="0">
              <a:spAutoFit/>
            </a:bodyPr>
            <a:lstStyle/>
            <a:p>
              <a:r>
                <a:rPr lang="zh-CN" altLang="en-US" sz="1500" b="1" dirty="0">
                  <a:solidFill>
                    <a:schemeClr val="bg1">
                      <a:lumMod val="65000"/>
                    </a:schemeClr>
                  </a:solidFill>
                  <a:latin typeface="微软雅黑" panose="020B0503020204020204" pitchFamily="34" charset="-122"/>
                  <a:ea typeface="微软雅黑" panose="020B0503020204020204" pitchFamily="34" charset="-122"/>
                </a:rPr>
                <a:t>单击此处添加标题</a:t>
              </a:r>
            </a:p>
          </p:txBody>
        </p:sp>
        <p:sp>
          <p:nvSpPr>
            <p:cNvPr id="5" name="矩形 4"/>
            <p:cNvSpPr/>
            <p:nvPr/>
          </p:nvSpPr>
          <p:spPr>
            <a:xfrm>
              <a:off x="3465834" y="2472141"/>
              <a:ext cx="2091548" cy="577081"/>
            </a:xfrm>
            <a:prstGeom prst="rect">
              <a:avLst/>
            </a:prstGeom>
          </p:spPr>
          <p:txBody>
            <a:bodyPr wrap="square">
              <a:spAutoFit/>
            </a:bodyPr>
            <a:lstStyle/>
            <a:p>
              <a:r>
                <a:rPr lang="zh-CN" altLang="en-US" sz="1050" dirty="0">
                  <a:solidFill>
                    <a:schemeClr val="bg1">
                      <a:lumMod val="65000"/>
                    </a:schemeClr>
                  </a:solidFill>
                  <a:latin typeface="微软雅黑" panose="020B0503020204020204" pitchFamily="34" charset="-122"/>
                  <a:ea typeface="微软雅黑" panose="020B0503020204020204" pitchFamily="34" charset="-122"/>
                </a:rPr>
                <a:t>单击此处添加您的文字内容。本模板的所有素材和逻辑图表，均可自由编辑替换和移动。</a:t>
              </a:r>
            </a:p>
          </p:txBody>
        </p:sp>
      </p:grpSp>
      <p:grpSp>
        <p:nvGrpSpPr>
          <p:cNvPr id="13" name="组合 12"/>
          <p:cNvGrpSpPr/>
          <p:nvPr/>
        </p:nvGrpSpPr>
        <p:grpSpPr>
          <a:xfrm>
            <a:off x="2867689" y="4525802"/>
            <a:ext cx="2689693" cy="902037"/>
            <a:chOff x="2867689" y="4525802"/>
            <a:chExt cx="2689693" cy="902037"/>
          </a:xfrm>
        </p:grpSpPr>
        <p:grpSp>
          <p:nvGrpSpPr>
            <p:cNvPr id="14" name="组合 10"/>
            <p:cNvGrpSpPr/>
            <p:nvPr/>
          </p:nvGrpSpPr>
          <p:grpSpPr bwMode="auto">
            <a:xfrm rot="21285695">
              <a:off x="2867689" y="4525802"/>
              <a:ext cx="536464" cy="543547"/>
              <a:chOff x="1369378" y="1862976"/>
              <a:chExt cx="2321218" cy="2351881"/>
            </a:xfrm>
            <a:solidFill>
              <a:srgbClr val="295696"/>
            </a:solidFill>
          </p:grpSpPr>
          <p:sp>
            <p:nvSpPr>
              <p:cNvPr id="17" name="Freeform 7"/>
              <p:cNvSpPr>
                <a:spLocks noEditPoints="1"/>
              </p:cNvSpPr>
              <p:nvPr/>
            </p:nvSpPr>
            <p:spPr bwMode="auto">
              <a:xfrm>
                <a:off x="2169692" y="1862976"/>
                <a:ext cx="1520904" cy="1523970"/>
              </a:xfrm>
              <a:custGeom>
                <a:avLst/>
                <a:gdLst>
                  <a:gd name="T0" fmla="*/ 2147483646 w 483"/>
                  <a:gd name="T1" fmla="*/ 0 h 483"/>
                  <a:gd name="T2" fmla="*/ 0 w 483"/>
                  <a:gd name="T3" fmla="*/ 2147483646 h 483"/>
                  <a:gd name="T4" fmla="*/ 2147483646 w 483"/>
                  <a:gd name="T5" fmla="*/ 2147483646 h 483"/>
                  <a:gd name="T6" fmla="*/ 2147483646 w 483"/>
                  <a:gd name="T7" fmla="*/ 2147483646 h 483"/>
                  <a:gd name="T8" fmla="*/ 2147483646 w 483"/>
                  <a:gd name="T9" fmla="*/ 0 h 483"/>
                  <a:gd name="T10" fmla="*/ 2147483646 w 483"/>
                  <a:gd name="T11" fmla="*/ 2147483646 h 483"/>
                  <a:gd name="T12" fmla="*/ 585006434 w 483"/>
                  <a:gd name="T13" fmla="*/ 2147483646 h 483"/>
                  <a:gd name="T14" fmla="*/ 2147483646 w 483"/>
                  <a:gd name="T15" fmla="*/ 587368959 h 483"/>
                  <a:gd name="T16" fmla="*/ 2147483646 w 483"/>
                  <a:gd name="T17" fmla="*/ 2147483646 h 483"/>
                  <a:gd name="T18" fmla="*/ 2147483646 w 483"/>
                  <a:gd name="T19" fmla="*/ 2147483646 h 48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83" h="483">
                    <a:moveTo>
                      <a:pt x="241" y="0"/>
                    </a:moveTo>
                    <a:cubicBezTo>
                      <a:pt x="108" y="0"/>
                      <a:pt x="0" y="108"/>
                      <a:pt x="0" y="242"/>
                    </a:cubicBezTo>
                    <a:cubicBezTo>
                      <a:pt x="0" y="375"/>
                      <a:pt x="108" y="483"/>
                      <a:pt x="241" y="483"/>
                    </a:cubicBezTo>
                    <a:cubicBezTo>
                      <a:pt x="375" y="483"/>
                      <a:pt x="483" y="375"/>
                      <a:pt x="483" y="242"/>
                    </a:cubicBezTo>
                    <a:cubicBezTo>
                      <a:pt x="483" y="108"/>
                      <a:pt x="375" y="0"/>
                      <a:pt x="241" y="0"/>
                    </a:cubicBezTo>
                    <a:moveTo>
                      <a:pt x="241" y="424"/>
                    </a:moveTo>
                    <a:cubicBezTo>
                      <a:pt x="141" y="424"/>
                      <a:pt x="59" y="342"/>
                      <a:pt x="59" y="242"/>
                    </a:cubicBezTo>
                    <a:cubicBezTo>
                      <a:pt x="59" y="141"/>
                      <a:pt x="141" y="59"/>
                      <a:pt x="241" y="59"/>
                    </a:cubicBezTo>
                    <a:cubicBezTo>
                      <a:pt x="342" y="59"/>
                      <a:pt x="424" y="141"/>
                      <a:pt x="424" y="242"/>
                    </a:cubicBezTo>
                    <a:cubicBezTo>
                      <a:pt x="424" y="342"/>
                      <a:pt x="342" y="424"/>
                      <a:pt x="241" y="424"/>
                    </a:cubicBezTo>
                  </a:path>
                </a:pathLst>
              </a:custGeom>
              <a:solidFill>
                <a:srgbClr val="F8C8C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solidFill>
                    <a:schemeClr val="bg1">
                      <a:lumMod val="65000"/>
                    </a:schemeClr>
                  </a:solidFill>
                  <a:latin typeface="微软雅黑" panose="020B0503020204020204" pitchFamily="34" charset="-122"/>
                  <a:ea typeface="微软雅黑" panose="020B0503020204020204" pitchFamily="34" charset="-122"/>
                </a:endParaRPr>
              </a:p>
            </p:txBody>
          </p:sp>
          <p:sp>
            <p:nvSpPr>
              <p:cNvPr id="18" name="Freeform 19"/>
              <p:cNvSpPr/>
              <p:nvPr/>
            </p:nvSpPr>
            <p:spPr bwMode="auto">
              <a:xfrm>
                <a:off x="2169692" y="2638759"/>
                <a:ext cx="1520904" cy="748186"/>
              </a:xfrm>
              <a:custGeom>
                <a:avLst/>
                <a:gdLst>
                  <a:gd name="T0" fmla="*/ 2147483646 w 483"/>
                  <a:gd name="T1" fmla="*/ 0 h 237"/>
                  <a:gd name="T2" fmla="*/ 2147483646 w 483"/>
                  <a:gd name="T3" fmla="*/ 1773955320 h 237"/>
                  <a:gd name="T4" fmla="*/ 585006434 w 483"/>
                  <a:gd name="T5" fmla="*/ 0 h 237"/>
                  <a:gd name="T6" fmla="*/ 0 w 483"/>
                  <a:gd name="T7" fmla="*/ 0 h 237"/>
                  <a:gd name="T8" fmla="*/ 2147483646 w 483"/>
                  <a:gd name="T9" fmla="*/ 2147483646 h 237"/>
                  <a:gd name="T10" fmla="*/ 2147483646 w 483"/>
                  <a:gd name="T11" fmla="*/ 0 h 237"/>
                  <a:gd name="T12" fmla="*/ 2147483646 w 483"/>
                  <a:gd name="T13" fmla="*/ 0 h 23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83" h="237">
                    <a:moveTo>
                      <a:pt x="424" y="0"/>
                    </a:moveTo>
                    <a:cubicBezTo>
                      <a:pt x="421" y="99"/>
                      <a:pt x="341" y="178"/>
                      <a:pt x="241" y="178"/>
                    </a:cubicBezTo>
                    <a:cubicBezTo>
                      <a:pt x="142" y="178"/>
                      <a:pt x="61" y="99"/>
                      <a:pt x="59" y="0"/>
                    </a:cubicBezTo>
                    <a:cubicBezTo>
                      <a:pt x="0" y="0"/>
                      <a:pt x="0" y="0"/>
                      <a:pt x="0" y="0"/>
                    </a:cubicBezTo>
                    <a:cubicBezTo>
                      <a:pt x="2" y="132"/>
                      <a:pt x="109" y="237"/>
                      <a:pt x="241" y="237"/>
                    </a:cubicBezTo>
                    <a:cubicBezTo>
                      <a:pt x="373" y="237"/>
                      <a:pt x="481" y="132"/>
                      <a:pt x="483" y="0"/>
                    </a:cubicBezTo>
                    <a:cubicBezTo>
                      <a:pt x="424" y="0"/>
                      <a:pt x="424" y="0"/>
                      <a:pt x="424" y="0"/>
                    </a:cubicBezTo>
                  </a:path>
                </a:pathLst>
              </a:custGeom>
              <a:solidFill>
                <a:srgbClr val="F8C8C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solidFill>
                    <a:schemeClr val="bg1">
                      <a:lumMod val="65000"/>
                    </a:schemeClr>
                  </a:solidFill>
                  <a:latin typeface="微软雅黑" panose="020B0503020204020204" pitchFamily="34" charset="-122"/>
                  <a:ea typeface="微软雅黑" panose="020B0503020204020204" pitchFamily="34" charset="-122"/>
                </a:endParaRPr>
              </a:p>
            </p:txBody>
          </p:sp>
          <p:sp>
            <p:nvSpPr>
              <p:cNvPr id="19" name="Freeform 29"/>
              <p:cNvSpPr/>
              <p:nvPr/>
            </p:nvSpPr>
            <p:spPr bwMode="auto">
              <a:xfrm>
                <a:off x="2301545" y="3149304"/>
                <a:ext cx="131853" cy="133386"/>
              </a:xfrm>
              <a:custGeom>
                <a:avLst/>
                <a:gdLst>
                  <a:gd name="T0" fmla="*/ 110479015 w 86"/>
                  <a:gd name="T1" fmla="*/ 204503736 h 87"/>
                  <a:gd name="T2" fmla="*/ 0 w 86"/>
                  <a:gd name="T3" fmla="*/ 91674511 h 87"/>
                  <a:gd name="T4" fmla="*/ 91674631 w 86"/>
                  <a:gd name="T5" fmla="*/ 0 h 87"/>
                  <a:gd name="T6" fmla="*/ 202153647 w 86"/>
                  <a:gd name="T7" fmla="*/ 112829224 h 87"/>
                  <a:gd name="T8" fmla="*/ 110479015 w 86"/>
                  <a:gd name="T9" fmla="*/ 204503736 h 8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6" h="87">
                    <a:moveTo>
                      <a:pt x="47" y="87"/>
                    </a:moveTo>
                    <a:lnTo>
                      <a:pt x="0" y="39"/>
                    </a:lnTo>
                    <a:lnTo>
                      <a:pt x="39" y="0"/>
                    </a:lnTo>
                    <a:lnTo>
                      <a:pt x="86" y="48"/>
                    </a:lnTo>
                    <a:lnTo>
                      <a:pt x="47" y="87"/>
                    </a:lnTo>
                    <a:close/>
                  </a:path>
                </a:pathLst>
              </a:custGeom>
              <a:solidFill>
                <a:srgbClr val="F8C8C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20" name="Freeform 30"/>
              <p:cNvSpPr/>
              <p:nvPr/>
            </p:nvSpPr>
            <p:spPr bwMode="auto">
              <a:xfrm>
                <a:off x="1369378" y="3238228"/>
                <a:ext cx="976629" cy="976629"/>
              </a:xfrm>
              <a:custGeom>
                <a:avLst/>
                <a:gdLst>
                  <a:gd name="T0" fmla="*/ 2147483646 w 310"/>
                  <a:gd name="T1" fmla="*/ 0 h 310"/>
                  <a:gd name="T2" fmla="*/ 178650647 w 310"/>
                  <a:gd name="T3" fmla="*/ 2147483646 h 310"/>
                  <a:gd name="T4" fmla="*/ 178650647 w 310"/>
                  <a:gd name="T5" fmla="*/ 2147483646 h 310"/>
                  <a:gd name="T6" fmla="*/ 833710372 w 310"/>
                  <a:gd name="T7" fmla="*/ 2147483646 h 310"/>
                  <a:gd name="T8" fmla="*/ 2147483646 w 310"/>
                  <a:gd name="T9" fmla="*/ 456555155 h 310"/>
                  <a:gd name="T10" fmla="*/ 2147483646 w 310"/>
                  <a:gd name="T11" fmla="*/ 0 h 31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10" h="310">
                    <a:moveTo>
                      <a:pt x="263" y="0"/>
                    </a:moveTo>
                    <a:cubicBezTo>
                      <a:pt x="18" y="226"/>
                      <a:pt x="18" y="226"/>
                      <a:pt x="18" y="226"/>
                    </a:cubicBezTo>
                    <a:cubicBezTo>
                      <a:pt x="0" y="244"/>
                      <a:pt x="0" y="273"/>
                      <a:pt x="18" y="291"/>
                    </a:cubicBezTo>
                    <a:cubicBezTo>
                      <a:pt x="36" y="310"/>
                      <a:pt x="66" y="310"/>
                      <a:pt x="84" y="291"/>
                    </a:cubicBezTo>
                    <a:cubicBezTo>
                      <a:pt x="310" y="46"/>
                      <a:pt x="310" y="46"/>
                      <a:pt x="310" y="46"/>
                    </a:cubicBezTo>
                    <a:cubicBezTo>
                      <a:pt x="263" y="0"/>
                      <a:pt x="263" y="0"/>
                      <a:pt x="263" y="0"/>
                    </a:cubicBezTo>
                  </a:path>
                </a:pathLst>
              </a:custGeom>
              <a:solidFill>
                <a:srgbClr val="F8C8C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solidFill>
                    <a:schemeClr val="bg1">
                      <a:lumMod val="65000"/>
                    </a:schemeClr>
                  </a:solidFill>
                  <a:latin typeface="微软雅黑" panose="020B0503020204020204" pitchFamily="34" charset="-122"/>
                  <a:ea typeface="微软雅黑" panose="020B0503020204020204" pitchFamily="34" charset="-122"/>
                </a:endParaRPr>
              </a:p>
            </p:txBody>
          </p:sp>
          <p:sp>
            <p:nvSpPr>
              <p:cNvPr id="21" name="Freeform 31"/>
              <p:cNvSpPr/>
              <p:nvPr/>
            </p:nvSpPr>
            <p:spPr bwMode="auto">
              <a:xfrm>
                <a:off x="2197289" y="3169236"/>
                <a:ext cx="217710" cy="217710"/>
              </a:xfrm>
              <a:custGeom>
                <a:avLst/>
                <a:gdLst>
                  <a:gd name="T0" fmla="*/ 467902963 w 69"/>
                  <a:gd name="T1" fmla="*/ 686922378 h 69"/>
                  <a:gd name="T2" fmla="*/ 627190958 w 69"/>
                  <a:gd name="T3" fmla="*/ 537592250 h 69"/>
                  <a:gd name="T4" fmla="*/ 627190958 w 69"/>
                  <a:gd name="T5" fmla="*/ 298663413 h 69"/>
                  <a:gd name="T6" fmla="*/ 388258966 w 69"/>
                  <a:gd name="T7" fmla="*/ 59731420 h 69"/>
                  <a:gd name="T8" fmla="*/ 149330129 w 69"/>
                  <a:gd name="T9" fmla="*/ 59731420 h 69"/>
                  <a:gd name="T10" fmla="*/ 0 w 69"/>
                  <a:gd name="T11" fmla="*/ 219019415 h 69"/>
                  <a:gd name="T12" fmla="*/ 467902963 w 69"/>
                  <a:gd name="T13" fmla="*/ 686922378 h 6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69">
                    <a:moveTo>
                      <a:pt x="47" y="69"/>
                    </a:moveTo>
                    <a:cubicBezTo>
                      <a:pt x="63" y="54"/>
                      <a:pt x="63" y="54"/>
                      <a:pt x="63" y="54"/>
                    </a:cubicBezTo>
                    <a:cubicBezTo>
                      <a:pt x="69" y="47"/>
                      <a:pt x="69" y="37"/>
                      <a:pt x="63" y="30"/>
                    </a:cubicBezTo>
                    <a:cubicBezTo>
                      <a:pt x="39" y="6"/>
                      <a:pt x="39" y="6"/>
                      <a:pt x="39" y="6"/>
                    </a:cubicBezTo>
                    <a:cubicBezTo>
                      <a:pt x="32" y="0"/>
                      <a:pt x="22" y="0"/>
                      <a:pt x="15" y="6"/>
                    </a:cubicBezTo>
                    <a:cubicBezTo>
                      <a:pt x="0" y="22"/>
                      <a:pt x="0" y="22"/>
                      <a:pt x="0" y="22"/>
                    </a:cubicBezTo>
                    <a:cubicBezTo>
                      <a:pt x="47" y="69"/>
                      <a:pt x="47" y="69"/>
                      <a:pt x="47" y="69"/>
                    </a:cubicBezTo>
                  </a:path>
                </a:pathLst>
              </a:custGeom>
              <a:solidFill>
                <a:srgbClr val="F8C8C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22" name="Freeform 32"/>
              <p:cNvSpPr/>
              <p:nvPr/>
            </p:nvSpPr>
            <p:spPr bwMode="auto">
              <a:xfrm>
                <a:off x="2280081" y="3229029"/>
                <a:ext cx="134919" cy="157917"/>
              </a:xfrm>
              <a:custGeom>
                <a:avLst/>
                <a:gdLst>
                  <a:gd name="T0" fmla="*/ 364259336 w 43"/>
                  <a:gd name="T1" fmla="*/ 109727048 h 50"/>
                  <a:gd name="T2" fmla="*/ 246120495 w 43"/>
                  <a:gd name="T3" fmla="*/ 0 h 50"/>
                  <a:gd name="T4" fmla="*/ 177208262 w 43"/>
                  <a:gd name="T5" fmla="*/ 99749852 h 50"/>
                  <a:gd name="T6" fmla="*/ 0 w 43"/>
                  <a:gd name="T7" fmla="*/ 279304640 h 50"/>
                  <a:gd name="T8" fmla="*/ 206742973 w 43"/>
                  <a:gd name="T9" fmla="*/ 498755578 h 50"/>
                  <a:gd name="T10" fmla="*/ 364259336 w 43"/>
                  <a:gd name="T11" fmla="*/ 339155183 h 50"/>
                  <a:gd name="T12" fmla="*/ 364259336 w 43"/>
                  <a:gd name="T13" fmla="*/ 109727048 h 5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3" h="50">
                    <a:moveTo>
                      <a:pt x="37" y="11"/>
                    </a:moveTo>
                    <a:cubicBezTo>
                      <a:pt x="25" y="0"/>
                      <a:pt x="25" y="0"/>
                      <a:pt x="25" y="0"/>
                    </a:cubicBezTo>
                    <a:cubicBezTo>
                      <a:pt x="24" y="2"/>
                      <a:pt x="22" y="6"/>
                      <a:pt x="18" y="10"/>
                    </a:cubicBezTo>
                    <a:cubicBezTo>
                      <a:pt x="11" y="17"/>
                      <a:pt x="4" y="24"/>
                      <a:pt x="0" y="28"/>
                    </a:cubicBezTo>
                    <a:cubicBezTo>
                      <a:pt x="21" y="50"/>
                      <a:pt x="21" y="50"/>
                      <a:pt x="21" y="50"/>
                    </a:cubicBezTo>
                    <a:cubicBezTo>
                      <a:pt x="37" y="34"/>
                      <a:pt x="37" y="34"/>
                      <a:pt x="37" y="34"/>
                    </a:cubicBezTo>
                    <a:cubicBezTo>
                      <a:pt x="43" y="28"/>
                      <a:pt x="43" y="18"/>
                      <a:pt x="37" y="11"/>
                    </a:cubicBezTo>
                  </a:path>
                </a:pathLst>
              </a:custGeom>
              <a:solidFill>
                <a:srgbClr val="F8C8C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solidFill>
                    <a:schemeClr val="bg1">
                      <a:lumMod val="65000"/>
                    </a:schemeClr>
                  </a:solidFill>
                  <a:latin typeface="微软雅黑" panose="020B0503020204020204" pitchFamily="34" charset="-122"/>
                  <a:ea typeface="微软雅黑" panose="020B0503020204020204" pitchFamily="34" charset="-122"/>
                </a:endParaRPr>
              </a:p>
            </p:txBody>
          </p:sp>
          <p:sp>
            <p:nvSpPr>
              <p:cNvPr id="23" name="Freeform 33"/>
              <p:cNvSpPr/>
              <p:nvPr/>
            </p:nvSpPr>
            <p:spPr bwMode="auto">
              <a:xfrm>
                <a:off x="1403108" y="3247427"/>
                <a:ext cx="870840" cy="814113"/>
              </a:xfrm>
              <a:custGeom>
                <a:avLst/>
                <a:gdLst>
                  <a:gd name="T0" fmla="*/ 2147483646 w 276"/>
                  <a:gd name="T1" fmla="*/ 0 h 258"/>
                  <a:gd name="T2" fmla="*/ 258841414 w 276"/>
                  <a:gd name="T3" fmla="*/ 2100935349 h 258"/>
                  <a:gd name="T4" fmla="*/ 149330129 w 276"/>
                  <a:gd name="T5" fmla="*/ 2147483646 h 258"/>
                  <a:gd name="T6" fmla="*/ 308618123 w 276"/>
                  <a:gd name="T7" fmla="*/ 2147483646 h 258"/>
                  <a:gd name="T8" fmla="*/ 507724962 w 276"/>
                  <a:gd name="T9" fmla="*/ 2147483646 h 258"/>
                  <a:gd name="T10" fmla="*/ 2147483646 w 276"/>
                  <a:gd name="T11" fmla="*/ 248926094 h 258"/>
                  <a:gd name="T12" fmla="*/ 2147483646 w 276"/>
                  <a:gd name="T13" fmla="*/ 0 h 25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76" h="258">
                    <a:moveTo>
                      <a:pt x="251" y="0"/>
                    </a:moveTo>
                    <a:cubicBezTo>
                      <a:pt x="26" y="211"/>
                      <a:pt x="26" y="211"/>
                      <a:pt x="26" y="211"/>
                    </a:cubicBezTo>
                    <a:cubicBezTo>
                      <a:pt x="26" y="211"/>
                      <a:pt x="0" y="232"/>
                      <a:pt x="15" y="250"/>
                    </a:cubicBezTo>
                    <a:cubicBezTo>
                      <a:pt x="20" y="256"/>
                      <a:pt x="26" y="258"/>
                      <a:pt x="31" y="258"/>
                    </a:cubicBezTo>
                    <a:cubicBezTo>
                      <a:pt x="42" y="258"/>
                      <a:pt x="51" y="249"/>
                      <a:pt x="51" y="249"/>
                    </a:cubicBezTo>
                    <a:cubicBezTo>
                      <a:pt x="276" y="25"/>
                      <a:pt x="276" y="25"/>
                      <a:pt x="276" y="25"/>
                    </a:cubicBezTo>
                    <a:cubicBezTo>
                      <a:pt x="251" y="0"/>
                      <a:pt x="251" y="0"/>
                      <a:pt x="251" y="0"/>
                    </a:cubicBezTo>
                  </a:path>
                </a:pathLst>
              </a:custGeom>
              <a:solidFill>
                <a:srgbClr val="F8C8C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solidFill>
                    <a:schemeClr val="bg1">
                      <a:lumMod val="65000"/>
                    </a:schemeClr>
                  </a:solidFill>
                  <a:latin typeface="微软雅黑" panose="020B0503020204020204" pitchFamily="34" charset="-122"/>
                  <a:ea typeface="微软雅黑" panose="020B0503020204020204" pitchFamily="34" charset="-122"/>
                </a:endParaRPr>
              </a:p>
            </p:txBody>
          </p:sp>
        </p:grpSp>
        <p:sp>
          <p:nvSpPr>
            <p:cNvPr id="15" name="矩形 14"/>
            <p:cNvSpPr/>
            <p:nvPr/>
          </p:nvSpPr>
          <p:spPr>
            <a:xfrm>
              <a:off x="3465834" y="4850758"/>
              <a:ext cx="2091548" cy="577081"/>
            </a:xfrm>
            <a:prstGeom prst="rect">
              <a:avLst/>
            </a:prstGeom>
          </p:spPr>
          <p:txBody>
            <a:bodyPr wrap="square">
              <a:spAutoFit/>
            </a:bodyPr>
            <a:lstStyle/>
            <a:p>
              <a:r>
                <a:rPr lang="zh-CN" altLang="en-US" sz="1050" dirty="0">
                  <a:solidFill>
                    <a:schemeClr val="bg1">
                      <a:lumMod val="65000"/>
                    </a:schemeClr>
                  </a:solidFill>
                  <a:latin typeface="微软雅黑" panose="020B0503020204020204" pitchFamily="34" charset="-122"/>
                  <a:ea typeface="微软雅黑" panose="020B0503020204020204" pitchFamily="34" charset="-122"/>
                </a:rPr>
                <a:t>单击此处添加您的文字内容。本模板的所有素材和逻辑图表，均可自由编辑替换和移动。</a:t>
              </a:r>
            </a:p>
          </p:txBody>
        </p:sp>
        <p:sp>
          <p:nvSpPr>
            <p:cNvPr id="16" name="文本框 15"/>
            <p:cNvSpPr txBox="1"/>
            <p:nvPr/>
          </p:nvSpPr>
          <p:spPr>
            <a:xfrm>
              <a:off x="3484954" y="4549418"/>
              <a:ext cx="1723549" cy="323165"/>
            </a:xfrm>
            <a:prstGeom prst="rect">
              <a:avLst/>
            </a:prstGeom>
            <a:noFill/>
          </p:spPr>
          <p:txBody>
            <a:bodyPr wrap="none" rtlCol="0">
              <a:spAutoFit/>
            </a:bodyPr>
            <a:lstStyle/>
            <a:p>
              <a:r>
                <a:rPr lang="zh-CN" altLang="en-US" sz="1500" b="1" dirty="0">
                  <a:solidFill>
                    <a:schemeClr val="bg1">
                      <a:lumMod val="65000"/>
                    </a:schemeClr>
                  </a:solidFill>
                  <a:latin typeface="微软雅黑" panose="020B0503020204020204" pitchFamily="34" charset="-122"/>
                  <a:ea typeface="微软雅黑" panose="020B0503020204020204" pitchFamily="34" charset="-122"/>
                </a:rPr>
                <a:t>单击此处添加标题</a:t>
              </a:r>
            </a:p>
          </p:txBody>
        </p:sp>
      </p:grpSp>
      <p:cxnSp>
        <p:nvCxnSpPr>
          <p:cNvPr id="24" name="直接连接符 23"/>
          <p:cNvCxnSpPr/>
          <p:nvPr/>
        </p:nvCxnSpPr>
        <p:spPr>
          <a:xfrm>
            <a:off x="5720341" y="2249061"/>
            <a:ext cx="0" cy="766198"/>
          </a:xfrm>
          <a:prstGeom prst="line">
            <a:avLst/>
          </a:prstGeom>
          <a:ln>
            <a:solidFill>
              <a:srgbClr val="F8C8CE"/>
            </a:solidFill>
            <a:prstDash val="dash"/>
          </a:ln>
        </p:spPr>
        <p:style>
          <a:lnRef idx="1">
            <a:schemeClr val="accent1"/>
          </a:lnRef>
          <a:fillRef idx="0">
            <a:schemeClr val="accent1"/>
          </a:fillRef>
          <a:effectRef idx="0">
            <a:schemeClr val="accent1"/>
          </a:effectRef>
          <a:fontRef idx="minor">
            <a:schemeClr val="tx1"/>
          </a:fontRef>
        </p:style>
      </p:cxnSp>
      <p:grpSp>
        <p:nvGrpSpPr>
          <p:cNvPr id="25" name="组合 24"/>
          <p:cNvGrpSpPr/>
          <p:nvPr/>
        </p:nvGrpSpPr>
        <p:grpSpPr>
          <a:xfrm>
            <a:off x="2868649" y="3355097"/>
            <a:ext cx="2688733" cy="878420"/>
            <a:chOff x="2868649" y="3355097"/>
            <a:chExt cx="2688733" cy="878420"/>
          </a:xfrm>
        </p:grpSpPr>
        <p:grpSp>
          <p:nvGrpSpPr>
            <p:cNvPr id="26" name="组合 10"/>
            <p:cNvGrpSpPr/>
            <p:nvPr/>
          </p:nvGrpSpPr>
          <p:grpSpPr bwMode="auto">
            <a:xfrm rot="21285695">
              <a:off x="2868649" y="3410639"/>
              <a:ext cx="536464" cy="543547"/>
              <a:chOff x="1369378" y="1862976"/>
              <a:chExt cx="2321218" cy="2351881"/>
            </a:xfrm>
            <a:solidFill>
              <a:srgbClr val="BBCFE1"/>
            </a:solidFill>
          </p:grpSpPr>
          <p:sp>
            <p:nvSpPr>
              <p:cNvPr id="29" name="Freeform 7"/>
              <p:cNvSpPr>
                <a:spLocks noEditPoints="1"/>
              </p:cNvSpPr>
              <p:nvPr/>
            </p:nvSpPr>
            <p:spPr bwMode="auto">
              <a:xfrm>
                <a:off x="2169692" y="1862976"/>
                <a:ext cx="1520904" cy="1523970"/>
              </a:xfrm>
              <a:custGeom>
                <a:avLst/>
                <a:gdLst>
                  <a:gd name="T0" fmla="*/ 2147483646 w 483"/>
                  <a:gd name="T1" fmla="*/ 0 h 483"/>
                  <a:gd name="T2" fmla="*/ 0 w 483"/>
                  <a:gd name="T3" fmla="*/ 2147483646 h 483"/>
                  <a:gd name="T4" fmla="*/ 2147483646 w 483"/>
                  <a:gd name="T5" fmla="*/ 2147483646 h 483"/>
                  <a:gd name="T6" fmla="*/ 2147483646 w 483"/>
                  <a:gd name="T7" fmla="*/ 2147483646 h 483"/>
                  <a:gd name="T8" fmla="*/ 2147483646 w 483"/>
                  <a:gd name="T9" fmla="*/ 0 h 483"/>
                  <a:gd name="T10" fmla="*/ 2147483646 w 483"/>
                  <a:gd name="T11" fmla="*/ 2147483646 h 483"/>
                  <a:gd name="T12" fmla="*/ 585006434 w 483"/>
                  <a:gd name="T13" fmla="*/ 2147483646 h 483"/>
                  <a:gd name="T14" fmla="*/ 2147483646 w 483"/>
                  <a:gd name="T15" fmla="*/ 587368959 h 483"/>
                  <a:gd name="T16" fmla="*/ 2147483646 w 483"/>
                  <a:gd name="T17" fmla="*/ 2147483646 h 483"/>
                  <a:gd name="T18" fmla="*/ 2147483646 w 483"/>
                  <a:gd name="T19" fmla="*/ 2147483646 h 48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83" h="483">
                    <a:moveTo>
                      <a:pt x="241" y="0"/>
                    </a:moveTo>
                    <a:cubicBezTo>
                      <a:pt x="108" y="0"/>
                      <a:pt x="0" y="108"/>
                      <a:pt x="0" y="242"/>
                    </a:cubicBezTo>
                    <a:cubicBezTo>
                      <a:pt x="0" y="375"/>
                      <a:pt x="108" y="483"/>
                      <a:pt x="241" y="483"/>
                    </a:cubicBezTo>
                    <a:cubicBezTo>
                      <a:pt x="375" y="483"/>
                      <a:pt x="483" y="375"/>
                      <a:pt x="483" y="242"/>
                    </a:cubicBezTo>
                    <a:cubicBezTo>
                      <a:pt x="483" y="108"/>
                      <a:pt x="375" y="0"/>
                      <a:pt x="241" y="0"/>
                    </a:cubicBezTo>
                    <a:moveTo>
                      <a:pt x="241" y="424"/>
                    </a:moveTo>
                    <a:cubicBezTo>
                      <a:pt x="141" y="424"/>
                      <a:pt x="59" y="342"/>
                      <a:pt x="59" y="242"/>
                    </a:cubicBezTo>
                    <a:cubicBezTo>
                      <a:pt x="59" y="141"/>
                      <a:pt x="141" y="59"/>
                      <a:pt x="241" y="59"/>
                    </a:cubicBezTo>
                    <a:cubicBezTo>
                      <a:pt x="342" y="59"/>
                      <a:pt x="424" y="141"/>
                      <a:pt x="424" y="242"/>
                    </a:cubicBezTo>
                    <a:cubicBezTo>
                      <a:pt x="424" y="342"/>
                      <a:pt x="342" y="424"/>
                      <a:pt x="241" y="424"/>
                    </a:cubicBezTo>
                  </a:path>
                </a:pathLst>
              </a:custGeom>
              <a:solidFill>
                <a:srgbClr val="BAE3F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solidFill>
                    <a:schemeClr val="bg1">
                      <a:lumMod val="65000"/>
                    </a:schemeClr>
                  </a:solidFill>
                  <a:latin typeface="微软雅黑" panose="020B0503020204020204" pitchFamily="34" charset="-122"/>
                  <a:ea typeface="微软雅黑" panose="020B0503020204020204" pitchFamily="34" charset="-122"/>
                </a:endParaRPr>
              </a:p>
            </p:txBody>
          </p:sp>
          <p:sp>
            <p:nvSpPr>
              <p:cNvPr id="30" name="Freeform 19"/>
              <p:cNvSpPr/>
              <p:nvPr/>
            </p:nvSpPr>
            <p:spPr bwMode="auto">
              <a:xfrm>
                <a:off x="2169692" y="2638759"/>
                <a:ext cx="1520904" cy="748186"/>
              </a:xfrm>
              <a:custGeom>
                <a:avLst/>
                <a:gdLst>
                  <a:gd name="T0" fmla="*/ 2147483646 w 483"/>
                  <a:gd name="T1" fmla="*/ 0 h 237"/>
                  <a:gd name="T2" fmla="*/ 2147483646 w 483"/>
                  <a:gd name="T3" fmla="*/ 1773955320 h 237"/>
                  <a:gd name="T4" fmla="*/ 585006434 w 483"/>
                  <a:gd name="T5" fmla="*/ 0 h 237"/>
                  <a:gd name="T6" fmla="*/ 0 w 483"/>
                  <a:gd name="T7" fmla="*/ 0 h 237"/>
                  <a:gd name="T8" fmla="*/ 2147483646 w 483"/>
                  <a:gd name="T9" fmla="*/ 2147483646 h 237"/>
                  <a:gd name="T10" fmla="*/ 2147483646 w 483"/>
                  <a:gd name="T11" fmla="*/ 0 h 237"/>
                  <a:gd name="T12" fmla="*/ 2147483646 w 483"/>
                  <a:gd name="T13" fmla="*/ 0 h 23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83" h="237">
                    <a:moveTo>
                      <a:pt x="424" y="0"/>
                    </a:moveTo>
                    <a:cubicBezTo>
                      <a:pt x="421" y="99"/>
                      <a:pt x="341" y="178"/>
                      <a:pt x="241" y="178"/>
                    </a:cubicBezTo>
                    <a:cubicBezTo>
                      <a:pt x="142" y="178"/>
                      <a:pt x="61" y="99"/>
                      <a:pt x="59" y="0"/>
                    </a:cubicBezTo>
                    <a:cubicBezTo>
                      <a:pt x="0" y="0"/>
                      <a:pt x="0" y="0"/>
                      <a:pt x="0" y="0"/>
                    </a:cubicBezTo>
                    <a:cubicBezTo>
                      <a:pt x="2" y="132"/>
                      <a:pt x="109" y="237"/>
                      <a:pt x="241" y="237"/>
                    </a:cubicBezTo>
                    <a:cubicBezTo>
                      <a:pt x="373" y="237"/>
                      <a:pt x="481" y="132"/>
                      <a:pt x="483" y="0"/>
                    </a:cubicBezTo>
                    <a:cubicBezTo>
                      <a:pt x="424" y="0"/>
                      <a:pt x="424" y="0"/>
                      <a:pt x="424" y="0"/>
                    </a:cubicBezTo>
                  </a:path>
                </a:pathLst>
              </a:custGeom>
              <a:solidFill>
                <a:srgbClr val="BAE3F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solidFill>
                    <a:schemeClr val="bg1">
                      <a:lumMod val="65000"/>
                    </a:schemeClr>
                  </a:solidFill>
                  <a:latin typeface="微软雅黑" panose="020B0503020204020204" pitchFamily="34" charset="-122"/>
                  <a:ea typeface="微软雅黑" panose="020B0503020204020204" pitchFamily="34" charset="-122"/>
                </a:endParaRPr>
              </a:p>
            </p:txBody>
          </p:sp>
          <p:sp>
            <p:nvSpPr>
              <p:cNvPr id="31" name="Freeform 29"/>
              <p:cNvSpPr/>
              <p:nvPr/>
            </p:nvSpPr>
            <p:spPr bwMode="auto">
              <a:xfrm>
                <a:off x="2301545" y="3149304"/>
                <a:ext cx="131853" cy="133386"/>
              </a:xfrm>
              <a:custGeom>
                <a:avLst/>
                <a:gdLst>
                  <a:gd name="T0" fmla="*/ 110479015 w 86"/>
                  <a:gd name="T1" fmla="*/ 204503736 h 87"/>
                  <a:gd name="T2" fmla="*/ 0 w 86"/>
                  <a:gd name="T3" fmla="*/ 91674511 h 87"/>
                  <a:gd name="T4" fmla="*/ 91674631 w 86"/>
                  <a:gd name="T5" fmla="*/ 0 h 87"/>
                  <a:gd name="T6" fmla="*/ 202153647 w 86"/>
                  <a:gd name="T7" fmla="*/ 112829224 h 87"/>
                  <a:gd name="T8" fmla="*/ 110479015 w 86"/>
                  <a:gd name="T9" fmla="*/ 204503736 h 8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6" h="87">
                    <a:moveTo>
                      <a:pt x="47" y="87"/>
                    </a:moveTo>
                    <a:lnTo>
                      <a:pt x="0" y="39"/>
                    </a:lnTo>
                    <a:lnTo>
                      <a:pt x="39" y="0"/>
                    </a:lnTo>
                    <a:lnTo>
                      <a:pt x="86" y="48"/>
                    </a:lnTo>
                    <a:lnTo>
                      <a:pt x="47" y="8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solidFill>
                    <a:schemeClr val="bg1">
                      <a:lumMod val="65000"/>
                    </a:schemeClr>
                  </a:solidFill>
                  <a:latin typeface="微软雅黑" panose="020B0503020204020204" pitchFamily="34" charset="-122"/>
                  <a:ea typeface="微软雅黑" panose="020B0503020204020204" pitchFamily="34" charset="-122"/>
                </a:endParaRPr>
              </a:p>
            </p:txBody>
          </p:sp>
          <p:sp>
            <p:nvSpPr>
              <p:cNvPr id="32" name="Freeform 30"/>
              <p:cNvSpPr/>
              <p:nvPr/>
            </p:nvSpPr>
            <p:spPr bwMode="auto">
              <a:xfrm>
                <a:off x="1369378" y="3238228"/>
                <a:ext cx="976629" cy="976629"/>
              </a:xfrm>
              <a:custGeom>
                <a:avLst/>
                <a:gdLst>
                  <a:gd name="T0" fmla="*/ 2147483646 w 310"/>
                  <a:gd name="T1" fmla="*/ 0 h 310"/>
                  <a:gd name="T2" fmla="*/ 178650647 w 310"/>
                  <a:gd name="T3" fmla="*/ 2147483646 h 310"/>
                  <a:gd name="T4" fmla="*/ 178650647 w 310"/>
                  <a:gd name="T5" fmla="*/ 2147483646 h 310"/>
                  <a:gd name="T6" fmla="*/ 833710372 w 310"/>
                  <a:gd name="T7" fmla="*/ 2147483646 h 310"/>
                  <a:gd name="T8" fmla="*/ 2147483646 w 310"/>
                  <a:gd name="T9" fmla="*/ 456555155 h 310"/>
                  <a:gd name="T10" fmla="*/ 2147483646 w 310"/>
                  <a:gd name="T11" fmla="*/ 0 h 31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10" h="310">
                    <a:moveTo>
                      <a:pt x="263" y="0"/>
                    </a:moveTo>
                    <a:cubicBezTo>
                      <a:pt x="18" y="226"/>
                      <a:pt x="18" y="226"/>
                      <a:pt x="18" y="226"/>
                    </a:cubicBezTo>
                    <a:cubicBezTo>
                      <a:pt x="0" y="244"/>
                      <a:pt x="0" y="273"/>
                      <a:pt x="18" y="291"/>
                    </a:cubicBezTo>
                    <a:cubicBezTo>
                      <a:pt x="36" y="310"/>
                      <a:pt x="66" y="310"/>
                      <a:pt x="84" y="291"/>
                    </a:cubicBezTo>
                    <a:cubicBezTo>
                      <a:pt x="310" y="46"/>
                      <a:pt x="310" y="46"/>
                      <a:pt x="310" y="46"/>
                    </a:cubicBezTo>
                    <a:cubicBezTo>
                      <a:pt x="263" y="0"/>
                      <a:pt x="263" y="0"/>
                      <a:pt x="263" y="0"/>
                    </a:cubicBezTo>
                  </a:path>
                </a:pathLst>
              </a:custGeom>
              <a:solidFill>
                <a:srgbClr val="BAE3F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solidFill>
                    <a:schemeClr val="bg1">
                      <a:lumMod val="65000"/>
                    </a:schemeClr>
                  </a:solidFill>
                  <a:latin typeface="微软雅黑" panose="020B0503020204020204" pitchFamily="34" charset="-122"/>
                  <a:ea typeface="微软雅黑" panose="020B0503020204020204" pitchFamily="34" charset="-122"/>
                </a:endParaRPr>
              </a:p>
            </p:txBody>
          </p:sp>
          <p:sp>
            <p:nvSpPr>
              <p:cNvPr id="33" name="Freeform 31"/>
              <p:cNvSpPr/>
              <p:nvPr/>
            </p:nvSpPr>
            <p:spPr bwMode="auto">
              <a:xfrm>
                <a:off x="2197289" y="3169236"/>
                <a:ext cx="217710" cy="217710"/>
              </a:xfrm>
              <a:custGeom>
                <a:avLst/>
                <a:gdLst>
                  <a:gd name="T0" fmla="*/ 467902963 w 69"/>
                  <a:gd name="T1" fmla="*/ 686922378 h 69"/>
                  <a:gd name="T2" fmla="*/ 627190958 w 69"/>
                  <a:gd name="T3" fmla="*/ 537592250 h 69"/>
                  <a:gd name="T4" fmla="*/ 627190958 w 69"/>
                  <a:gd name="T5" fmla="*/ 298663413 h 69"/>
                  <a:gd name="T6" fmla="*/ 388258966 w 69"/>
                  <a:gd name="T7" fmla="*/ 59731420 h 69"/>
                  <a:gd name="T8" fmla="*/ 149330129 w 69"/>
                  <a:gd name="T9" fmla="*/ 59731420 h 69"/>
                  <a:gd name="T10" fmla="*/ 0 w 69"/>
                  <a:gd name="T11" fmla="*/ 219019415 h 69"/>
                  <a:gd name="T12" fmla="*/ 467902963 w 69"/>
                  <a:gd name="T13" fmla="*/ 686922378 h 6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69">
                    <a:moveTo>
                      <a:pt x="47" y="69"/>
                    </a:moveTo>
                    <a:cubicBezTo>
                      <a:pt x="63" y="54"/>
                      <a:pt x="63" y="54"/>
                      <a:pt x="63" y="54"/>
                    </a:cubicBezTo>
                    <a:cubicBezTo>
                      <a:pt x="69" y="47"/>
                      <a:pt x="69" y="37"/>
                      <a:pt x="63" y="30"/>
                    </a:cubicBezTo>
                    <a:cubicBezTo>
                      <a:pt x="39" y="6"/>
                      <a:pt x="39" y="6"/>
                      <a:pt x="39" y="6"/>
                    </a:cubicBezTo>
                    <a:cubicBezTo>
                      <a:pt x="32" y="0"/>
                      <a:pt x="22" y="0"/>
                      <a:pt x="15" y="6"/>
                    </a:cubicBezTo>
                    <a:cubicBezTo>
                      <a:pt x="0" y="22"/>
                      <a:pt x="0" y="22"/>
                      <a:pt x="0" y="22"/>
                    </a:cubicBezTo>
                    <a:cubicBezTo>
                      <a:pt x="47" y="69"/>
                      <a:pt x="47" y="69"/>
                      <a:pt x="47" y="69"/>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solidFill>
                    <a:schemeClr val="bg1">
                      <a:lumMod val="65000"/>
                    </a:schemeClr>
                  </a:solidFill>
                  <a:latin typeface="微软雅黑" panose="020B0503020204020204" pitchFamily="34" charset="-122"/>
                  <a:ea typeface="微软雅黑" panose="020B0503020204020204" pitchFamily="34" charset="-122"/>
                </a:endParaRPr>
              </a:p>
            </p:txBody>
          </p:sp>
          <p:sp>
            <p:nvSpPr>
              <p:cNvPr id="34" name="Freeform 32"/>
              <p:cNvSpPr/>
              <p:nvPr/>
            </p:nvSpPr>
            <p:spPr bwMode="auto">
              <a:xfrm>
                <a:off x="2280081" y="3229029"/>
                <a:ext cx="134919" cy="157917"/>
              </a:xfrm>
              <a:custGeom>
                <a:avLst/>
                <a:gdLst>
                  <a:gd name="T0" fmla="*/ 364259336 w 43"/>
                  <a:gd name="T1" fmla="*/ 109727048 h 50"/>
                  <a:gd name="T2" fmla="*/ 246120495 w 43"/>
                  <a:gd name="T3" fmla="*/ 0 h 50"/>
                  <a:gd name="T4" fmla="*/ 177208262 w 43"/>
                  <a:gd name="T5" fmla="*/ 99749852 h 50"/>
                  <a:gd name="T6" fmla="*/ 0 w 43"/>
                  <a:gd name="T7" fmla="*/ 279304640 h 50"/>
                  <a:gd name="T8" fmla="*/ 206742973 w 43"/>
                  <a:gd name="T9" fmla="*/ 498755578 h 50"/>
                  <a:gd name="T10" fmla="*/ 364259336 w 43"/>
                  <a:gd name="T11" fmla="*/ 339155183 h 50"/>
                  <a:gd name="T12" fmla="*/ 364259336 w 43"/>
                  <a:gd name="T13" fmla="*/ 109727048 h 5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3" h="50">
                    <a:moveTo>
                      <a:pt x="37" y="11"/>
                    </a:moveTo>
                    <a:cubicBezTo>
                      <a:pt x="25" y="0"/>
                      <a:pt x="25" y="0"/>
                      <a:pt x="25" y="0"/>
                    </a:cubicBezTo>
                    <a:cubicBezTo>
                      <a:pt x="24" y="2"/>
                      <a:pt x="22" y="6"/>
                      <a:pt x="18" y="10"/>
                    </a:cubicBezTo>
                    <a:cubicBezTo>
                      <a:pt x="11" y="17"/>
                      <a:pt x="4" y="24"/>
                      <a:pt x="0" y="28"/>
                    </a:cubicBezTo>
                    <a:cubicBezTo>
                      <a:pt x="21" y="50"/>
                      <a:pt x="21" y="50"/>
                      <a:pt x="21" y="50"/>
                    </a:cubicBezTo>
                    <a:cubicBezTo>
                      <a:pt x="37" y="34"/>
                      <a:pt x="37" y="34"/>
                      <a:pt x="37" y="34"/>
                    </a:cubicBezTo>
                    <a:cubicBezTo>
                      <a:pt x="43" y="28"/>
                      <a:pt x="43" y="18"/>
                      <a:pt x="37" y="11"/>
                    </a:cubicBezTo>
                  </a:path>
                </a:pathLst>
              </a:custGeom>
              <a:solidFill>
                <a:srgbClr val="BAE3F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solidFill>
                    <a:schemeClr val="bg1">
                      <a:lumMod val="65000"/>
                    </a:schemeClr>
                  </a:solidFill>
                  <a:latin typeface="微软雅黑" panose="020B0503020204020204" pitchFamily="34" charset="-122"/>
                  <a:ea typeface="微软雅黑" panose="020B0503020204020204" pitchFamily="34" charset="-122"/>
                </a:endParaRPr>
              </a:p>
            </p:txBody>
          </p:sp>
          <p:sp>
            <p:nvSpPr>
              <p:cNvPr id="35" name="Freeform 33"/>
              <p:cNvSpPr/>
              <p:nvPr/>
            </p:nvSpPr>
            <p:spPr bwMode="auto">
              <a:xfrm>
                <a:off x="1403108" y="3247427"/>
                <a:ext cx="870840" cy="814113"/>
              </a:xfrm>
              <a:custGeom>
                <a:avLst/>
                <a:gdLst>
                  <a:gd name="T0" fmla="*/ 2147483646 w 276"/>
                  <a:gd name="T1" fmla="*/ 0 h 258"/>
                  <a:gd name="T2" fmla="*/ 258841414 w 276"/>
                  <a:gd name="T3" fmla="*/ 2100935349 h 258"/>
                  <a:gd name="T4" fmla="*/ 149330129 w 276"/>
                  <a:gd name="T5" fmla="*/ 2147483646 h 258"/>
                  <a:gd name="T6" fmla="*/ 308618123 w 276"/>
                  <a:gd name="T7" fmla="*/ 2147483646 h 258"/>
                  <a:gd name="T8" fmla="*/ 507724962 w 276"/>
                  <a:gd name="T9" fmla="*/ 2147483646 h 258"/>
                  <a:gd name="T10" fmla="*/ 2147483646 w 276"/>
                  <a:gd name="T11" fmla="*/ 248926094 h 258"/>
                  <a:gd name="T12" fmla="*/ 2147483646 w 276"/>
                  <a:gd name="T13" fmla="*/ 0 h 25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76" h="258">
                    <a:moveTo>
                      <a:pt x="251" y="0"/>
                    </a:moveTo>
                    <a:cubicBezTo>
                      <a:pt x="26" y="211"/>
                      <a:pt x="26" y="211"/>
                      <a:pt x="26" y="211"/>
                    </a:cubicBezTo>
                    <a:cubicBezTo>
                      <a:pt x="26" y="211"/>
                      <a:pt x="0" y="232"/>
                      <a:pt x="15" y="250"/>
                    </a:cubicBezTo>
                    <a:cubicBezTo>
                      <a:pt x="20" y="256"/>
                      <a:pt x="26" y="258"/>
                      <a:pt x="31" y="258"/>
                    </a:cubicBezTo>
                    <a:cubicBezTo>
                      <a:pt x="42" y="258"/>
                      <a:pt x="51" y="249"/>
                      <a:pt x="51" y="249"/>
                    </a:cubicBezTo>
                    <a:cubicBezTo>
                      <a:pt x="276" y="25"/>
                      <a:pt x="276" y="25"/>
                      <a:pt x="276" y="25"/>
                    </a:cubicBezTo>
                    <a:cubicBezTo>
                      <a:pt x="251" y="0"/>
                      <a:pt x="251" y="0"/>
                      <a:pt x="251" y="0"/>
                    </a:cubicBezTo>
                  </a:path>
                </a:pathLst>
              </a:custGeom>
              <a:solidFill>
                <a:srgbClr val="BAE3F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solidFill>
                    <a:schemeClr val="bg1">
                      <a:lumMod val="65000"/>
                    </a:schemeClr>
                  </a:solidFill>
                  <a:latin typeface="微软雅黑" panose="020B0503020204020204" pitchFamily="34" charset="-122"/>
                  <a:ea typeface="微软雅黑" panose="020B0503020204020204" pitchFamily="34" charset="-122"/>
                </a:endParaRPr>
              </a:p>
            </p:txBody>
          </p:sp>
        </p:grpSp>
        <p:sp>
          <p:nvSpPr>
            <p:cNvPr id="27" name="矩形 26"/>
            <p:cNvSpPr/>
            <p:nvPr/>
          </p:nvSpPr>
          <p:spPr>
            <a:xfrm>
              <a:off x="3465834" y="3656436"/>
              <a:ext cx="2091548" cy="577081"/>
            </a:xfrm>
            <a:prstGeom prst="rect">
              <a:avLst/>
            </a:prstGeom>
          </p:spPr>
          <p:txBody>
            <a:bodyPr wrap="square">
              <a:spAutoFit/>
            </a:bodyPr>
            <a:lstStyle/>
            <a:p>
              <a:r>
                <a:rPr lang="zh-CN" altLang="en-US" sz="1050" dirty="0">
                  <a:solidFill>
                    <a:schemeClr val="bg1">
                      <a:lumMod val="65000"/>
                    </a:schemeClr>
                  </a:solidFill>
                  <a:latin typeface="微软雅黑" panose="020B0503020204020204" pitchFamily="34" charset="-122"/>
                  <a:ea typeface="微软雅黑" panose="020B0503020204020204" pitchFamily="34" charset="-122"/>
                </a:rPr>
                <a:t>单击此处添加您的文字内容。本模板的所有素材和逻辑图表，均可自由编辑替换和移动。</a:t>
              </a:r>
            </a:p>
          </p:txBody>
        </p:sp>
        <p:sp>
          <p:nvSpPr>
            <p:cNvPr id="28" name="文本框 27"/>
            <p:cNvSpPr txBox="1"/>
            <p:nvPr/>
          </p:nvSpPr>
          <p:spPr>
            <a:xfrm>
              <a:off x="3484954" y="3355097"/>
              <a:ext cx="1723549" cy="323165"/>
            </a:xfrm>
            <a:prstGeom prst="rect">
              <a:avLst/>
            </a:prstGeom>
            <a:noFill/>
          </p:spPr>
          <p:txBody>
            <a:bodyPr wrap="none" rtlCol="0">
              <a:spAutoFit/>
            </a:bodyPr>
            <a:lstStyle/>
            <a:p>
              <a:r>
                <a:rPr lang="zh-CN" altLang="en-US" sz="1500" b="1" dirty="0">
                  <a:solidFill>
                    <a:schemeClr val="bg1">
                      <a:lumMod val="65000"/>
                    </a:schemeClr>
                  </a:solidFill>
                  <a:latin typeface="微软雅黑" panose="020B0503020204020204" pitchFamily="34" charset="-122"/>
                  <a:ea typeface="微软雅黑" panose="020B0503020204020204" pitchFamily="34" charset="-122"/>
                </a:rPr>
                <a:t>单击此处添加标题</a:t>
              </a:r>
            </a:p>
          </p:txBody>
        </p:sp>
      </p:grpSp>
      <p:cxnSp>
        <p:nvCxnSpPr>
          <p:cNvPr id="36" name="直接连接符 35"/>
          <p:cNvCxnSpPr/>
          <p:nvPr/>
        </p:nvCxnSpPr>
        <p:spPr>
          <a:xfrm>
            <a:off x="5710681" y="3375182"/>
            <a:ext cx="0" cy="766198"/>
          </a:xfrm>
          <a:prstGeom prst="line">
            <a:avLst/>
          </a:prstGeom>
          <a:ln>
            <a:solidFill>
              <a:srgbClr val="BAE3F9"/>
            </a:solidFill>
            <a:prstDash val="dash"/>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5710425" y="4593011"/>
            <a:ext cx="0" cy="766198"/>
          </a:xfrm>
          <a:prstGeom prst="line">
            <a:avLst/>
          </a:prstGeom>
          <a:ln>
            <a:solidFill>
              <a:srgbClr val="F8C8CE"/>
            </a:solidFill>
            <a:prstDash val="dash"/>
          </a:ln>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5904824" y="2348403"/>
            <a:ext cx="3437268" cy="415498"/>
          </a:xfrm>
          <a:prstGeom prst="rect">
            <a:avLst/>
          </a:prstGeom>
        </p:spPr>
        <p:txBody>
          <a:bodyPr wrap="square">
            <a:spAutoFit/>
          </a:bodyPr>
          <a:lstStyle/>
          <a:p>
            <a:r>
              <a:rPr lang="zh-CN" altLang="en-US" sz="1050" dirty="0">
                <a:solidFill>
                  <a:schemeClr val="bg1">
                    <a:lumMod val="65000"/>
                  </a:schemeClr>
                </a:solidFill>
                <a:latin typeface="微软雅黑" panose="020B0503020204020204" pitchFamily="34" charset="-122"/>
                <a:ea typeface="微软雅黑" panose="020B0503020204020204" pitchFamily="34" charset="-122"/>
              </a:rPr>
              <a:t>单击此处添加您的文字内容。本模板的所有素材和逻辑图表，均可自由编辑替换和移动。</a:t>
            </a:r>
          </a:p>
        </p:txBody>
      </p:sp>
      <p:sp>
        <p:nvSpPr>
          <p:cNvPr id="39" name="矩形 38"/>
          <p:cNvSpPr/>
          <p:nvPr/>
        </p:nvSpPr>
        <p:spPr>
          <a:xfrm>
            <a:off x="5863982" y="3594207"/>
            <a:ext cx="3437268" cy="415498"/>
          </a:xfrm>
          <a:prstGeom prst="rect">
            <a:avLst/>
          </a:prstGeom>
        </p:spPr>
        <p:txBody>
          <a:bodyPr wrap="square">
            <a:spAutoFit/>
          </a:bodyPr>
          <a:lstStyle/>
          <a:p>
            <a:r>
              <a:rPr lang="zh-CN" altLang="en-US" sz="1050" dirty="0">
                <a:solidFill>
                  <a:schemeClr val="bg1">
                    <a:lumMod val="65000"/>
                  </a:schemeClr>
                </a:solidFill>
                <a:latin typeface="微软雅黑" panose="020B0503020204020204" pitchFamily="34" charset="-122"/>
                <a:ea typeface="微软雅黑" panose="020B0503020204020204" pitchFamily="34" charset="-122"/>
              </a:rPr>
              <a:t>单击此处添加您的文字内容。本模板的所有素材和逻辑图表，均可自由编辑替换和移动。</a:t>
            </a:r>
          </a:p>
        </p:txBody>
      </p:sp>
      <p:sp>
        <p:nvSpPr>
          <p:cNvPr id="40" name="矩形 39"/>
          <p:cNvSpPr/>
          <p:nvPr/>
        </p:nvSpPr>
        <p:spPr>
          <a:xfrm>
            <a:off x="5904824" y="4783132"/>
            <a:ext cx="3437268" cy="415498"/>
          </a:xfrm>
          <a:prstGeom prst="rect">
            <a:avLst/>
          </a:prstGeom>
        </p:spPr>
        <p:txBody>
          <a:bodyPr wrap="square">
            <a:spAutoFit/>
          </a:bodyPr>
          <a:lstStyle/>
          <a:p>
            <a:r>
              <a:rPr lang="zh-CN" altLang="en-US" sz="1050" dirty="0">
                <a:solidFill>
                  <a:schemeClr val="bg1">
                    <a:lumMod val="65000"/>
                  </a:schemeClr>
                </a:solidFill>
                <a:latin typeface="微软雅黑" panose="020B0503020204020204" pitchFamily="34" charset="-122"/>
                <a:ea typeface="微软雅黑" panose="020B0503020204020204" pitchFamily="34" charset="-122"/>
              </a:rPr>
              <a:t>单击此处添加您的文字内容。本模板的所有素材和逻辑图表，均可自由编辑替换和移动。</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42" fill="hold"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barn(outHorizontal)">
                                      <p:cBhvr>
                                        <p:cTn id="14" dur="500"/>
                                        <p:tgtEl>
                                          <p:spTgt spid="24"/>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1+#ppt_w/2"/>
                                          </p:val>
                                        </p:tav>
                                        <p:tav tm="100000">
                                          <p:val>
                                            <p:strVal val="#ppt_x"/>
                                          </p:val>
                                        </p:tav>
                                      </p:tavLst>
                                    </p:anim>
                                    <p:anim calcmode="lin" valueType="num">
                                      <p:cBhvr additive="base">
                                        <p:cTn id="20" dur="5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p:cTn id="25" dur="500" fill="hold"/>
                                        <p:tgtEl>
                                          <p:spTgt spid="25"/>
                                        </p:tgtEl>
                                        <p:attrNameLst>
                                          <p:attrName>ppt_w</p:attrName>
                                        </p:attrNameLst>
                                      </p:cBhvr>
                                      <p:tavLst>
                                        <p:tav tm="0">
                                          <p:val>
                                            <p:fltVal val="0"/>
                                          </p:val>
                                        </p:tav>
                                        <p:tav tm="100000">
                                          <p:val>
                                            <p:strVal val="#ppt_w"/>
                                          </p:val>
                                        </p:tav>
                                      </p:tavLst>
                                    </p:anim>
                                    <p:anim calcmode="lin" valueType="num">
                                      <p:cBhvr>
                                        <p:cTn id="26" dur="500" fill="hold"/>
                                        <p:tgtEl>
                                          <p:spTgt spid="25"/>
                                        </p:tgtEl>
                                        <p:attrNameLst>
                                          <p:attrName>ppt_h</p:attrName>
                                        </p:attrNameLst>
                                      </p:cBhvr>
                                      <p:tavLst>
                                        <p:tav tm="0">
                                          <p:val>
                                            <p:fltVal val="0"/>
                                          </p:val>
                                        </p:tav>
                                        <p:tav tm="100000">
                                          <p:val>
                                            <p:strVal val="#ppt_h"/>
                                          </p:val>
                                        </p:tav>
                                      </p:tavLst>
                                    </p:anim>
                                    <p:animEffect transition="in" filter="fade">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42" fill="hold" nodeType="click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barn(outHorizontal)">
                                      <p:cBhvr>
                                        <p:cTn id="32" dur="500"/>
                                        <p:tgtEl>
                                          <p:spTgt spid="36"/>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9"/>
                                        </p:tgtEl>
                                        <p:attrNameLst>
                                          <p:attrName>style.visibility</p:attrName>
                                        </p:attrNameLst>
                                      </p:cBhvr>
                                      <p:to>
                                        <p:strVal val="visible"/>
                                      </p:to>
                                    </p:set>
                                    <p:anim calcmode="lin" valueType="num">
                                      <p:cBhvr additive="base">
                                        <p:cTn id="37" dur="500" fill="hold"/>
                                        <p:tgtEl>
                                          <p:spTgt spid="39"/>
                                        </p:tgtEl>
                                        <p:attrNameLst>
                                          <p:attrName>ppt_x</p:attrName>
                                        </p:attrNameLst>
                                      </p:cBhvr>
                                      <p:tavLst>
                                        <p:tav tm="0">
                                          <p:val>
                                            <p:strVal val="1+#ppt_w/2"/>
                                          </p:val>
                                        </p:tav>
                                        <p:tav tm="100000">
                                          <p:val>
                                            <p:strVal val="#ppt_x"/>
                                          </p:val>
                                        </p:tav>
                                      </p:tavLst>
                                    </p:anim>
                                    <p:anim calcmode="lin" valueType="num">
                                      <p:cBhvr additive="base">
                                        <p:cTn id="38" dur="500" fill="hold"/>
                                        <p:tgtEl>
                                          <p:spTgt spid="39"/>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fltVal val="0"/>
                                          </p:val>
                                        </p:tav>
                                        <p:tav tm="100000">
                                          <p:val>
                                            <p:strVal val="#ppt_h"/>
                                          </p:val>
                                        </p:tav>
                                      </p:tavLst>
                                    </p:anim>
                                    <p:animEffect transition="in" filter="fade">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42" fill="hold" nodeType="click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barn(outHorizontal)">
                                      <p:cBhvr>
                                        <p:cTn id="50" dur="500"/>
                                        <p:tgtEl>
                                          <p:spTgt spid="37"/>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additive="base">
                                        <p:cTn id="55" dur="500" fill="hold"/>
                                        <p:tgtEl>
                                          <p:spTgt spid="40"/>
                                        </p:tgtEl>
                                        <p:attrNameLst>
                                          <p:attrName>ppt_x</p:attrName>
                                        </p:attrNameLst>
                                      </p:cBhvr>
                                      <p:tavLst>
                                        <p:tav tm="0">
                                          <p:val>
                                            <p:strVal val="1+#ppt_w/2"/>
                                          </p:val>
                                        </p:tav>
                                        <p:tav tm="100000">
                                          <p:val>
                                            <p:strVal val="#ppt_x"/>
                                          </p:val>
                                        </p:tav>
                                      </p:tavLst>
                                    </p:anim>
                                    <p:anim calcmode="lin" valueType="num">
                                      <p:cBhvr additive="base">
                                        <p:cTn id="56" dur="500" fill="hold"/>
                                        <p:tgtEl>
                                          <p:spTgt spid="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9854" y="594007"/>
            <a:ext cx="9283699" cy="5512478"/>
          </a:xfrm>
          <a:prstGeom prst="rect">
            <a:avLst/>
          </a:prstGeom>
        </p:spPr>
      </p:pic>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9" y="0"/>
            <a:ext cx="6053328" cy="6858000"/>
          </a:xfrm>
          <a:prstGeom prst="rect">
            <a:avLst/>
          </a:prstGeom>
        </p:spPr>
      </p:pic>
      <p:sp>
        <p:nvSpPr>
          <p:cNvPr id="5" name="文本框 4"/>
          <p:cNvSpPr txBox="1"/>
          <p:nvPr/>
        </p:nvSpPr>
        <p:spPr>
          <a:xfrm>
            <a:off x="2603863" y="994116"/>
            <a:ext cx="3724096" cy="2215991"/>
          </a:xfrm>
          <a:prstGeom prst="rect">
            <a:avLst/>
          </a:prstGeom>
          <a:noFill/>
        </p:spPr>
        <p:txBody>
          <a:bodyPr wrap="none" rtlCol="0">
            <a:spAutoFit/>
          </a:bodyPr>
          <a:lstStyle/>
          <a:p>
            <a:r>
              <a:rPr lang="zh-CN" altLang="en-US" sz="13800" dirty="0">
                <a:solidFill>
                  <a:schemeClr val="bg1"/>
                </a:solidFill>
                <a:latin typeface="微软雅黑" panose="020B0503020204020204" pitchFamily="34" charset="-122"/>
                <a:ea typeface="微软雅黑" panose="020B0503020204020204" pitchFamily="34" charset="-122"/>
              </a:rPr>
              <a:t>目录</a:t>
            </a:r>
          </a:p>
        </p:txBody>
      </p:sp>
      <p:sp>
        <p:nvSpPr>
          <p:cNvPr id="6" name="文本框 5"/>
          <p:cNvSpPr txBox="1"/>
          <p:nvPr/>
        </p:nvSpPr>
        <p:spPr>
          <a:xfrm>
            <a:off x="6060257" y="1117227"/>
            <a:ext cx="3735318" cy="1569660"/>
          </a:xfrm>
          <a:prstGeom prst="rect">
            <a:avLst/>
          </a:prstGeom>
          <a:noFill/>
        </p:spPr>
        <p:txBody>
          <a:bodyPr wrap="none" rtlCol="0">
            <a:spAutoFit/>
          </a:bodyPr>
          <a:lstStyle/>
          <a:p>
            <a:r>
              <a:rPr lang="en-US" altLang="zh-CN" sz="9600" dirty="0">
                <a:solidFill>
                  <a:srgbClr val="7FB4D3"/>
                </a:solidFill>
              </a:rPr>
              <a:t>HELLO</a:t>
            </a:r>
            <a:endParaRPr lang="zh-CN" altLang="en-US" sz="9600" dirty="0">
              <a:solidFill>
                <a:srgbClr val="7FB4D3"/>
              </a:solidFill>
            </a:endParaRPr>
          </a:p>
        </p:txBody>
      </p:sp>
      <p:sp>
        <p:nvSpPr>
          <p:cNvPr id="7" name="文本框 6"/>
          <p:cNvSpPr txBox="1"/>
          <p:nvPr/>
        </p:nvSpPr>
        <p:spPr>
          <a:xfrm>
            <a:off x="6600470" y="1730218"/>
            <a:ext cx="3145413" cy="1107996"/>
          </a:xfrm>
          <a:prstGeom prst="rect">
            <a:avLst/>
          </a:prstGeom>
          <a:noFill/>
        </p:spPr>
        <p:txBody>
          <a:bodyPr wrap="none" rtlCol="0">
            <a:spAutoFit/>
          </a:bodyPr>
          <a:lstStyle/>
          <a:p>
            <a:r>
              <a:rPr lang="en-US" altLang="zh-CN" sz="6600" dirty="0">
                <a:solidFill>
                  <a:srgbClr val="7FB4D3"/>
                </a:solidFill>
                <a:latin typeface="微软雅黑" panose="020B0503020204020204" pitchFamily="34" charset="-122"/>
                <a:ea typeface="微软雅黑" panose="020B0503020204020204" pitchFamily="34" charset="-122"/>
              </a:rPr>
              <a:t>………….</a:t>
            </a:r>
            <a:endParaRPr lang="zh-CN" altLang="en-US" sz="6600" dirty="0">
              <a:solidFill>
                <a:srgbClr val="7FB4D3"/>
              </a:solidFill>
              <a:latin typeface="微软雅黑" panose="020B0503020204020204" pitchFamily="34" charset="-122"/>
              <a:ea typeface="微软雅黑" panose="020B0503020204020204" pitchFamily="34" charset="-122"/>
            </a:endParaRPr>
          </a:p>
        </p:txBody>
      </p:sp>
      <p:sp>
        <p:nvSpPr>
          <p:cNvPr id="8" name="文本框 7"/>
          <p:cNvSpPr txBox="1"/>
          <p:nvPr/>
        </p:nvSpPr>
        <p:spPr>
          <a:xfrm>
            <a:off x="6105141" y="594007"/>
            <a:ext cx="3145413" cy="1107996"/>
          </a:xfrm>
          <a:prstGeom prst="rect">
            <a:avLst/>
          </a:prstGeom>
          <a:noFill/>
        </p:spPr>
        <p:txBody>
          <a:bodyPr wrap="none" rtlCol="0">
            <a:spAutoFit/>
          </a:bodyPr>
          <a:lstStyle/>
          <a:p>
            <a:r>
              <a:rPr lang="en-US" altLang="zh-CN" sz="6600" dirty="0">
                <a:solidFill>
                  <a:schemeClr val="bg1">
                    <a:lumMod val="65000"/>
                  </a:schemeClr>
                </a:solidFill>
                <a:latin typeface="微软雅黑" panose="020B0503020204020204" pitchFamily="34" charset="-122"/>
                <a:ea typeface="微软雅黑" panose="020B0503020204020204" pitchFamily="34" charset="-122"/>
              </a:rPr>
              <a:t>………….</a:t>
            </a:r>
            <a:endParaRPr lang="zh-CN" altLang="en-US" sz="66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0" name="矩形 9"/>
          <p:cNvSpPr/>
          <p:nvPr/>
        </p:nvSpPr>
        <p:spPr>
          <a:xfrm>
            <a:off x="2554337" y="3044279"/>
            <a:ext cx="3344762" cy="769441"/>
          </a:xfrm>
          <a:prstGeom prst="rect">
            <a:avLst/>
          </a:prstGeom>
        </p:spPr>
        <p:txBody>
          <a:bodyPr wrap="none">
            <a:spAutoFit/>
          </a:bodyPr>
          <a:lstStyle/>
          <a:p>
            <a:r>
              <a:rPr lang="zh-CN" altLang="en-US" sz="4400" b="1" dirty="0">
                <a:solidFill>
                  <a:schemeClr val="bg1"/>
                </a:solidFill>
                <a:latin typeface="微软雅黑" panose="020B0503020204020204" pitchFamily="34" charset="-122"/>
                <a:ea typeface="微软雅黑" panose="020B0503020204020204" pitchFamily="34" charset="-122"/>
              </a:rPr>
              <a:t>CONTENTS</a:t>
            </a:r>
          </a:p>
        </p:txBody>
      </p:sp>
      <p:sp>
        <p:nvSpPr>
          <p:cNvPr id="11" name="矩形 10"/>
          <p:cNvSpPr/>
          <p:nvPr/>
        </p:nvSpPr>
        <p:spPr>
          <a:xfrm>
            <a:off x="6723099" y="2859613"/>
            <a:ext cx="2207656" cy="369332"/>
          </a:xfrm>
          <a:prstGeom prst="rect">
            <a:avLst/>
          </a:prstGeom>
        </p:spPr>
        <p:txBody>
          <a:bodyPr wrap="none">
            <a:spAutoFit/>
          </a:bodyPr>
          <a:lstStyle/>
          <a:p>
            <a:r>
              <a:rPr lang="en-US" altLang="zh-CN" dirty="0">
                <a:solidFill>
                  <a:schemeClr val="bg1">
                    <a:lumMod val="65000"/>
                  </a:schemeClr>
                </a:solidFill>
                <a:latin typeface="微软雅黑" panose="020B0503020204020204" pitchFamily="34" charset="-122"/>
                <a:ea typeface="微软雅黑" panose="020B0503020204020204" pitchFamily="34" charset="-122"/>
              </a:rPr>
              <a:t>01  </a:t>
            </a:r>
            <a:r>
              <a:rPr lang="zh-CN" altLang="en-US" dirty="0">
                <a:solidFill>
                  <a:schemeClr val="bg1">
                    <a:lumMod val="65000"/>
                  </a:schemeClr>
                </a:solidFill>
                <a:latin typeface="微软雅黑" panose="020B0503020204020204" pitchFamily="34" charset="-122"/>
                <a:ea typeface="微软雅黑" panose="020B0503020204020204" pitchFamily="34" charset="-122"/>
              </a:rPr>
              <a:t>请输入你的题目</a:t>
            </a:r>
          </a:p>
        </p:txBody>
      </p:sp>
      <p:sp>
        <p:nvSpPr>
          <p:cNvPr id="12" name="矩形 11"/>
          <p:cNvSpPr/>
          <p:nvPr/>
        </p:nvSpPr>
        <p:spPr>
          <a:xfrm>
            <a:off x="6723099" y="3477110"/>
            <a:ext cx="2207656" cy="369332"/>
          </a:xfrm>
          <a:prstGeom prst="rect">
            <a:avLst/>
          </a:prstGeom>
        </p:spPr>
        <p:txBody>
          <a:bodyPr wrap="none">
            <a:spAutoFit/>
          </a:bodyPr>
          <a:lstStyle/>
          <a:p>
            <a:r>
              <a:rPr lang="en-US" altLang="zh-CN" dirty="0">
                <a:solidFill>
                  <a:srgbClr val="7FB4D3"/>
                </a:solidFill>
                <a:latin typeface="微软雅黑" panose="020B0503020204020204" pitchFamily="34" charset="-122"/>
                <a:ea typeface="微软雅黑" panose="020B0503020204020204" pitchFamily="34" charset="-122"/>
              </a:rPr>
              <a:t>02  </a:t>
            </a:r>
            <a:r>
              <a:rPr lang="zh-CN" altLang="en-US" dirty="0">
                <a:solidFill>
                  <a:srgbClr val="7FB4D3"/>
                </a:solidFill>
                <a:latin typeface="微软雅黑" panose="020B0503020204020204" pitchFamily="34" charset="-122"/>
                <a:ea typeface="微软雅黑" panose="020B0503020204020204" pitchFamily="34" charset="-122"/>
              </a:rPr>
              <a:t>请输入你的题目</a:t>
            </a:r>
          </a:p>
        </p:txBody>
      </p:sp>
      <p:sp>
        <p:nvSpPr>
          <p:cNvPr id="13" name="矩形 12"/>
          <p:cNvSpPr/>
          <p:nvPr/>
        </p:nvSpPr>
        <p:spPr>
          <a:xfrm>
            <a:off x="6723099" y="4094607"/>
            <a:ext cx="2207656" cy="369332"/>
          </a:xfrm>
          <a:prstGeom prst="rect">
            <a:avLst/>
          </a:prstGeom>
        </p:spPr>
        <p:txBody>
          <a:bodyPr wrap="none">
            <a:spAutoFit/>
          </a:bodyPr>
          <a:lstStyle/>
          <a:p>
            <a:r>
              <a:rPr lang="en-US" altLang="zh-CN" dirty="0">
                <a:solidFill>
                  <a:schemeClr val="bg1">
                    <a:lumMod val="65000"/>
                  </a:schemeClr>
                </a:solidFill>
                <a:latin typeface="微软雅黑" panose="020B0503020204020204" pitchFamily="34" charset="-122"/>
                <a:ea typeface="微软雅黑" panose="020B0503020204020204" pitchFamily="34" charset="-122"/>
              </a:rPr>
              <a:t>03  </a:t>
            </a:r>
            <a:r>
              <a:rPr lang="zh-CN" altLang="en-US" dirty="0">
                <a:solidFill>
                  <a:schemeClr val="bg1">
                    <a:lumMod val="65000"/>
                  </a:schemeClr>
                </a:solidFill>
                <a:latin typeface="微软雅黑" panose="020B0503020204020204" pitchFamily="34" charset="-122"/>
                <a:ea typeface="微软雅黑" panose="020B0503020204020204" pitchFamily="34" charset="-122"/>
              </a:rPr>
              <a:t>请输入你的题目</a:t>
            </a:r>
          </a:p>
        </p:txBody>
      </p:sp>
      <p:sp>
        <p:nvSpPr>
          <p:cNvPr id="14" name="矩形 13"/>
          <p:cNvSpPr/>
          <p:nvPr/>
        </p:nvSpPr>
        <p:spPr>
          <a:xfrm>
            <a:off x="6723099" y="4712104"/>
            <a:ext cx="2207656" cy="369332"/>
          </a:xfrm>
          <a:prstGeom prst="rect">
            <a:avLst/>
          </a:prstGeom>
        </p:spPr>
        <p:txBody>
          <a:bodyPr wrap="none">
            <a:spAutoFit/>
          </a:bodyPr>
          <a:lstStyle/>
          <a:p>
            <a:r>
              <a:rPr lang="en-US" altLang="zh-CN" dirty="0">
                <a:solidFill>
                  <a:srgbClr val="7FB4D3"/>
                </a:solidFill>
                <a:latin typeface="微软雅黑" panose="020B0503020204020204" pitchFamily="34" charset="-122"/>
                <a:ea typeface="微软雅黑" panose="020B0503020204020204" pitchFamily="34" charset="-122"/>
              </a:rPr>
              <a:t>04  </a:t>
            </a:r>
            <a:r>
              <a:rPr lang="zh-CN" altLang="en-US" dirty="0">
                <a:solidFill>
                  <a:srgbClr val="7FB4D3"/>
                </a:solidFill>
                <a:latin typeface="微软雅黑" panose="020B0503020204020204" pitchFamily="34" charset="-122"/>
                <a:ea typeface="微软雅黑" panose="020B0503020204020204" pitchFamily="34" charset="-122"/>
              </a:rPr>
              <a:t>请输入你的题目</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0-#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0-#ppt_w/2"/>
                                          </p:val>
                                        </p:tav>
                                        <p:tav tm="100000">
                                          <p:val>
                                            <p:strVal val="#ppt_x"/>
                                          </p:val>
                                        </p:tav>
                                      </p:tavLst>
                                    </p:anim>
                                    <p:anim calcmode="lin" valueType="num">
                                      <p:cBhvr additive="base">
                                        <p:cTn id="17" dur="500" fill="hold"/>
                                        <p:tgtEl>
                                          <p:spTgt spid="10"/>
                                        </p:tgtEl>
                                        <p:attrNameLst>
                                          <p:attrName>ppt_y</p:attrName>
                                        </p:attrNameLst>
                                      </p:cBhvr>
                                      <p:tavLst>
                                        <p:tav tm="0">
                                          <p:val>
                                            <p:strVal val="#ppt_y"/>
                                          </p:val>
                                        </p:tav>
                                        <p:tav tm="100000">
                                          <p:val>
                                            <p:strVal val="#ppt_y"/>
                                          </p:val>
                                        </p:tav>
                                      </p:tavLst>
                                    </p:anim>
                                  </p:childTnLst>
                                </p:cTn>
                              </p:par>
                              <p:par>
                                <p:cTn id="18" presetID="2" presetClass="entr" presetSubtype="2" fill="hold" nodeType="with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fill="hold"/>
                                        <p:tgtEl>
                                          <p:spTgt spid="15"/>
                                        </p:tgtEl>
                                        <p:attrNameLst>
                                          <p:attrName>ppt_x</p:attrName>
                                        </p:attrNameLst>
                                      </p:cBhvr>
                                      <p:tavLst>
                                        <p:tav tm="0">
                                          <p:val>
                                            <p:strVal val="1+#ppt_w/2"/>
                                          </p:val>
                                        </p:tav>
                                        <p:tav tm="100000">
                                          <p:val>
                                            <p:strVal val="#ppt_x"/>
                                          </p:val>
                                        </p:tav>
                                      </p:tavLst>
                                    </p:anim>
                                    <p:anim calcmode="lin" valueType="num">
                                      <p:cBhvr additive="base">
                                        <p:cTn id="21"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right)">
                                      <p:cBhvr>
                                        <p:cTn id="26" dur="500"/>
                                        <p:tgtEl>
                                          <p:spTgt spid="8"/>
                                        </p:tgtEl>
                                      </p:cBhvr>
                                    </p:animEffect>
                                  </p:childTnLst>
                                </p:cTn>
                              </p:par>
                              <p:par>
                                <p:cTn id="27" presetID="22" presetClass="entr" presetSubtype="2"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right)">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6"/>
                                        </p:tgtEl>
                                        <p:attrNameLst>
                                          <p:attrName>ppt_y</p:attrName>
                                        </p:attrNameLst>
                                      </p:cBhvr>
                                      <p:tavLst>
                                        <p:tav tm="0">
                                          <p:val>
                                            <p:strVal val="#ppt_y"/>
                                          </p:val>
                                        </p:tav>
                                        <p:tav tm="100000">
                                          <p:val>
                                            <p:strVal val="#ppt_y"/>
                                          </p:val>
                                        </p:tav>
                                      </p:tavLst>
                                    </p:anim>
                                    <p:anim calcmode="lin" valueType="num">
                                      <p:cBhvr>
                                        <p:cTn id="36"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6"/>
                                        </p:tgtEl>
                                      </p:cBhvr>
                                    </p:animEffect>
                                  </p:childTnLst>
                                </p:cTn>
                              </p:par>
                            </p:childTnLst>
                          </p:cTn>
                        </p:par>
                        <p:par>
                          <p:cTn id="39" fill="hold">
                            <p:stCondLst>
                              <p:cond delay="699"/>
                            </p:stCondLst>
                            <p:childTnLst>
                              <p:par>
                                <p:cTn id="40" presetID="10" presetClass="entr" presetSubtype="0" fill="hold" grpId="0" nodeType="after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par>
                          <p:cTn id="43" fill="hold">
                            <p:stCondLst>
                              <p:cond delay="1199"/>
                            </p:stCondLst>
                            <p:childTnLst>
                              <p:par>
                                <p:cTn id="44" presetID="10" presetClass="entr" presetSubtype="0"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500"/>
                                        <p:tgtEl>
                                          <p:spTgt spid="12"/>
                                        </p:tgtEl>
                                      </p:cBhvr>
                                    </p:animEffect>
                                  </p:childTnLst>
                                </p:cTn>
                              </p:par>
                            </p:childTnLst>
                          </p:cTn>
                        </p:par>
                        <p:par>
                          <p:cTn id="47" fill="hold">
                            <p:stCondLst>
                              <p:cond delay="1699"/>
                            </p:stCondLst>
                            <p:childTnLst>
                              <p:par>
                                <p:cTn id="48" presetID="10" presetClass="entr" presetSubtype="0" fill="hold" grpId="0" nodeType="after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fade">
                                      <p:cBhvr>
                                        <p:cTn id="50" dur="500"/>
                                        <p:tgtEl>
                                          <p:spTgt spid="13"/>
                                        </p:tgtEl>
                                      </p:cBhvr>
                                    </p:animEffect>
                                  </p:childTnLst>
                                </p:cTn>
                              </p:par>
                            </p:childTnLst>
                          </p:cTn>
                        </p:par>
                        <p:par>
                          <p:cTn id="51" fill="hold">
                            <p:stCondLst>
                              <p:cond delay="2199"/>
                            </p:stCondLst>
                            <p:childTnLst>
                              <p:par>
                                <p:cTn id="52" presetID="10" presetClass="entr" presetSubtype="0"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fade">
                                      <p:cBhvr>
                                        <p:cTn id="5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P spid="11" grpId="0"/>
      <p:bldP spid="12" grpId="0"/>
      <p:bldP spid="13" grpId="0"/>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732911" y="1365299"/>
            <a:ext cx="6623083" cy="3932657"/>
          </a:xfrm>
          <a:prstGeom prst="rect">
            <a:avLst/>
          </a:prstGeom>
        </p:spPr>
      </p:pic>
      <p:sp>
        <p:nvSpPr>
          <p:cNvPr id="10" name="文本框 9"/>
          <p:cNvSpPr txBox="1"/>
          <p:nvPr/>
        </p:nvSpPr>
        <p:spPr>
          <a:xfrm>
            <a:off x="4530341" y="60029"/>
            <a:ext cx="2601994" cy="923330"/>
          </a:xfrm>
          <a:prstGeom prst="rect">
            <a:avLst/>
          </a:prstGeom>
          <a:noFill/>
        </p:spPr>
        <p:txBody>
          <a:bodyPr wrap="none" rtlCol="0">
            <a:spAutoFit/>
          </a:bodyPr>
          <a:lstStyle/>
          <a:p>
            <a:r>
              <a:rPr lang="en-US" altLang="zh-CN" sz="5400" dirty="0">
                <a:solidFill>
                  <a:schemeClr val="bg1">
                    <a:lumMod val="65000"/>
                  </a:schemeClr>
                </a:solidFill>
                <a:latin typeface="微软雅黑" panose="020B0503020204020204" pitchFamily="34" charset="-122"/>
                <a:ea typeface="微软雅黑" panose="020B0503020204020204" pitchFamily="34" charset="-122"/>
              </a:rPr>
              <a:t>………….</a:t>
            </a:r>
            <a:endParaRPr lang="zh-CN" altLang="en-US" sz="54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4987570" y="5270263"/>
            <a:ext cx="2601994" cy="923330"/>
          </a:xfrm>
          <a:prstGeom prst="rect">
            <a:avLst/>
          </a:prstGeom>
          <a:noFill/>
        </p:spPr>
        <p:txBody>
          <a:bodyPr wrap="none" rtlCol="0">
            <a:spAutoFit/>
          </a:bodyPr>
          <a:lstStyle/>
          <a:p>
            <a:r>
              <a:rPr lang="en-US" altLang="zh-CN" sz="5400" dirty="0">
                <a:solidFill>
                  <a:srgbClr val="7FB4D3"/>
                </a:solidFill>
                <a:latin typeface="微软雅黑" panose="020B0503020204020204" pitchFamily="34" charset="-122"/>
                <a:ea typeface="微软雅黑" panose="020B0503020204020204" pitchFamily="34" charset="-122"/>
              </a:rPr>
              <a:t>………….</a:t>
            </a:r>
            <a:endParaRPr lang="zh-CN" altLang="en-US" sz="5400" dirty="0">
              <a:solidFill>
                <a:srgbClr val="7FB4D3"/>
              </a:solidFill>
              <a:latin typeface="微软雅黑" panose="020B0503020204020204" pitchFamily="34" charset="-122"/>
              <a:ea typeface="微软雅黑" panose="020B0503020204020204" pitchFamily="34" charset="-122"/>
            </a:endParaRPr>
          </a:p>
        </p:txBody>
      </p:sp>
      <p:grpSp>
        <p:nvGrpSpPr>
          <p:cNvPr id="5" name="组合 4"/>
          <p:cNvGrpSpPr/>
          <p:nvPr/>
        </p:nvGrpSpPr>
        <p:grpSpPr>
          <a:xfrm>
            <a:off x="4987570" y="823427"/>
            <a:ext cx="1984626" cy="1138774"/>
            <a:chOff x="4987570" y="823427"/>
            <a:chExt cx="1984626" cy="1138774"/>
          </a:xfrm>
        </p:grpSpPr>
        <p:sp>
          <p:nvSpPr>
            <p:cNvPr id="2" name="文本框 1"/>
            <p:cNvSpPr txBox="1"/>
            <p:nvPr/>
          </p:nvSpPr>
          <p:spPr>
            <a:xfrm>
              <a:off x="5237426" y="823427"/>
              <a:ext cx="1734770" cy="769441"/>
            </a:xfrm>
            <a:prstGeom prst="rect">
              <a:avLst/>
            </a:prstGeom>
            <a:noFill/>
          </p:spPr>
          <p:txBody>
            <a:bodyPr wrap="none" rtlCol="0">
              <a:spAutoFit/>
            </a:bodyPr>
            <a:lstStyle/>
            <a:p>
              <a:r>
                <a:rPr lang="en-US" altLang="zh-CN" sz="4400" dirty="0">
                  <a:solidFill>
                    <a:srgbClr val="7FB4D3"/>
                  </a:solidFill>
                  <a:latin typeface="微软雅黑" panose="020B0503020204020204" pitchFamily="34" charset="-122"/>
                  <a:ea typeface="微软雅黑" panose="020B0503020204020204" pitchFamily="34" charset="-122"/>
                </a:rPr>
                <a:t>FOUR</a:t>
              </a:r>
              <a:endParaRPr lang="zh-CN" altLang="en-US" sz="4400" dirty="0">
                <a:solidFill>
                  <a:srgbClr val="7FB4D3"/>
                </a:solidFill>
                <a:latin typeface="微软雅黑" panose="020B0503020204020204" pitchFamily="34" charset="-122"/>
                <a:ea typeface="微软雅黑" panose="020B0503020204020204" pitchFamily="34" charset="-122"/>
              </a:endParaRPr>
            </a:p>
          </p:txBody>
        </p:sp>
        <p:sp>
          <p:nvSpPr>
            <p:cNvPr id="3" name="矩形 2"/>
            <p:cNvSpPr/>
            <p:nvPr/>
          </p:nvSpPr>
          <p:spPr>
            <a:xfrm>
              <a:off x="4987570" y="1562091"/>
              <a:ext cx="1980029" cy="400110"/>
            </a:xfrm>
            <a:prstGeom prst="rect">
              <a:avLst/>
            </a:prstGeom>
          </p:spPr>
          <p:txBody>
            <a:bodyPr wrap="none">
              <a:spAutoFit/>
            </a:bodyPr>
            <a:lstStyle/>
            <a:p>
              <a:r>
                <a:rPr lang="zh-CN" altLang="en-US" sz="2000" dirty="0">
                  <a:solidFill>
                    <a:schemeClr val="bg1">
                      <a:lumMod val="65000"/>
                    </a:schemeClr>
                  </a:solidFill>
                  <a:latin typeface="微软雅黑" panose="020B0503020204020204" pitchFamily="34" charset="-122"/>
                  <a:ea typeface="微软雅黑" panose="020B0503020204020204" pitchFamily="34" charset="-122"/>
                </a:rPr>
                <a:t>请输入你的题目</a:t>
              </a:r>
            </a:p>
          </p:txBody>
        </p:sp>
      </p:grpSp>
      <p:sp>
        <p:nvSpPr>
          <p:cNvPr id="4" name="矩形 3"/>
          <p:cNvSpPr/>
          <p:nvPr/>
        </p:nvSpPr>
        <p:spPr>
          <a:xfrm>
            <a:off x="5152084" y="2171600"/>
            <a:ext cx="1651000" cy="3285900"/>
          </a:xfrm>
          <a:prstGeom prst="rect">
            <a:avLst/>
          </a:prstGeom>
        </p:spPr>
        <p:txBody>
          <a:bodyPr wrap="square">
            <a:spAutoFit/>
          </a:bodyPr>
          <a:lstStyle/>
          <a:p>
            <a:pPr>
              <a:lnSpc>
                <a:spcPct val="150000"/>
              </a:lnSpc>
            </a:pPr>
            <a:r>
              <a:rPr lang="zh-CN" altLang="en-US" sz="1400" dirty="0">
                <a:solidFill>
                  <a:schemeClr val="bg1">
                    <a:lumMod val="65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请在此处添加详细描述文本，尽量与标题文本语言风格相符合，语言描述尽量简洁生动。请在此处添加详细描述文本，尽量与标题文本语言风格相符合，语言描述尽量简洁生动。</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3"/>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left)">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3558680" y="2630578"/>
            <a:ext cx="5281500" cy="2200648"/>
            <a:chOff x="3960309" y="3165179"/>
            <a:chExt cx="4579147" cy="1908000"/>
          </a:xfrm>
        </p:grpSpPr>
        <p:sp>
          <p:nvSpPr>
            <p:cNvPr id="3" name="Freeform 17"/>
            <p:cNvSpPr>
              <a:spLocks noChangeAspect="1"/>
            </p:cNvSpPr>
            <p:nvPr/>
          </p:nvSpPr>
          <p:spPr bwMode="auto">
            <a:xfrm>
              <a:off x="6601270" y="3165179"/>
              <a:ext cx="1938186" cy="1908000"/>
            </a:xfrm>
            <a:custGeom>
              <a:avLst/>
              <a:gdLst>
                <a:gd name="T0" fmla="*/ 145 w 145"/>
                <a:gd name="T1" fmla="*/ 74 h 143"/>
                <a:gd name="T2" fmla="*/ 133 w 145"/>
                <a:gd name="T3" fmla="*/ 88 h 143"/>
                <a:gd name="T4" fmla="*/ 8 w 145"/>
                <a:gd name="T5" fmla="*/ 143 h 143"/>
                <a:gd name="T6" fmla="*/ 2 w 145"/>
                <a:gd name="T7" fmla="*/ 141 h 143"/>
                <a:gd name="T8" fmla="*/ 0 w 145"/>
                <a:gd name="T9" fmla="*/ 135 h 143"/>
                <a:gd name="T10" fmla="*/ 6 w 145"/>
                <a:gd name="T11" fmla="*/ 108 h 143"/>
                <a:gd name="T12" fmla="*/ 50 w 145"/>
                <a:gd name="T13" fmla="*/ 73 h 143"/>
                <a:gd name="T14" fmla="*/ 21 w 145"/>
                <a:gd name="T15" fmla="*/ 44 h 143"/>
                <a:gd name="T16" fmla="*/ 29 w 145"/>
                <a:gd name="T17" fmla="*/ 8 h 143"/>
                <a:gd name="T18" fmla="*/ 36 w 145"/>
                <a:gd name="T19" fmla="*/ 1 h 143"/>
                <a:gd name="T20" fmla="*/ 44 w 145"/>
                <a:gd name="T21" fmla="*/ 3 h 143"/>
                <a:gd name="T22" fmla="*/ 138 w 145"/>
                <a:gd name="T23" fmla="*/ 61 h 143"/>
                <a:gd name="T24" fmla="*/ 145 w 145"/>
                <a:gd name="T25" fmla="*/ 74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43">
                  <a:moveTo>
                    <a:pt x="145" y="74"/>
                  </a:moveTo>
                  <a:cubicBezTo>
                    <a:pt x="145" y="82"/>
                    <a:pt x="133" y="88"/>
                    <a:pt x="133" y="88"/>
                  </a:cubicBezTo>
                  <a:cubicBezTo>
                    <a:pt x="8" y="143"/>
                    <a:pt x="8" y="143"/>
                    <a:pt x="8" y="143"/>
                  </a:cubicBezTo>
                  <a:cubicBezTo>
                    <a:pt x="8" y="143"/>
                    <a:pt x="4" y="143"/>
                    <a:pt x="2" y="141"/>
                  </a:cubicBezTo>
                  <a:cubicBezTo>
                    <a:pt x="0" y="139"/>
                    <a:pt x="0" y="135"/>
                    <a:pt x="0" y="135"/>
                  </a:cubicBezTo>
                  <a:cubicBezTo>
                    <a:pt x="6" y="108"/>
                    <a:pt x="6" y="108"/>
                    <a:pt x="6" y="108"/>
                  </a:cubicBezTo>
                  <a:cubicBezTo>
                    <a:pt x="6" y="108"/>
                    <a:pt x="50" y="92"/>
                    <a:pt x="50" y="73"/>
                  </a:cubicBezTo>
                  <a:cubicBezTo>
                    <a:pt x="49" y="57"/>
                    <a:pt x="21" y="44"/>
                    <a:pt x="21" y="44"/>
                  </a:cubicBezTo>
                  <a:cubicBezTo>
                    <a:pt x="29" y="8"/>
                    <a:pt x="29" y="8"/>
                    <a:pt x="29" y="8"/>
                  </a:cubicBezTo>
                  <a:cubicBezTo>
                    <a:pt x="29" y="8"/>
                    <a:pt x="31" y="3"/>
                    <a:pt x="36" y="1"/>
                  </a:cubicBezTo>
                  <a:cubicBezTo>
                    <a:pt x="40" y="0"/>
                    <a:pt x="44" y="3"/>
                    <a:pt x="44" y="3"/>
                  </a:cubicBezTo>
                  <a:cubicBezTo>
                    <a:pt x="138" y="61"/>
                    <a:pt x="138" y="61"/>
                    <a:pt x="138" y="61"/>
                  </a:cubicBezTo>
                  <a:cubicBezTo>
                    <a:pt x="138" y="61"/>
                    <a:pt x="145" y="65"/>
                    <a:pt x="145" y="74"/>
                  </a:cubicBezTo>
                  <a:close/>
                </a:path>
              </a:pathLst>
            </a:custGeom>
            <a:solidFill>
              <a:srgbClr val="BAE3F9"/>
            </a:solid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zh-CN" altLang="en-US" sz="2000" ker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 name="Freeform 17"/>
            <p:cNvSpPr/>
            <p:nvPr/>
          </p:nvSpPr>
          <p:spPr bwMode="auto">
            <a:xfrm>
              <a:off x="5601916" y="3404365"/>
              <a:ext cx="1481733" cy="1458656"/>
            </a:xfrm>
            <a:custGeom>
              <a:avLst/>
              <a:gdLst>
                <a:gd name="T0" fmla="*/ 145 w 145"/>
                <a:gd name="T1" fmla="*/ 74 h 143"/>
                <a:gd name="T2" fmla="*/ 133 w 145"/>
                <a:gd name="T3" fmla="*/ 88 h 143"/>
                <a:gd name="T4" fmla="*/ 8 w 145"/>
                <a:gd name="T5" fmla="*/ 143 h 143"/>
                <a:gd name="T6" fmla="*/ 2 w 145"/>
                <a:gd name="T7" fmla="*/ 141 h 143"/>
                <a:gd name="T8" fmla="*/ 0 w 145"/>
                <a:gd name="T9" fmla="*/ 135 h 143"/>
                <a:gd name="T10" fmla="*/ 6 w 145"/>
                <a:gd name="T11" fmla="*/ 108 h 143"/>
                <a:gd name="T12" fmla="*/ 50 w 145"/>
                <a:gd name="T13" fmla="*/ 73 h 143"/>
                <a:gd name="T14" fmla="*/ 21 w 145"/>
                <a:gd name="T15" fmla="*/ 44 h 143"/>
                <a:gd name="T16" fmla="*/ 29 w 145"/>
                <a:gd name="T17" fmla="*/ 8 h 143"/>
                <a:gd name="T18" fmla="*/ 36 w 145"/>
                <a:gd name="T19" fmla="*/ 1 h 143"/>
                <a:gd name="T20" fmla="*/ 44 w 145"/>
                <a:gd name="T21" fmla="*/ 3 h 143"/>
                <a:gd name="T22" fmla="*/ 138 w 145"/>
                <a:gd name="T23" fmla="*/ 61 h 143"/>
                <a:gd name="T24" fmla="*/ 145 w 145"/>
                <a:gd name="T25" fmla="*/ 74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43">
                  <a:moveTo>
                    <a:pt x="145" y="74"/>
                  </a:moveTo>
                  <a:cubicBezTo>
                    <a:pt x="145" y="82"/>
                    <a:pt x="133" y="88"/>
                    <a:pt x="133" y="88"/>
                  </a:cubicBezTo>
                  <a:cubicBezTo>
                    <a:pt x="8" y="143"/>
                    <a:pt x="8" y="143"/>
                    <a:pt x="8" y="143"/>
                  </a:cubicBezTo>
                  <a:cubicBezTo>
                    <a:pt x="8" y="143"/>
                    <a:pt x="4" y="143"/>
                    <a:pt x="2" y="141"/>
                  </a:cubicBezTo>
                  <a:cubicBezTo>
                    <a:pt x="0" y="139"/>
                    <a:pt x="0" y="135"/>
                    <a:pt x="0" y="135"/>
                  </a:cubicBezTo>
                  <a:cubicBezTo>
                    <a:pt x="6" y="108"/>
                    <a:pt x="6" y="108"/>
                    <a:pt x="6" y="108"/>
                  </a:cubicBezTo>
                  <a:cubicBezTo>
                    <a:pt x="6" y="108"/>
                    <a:pt x="50" y="92"/>
                    <a:pt x="50" y="73"/>
                  </a:cubicBezTo>
                  <a:cubicBezTo>
                    <a:pt x="49" y="57"/>
                    <a:pt x="21" y="44"/>
                    <a:pt x="21" y="44"/>
                  </a:cubicBezTo>
                  <a:cubicBezTo>
                    <a:pt x="29" y="8"/>
                    <a:pt x="29" y="8"/>
                    <a:pt x="29" y="8"/>
                  </a:cubicBezTo>
                  <a:cubicBezTo>
                    <a:pt x="29" y="8"/>
                    <a:pt x="31" y="3"/>
                    <a:pt x="36" y="1"/>
                  </a:cubicBezTo>
                  <a:cubicBezTo>
                    <a:pt x="40" y="0"/>
                    <a:pt x="44" y="3"/>
                    <a:pt x="44" y="3"/>
                  </a:cubicBezTo>
                  <a:cubicBezTo>
                    <a:pt x="138" y="61"/>
                    <a:pt x="138" y="61"/>
                    <a:pt x="138" y="61"/>
                  </a:cubicBezTo>
                  <a:cubicBezTo>
                    <a:pt x="138" y="61"/>
                    <a:pt x="145" y="65"/>
                    <a:pt x="145" y="74"/>
                  </a:cubicBezTo>
                  <a:close/>
                </a:path>
              </a:pathLst>
            </a:custGeom>
            <a:solidFill>
              <a:srgbClr val="F8C8CE"/>
            </a:solid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zh-CN" altLang="en-US" sz="2000" kern="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Freeform 18"/>
            <p:cNvSpPr/>
            <p:nvPr/>
          </p:nvSpPr>
          <p:spPr bwMode="auto">
            <a:xfrm>
              <a:off x="4682222" y="3523355"/>
              <a:ext cx="1295485" cy="1265818"/>
            </a:xfrm>
            <a:custGeom>
              <a:avLst/>
              <a:gdLst>
                <a:gd name="T0" fmla="*/ 127 w 127"/>
                <a:gd name="T1" fmla="*/ 64 h 124"/>
                <a:gd name="T2" fmla="*/ 117 w 127"/>
                <a:gd name="T3" fmla="*/ 76 h 124"/>
                <a:gd name="T4" fmla="*/ 8 w 127"/>
                <a:gd name="T5" fmla="*/ 124 h 124"/>
                <a:gd name="T6" fmla="*/ 2 w 127"/>
                <a:gd name="T7" fmla="*/ 123 h 124"/>
                <a:gd name="T8" fmla="*/ 1 w 127"/>
                <a:gd name="T9" fmla="*/ 118 h 124"/>
                <a:gd name="T10" fmla="*/ 6 w 127"/>
                <a:gd name="T11" fmla="*/ 94 h 124"/>
                <a:gd name="T12" fmla="*/ 39 w 127"/>
                <a:gd name="T13" fmla="*/ 62 h 124"/>
                <a:gd name="T14" fmla="*/ 19 w 127"/>
                <a:gd name="T15" fmla="*/ 38 h 124"/>
                <a:gd name="T16" fmla="*/ 26 w 127"/>
                <a:gd name="T17" fmla="*/ 6 h 124"/>
                <a:gd name="T18" fmla="*/ 32 w 127"/>
                <a:gd name="T19" fmla="*/ 1 h 124"/>
                <a:gd name="T20" fmla="*/ 39 w 127"/>
                <a:gd name="T21" fmla="*/ 2 h 124"/>
                <a:gd name="T22" fmla="*/ 121 w 127"/>
                <a:gd name="T23" fmla="*/ 52 h 124"/>
                <a:gd name="T24" fmla="*/ 127 w 127"/>
                <a:gd name="T25" fmla="*/ 6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7" h="124">
                  <a:moveTo>
                    <a:pt x="127" y="64"/>
                  </a:moveTo>
                  <a:cubicBezTo>
                    <a:pt x="127" y="71"/>
                    <a:pt x="117" y="76"/>
                    <a:pt x="117" y="76"/>
                  </a:cubicBezTo>
                  <a:cubicBezTo>
                    <a:pt x="8" y="124"/>
                    <a:pt x="8" y="124"/>
                    <a:pt x="8" y="124"/>
                  </a:cubicBezTo>
                  <a:cubicBezTo>
                    <a:pt x="8" y="124"/>
                    <a:pt x="4" y="124"/>
                    <a:pt x="2" y="123"/>
                  </a:cubicBezTo>
                  <a:cubicBezTo>
                    <a:pt x="0" y="121"/>
                    <a:pt x="1" y="118"/>
                    <a:pt x="1" y="118"/>
                  </a:cubicBezTo>
                  <a:cubicBezTo>
                    <a:pt x="6" y="94"/>
                    <a:pt x="6" y="94"/>
                    <a:pt x="6" y="94"/>
                  </a:cubicBezTo>
                  <a:cubicBezTo>
                    <a:pt x="6" y="94"/>
                    <a:pt x="39" y="81"/>
                    <a:pt x="39" y="62"/>
                  </a:cubicBezTo>
                  <a:cubicBezTo>
                    <a:pt x="40" y="48"/>
                    <a:pt x="19" y="38"/>
                    <a:pt x="19" y="38"/>
                  </a:cubicBezTo>
                  <a:cubicBezTo>
                    <a:pt x="26" y="6"/>
                    <a:pt x="26" y="6"/>
                    <a:pt x="26" y="6"/>
                  </a:cubicBezTo>
                  <a:cubicBezTo>
                    <a:pt x="26" y="6"/>
                    <a:pt x="28" y="2"/>
                    <a:pt x="32" y="1"/>
                  </a:cubicBezTo>
                  <a:cubicBezTo>
                    <a:pt x="36" y="0"/>
                    <a:pt x="39" y="2"/>
                    <a:pt x="39" y="2"/>
                  </a:cubicBezTo>
                  <a:cubicBezTo>
                    <a:pt x="121" y="52"/>
                    <a:pt x="121" y="52"/>
                    <a:pt x="121" y="52"/>
                  </a:cubicBezTo>
                  <a:cubicBezTo>
                    <a:pt x="121" y="52"/>
                    <a:pt x="127" y="57"/>
                    <a:pt x="127" y="64"/>
                  </a:cubicBezTo>
                  <a:close/>
                </a:path>
              </a:pathLst>
            </a:custGeom>
            <a:solidFill>
              <a:srgbClr val="BAE3F9"/>
            </a:solid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zh-CN" altLang="en-US" sz="2000" kern="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 name="Freeform 19"/>
            <p:cNvSpPr/>
            <p:nvPr/>
          </p:nvSpPr>
          <p:spPr bwMode="auto">
            <a:xfrm>
              <a:off x="3960309" y="3649946"/>
              <a:ext cx="1028477" cy="1041662"/>
            </a:xfrm>
            <a:custGeom>
              <a:avLst/>
              <a:gdLst>
                <a:gd name="T0" fmla="*/ 15 w 101"/>
                <a:gd name="T1" fmla="*/ 31 h 102"/>
                <a:gd name="T2" fmla="*/ 21 w 101"/>
                <a:gd name="T3" fmla="*/ 5 h 102"/>
                <a:gd name="T4" fmla="*/ 26 w 101"/>
                <a:gd name="T5" fmla="*/ 1 h 102"/>
                <a:gd name="T6" fmla="*/ 32 w 101"/>
                <a:gd name="T7" fmla="*/ 2 h 102"/>
                <a:gd name="T8" fmla="*/ 95 w 101"/>
                <a:gd name="T9" fmla="*/ 41 h 102"/>
                <a:gd name="T10" fmla="*/ 101 w 101"/>
                <a:gd name="T11" fmla="*/ 51 h 102"/>
                <a:gd name="T12" fmla="*/ 94 w 101"/>
                <a:gd name="T13" fmla="*/ 63 h 102"/>
                <a:gd name="T14" fmla="*/ 6 w 101"/>
                <a:gd name="T15" fmla="*/ 102 h 102"/>
                <a:gd name="T16" fmla="*/ 2 w 101"/>
                <a:gd name="T17" fmla="*/ 101 h 102"/>
                <a:gd name="T18" fmla="*/ 0 w 101"/>
                <a:gd name="T19" fmla="*/ 97 h 102"/>
                <a:gd name="T20" fmla="*/ 5 w 101"/>
                <a:gd name="T21" fmla="*/ 77 h 102"/>
                <a:gd name="T22" fmla="*/ 15 w 101"/>
                <a:gd name="T23" fmla="*/ 3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1" h="102">
                  <a:moveTo>
                    <a:pt x="15" y="31"/>
                  </a:moveTo>
                  <a:cubicBezTo>
                    <a:pt x="21" y="5"/>
                    <a:pt x="21" y="5"/>
                    <a:pt x="21" y="5"/>
                  </a:cubicBezTo>
                  <a:cubicBezTo>
                    <a:pt x="21" y="5"/>
                    <a:pt x="22" y="2"/>
                    <a:pt x="26" y="1"/>
                  </a:cubicBezTo>
                  <a:cubicBezTo>
                    <a:pt x="29" y="0"/>
                    <a:pt x="32" y="2"/>
                    <a:pt x="32" y="2"/>
                  </a:cubicBezTo>
                  <a:cubicBezTo>
                    <a:pt x="95" y="41"/>
                    <a:pt x="95" y="41"/>
                    <a:pt x="95" y="41"/>
                  </a:cubicBezTo>
                  <a:cubicBezTo>
                    <a:pt x="95" y="41"/>
                    <a:pt x="101" y="46"/>
                    <a:pt x="101" y="51"/>
                  </a:cubicBezTo>
                  <a:cubicBezTo>
                    <a:pt x="101" y="60"/>
                    <a:pt x="94" y="63"/>
                    <a:pt x="94" y="63"/>
                  </a:cubicBezTo>
                  <a:cubicBezTo>
                    <a:pt x="6" y="102"/>
                    <a:pt x="6" y="102"/>
                    <a:pt x="6" y="102"/>
                  </a:cubicBezTo>
                  <a:cubicBezTo>
                    <a:pt x="6" y="102"/>
                    <a:pt x="3" y="102"/>
                    <a:pt x="2" y="101"/>
                  </a:cubicBezTo>
                  <a:cubicBezTo>
                    <a:pt x="0" y="99"/>
                    <a:pt x="0" y="97"/>
                    <a:pt x="0" y="97"/>
                  </a:cubicBezTo>
                  <a:cubicBezTo>
                    <a:pt x="5" y="77"/>
                    <a:pt x="5" y="77"/>
                    <a:pt x="5" y="77"/>
                  </a:cubicBezTo>
                  <a:lnTo>
                    <a:pt x="15" y="31"/>
                  </a:lnTo>
                  <a:close/>
                </a:path>
              </a:pathLst>
            </a:custGeom>
            <a:solidFill>
              <a:srgbClr val="F8C8CE"/>
            </a:solid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zh-CN" altLang="en-US" sz="2000" ker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7" name="任意多边形 100"/>
          <p:cNvSpPr/>
          <p:nvPr/>
        </p:nvSpPr>
        <p:spPr bwMode="auto">
          <a:xfrm>
            <a:off x="8143913" y="3094644"/>
            <a:ext cx="2940853" cy="330773"/>
          </a:xfrm>
          <a:custGeom>
            <a:avLst/>
            <a:gdLst>
              <a:gd name="connsiteX0" fmla="*/ 0 w 1600200"/>
              <a:gd name="connsiteY0" fmla="*/ 552450 h 552450"/>
              <a:gd name="connsiteX1" fmla="*/ 171450 w 1600200"/>
              <a:gd name="connsiteY1" fmla="*/ 0 h 552450"/>
              <a:gd name="connsiteX2" fmla="*/ 1600200 w 1600200"/>
              <a:gd name="connsiteY2" fmla="*/ 0 h 552450"/>
            </a:gdLst>
            <a:ahLst/>
            <a:cxnLst>
              <a:cxn ang="0">
                <a:pos x="connsiteX0" y="connsiteY0"/>
              </a:cxn>
              <a:cxn ang="0">
                <a:pos x="connsiteX1" y="connsiteY1"/>
              </a:cxn>
              <a:cxn ang="0">
                <a:pos x="connsiteX2" y="connsiteY2"/>
              </a:cxn>
            </a:cxnLst>
            <a:rect l="l" t="t" r="r" b="b"/>
            <a:pathLst>
              <a:path w="1600200" h="552450">
                <a:moveTo>
                  <a:pt x="0" y="552450"/>
                </a:moveTo>
                <a:lnTo>
                  <a:pt x="171450" y="0"/>
                </a:lnTo>
                <a:lnTo>
                  <a:pt x="1600200" y="0"/>
                </a:lnTo>
              </a:path>
            </a:pathLst>
          </a:custGeom>
          <a:noFill/>
          <a:ln w="9525" cap="flat" cmpd="sng" algn="ctr">
            <a:solidFill>
              <a:srgbClr val="0796A5"/>
            </a:solidFill>
            <a:prstDash val="solid"/>
            <a:headEnd type="oval" w="med" len="med"/>
            <a:tailEnd type="stealth" w="med" len="med"/>
          </a:ln>
          <a:effectLst/>
        </p:spPr>
        <p:txBody>
          <a:bodyPr anchor="ctr"/>
          <a:lstStyle/>
          <a:p>
            <a:pPr algn="ctr" defTabSz="1054735">
              <a:lnSpc>
                <a:spcPct val="130000"/>
              </a:lnSpc>
              <a:defRPr/>
            </a:pPr>
            <a:endParaRPr lang="zh-CN" altLang="en-US" sz="1155" ker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8" name="任意多边形 108"/>
          <p:cNvSpPr/>
          <p:nvPr/>
        </p:nvSpPr>
        <p:spPr bwMode="auto">
          <a:xfrm flipH="1">
            <a:off x="939111" y="3450131"/>
            <a:ext cx="2942752" cy="330773"/>
          </a:xfrm>
          <a:custGeom>
            <a:avLst/>
            <a:gdLst>
              <a:gd name="connsiteX0" fmla="*/ 0 w 1600200"/>
              <a:gd name="connsiteY0" fmla="*/ 552450 h 552450"/>
              <a:gd name="connsiteX1" fmla="*/ 171450 w 1600200"/>
              <a:gd name="connsiteY1" fmla="*/ 0 h 552450"/>
              <a:gd name="connsiteX2" fmla="*/ 1600200 w 1600200"/>
              <a:gd name="connsiteY2" fmla="*/ 0 h 552450"/>
            </a:gdLst>
            <a:ahLst/>
            <a:cxnLst>
              <a:cxn ang="0">
                <a:pos x="connsiteX0" y="connsiteY0"/>
              </a:cxn>
              <a:cxn ang="0">
                <a:pos x="connsiteX1" y="connsiteY1"/>
              </a:cxn>
              <a:cxn ang="0">
                <a:pos x="connsiteX2" y="connsiteY2"/>
              </a:cxn>
            </a:cxnLst>
            <a:rect l="l" t="t" r="r" b="b"/>
            <a:pathLst>
              <a:path w="1600200" h="552450">
                <a:moveTo>
                  <a:pt x="0" y="552450"/>
                </a:moveTo>
                <a:lnTo>
                  <a:pt x="171450" y="0"/>
                </a:lnTo>
                <a:lnTo>
                  <a:pt x="1600200" y="0"/>
                </a:lnTo>
              </a:path>
            </a:pathLst>
          </a:custGeom>
          <a:noFill/>
          <a:ln w="9525" cap="flat" cmpd="sng" algn="ctr">
            <a:solidFill>
              <a:srgbClr val="0796A5"/>
            </a:solidFill>
            <a:prstDash val="solid"/>
            <a:headEnd type="oval" w="med" len="med"/>
            <a:tailEnd type="stealth" w="med" len="med"/>
          </a:ln>
          <a:effectLst/>
        </p:spPr>
        <p:txBody>
          <a:bodyPr anchor="ctr"/>
          <a:lstStyle/>
          <a:p>
            <a:pPr algn="ctr" defTabSz="1054735">
              <a:lnSpc>
                <a:spcPct val="130000"/>
              </a:lnSpc>
              <a:defRPr/>
            </a:pPr>
            <a:endParaRPr lang="zh-CN" altLang="en-US" sz="1155" ker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任意多边形 112"/>
          <p:cNvSpPr/>
          <p:nvPr/>
        </p:nvSpPr>
        <p:spPr>
          <a:xfrm>
            <a:off x="6307536" y="2286717"/>
            <a:ext cx="775609" cy="1155812"/>
          </a:xfrm>
          <a:custGeom>
            <a:avLst/>
            <a:gdLst>
              <a:gd name="connsiteX0" fmla="*/ 0 w 647700"/>
              <a:gd name="connsiteY0" fmla="*/ 965200 h 965200"/>
              <a:gd name="connsiteX1" fmla="*/ 152400 w 647700"/>
              <a:gd name="connsiteY1" fmla="*/ 508000 h 965200"/>
              <a:gd name="connsiteX2" fmla="*/ 647700 w 647700"/>
              <a:gd name="connsiteY2" fmla="*/ 0 h 965200"/>
              <a:gd name="connsiteX0-1" fmla="*/ 0 w 647700"/>
              <a:gd name="connsiteY0-2" fmla="*/ 965200 h 965200"/>
              <a:gd name="connsiteX1-3" fmla="*/ 101600 w 647700"/>
              <a:gd name="connsiteY1-4" fmla="*/ 520700 h 965200"/>
              <a:gd name="connsiteX2-5" fmla="*/ 647700 w 647700"/>
              <a:gd name="connsiteY2-6" fmla="*/ 0 h 965200"/>
            </a:gdLst>
            <a:ahLst/>
            <a:cxnLst>
              <a:cxn ang="0">
                <a:pos x="connsiteX0-1" y="connsiteY0-2"/>
              </a:cxn>
              <a:cxn ang="0">
                <a:pos x="connsiteX1-3" y="connsiteY1-4"/>
              </a:cxn>
              <a:cxn ang="0">
                <a:pos x="connsiteX2-5" y="connsiteY2-6"/>
              </a:cxn>
            </a:cxnLst>
            <a:rect l="l" t="t" r="r" b="b"/>
            <a:pathLst>
              <a:path w="647700" h="965200">
                <a:moveTo>
                  <a:pt x="0" y="965200"/>
                </a:moveTo>
                <a:lnTo>
                  <a:pt x="101600" y="520700"/>
                </a:lnTo>
                <a:lnTo>
                  <a:pt x="647700" y="0"/>
                </a:lnTo>
              </a:path>
            </a:pathLst>
          </a:custGeom>
          <a:noFill/>
          <a:ln w="9525" cap="flat" cmpd="sng" algn="ctr">
            <a:solidFill>
              <a:srgbClr val="0796A5"/>
            </a:solidFill>
            <a:prstDash val="solid"/>
            <a:headEnd type="oval" w="med" len="med"/>
            <a:tailEnd type="stealth" w="med" len="med"/>
          </a:ln>
          <a:effectLst/>
        </p:spPr>
        <p:txBody>
          <a:bodyPr anchor="ctr"/>
          <a:lstStyle/>
          <a:p>
            <a:pPr algn="ctr" defTabSz="1054735">
              <a:lnSpc>
                <a:spcPct val="130000"/>
              </a:lnSpc>
              <a:defRPr/>
            </a:pPr>
            <a:endParaRPr lang="zh-CN" altLang="en-US" sz="1155" ker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任意多边形 113"/>
          <p:cNvSpPr/>
          <p:nvPr/>
        </p:nvSpPr>
        <p:spPr>
          <a:xfrm flipH="1">
            <a:off x="4332396" y="2279114"/>
            <a:ext cx="775609" cy="1155812"/>
          </a:xfrm>
          <a:custGeom>
            <a:avLst/>
            <a:gdLst>
              <a:gd name="connsiteX0" fmla="*/ 0 w 647700"/>
              <a:gd name="connsiteY0" fmla="*/ 965200 h 965200"/>
              <a:gd name="connsiteX1" fmla="*/ 152400 w 647700"/>
              <a:gd name="connsiteY1" fmla="*/ 508000 h 965200"/>
              <a:gd name="connsiteX2" fmla="*/ 647700 w 647700"/>
              <a:gd name="connsiteY2" fmla="*/ 0 h 965200"/>
              <a:gd name="connsiteX0-1" fmla="*/ 0 w 647700"/>
              <a:gd name="connsiteY0-2" fmla="*/ 965200 h 965200"/>
              <a:gd name="connsiteX1-3" fmla="*/ 101600 w 647700"/>
              <a:gd name="connsiteY1-4" fmla="*/ 520700 h 965200"/>
              <a:gd name="connsiteX2-5" fmla="*/ 647700 w 647700"/>
              <a:gd name="connsiteY2-6" fmla="*/ 0 h 965200"/>
            </a:gdLst>
            <a:ahLst/>
            <a:cxnLst>
              <a:cxn ang="0">
                <a:pos x="connsiteX0-1" y="connsiteY0-2"/>
              </a:cxn>
              <a:cxn ang="0">
                <a:pos x="connsiteX1-3" y="connsiteY1-4"/>
              </a:cxn>
              <a:cxn ang="0">
                <a:pos x="connsiteX2-5" y="connsiteY2-6"/>
              </a:cxn>
            </a:cxnLst>
            <a:rect l="l" t="t" r="r" b="b"/>
            <a:pathLst>
              <a:path w="647700" h="965200">
                <a:moveTo>
                  <a:pt x="0" y="965200"/>
                </a:moveTo>
                <a:lnTo>
                  <a:pt x="101600" y="520700"/>
                </a:lnTo>
                <a:lnTo>
                  <a:pt x="647700" y="0"/>
                </a:lnTo>
              </a:path>
            </a:pathLst>
          </a:custGeom>
          <a:noFill/>
          <a:ln w="9525" cap="flat" cmpd="sng" algn="ctr">
            <a:solidFill>
              <a:srgbClr val="0796A5"/>
            </a:solidFill>
            <a:prstDash val="solid"/>
            <a:headEnd type="oval" w="med" len="med"/>
            <a:tailEnd type="stealth" w="med" len="med"/>
          </a:ln>
          <a:effectLst/>
        </p:spPr>
        <p:txBody>
          <a:bodyPr anchor="ctr"/>
          <a:lstStyle/>
          <a:p>
            <a:pPr algn="ctr" defTabSz="1054735">
              <a:lnSpc>
                <a:spcPct val="130000"/>
              </a:lnSpc>
              <a:defRPr/>
            </a:pPr>
            <a:endParaRPr lang="zh-CN" altLang="en-US" sz="1155" kern="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Freeform 6"/>
          <p:cNvSpPr>
            <a:spLocks noChangeAspect="1" noEditPoints="1"/>
          </p:cNvSpPr>
          <p:nvPr/>
        </p:nvSpPr>
        <p:spPr bwMode="auto">
          <a:xfrm>
            <a:off x="4070680" y="3634116"/>
            <a:ext cx="261721" cy="278796"/>
          </a:xfrm>
          <a:custGeom>
            <a:avLst/>
            <a:gdLst>
              <a:gd name="T0" fmla="*/ 67 w 376"/>
              <a:gd name="T1" fmla="*/ 3 h 401"/>
              <a:gd name="T2" fmla="*/ 62 w 376"/>
              <a:gd name="T3" fmla="*/ 3 h 401"/>
              <a:gd name="T4" fmla="*/ 0 w 376"/>
              <a:gd name="T5" fmla="*/ 159 h 401"/>
              <a:gd name="T6" fmla="*/ 65 w 376"/>
              <a:gd name="T7" fmla="*/ 223 h 401"/>
              <a:gd name="T8" fmla="*/ 129 w 376"/>
              <a:gd name="T9" fmla="*/ 159 h 401"/>
              <a:gd name="T10" fmla="*/ 67 w 376"/>
              <a:gd name="T11" fmla="*/ 3 h 401"/>
              <a:gd name="T12" fmla="*/ 313 w 376"/>
              <a:gd name="T13" fmla="*/ 3 h 401"/>
              <a:gd name="T14" fmla="*/ 309 w 376"/>
              <a:gd name="T15" fmla="*/ 3 h 401"/>
              <a:gd name="T16" fmla="*/ 246 w 376"/>
              <a:gd name="T17" fmla="*/ 159 h 401"/>
              <a:gd name="T18" fmla="*/ 311 w 376"/>
              <a:gd name="T19" fmla="*/ 223 h 401"/>
              <a:gd name="T20" fmla="*/ 376 w 376"/>
              <a:gd name="T21" fmla="*/ 159 h 401"/>
              <a:gd name="T22" fmla="*/ 313 w 376"/>
              <a:gd name="T23" fmla="*/ 3 h 401"/>
              <a:gd name="T24" fmla="*/ 185 w 376"/>
              <a:gd name="T25" fmla="*/ 180 h 401"/>
              <a:gd name="T26" fmla="*/ 123 w 376"/>
              <a:gd name="T27" fmla="*/ 337 h 401"/>
              <a:gd name="T28" fmla="*/ 188 w 376"/>
              <a:gd name="T29" fmla="*/ 401 h 401"/>
              <a:gd name="T30" fmla="*/ 253 w 376"/>
              <a:gd name="T31" fmla="*/ 337 h 401"/>
              <a:gd name="T32" fmla="*/ 190 w 376"/>
              <a:gd name="T33" fmla="*/ 180 h 401"/>
              <a:gd name="T34" fmla="*/ 185 w 376"/>
              <a:gd name="T35" fmla="*/ 180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6" h="401">
                <a:moveTo>
                  <a:pt x="67" y="3"/>
                </a:moveTo>
                <a:cubicBezTo>
                  <a:pt x="67" y="0"/>
                  <a:pt x="62" y="0"/>
                  <a:pt x="62" y="3"/>
                </a:cubicBezTo>
                <a:cubicBezTo>
                  <a:pt x="52" y="85"/>
                  <a:pt x="0" y="102"/>
                  <a:pt x="0" y="159"/>
                </a:cubicBezTo>
                <a:cubicBezTo>
                  <a:pt x="0" y="195"/>
                  <a:pt x="29" y="223"/>
                  <a:pt x="65" y="223"/>
                </a:cubicBezTo>
                <a:cubicBezTo>
                  <a:pt x="100" y="223"/>
                  <a:pt x="129" y="195"/>
                  <a:pt x="129" y="159"/>
                </a:cubicBezTo>
                <a:cubicBezTo>
                  <a:pt x="129" y="102"/>
                  <a:pt x="77" y="85"/>
                  <a:pt x="67" y="3"/>
                </a:cubicBezTo>
                <a:close/>
                <a:moveTo>
                  <a:pt x="313" y="3"/>
                </a:moveTo>
                <a:cubicBezTo>
                  <a:pt x="313" y="0"/>
                  <a:pt x="309" y="0"/>
                  <a:pt x="309" y="3"/>
                </a:cubicBezTo>
                <a:cubicBezTo>
                  <a:pt x="298" y="85"/>
                  <a:pt x="246" y="102"/>
                  <a:pt x="246" y="159"/>
                </a:cubicBezTo>
                <a:cubicBezTo>
                  <a:pt x="246" y="195"/>
                  <a:pt x="276" y="223"/>
                  <a:pt x="311" y="223"/>
                </a:cubicBezTo>
                <a:cubicBezTo>
                  <a:pt x="346" y="223"/>
                  <a:pt x="376" y="195"/>
                  <a:pt x="376" y="159"/>
                </a:cubicBezTo>
                <a:cubicBezTo>
                  <a:pt x="376" y="102"/>
                  <a:pt x="324" y="85"/>
                  <a:pt x="313" y="3"/>
                </a:cubicBezTo>
                <a:close/>
                <a:moveTo>
                  <a:pt x="185" y="180"/>
                </a:moveTo>
                <a:cubicBezTo>
                  <a:pt x="175" y="263"/>
                  <a:pt x="123" y="280"/>
                  <a:pt x="123" y="337"/>
                </a:cubicBezTo>
                <a:cubicBezTo>
                  <a:pt x="123" y="372"/>
                  <a:pt x="153" y="401"/>
                  <a:pt x="188" y="401"/>
                </a:cubicBezTo>
                <a:cubicBezTo>
                  <a:pt x="223" y="401"/>
                  <a:pt x="253" y="372"/>
                  <a:pt x="253" y="337"/>
                </a:cubicBezTo>
                <a:cubicBezTo>
                  <a:pt x="253" y="280"/>
                  <a:pt x="200" y="263"/>
                  <a:pt x="190" y="180"/>
                </a:cubicBezTo>
                <a:cubicBezTo>
                  <a:pt x="190" y="178"/>
                  <a:pt x="186" y="178"/>
                  <a:pt x="185" y="180"/>
                </a:cubicBezTo>
                <a:close/>
              </a:path>
            </a:pathLst>
          </a:custGeom>
          <a:solidFill>
            <a:schemeClr val="bg1"/>
          </a:solidFill>
          <a:ln>
            <a:noFill/>
          </a:ln>
        </p:spPr>
        <p:txBody>
          <a:bodyPr vert="horz" wrap="square" lIns="105467" tIns="52732" rIns="105467" bIns="52732" numCol="1" anchor="t" anchorCtr="0" compatLnSpc="1"/>
          <a:lstStyle/>
          <a:p>
            <a:pPr>
              <a:lnSpc>
                <a:spcPct val="130000"/>
              </a:lnSpc>
            </a:pPr>
            <a:endParaRPr lang="en-US" sz="2075"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Freeform 11"/>
          <p:cNvSpPr>
            <a:spLocks noChangeAspect="1" noEditPoints="1"/>
          </p:cNvSpPr>
          <p:nvPr/>
        </p:nvSpPr>
        <p:spPr bwMode="auto">
          <a:xfrm>
            <a:off x="5023970" y="3608499"/>
            <a:ext cx="337315" cy="337671"/>
          </a:xfrm>
          <a:custGeom>
            <a:avLst/>
            <a:gdLst>
              <a:gd name="T0" fmla="*/ 360 w 400"/>
              <a:gd name="T1" fmla="*/ 184 h 400"/>
              <a:gd name="T2" fmla="*/ 360 w 400"/>
              <a:gd name="T3" fmla="*/ 216 h 400"/>
              <a:gd name="T4" fmla="*/ 400 w 400"/>
              <a:gd name="T5" fmla="*/ 200 h 400"/>
              <a:gd name="T6" fmla="*/ 200 w 400"/>
              <a:gd name="T7" fmla="*/ 90 h 400"/>
              <a:gd name="T8" fmla="*/ 200 w 400"/>
              <a:gd name="T9" fmla="*/ 310 h 400"/>
              <a:gd name="T10" fmla="*/ 200 w 400"/>
              <a:gd name="T11" fmla="*/ 90 h 400"/>
              <a:gd name="T12" fmla="*/ 120 w 400"/>
              <a:gd name="T13" fmla="*/ 200 h 400"/>
              <a:gd name="T14" fmla="*/ 280 w 400"/>
              <a:gd name="T15" fmla="*/ 200 h 400"/>
              <a:gd name="T16" fmla="*/ 59 w 400"/>
              <a:gd name="T17" fmla="*/ 200 h 400"/>
              <a:gd name="T18" fmla="*/ 20 w 400"/>
              <a:gd name="T19" fmla="*/ 184 h 400"/>
              <a:gd name="T20" fmla="*/ 20 w 400"/>
              <a:gd name="T21" fmla="*/ 216 h 400"/>
              <a:gd name="T22" fmla="*/ 59 w 400"/>
              <a:gd name="T23" fmla="*/ 200 h 400"/>
              <a:gd name="T24" fmla="*/ 216 w 400"/>
              <a:gd name="T25" fmla="*/ 40 h 400"/>
              <a:gd name="T26" fmla="*/ 200 w 400"/>
              <a:gd name="T27" fmla="*/ 0 h 400"/>
              <a:gd name="T28" fmla="*/ 184 w 400"/>
              <a:gd name="T29" fmla="*/ 40 h 400"/>
              <a:gd name="T30" fmla="*/ 200 w 400"/>
              <a:gd name="T31" fmla="*/ 340 h 400"/>
              <a:gd name="T32" fmla="*/ 184 w 400"/>
              <a:gd name="T33" fmla="*/ 380 h 400"/>
              <a:gd name="T34" fmla="*/ 216 w 400"/>
              <a:gd name="T35" fmla="*/ 380 h 400"/>
              <a:gd name="T36" fmla="*/ 200 w 400"/>
              <a:gd name="T37" fmla="*/ 340 h 400"/>
              <a:gd name="T38" fmla="*/ 350 w 400"/>
              <a:gd name="T39" fmla="*/ 50 h 400"/>
              <a:gd name="T40" fmla="*/ 310 w 400"/>
              <a:gd name="T41" fmla="*/ 67 h 400"/>
              <a:gd name="T42" fmla="*/ 333 w 400"/>
              <a:gd name="T43" fmla="*/ 89 h 400"/>
              <a:gd name="T44" fmla="*/ 66 w 400"/>
              <a:gd name="T45" fmla="*/ 311 h 400"/>
              <a:gd name="T46" fmla="*/ 50 w 400"/>
              <a:gd name="T47" fmla="*/ 350 h 400"/>
              <a:gd name="T48" fmla="*/ 89 w 400"/>
              <a:gd name="T49" fmla="*/ 333 h 400"/>
              <a:gd name="T50" fmla="*/ 66 w 400"/>
              <a:gd name="T51" fmla="*/ 311 h 400"/>
              <a:gd name="T52" fmla="*/ 50 w 400"/>
              <a:gd name="T53" fmla="*/ 50 h 400"/>
              <a:gd name="T54" fmla="*/ 66 w 400"/>
              <a:gd name="T55" fmla="*/ 89 h 400"/>
              <a:gd name="T56" fmla="*/ 89 w 400"/>
              <a:gd name="T57" fmla="*/ 67 h 400"/>
              <a:gd name="T58" fmla="*/ 310 w 400"/>
              <a:gd name="T59" fmla="*/ 333 h 400"/>
              <a:gd name="T60" fmla="*/ 350 w 400"/>
              <a:gd name="T61" fmla="*/ 350 h 400"/>
              <a:gd name="T62" fmla="*/ 333 w 400"/>
              <a:gd name="T63" fmla="*/ 311 h 400"/>
              <a:gd name="T64" fmla="*/ 310 w 400"/>
              <a:gd name="T65" fmla="*/ 33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0" h="400">
                <a:moveTo>
                  <a:pt x="380" y="184"/>
                </a:moveTo>
                <a:cubicBezTo>
                  <a:pt x="376" y="184"/>
                  <a:pt x="364" y="184"/>
                  <a:pt x="360" y="184"/>
                </a:cubicBezTo>
                <a:cubicBezTo>
                  <a:pt x="349" y="184"/>
                  <a:pt x="340" y="191"/>
                  <a:pt x="340" y="200"/>
                </a:cubicBezTo>
                <a:cubicBezTo>
                  <a:pt x="340" y="209"/>
                  <a:pt x="349" y="216"/>
                  <a:pt x="360" y="216"/>
                </a:cubicBezTo>
                <a:cubicBezTo>
                  <a:pt x="364" y="216"/>
                  <a:pt x="376" y="216"/>
                  <a:pt x="380" y="216"/>
                </a:cubicBezTo>
                <a:cubicBezTo>
                  <a:pt x="391" y="216"/>
                  <a:pt x="400" y="209"/>
                  <a:pt x="400" y="200"/>
                </a:cubicBezTo>
                <a:cubicBezTo>
                  <a:pt x="400" y="191"/>
                  <a:pt x="391" y="184"/>
                  <a:pt x="380" y="184"/>
                </a:cubicBezTo>
                <a:close/>
                <a:moveTo>
                  <a:pt x="200" y="90"/>
                </a:moveTo>
                <a:cubicBezTo>
                  <a:pt x="139" y="90"/>
                  <a:pt x="90" y="139"/>
                  <a:pt x="90" y="200"/>
                </a:cubicBezTo>
                <a:cubicBezTo>
                  <a:pt x="90" y="261"/>
                  <a:pt x="139" y="310"/>
                  <a:pt x="200" y="310"/>
                </a:cubicBezTo>
                <a:cubicBezTo>
                  <a:pt x="261" y="310"/>
                  <a:pt x="310" y="261"/>
                  <a:pt x="310" y="200"/>
                </a:cubicBezTo>
                <a:cubicBezTo>
                  <a:pt x="310" y="139"/>
                  <a:pt x="261" y="90"/>
                  <a:pt x="200" y="90"/>
                </a:cubicBezTo>
                <a:close/>
                <a:moveTo>
                  <a:pt x="200" y="280"/>
                </a:moveTo>
                <a:cubicBezTo>
                  <a:pt x="156" y="280"/>
                  <a:pt x="120" y="244"/>
                  <a:pt x="120" y="200"/>
                </a:cubicBezTo>
                <a:cubicBezTo>
                  <a:pt x="120" y="156"/>
                  <a:pt x="156" y="120"/>
                  <a:pt x="200" y="120"/>
                </a:cubicBezTo>
                <a:cubicBezTo>
                  <a:pt x="244" y="120"/>
                  <a:pt x="280" y="156"/>
                  <a:pt x="280" y="200"/>
                </a:cubicBezTo>
                <a:cubicBezTo>
                  <a:pt x="280" y="244"/>
                  <a:pt x="244" y="280"/>
                  <a:pt x="200" y="280"/>
                </a:cubicBezTo>
                <a:close/>
                <a:moveTo>
                  <a:pt x="59" y="200"/>
                </a:moveTo>
                <a:cubicBezTo>
                  <a:pt x="59" y="191"/>
                  <a:pt x="51" y="184"/>
                  <a:pt x="40" y="184"/>
                </a:cubicBezTo>
                <a:cubicBezTo>
                  <a:pt x="36" y="184"/>
                  <a:pt x="23" y="184"/>
                  <a:pt x="20" y="184"/>
                </a:cubicBezTo>
                <a:cubicBezTo>
                  <a:pt x="9" y="184"/>
                  <a:pt x="0" y="191"/>
                  <a:pt x="0" y="200"/>
                </a:cubicBezTo>
                <a:cubicBezTo>
                  <a:pt x="0" y="209"/>
                  <a:pt x="9" y="216"/>
                  <a:pt x="20" y="216"/>
                </a:cubicBezTo>
                <a:cubicBezTo>
                  <a:pt x="23" y="216"/>
                  <a:pt x="36" y="216"/>
                  <a:pt x="40" y="216"/>
                </a:cubicBezTo>
                <a:cubicBezTo>
                  <a:pt x="51" y="216"/>
                  <a:pt x="59" y="209"/>
                  <a:pt x="59" y="200"/>
                </a:cubicBezTo>
                <a:close/>
                <a:moveTo>
                  <a:pt x="200" y="60"/>
                </a:moveTo>
                <a:cubicBezTo>
                  <a:pt x="209" y="60"/>
                  <a:pt x="216" y="51"/>
                  <a:pt x="216" y="40"/>
                </a:cubicBezTo>
                <a:cubicBezTo>
                  <a:pt x="216" y="36"/>
                  <a:pt x="216" y="24"/>
                  <a:pt x="216" y="20"/>
                </a:cubicBezTo>
                <a:cubicBezTo>
                  <a:pt x="216" y="9"/>
                  <a:pt x="209" y="0"/>
                  <a:pt x="200" y="0"/>
                </a:cubicBezTo>
                <a:cubicBezTo>
                  <a:pt x="191" y="0"/>
                  <a:pt x="184" y="9"/>
                  <a:pt x="184" y="20"/>
                </a:cubicBezTo>
                <a:cubicBezTo>
                  <a:pt x="184" y="24"/>
                  <a:pt x="184" y="36"/>
                  <a:pt x="184" y="40"/>
                </a:cubicBezTo>
                <a:cubicBezTo>
                  <a:pt x="184" y="51"/>
                  <a:pt x="191" y="60"/>
                  <a:pt x="200" y="60"/>
                </a:cubicBezTo>
                <a:close/>
                <a:moveTo>
                  <a:pt x="200" y="340"/>
                </a:moveTo>
                <a:cubicBezTo>
                  <a:pt x="191" y="340"/>
                  <a:pt x="184" y="349"/>
                  <a:pt x="184" y="360"/>
                </a:cubicBezTo>
                <a:cubicBezTo>
                  <a:pt x="184" y="364"/>
                  <a:pt x="184" y="376"/>
                  <a:pt x="184" y="380"/>
                </a:cubicBezTo>
                <a:cubicBezTo>
                  <a:pt x="184" y="391"/>
                  <a:pt x="191" y="400"/>
                  <a:pt x="200" y="400"/>
                </a:cubicBezTo>
                <a:cubicBezTo>
                  <a:pt x="209" y="400"/>
                  <a:pt x="216" y="391"/>
                  <a:pt x="216" y="380"/>
                </a:cubicBezTo>
                <a:cubicBezTo>
                  <a:pt x="216" y="376"/>
                  <a:pt x="216" y="364"/>
                  <a:pt x="216" y="360"/>
                </a:cubicBezTo>
                <a:cubicBezTo>
                  <a:pt x="216" y="349"/>
                  <a:pt x="209" y="340"/>
                  <a:pt x="200" y="340"/>
                </a:cubicBezTo>
                <a:close/>
                <a:moveTo>
                  <a:pt x="347" y="75"/>
                </a:moveTo>
                <a:cubicBezTo>
                  <a:pt x="355" y="67"/>
                  <a:pt x="356" y="56"/>
                  <a:pt x="350" y="50"/>
                </a:cubicBezTo>
                <a:cubicBezTo>
                  <a:pt x="344" y="44"/>
                  <a:pt x="332" y="45"/>
                  <a:pt x="324" y="53"/>
                </a:cubicBezTo>
                <a:cubicBezTo>
                  <a:pt x="322" y="55"/>
                  <a:pt x="313" y="64"/>
                  <a:pt x="310" y="67"/>
                </a:cubicBezTo>
                <a:cubicBezTo>
                  <a:pt x="303" y="74"/>
                  <a:pt x="301" y="86"/>
                  <a:pt x="308" y="92"/>
                </a:cubicBezTo>
                <a:cubicBezTo>
                  <a:pt x="314" y="98"/>
                  <a:pt x="325" y="97"/>
                  <a:pt x="333" y="89"/>
                </a:cubicBezTo>
                <a:cubicBezTo>
                  <a:pt x="335" y="87"/>
                  <a:pt x="345" y="77"/>
                  <a:pt x="347" y="75"/>
                </a:cubicBezTo>
                <a:close/>
                <a:moveTo>
                  <a:pt x="66" y="311"/>
                </a:moveTo>
                <a:cubicBezTo>
                  <a:pt x="64" y="313"/>
                  <a:pt x="55" y="322"/>
                  <a:pt x="52" y="325"/>
                </a:cubicBezTo>
                <a:cubicBezTo>
                  <a:pt x="45" y="332"/>
                  <a:pt x="43" y="344"/>
                  <a:pt x="50" y="350"/>
                </a:cubicBezTo>
                <a:cubicBezTo>
                  <a:pt x="56" y="356"/>
                  <a:pt x="67" y="355"/>
                  <a:pt x="75" y="347"/>
                </a:cubicBezTo>
                <a:cubicBezTo>
                  <a:pt x="77" y="345"/>
                  <a:pt x="87" y="335"/>
                  <a:pt x="89" y="333"/>
                </a:cubicBezTo>
                <a:cubicBezTo>
                  <a:pt x="97" y="325"/>
                  <a:pt x="98" y="314"/>
                  <a:pt x="92" y="308"/>
                </a:cubicBezTo>
                <a:cubicBezTo>
                  <a:pt x="86" y="302"/>
                  <a:pt x="74" y="303"/>
                  <a:pt x="66" y="311"/>
                </a:cubicBezTo>
                <a:close/>
                <a:moveTo>
                  <a:pt x="75" y="53"/>
                </a:moveTo>
                <a:cubicBezTo>
                  <a:pt x="67" y="45"/>
                  <a:pt x="56" y="44"/>
                  <a:pt x="50" y="50"/>
                </a:cubicBezTo>
                <a:cubicBezTo>
                  <a:pt x="43" y="56"/>
                  <a:pt x="45" y="67"/>
                  <a:pt x="52" y="75"/>
                </a:cubicBezTo>
                <a:cubicBezTo>
                  <a:pt x="55" y="77"/>
                  <a:pt x="64" y="87"/>
                  <a:pt x="66" y="89"/>
                </a:cubicBezTo>
                <a:cubicBezTo>
                  <a:pt x="74" y="97"/>
                  <a:pt x="86" y="98"/>
                  <a:pt x="92" y="92"/>
                </a:cubicBezTo>
                <a:cubicBezTo>
                  <a:pt x="98" y="86"/>
                  <a:pt x="97" y="74"/>
                  <a:pt x="89" y="67"/>
                </a:cubicBezTo>
                <a:cubicBezTo>
                  <a:pt x="87" y="64"/>
                  <a:pt x="77" y="55"/>
                  <a:pt x="75" y="53"/>
                </a:cubicBezTo>
                <a:close/>
                <a:moveTo>
                  <a:pt x="310" y="333"/>
                </a:moveTo>
                <a:cubicBezTo>
                  <a:pt x="313" y="335"/>
                  <a:pt x="322" y="345"/>
                  <a:pt x="324" y="347"/>
                </a:cubicBezTo>
                <a:cubicBezTo>
                  <a:pt x="332" y="355"/>
                  <a:pt x="344" y="356"/>
                  <a:pt x="350" y="350"/>
                </a:cubicBezTo>
                <a:cubicBezTo>
                  <a:pt x="356" y="344"/>
                  <a:pt x="355" y="332"/>
                  <a:pt x="347" y="325"/>
                </a:cubicBezTo>
                <a:cubicBezTo>
                  <a:pt x="345" y="322"/>
                  <a:pt x="335" y="313"/>
                  <a:pt x="333" y="311"/>
                </a:cubicBezTo>
                <a:cubicBezTo>
                  <a:pt x="325" y="303"/>
                  <a:pt x="314" y="302"/>
                  <a:pt x="308" y="308"/>
                </a:cubicBezTo>
                <a:cubicBezTo>
                  <a:pt x="301" y="314"/>
                  <a:pt x="303" y="325"/>
                  <a:pt x="310" y="333"/>
                </a:cubicBezTo>
                <a:close/>
              </a:path>
            </a:pathLst>
          </a:custGeom>
          <a:solidFill>
            <a:schemeClr val="bg1"/>
          </a:solidFill>
          <a:ln>
            <a:noFill/>
          </a:ln>
        </p:spPr>
        <p:txBody>
          <a:bodyPr vert="horz" wrap="square" lIns="105467" tIns="52732" rIns="105467" bIns="52732" numCol="1" anchor="t" anchorCtr="0" compatLnSpc="1"/>
          <a:lstStyle/>
          <a:p>
            <a:pPr>
              <a:lnSpc>
                <a:spcPct val="130000"/>
              </a:lnSpc>
            </a:pPr>
            <a:endParaRPr lang="en-US" sz="2075"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Freeform 21"/>
          <p:cNvSpPr>
            <a:spLocks noChangeAspect="1" noEditPoints="1"/>
          </p:cNvSpPr>
          <p:nvPr/>
        </p:nvSpPr>
        <p:spPr bwMode="auto">
          <a:xfrm>
            <a:off x="6297136" y="3623036"/>
            <a:ext cx="293878" cy="294805"/>
          </a:xfrm>
          <a:custGeom>
            <a:avLst/>
            <a:gdLst>
              <a:gd name="T0" fmla="*/ 390 w 403"/>
              <a:gd name="T1" fmla="*/ 150 h 404"/>
              <a:gd name="T2" fmla="*/ 241 w 403"/>
              <a:gd name="T3" fmla="*/ 110 h 404"/>
              <a:gd name="T4" fmla="*/ 215 w 403"/>
              <a:gd name="T5" fmla="*/ 13 h 404"/>
              <a:gd name="T6" fmla="*/ 195 w 403"/>
              <a:gd name="T7" fmla="*/ 2 h 404"/>
              <a:gd name="T8" fmla="*/ 14 w 403"/>
              <a:gd name="T9" fmla="*/ 51 h 404"/>
              <a:gd name="T10" fmla="*/ 2 w 403"/>
              <a:gd name="T11" fmla="*/ 70 h 404"/>
              <a:gd name="T12" fmla="*/ 67 w 403"/>
              <a:gd name="T13" fmla="*/ 311 h 404"/>
              <a:gd name="T14" fmla="*/ 86 w 403"/>
              <a:gd name="T15" fmla="*/ 322 h 404"/>
              <a:gd name="T16" fmla="*/ 159 w 403"/>
              <a:gd name="T17" fmla="*/ 302 h 404"/>
              <a:gd name="T18" fmla="*/ 149 w 403"/>
              <a:gd name="T19" fmla="*/ 339 h 404"/>
              <a:gd name="T20" fmla="*/ 160 w 403"/>
              <a:gd name="T21" fmla="*/ 358 h 404"/>
              <a:gd name="T22" fmla="*/ 322 w 403"/>
              <a:gd name="T23" fmla="*/ 401 h 404"/>
              <a:gd name="T24" fmla="*/ 342 w 403"/>
              <a:gd name="T25" fmla="*/ 391 h 404"/>
              <a:gd name="T26" fmla="*/ 401 w 403"/>
              <a:gd name="T27" fmla="*/ 169 h 404"/>
              <a:gd name="T28" fmla="*/ 390 w 403"/>
              <a:gd name="T29" fmla="*/ 150 h 404"/>
              <a:gd name="T30" fmla="*/ 34 w 403"/>
              <a:gd name="T31" fmla="*/ 75 h 404"/>
              <a:gd name="T32" fmla="*/ 191 w 403"/>
              <a:gd name="T33" fmla="*/ 33 h 404"/>
              <a:gd name="T34" fmla="*/ 249 w 403"/>
              <a:gd name="T35" fmla="*/ 249 h 404"/>
              <a:gd name="T36" fmla="*/ 92 w 403"/>
              <a:gd name="T37" fmla="*/ 291 h 404"/>
              <a:gd name="T38" fmla="*/ 34 w 403"/>
              <a:gd name="T39" fmla="*/ 75 h 404"/>
              <a:gd name="T40" fmla="*/ 315 w 403"/>
              <a:gd name="T41" fmla="*/ 371 h 404"/>
              <a:gd name="T42" fmla="*/ 179 w 403"/>
              <a:gd name="T43" fmla="*/ 334 h 404"/>
              <a:gd name="T44" fmla="*/ 190 w 403"/>
              <a:gd name="T45" fmla="*/ 294 h 404"/>
              <a:gd name="T46" fmla="*/ 268 w 403"/>
              <a:gd name="T47" fmla="*/ 273 h 404"/>
              <a:gd name="T48" fmla="*/ 279 w 403"/>
              <a:gd name="T49" fmla="*/ 254 h 404"/>
              <a:gd name="T50" fmla="*/ 249 w 403"/>
              <a:gd name="T51" fmla="*/ 142 h 404"/>
              <a:gd name="T52" fmla="*/ 368 w 403"/>
              <a:gd name="T53" fmla="*/ 174 h 404"/>
              <a:gd name="T54" fmla="*/ 315 w 403"/>
              <a:gd name="T55" fmla="*/ 37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3" h="404">
                <a:moveTo>
                  <a:pt x="390" y="150"/>
                </a:moveTo>
                <a:cubicBezTo>
                  <a:pt x="241" y="110"/>
                  <a:pt x="241" y="110"/>
                  <a:pt x="241" y="110"/>
                </a:cubicBezTo>
                <a:cubicBezTo>
                  <a:pt x="215" y="13"/>
                  <a:pt x="215" y="13"/>
                  <a:pt x="215" y="13"/>
                </a:cubicBezTo>
                <a:cubicBezTo>
                  <a:pt x="213" y="5"/>
                  <a:pt x="204" y="0"/>
                  <a:pt x="195" y="2"/>
                </a:cubicBezTo>
                <a:cubicBezTo>
                  <a:pt x="14" y="51"/>
                  <a:pt x="14" y="51"/>
                  <a:pt x="14" y="51"/>
                </a:cubicBezTo>
                <a:cubicBezTo>
                  <a:pt x="5" y="53"/>
                  <a:pt x="0" y="62"/>
                  <a:pt x="2" y="70"/>
                </a:cubicBezTo>
                <a:cubicBezTo>
                  <a:pt x="67" y="311"/>
                  <a:pt x="67" y="311"/>
                  <a:pt x="67" y="311"/>
                </a:cubicBezTo>
                <a:cubicBezTo>
                  <a:pt x="69" y="319"/>
                  <a:pt x="78" y="324"/>
                  <a:pt x="86" y="322"/>
                </a:cubicBezTo>
                <a:cubicBezTo>
                  <a:pt x="159" y="302"/>
                  <a:pt x="159" y="302"/>
                  <a:pt x="159" y="302"/>
                </a:cubicBezTo>
                <a:cubicBezTo>
                  <a:pt x="149" y="339"/>
                  <a:pt x="149" y="339"/>
                  <a:pt x="149" y="339"/>
                </a:cubicBezTo>
                <a:cubicBezTo>
                  <a:pt x="147" y="347"/>
                  <a:pt x="152" y="356"/>
                  <a:pt x="160" y="358"/>
                </a:cubicBezTo>
                <a:cubicBezTo>
                  <a:pt x="322" y="401"/>
                  <a:pt x="322" y="401"/>
                  <a:pt x="322" y="401"/>
                </a:cubicBezTo>
                <a:cubicBezTo>
                  <a:pt x="331" y="404"/>
                  <a:pt x="340" y="399"/>
                  <a:pt x="342" y="391"/>
                </a:cubicBezTo>
                <a:cubicBezTo>
                  <a:pt x="401" y="169"/>
                  <a:pt x="401" y="169"/>
                  <a:pt x="401" y="169"/>
                </a:cubicBezTo>
                <a:cubicBezTo>
                  <a:pt x="403" y="161"/>
                  <a:pt x="398" y="152"/>
                  <a:pt x="390" y="150"/>
                </a:cubicBezTo>
                <a:close/>
                <a:moveTo>
                  <a:pt x="34" y="75"/>
                </a:moveTo>
                <a:cubicBezTo>
                  <a:pt x="191" y="33"/>
                  <a:pt x="191" y="33"/>
                  <a:pt x="191" y="33"/>
                </a:cubicBezTo>
                <a:cubicBezTo>
                  <a:pt x="249" y="249"/>
                  <a:pt x="249" y="249"/>
                  <a:pt x="249" y="249"/>
                </a:cubicBezTo>
                <a:cubicBezTo>
                  <a:pt x="92" y="291"/>
                  <a:pt x="92" y="291"/>
                  <a:pt x="92" y="291"/>
                </a:cubicBezTo>
                <a:lnTo>
                  <a:pt x="34" y="75"/>
                </a:lnTo>
                <a:close/>
                <a:moveTo>
                  <a:pt x="315" y="371"/>
                </a:moveTo>
                <a:cubicBezTo>
                  <a:pt x="179" y="334"/>
                  <a:pt x="179" y="334"/>
                  <a:pt x="179" y="334"/>
                </a:cubicBezTo>
                <a:cubicBezTo>
                  <a:pt x="190" y="294"/>
                  <a:pt x="190" y="294"/>
                  <a:pt x="190" y="294"/>
                </a:cubicBezTo>
                <a:cubicBezTo>
                  <a:pt x="268" y="273"/>
                  <a:pt x="268" y="273"/>
                  <a:pt x="268" y="273"/>
                </a:cubicBezTo>
                <a:cubicBezTo>
                  <a:pt x="276" y="271"/>
                  <a:pt x="282" y="262"/>
                  <a:pt x="279" y="254"/>
                </a:cubicBezTo>
                <a:cubicBezTo>
                  <a:pt x="249" y="142"/>
                  <a:pt x="249" y="142"/>
                  <a:pt x="249" y="142"/>
                </a:cubicBezTo>
                <a:cubicBezTo>
                  <a:pt x="368" y="174"/>
                  <a:pt x="368" y="174"/>
                  <a:pt x="368" y="174"/>
                </a:cubicBezTo>
                <a:lnTo>
                  <a:pt x="315" y="371"/>
                </a:lnTo>
                <a:close/>
              </a:path>
            </a:pathLst>
          </a:custGeom>
          <a:solidFill>
            <a:schemeClr val="bg1"/>
          </a:solidFill>
          <a:ln>
            <a:noFill/>
          </a:ln>
        </p:spPr>
        <p:txBody>
          <a:bodyPr vert="horz" wrap="square" lIns="105467" tIns="52732" rIns="105467" bIns="52732" numCol="1" anchor="t" anchorCtr="0" compatLnSpc="1"/>
          <a:lstStyle/>
          <a:p>
            <a:pPr>
              <a:lnSpc>
                <a:spcPct val="130000"/>
              </a:lnSpc>
            </a:pPr>
            <a:endParaRPr lang="en-US" sz="2075"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Freeform 26"/>
          <p:cNvSpPr>
            <a:spLocks noChangeAspect="1"/>
          </p:cNvSpPr>
          <p:nvPr/>
        </p:nvSpPr>
        <p:spPr bwMode="auto">
          <a:xfrm>
            <a:off x="7754323" y="3635468"/>
            <a:ext cx="280256" cy="290653"/>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a:noFill/>
          </a:ln>
        </p:spPr>
        <p:txBody>
          <a:bodyPr vert="horz" wrap="square" lIns="105467" tIns="52732" rIns="105467" bIns="52732" numCol="1" anchor="t" anchorCtr="0" compatLnSpc="1"/>
          <a:lstStyle/>
          <a:p>
            <a:pPr>
              <a:lnSpc>
                <a:spcPct val="130000"/>
              </a:lnSpc>
            </a:pPr>
            <a:endParaRPr lang="en-US" sz="2075"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5" name="Text Placeholder 7"/>
          <p:cNvSpPr txBox="1"/>
          <p:nvPr/>
        </p:nvSpPr>
        <p:spPr>
          <a:xfrm>
            <a:off x="797675" y="2248796"/>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r>
              <a:rPr lang="zh-CN" altLang="en-US" sz="1600" b="0" dirty="0">
                <a:solidFill>
                  <a:schemeClr val="bg1">
                    <a:lumMod val="65000"/>
                  </a:schemeClr>
                </a:solidFill>
                <a:ea typeface="微软雅黑" panose="020B0503020204020204" pitchFamily="34" charset="-122"/>
              </a:rPr>
              <a:t>请替换文字内容</a:t>
            </a:r>
          </a:p>
        </p:txBody>
      </p:sp>
      <p:sp>
        <p:nvSpPr>
          <p:cNvPr id="16" name="Text Placeholder 2"/>
          <p:cNvSpPr txBox="1"/>
          <p:nvPr/>
        </p:nvSpPr>
        <p:spPr>
          <a:xfrm>
            <a:off x="1162905" y="2633642"/>
            <a:ext cx="2292236" cy="57843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r>
              <a:rPr lang="zh-CN" altLang="en-US" sz="900" b="1" dirty="0">
                <a:solidFill>
                  <a:schemeClr val="bg1">
                    <a:lumMod val="65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endParaRPr lang="en-GB" altLang="zh-CN" sz="900" b="1" dirty="0">
              <a:solidFill>
                <a:schemeClr val="bg1">
                  <a:lumMod val="65000"/>
                </a:schemeClr>
              </a:solidFill>
              <a:latin typeface="Arial" panose="020B0604020202020204" pitchFamily="34" charset="0"/>
              <a:ea typeface="微软雅黑" panose="020B0503020204020204" pitchFamily="34" charset="-122"/>
              <a:cs typeface="+mn-ea"/>
              <a:sym typeface="+mn-lt"/>
            </a:endParaRPr>
          </a:p>
        </p:txBody>
      </p:sp>
      <p:sp>
        <p:nvSpPr>
          <p:cNvPr id="17" name="Text Placeholder 7"/>
          <p:cNvSpPr txBox="1"/>
          <p:nvPr/>
        </p:nvSpPr>
        <p:spPr>
          <a:xfrm>
            <a:off x="3474200" y="1448696"/>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r>
              <a:rPr lang="zh-CN" altLang="en-US" sz="1600" b="0" dirty="0">
                <a:solidFill>
                  <a:schemeClr val="bg1">
                    <a:lumMod val="65000"/>
                  </a:schemeClr>
                </a:solidFill>
                <a:ea typeface="微软雅黑" panose="020B0503020204020204" pitchFamily="34" charset="-122"/>
              </a:rPr>
              <a:t>请替换文字内容</a:t>
            </a:r>
          </a:p>
        </p:txBody>
      </p:sp>
      <p:sp>
        <p:nvSpPr>
          <p:cNvPr id="18" name="Text Placeholder 2"/>
          <p:cNvSpPr txBox="1"/>
          <p:nvPr/>
        </p:nvSpPr>
        <p:spPr>
          <a:xfrm>
            <a:off x="3839430" y="1833542"/>
            <a:ext cx="2292236" cy="57843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r>
              <a:rPr lang="zh-CN" altLang="en-US" sz="900" b="1" dirty="0">
                <a:solidFill>
                  <a:schemeClr val="bg1">
                    <a:lumMod val="65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endParaRPr lang="en-GB" altLang="zh-CN" sz="900" b="1" dirty="0">
              <a:solidFill>
                <a:schemeClr val="bg1">
                  <a:lumMod val="65000"/>
                </a:schemeClr>
              </a:solidFill>
              <a:latin typeface="Arial" panose="020B0604020202020204" pitchFamily="34" charset="0"/>
              <a:ea typeface="微软雅黑" panose="020B0503020204020204" pitchFamily="34" charset="-122"/>
              <a:cs typeface="+mn-ea"/>
              <a:sym typeface="+mn-lt"/>
            </a:endParaRPr>
          </a:p>
        </p:txBody>
      </p:sp>
      <p:sp>
        <p:nvSpPr>
          <p:cNvPr id="19" name="Text Placeholder 7"/>
          <p:cNvSpPr txBox="1"/>
          <p:nvPr/>
        </p:nvSpPr>
        <p:spPr>
          <a:xfrm>
            <a:off x="6817475" y="1705871"/>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r>
              <a:rPr lang="zh-CN" altLang="en-US" sz="1600" b="0" dirty="0">
                <a:solidFill>
                  <a:schemeClr val="bg1">
                    <a:lumMod val="65000"/>
                  </a:schemeClr>
                </a:solidFill>
                <a:ea typeface="微软雅黑" panose="020B0503020204020204" pitchFamily="34" charset="-122"/>
              </a:rPr>
              <a:t>请替换文字内容</a:t>
            </a:r>
          </a:p>
        </p:txBody>
      </p:sp>
      <p:sp>
        <p:nvSpPr>
          <p:cNvPr id="20" name="Text Placeholder 2"/>
          <p:cNvSpPr txBox="1"/>
          <p:nvPr/>
        </p:nvSpPr>
        <p:spPr>
          <a:xfrm>
            <a:off x="7182705" y="2090717"/>
            <a:ext cx="2292236" cy="57843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r>
              <a:rPr lang="zh-CN" altLang="en-US" sz="900" b="1" dirty="0">
                <a:solidFill>
                  <a:schemeClr val="bg1">
                    <a:lumMod val="65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endParaRPr lang="en-GB" altLang="zh-CN" sz="900" b="1" dirty="0">
              <a:solidFill>
                <a:schemeClr val="bg1">
                  <a:lumMod val="65000"/>
                </a:schemeClr>
              </a:solidFill>
              <a:latin typeface="Arial" panose="020B0604020202020204" pitchFamily="34" charset="0"/>
              <a:ea typeface="微软雅黑" panose="020B0503020204020204" pitchFamily="34" charset="-122"/>
              <a:cs typeface="+mn-ea"/>
              <a:sym typeface="+mn-lt"/>
            </a:endParaRPr>
          </a:p>
        </p:txBody>
      </p:sp>
      <p:sp>
        <p:nvSpPr>
          <p:cNvPr id="21" name="Text Placeholder 7"/>
          <p:cNvSpPr txBox="1"/>
          <p:nvPr/>
        </p:nvSpPr>
        <p:spPr>
          <a:xfrm>
            <a:off x="8427300" y="3412435"/>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r>
              <a:rPr lang="zh-CN" altLang="en-US" sz="1600" b="0" dirty="0">
                <a:solidFill>
                  <a:schemeClr val="bg1">
                    <a:lumMod val="65000"/>
                  </a:schemeClr>
                </a:solidFill>
                <a:ea typeface="微软雅黑" panose="020B0503020204020204" pitchFamily="34" charset="-122"/>
              </a:rPr>
              <a:t>请替换文字内容</a:t>
            </a:r>
          </a:p>
        </p:txBody>
      </p:sp>
      <p:sp>
        <p:nvSpPr>
          <p:cNvPr id="22" name="Text Placeholder 2"/>
          <p:cNvSpPr txBox="1"/>
          <p:nvPr/>
        </p:nvSpPr>
        <p:spPr>
          <a:xfrm>
            <a:off x="8792530" y="3797281"/>
            <a:ext cx="2292236" cy="57843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r>
              <a:rPr lang="zh-CN" altLang="en-US" sz="900" b="1" dirty="0">
                <a:solidFill>
                  <a:schemeClr val="bg1">
                    <a:lumMod val="65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endParaRPr lang="en-GB" altLang="zh-CN" sz="900" b="1" dirty="0">
              <a:solidFill>
                <a:schemeClr val="bg1">
                  <a:lumMod val="65000"/>
                </a:schemeClr>
              </a:solidFill>
              <a:latin typeface="Arial" panose="020B0604020202020204" pitchFamily="34" charset="0"/>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10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800"/>
                                        <p:tgtEl>
                                          <p:spTgt spid="2"/>
                                        </p:tgtEl>
                                      </p:cBhvr>
                                    </p:animEffect>
                                  </p:childTnLst>
                                </p:cTn>
                              </p:par>
                            </p:childTnLst>
                          </p:cTn>
                        </p:par>
                        <p:par>
                          <p:cTn id="8" fill="hold">
                            <p:stCondLst>
                              <p:cond delay="11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6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par>
                          <p:cTn id="16" fill="hold">
                            <p:stCondLst>
                              <p:cond delay="2100"/>
                            </p:stCondLst>
                            <p:childTnLst>
                              <p:par>
                                <p:cTn id="17" presetID="10"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childTnLst>
                          </p:cTn>
                        </p:par>
                        <p:par>
                          <p:cTn id="20" fill="hold">
                            <p:stCondLst>
                              <p:cond delay="2600"/>
                            </p:stCondLst>
                            <p:childTnLst>
                              <p:par>
                                <p:cTn id="21" presetID="10" presetClass="entr" presetSubtype="0"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par>
                                <p:cTn id="24" presetID="22" presetClass="entr" presetSubtype="2" fill="hold" grpId="0" nodeType="withEffect">
                                  <p:stCondLst>
                                    <p:cond delay="500"/>
                                  </p:stCondLst>
                                  <p:childTnLst>
                                    <p:set>
                                      <p:cBhvr>
                                        <p:cTn id="25" dur="1" fill="hold">
                                          <p:stCondLst>
                                            <p:cond delay="0"/>
                                          </p:stCondLst>
                                        </p:cTn>
                                        <p:tgtEl>
                                          <p:spTgt spid="8"/>
                                        </p:tgtEl>
                                        <p:attrNameLst>
                                          <p:attrName>style.visibility</p:attrName>
                                        </p:attrNameLst>
                                      </p:cBhvr>
                                      <p:to>
                                        <p:strVal val="visible"/>
                                      </p:to>
                                    </p:set>
                                    <p:animEffect transition="in" filter="wipe(right)">
                                      <p:cBhvr>
                                        <p:cTn id="26" dur="500"/>
                                        <p:tgtEl>
                                          <p:spTgt spid="8"/>
                                        </p:tgtEl>
                                      </p:cBhvr>
                                    </p:animEffect>
                                  </p:childTnLst>
                                </p:cTn>
                              </p:par>
                              <p:par>
                                <p:cTn id="27" presetID="22" presetClass="entr" presetSubtype="4" fill="hold" grpId="0" nodeType="withEffect">
                                  <p:stCondLst>
                                    <p:cond delay="500"/>
                                  </p:stCondLst>
                                  <p:childTnLst>
                                    <p:set>
                                      <p:cBhvr>
                                        <p:cTn id="28" dur="1" fill="hold">
                                          <p:stCondLst>
                                            <p:cond delay="0"/>
                                          </p:stCondLst>
                                        </p:cTn>
                                        <p:tgtEl>
                                          <p:spTgt spid="10"/>
                                        </p:tgtEl>
                                        <p:attrNameLst>
                                          <p:attrName>style.visibility</p:attrName>
                                        </p:attrNameLst>
                                      </p:cBhvr>
                                      <p:to>
                                        <p:strVal val="visible"/>
                                      </p:to>
                                    </p:set>
                                    <p:animEffect transition="in" filter="wipe(down)">
                                      <p:cBhvr>
                                        <p:cTn id="29" dur="500"/>
                                        <p:tgtEl>
                                          <p:spTgt spid="10"/>
                                        </p:tgtEl>
                                      </p:cBhvr>
                                    </p:animEffect>
                                  </p:childTnLst>
                                </p:cTn>
                              </p:par>
                              <p:par>
                                <p:cTn id="30" presetID="22" presetClass="entr" presetSubtype="4" fill="hold" grpId="0" nodeType="withEffect">
                                  <p:stCondLst>
                                    <p:cond delay="50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par>
                                <p:cTn id="33" presetID="22" presetClass="entr" presetSubtype="8" fill="hold" grpId="0" nodeType="withEffect">
                                  <p:stCondLst>
                                    <p:cond delay="500"/>
                                  </p:stCondLst>
                                  <p:childTnLst>
                                    <p:set>
                                      <p:cBhvr>
                                        <p:cTn id="34" dur="1" fill="hold">
                                          <p:stCondLst>
                                            <p:cond delay="0"/>
                                          </p:stCondLst>
                                        </p:cTn>
                                        <p:tgtEl>
                                          <p:spTgt spid="7"/>
                                        </p:tgtEl>
                                        <p:attrNameLst>
                                          <p:attrName>style.visibility</p:attrName>
                                        </p:attrNameLst>
                                      </p:cBhvr>
                                      <p:to>
                                        <p:strVal val="visible"/>
                                      </p:to>
                                    </p:set>
                                    <p:animEffect transition="in" filter="wipe(left)">
                                      <p:cBhvr>
                                        <p:cTn id="35" dur="500"/>
                                        <p:tgtEl>
                                          <p:spTgt spid="7"/>
                                        </p:tgtEl>
                                      </p:cBhvr>
                                    </p:animEffect>
                                  </p:childTnLst>
                                </p:cTn>
                              </p:par>
                            </p:childTnLst>
                          </p:cTn>
                        </p:par>
                        <p:par>
                          <p:cTn id="36" fill="hold">
                            <p:stCondLst>
                              <p:cond delay="3100"/>
                            </p:stCondLst>
                            <p:childTnLst>
                              <p:par>
                                <p:cTn id="37" presetID="53" presetClass="entr" presetSubtype="16" fill="hold" grpId="0" nodeType="afterEffect">
                                  <p:stCondLst>
                                    <p:cond delay="0"/>
                                  </p:stCondLst>
                                  <p:childTnLst>
                                    <p:set>
                                      <p:cBhvr>
                                        <p:cTn id="38" dur="1" fill="hold">
                                          <p:stCondLst>
                                            <p:cond delay="0"/>
                                          </p:stCondLst>
                                        </p:cTn>
                                        <p:tgtEl>
                                          <p:spTgt spid="15">
                                            <p:txEl>
                                              <p:pRg st="0" end="0"/>
                                            </p:txEl>
                                          </p:spTgt>
                                        </p:tgtEl>
                                        <p:attrNameLst>
                                          <p:attrName>style.visibility</p:attrName>
                                        </p:attrNameLst>
                                      </p:cBhvr>
                                      <p:to>
                                        <p:strVal val="visible"/>
                                      </p:to>
                                    </p:set>
                                    <p:anim calcmode="lin" valueType="num">
                                      <p:cBhvr>
                                        <p:cTn id="39" dur="400" fill="hold"/>
                                        <p:tgtEl>
                                          <p:spTgt spid="15">
                                            <p:txEl>
                                              <p:pRg st="0" end="0"/>
                                            </p:txEl>
                                          </p:spTgt>
                                        </p:tgtEl>
                                        <p:attrNameLst>
                                          <p:attrName>ppt_w</p:attrName>
                                        </p:attrNameLst>
                                      </p:cBhvr>
                                      <p:tavLst>
                                        <p:tav tm="0">
                                          <p:val>
                                            <p:fltVal val="0"/>
                                          </p:val>
                                        </p:tav>
                                        <p:tav tm="100000">
                                          <p:val>
                                            <p:strVal val="#ppt_w"/>
                                          </p:val>
                                        </p:tav>
                                      </p:tavLst>
                                    </p:anim>
                                    <p:anim calcmode="lin" valueType="num">
                                      <p:cBhvr>
                                        <p:cTn id="40" dur="400" fill="hold"/>
                                        <p:tgtEl>
                                          <p:spTgt spid="15">
                                            <p:txEl>
                                              <p:pRg st="0" end="0"/>
                                            </p:txEl>
                                          </p:spTgt>
                                        </p:tgtEl>
                                        <p:attrNameLst>
                                          <p:attrName>ppt_h</p:attrName>
                                        </p:attrNameLst>
                                      </p:cBhvr>
                                      <p:tavLst>
                                        <p:tav tm="0">
                                          <p:val>
                                            <p:fltVal val="0"/>
                                          </p:val>
                                        </p:tav>
                                        <p:tav tm="100000">
                                          <p:val>
                                            <p:strVal val="#ppt_h"/>
                                          </p:val>
                                        </p:tav>
                                      </p:tavLst>
                                    </p:anim>
                                    <p:animEffect transition="in" filter="fade">
                                      <p:cBhvr>
                                        <p:cTn id="41" dur="400"/>
                                        <p:tgtEl>
                                          <p:spTgt spid="15">
                                            <p:txEl>
                                              <p:pRg st="0" end="0"/>
                                            </p:txEl>
                                          </p:spTgt>
                                        </p:tgtEl>
                                      </p:cBhvr>
                                    </p:animEffect>
                                  </p:childTnLst>
                                </p:cTn>
                              </p:par>
                            </p:childTnLst>
                          </p:cTn>
                        </p:par>
                        <p:par>
                          <p:cTn id="42" fill="hold">
                            <p:stCondLst>
                              <p:cond delay="3600"/>
                            </p:stCondLst>
                            <p:childTnLst>
                              <p:par>
                                <p:cTn id="43" presetID="53" presetClass="entr" presetSubtype="16" fill="hold" grpId="0" nodeType="afterEffect">
                                  <p:stCondLst>
                                    <p:cond delay="0"/>
                                  </p:stCondLst>
                                  <p:childTnLst>
                                    <p:set>
                                      <p:cBhvr>
                                        <p:cTn id="44" dur="1" fill="hold">
                                          <p:stCondLst>
                                            <p:cond delay="0"/>
                                          </p:stCondLst>
                                        </p:cTn>
                                        <p:tgtEl>
                                          <p:spTgt spid="16">
                                            <p:txEl>
                                              <p:pRg st="0" end="0"/>
                                            </p:txEl>
                                          </p:spTgt>
                                        </p:tgtEl>
                                        <p:attrNameLst>
                                          <p:attrName>style.visibility</p:attrName>
                                        </p:attrNameLst>
                                      </p:cBhvr>
                                      <p:to>
                                        <p:strVal val="visible"/>
                                      </p:to>
                                    </p:set>
                                    <p:anim calcmode="lin" valueType="num">
                                      <p:cBhvr>
                                        <p:cTn id="45" dur="4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46" dur="400" fill="hold"/>
                                        <p:tgtEl>
                                          <p:spTgt spid="16">
                                            <p:txEl>
                                              <p:pRg st="0" end="0"/>
                                            </p:txEl>
                                          </p:spTgt>
                                        </p:tgtEl>
                                        <p:attrNameLst>
                                          <p:attrName>ppt_h</p:attrName>
                                        </p:attrNameLst>
                                      </p:cBhvr>
                                      <p:tavLst>
                                        <p:tav tm="0">
                                          <p:val>
                                            <p:fltVal val="0"/>
                                          </p:val>
                                        </p:tav>
                                        <p:tav tm="100000">
                                          <p:val>
                                            <p:strVal val="#ppt_h"/>
                                          </p:val>
                                        </p:tav>
                                      </p:tavLst>
                                    </p:anim>
                                    <p:animEffect transition="in" filter="fade">
                                      <p:cBhvr>
                                        <p:cTn id="47" dur="400"/>
                                        <p:tgtEl>
                                          <p:spTgt spid="16">
                                            <p:txEl>
                                              <p:pRg st="0" end="0"/>
                                            </p:txEl>
                                          </p:spTgt>
                                        </p:tgtEl>
                                      </p:cBhvr>
                                    </p:animEffect>
                                  </p:childTnLst>
                                </p:cTn>
                              </p:par>
                            </p:childTnLst>
                          </p:cTn>
                        </p:par>
                        <p:par>
                          <p:cTn id="48" fill="hold">
                            <p:stCondLst>
                              <p:cond delay="4100"/>
                            </p:stCondLst>
                            <p:childTnLst>
                              <p:par>
                                <p:cTn id="49" presetID="53" presetClass="entr" presetSubtype="16" fill="hold" grpId="0" nodeType="afterEffect">
                                  <p:stCondLst>
                                    <p:cond delay="0"/>
                                  </p:stCondLst>
                                  <p:childTnLst>
                                    <p:set>
                                      <p:cBhvr>
                                        <p:cTn id="50" dur="1" fill="hold">
                                          <p:stCondLst>
                                            <p:cond delay="0"/>
                                          </p:stCondLst>
                                        </p:cTn>
                                        <p:tgtEl>
                                          <p:spTgt spid="17">
                                            <p:txEl>
                                              <p:pRg st="0" end="0"/>
                                            </p:txEl>
                                          </p:spTgt>
                                        </p:tgtEl>
                                        <p:attrNameLst>
                                          <p:attrName>style.visibility</p:attrName>
                                        </p:attrNameLst>
                                      </p:cBhvr>
                                      <p:to>
                                        <p:strVal val="visible"/>
                                      </p:to>
                                    </p:set>
                                    <p:anim calcmode="lin" valueType="num">
                                      <p:cBhvr>
                                        <p:cTn id="51" dur="400" fill="hold"/>
                                        <p:tgtEl>
                                          <p:spTgt spid="17">
                                            <p:txEl>
                                              <p:pRg st="0" end="0"/>
                                            </p:txEl>
                                          </p:spTgt>
                                        </p:tgtEl>
                                        <p:attrNameLst>
                                          <p:attrName>ppt_w</p:attrName>
                                        </p:attrNameLst>
                                      </p:cBhvr>
                                      <p:tavLst>
                                        <p:tav tm="0">
                                          <p:val>
                                            <p:fltVal val="0"/>
                                          </p:val>
                                        </p:tav>
                                        <p:tav tm="100000">
                                          <p:val>
                                            <p:strVal val="#ppt_w"/>
                                          </p:val>
                                        </p:tav>
                                      </p:tavLst>
                                    </p:anim>
                                    <p:anim calcmode="lin" valueType="num">
                                      <p:cBhvr>
                                        <p:cTn id="52" dur="400" fill="hold"/>
                                        <p:tgtEl>
                                          <p:spTgt spid="17">
                                            <p:txEl>
                                              <p:pRg st="0" end="0"/>
                                            </p:txEl>
                                          </p:spTgt>
                                        </p:tgtEl>
                                        <p:attrNameLst>
                                          <p:attrName>ppt_h</p:attrName>
                                        </p:attrNameLst>
                                      </p:cBhvr>
                                      <p:tavLst>
                                        <p:tav tm="0">
                                          <p:val>
                                            <p:fltVal val="0"/>
                                          </p:val>
                                        </p:tav>
                                        <p:tav tm="100000">
                                          <p:val>
                                            <p:strVal val="#ppt_h"/>
                                          </p:val>
                                        </p:tav>
                                      </p:tavLst>
                                    </p:anim>
                                    <p:animEffect transition="in" filter="fade">
                                      <p:cBhvr>
                                        <p:cTn id="53" dur="400"/>
                                        <p:tgtEl>
                                          <p:spTgt spid="17">
                                            <p:txEl>
                                              <p:pRg st="0" end="0"/>
                                            </p:txEl>
                                          </p:spTgt>
                                        </p:tgtEl>
                                      </p:cBhvr>
                                    </p:animEffect>
                                  </p:childTnLst>
                                </p:cTn>
                              </p:par>
                            </p:childTnLst>
                          </p:cTn>
                        </p:par>
                        <p:par>
                          <p:cTn id="54" fill="hold">
                            <p:stCondLst>
                              <p:cond delay="4600"/>
                            </p:stCondLst>
                            <p:childTnLst>
                              <p:par>
                                <p:cTn id="55" presetID="53" presetClass="entr" presetSubtype="16" fill="hold" grpId="0" nodeType="afterEffect">
                                  <p:stCondLst>
                                    <p:cond delay="0"/>
                                  </p:stCondLst>
                                  <p:childTnLst>
                                    <p:set>
                                      <p:cBhvr>
                                        <p:cTn id="56" dur="1" fill="hold">
                                          <p:stCondLst>
                                            <p:cond delay="0"/>
                                          </p:stCondLst>
                                        </p:cTn>
                                        <p:tgtEl>
                                          <p:spTgt spid="18">
                                            <p:txEl>
                                              <p:pRg st="0" end="0"/>
                                            </p:txEl>
                                          </p:spTgt>
                                        </p:tgtEl>
                                        <p:attrNameLst>
                                          <p:attrName>style.visibility</p:attrName>
                                        </p:attrNameLst>
                                      </p:cBhvr>
                                      <p:to>
                                        <p:strVal val="visible"/>
                                      </p:to>
                                    </p:set>
                                    <p:anim calcmode="lin" valueType="num">
                                      <p:cBhvr>
                                        <p:cTn id="57" dur="400" fill="hold"/>
                                        <p:tgtEl>
                                          <p:spTgt spid="18">
                                            <p:txEl>
                                              <p:pRg st="0" end="0"/>
                                            </p:txEl>
                                          </p:spTgt>
                                        </p:tgtEl>
                                        <p:attrNameLst>
                                          <p:attrName>ppt_w</p:attrName>
                                        </p:attrNameLst>
                                      </p:cBhvr>
                                      <p:tavLst>
                                        <p:tav tm="0">
                                          <p:val>
                                            <p:fltVal val="0"/>
                                          </p:val>
                                        </p:tav>
                                        <p:tav tm="100000">
                                          <p:val>
                                            <p:strVal val="#ppt_w"/>
                                          </p:val>
                                        </p:tav>
                                      </p:tavLst>
                                    </p:anim>
                                    <p:anim calcmode="lin" valueType="num">
                                      <p:cBhvr>
                                        <p:cTn id="58" dur="400" fill="hold"/>
                                        <p:tgtEl>
                                          <p:spTgt spid="18">
                                            <p:txEl>
                                              <p:pRg st="0" end="0"/>
                                            </p:txEl>
                                          </p:spTgt>
                                        </p:tgtEl>
                                        <p:attrNameLst>
                                          <p:attrName>ppt_h</p:attrName>
                                        </p:attrNameLst>
                                      </p:cBhvr>
                                      <p:tavLst>
                                        <p:tav tm="0">
                                          <p:val>
                                            <p:fltVal val="0"/>
                                          </p:val>
                                        </p:tav>
                                        <p:tav tm="100000">
                                          <p:val>
                                            <p:strVal val="#ppt_h"/>
                                          </p:val>
                                        </p:tav>
                                      </p:tavLst>
                                    </p:anim>
                                    <p:animEffect transition="in" filter="fade">
                                      <p:cBhvr>
                                        <p:cTn id="59" dur="400"/>
                                        <p:tgtEl>
                                          <p:spTgt spid="18">
                                            <p:txEl>
                                              <p:pRg st="0" end="0"/>
                                            </p:txEl>
                                          </p:spTgt>
                                        </p:tgtEl>
                                      </p:cBhvr>
                                    </p:animEffect>
                                  </p:childTnLst>
                                </p:cTn>
                              </p:par>
                            </p:childTnLst>
                          </p:cTn>
                        </p:par>
                        <p:par>
                          <p:cTn id="60" fill="hold">
                            <p:stCondLst>
                              <p:cond delay="5100"/>
                            </p:stCondLst>
                            <p:childTnLst>
                              <p:par>
                                <p:cTn id="61" presetID="53" presetClass="entr" presetSubtype="16" fill="hold" grpId="0" nodeType="afterEffect">
                                  <p:stCondLst>
                                    <p:cond delay="0"/>
                                  </p:stCondLst>
                                  <p:childTnLst>
                                    <p:set>
                                      <p:cBhvr>
                                        <p:cTn id="62" dur="1" fill="hold">
                                          <p:stCondLst>
                                            <p:cond delay="0"/>
                                          </p:stCondLst>
                                        </p:cTn>
                                        <p:tgtEl>
                                          <p:spTgt spid="19">
                                            <p:txEl>
                                              <p:pRg st="0" end="0"/>
                                            </p:txEl>
                                          </p:spTgt>
                                        </p:tgtEl>
                                        <p:attrNameLst>
                                          <p:attrName>style.visibility</p:attrName>
                                        </p:attrNameLst>
                                      </p:cBhvr>
                                      <p:to>
                                        <p:strVal val="visible"/>
                                      </p:to>
                                    </p:set>
                                    <p:anim calcmode="lin" valueType="num">
                                      <p:cBhvr>
                                        <p:cTn id="63" dur="400" fill="hold"/>
                                        <p:tgtEl>
                                          <p:spTgt spid="19">
                                            <p:txEl>
                                              <p:pRg st="0" end="0"/>
                                            </p:txEl>
                                          </p:spTgt>
                                        </p:tgtEl>
                                        <p:attrNameLst>
                                          <p:attrName>ppt_w</p:attrName>
                                        </p:attrNameLst>
                                      </p:cBhvr>
                                      <p:tavLst>
                                        <p:tav tm="0">
                                          <p:val>
                                            <p:fltVal val="0"/>
                                          </p:val>
                                        </p:tav>
                                        <p:tav tm="100000">
                                          <p:val>
                                            <p:strVal val="#ppt_w"/>
                                          </p:val>
                                        </p:tav>
                                      </p:tavLst>
                                    </p:anim>
                                    <p:anim calcmode="lin" valueType="num">
                                      <p:cBhvr>
                                        <p:cTn id="64" dur="400" fill="hold"/>
                                        <p:tgtEl>
                                          <p:spTgt spid="19">
                                            <p:txEl>
                                              <p:pRg st="0" end="0"/>
                                            </p:txEl>
                                          </p:spTgt>
                                        </p:tgtEl>
                                        <p:attrNameLst>
                                          <p:attrName>ppt_h</p:attrName>
                                        </p:attrNameLst>
                                      </p:cBhvr>
                                      <p:tavLst>
                                        <p:tav tm="0">
                                          <p:val>
                                            <p:fltVal val="0"/>
                                          </p:val>
                                        </p:tav>
                                        <p:tav tm="100000">
                                          <p:val>
                                            <p:strVal val="#ppt_h"/>
                                          </p:val>
                                        </p:tav>
                                      </p:tavLst>
                                    </p:anim>
                                    <p:animEffect transition="in" filter="fade">
                                      <p:cBhvr>
                                        <p:cTn id="65" dur="400"/>
                                        <p:tgtEl>
                                          <p:spTgt spid="19">
                                            <p:txEl>
                                              <p:pRg st="0" end="0"/>
                                            </p:txEl>
                                          </p:spTgt>
                                        </p:tgtEl>
                                      </p:cBhvr>
                                    </p:animEffect>
                                  </p:childTnLst>
                                </p:cTn>
                              </p:par>
                            </p:childTnLst>
                          </p:cTn>
                        </p:par>
                        <p:par>
                          <p:cTn id="66" fill="hold">
                            <p:stCondLst>
                              <p:cond delay="5600"/>
                            </p:stCondLst>
                            <p:childTnLst>
                              <p:par>
                                <p:cTn id="67" presetID="53" presetClass="entr" presetSubtype="16" fill="hold" grpId="0" nodeType="afterEffect">
                                  <p:stCondLst>
                                    <p:cond delay="0"/>
                                  </p:stCondLst>
                                  <p:childTnLst>
                                    <p:set>
                                      <p:cBhvr>
                                        <p:cTn id="68" dur="1" fill="hold">
                                          <p:stCondLst>
                                            <p:cond delay="0"/>
                                          </p:stCondLst>
                                        </p:cTn>
                                        <p:tgtEl>
                                          <p:spTgt spid="20">
                                            <p:txEl>
                                              <p:pRg st="0" end="0"/>
                                            </p:txEl>
                                          </p:spTgt>
                                        </p:tgtEl>
                                        <p:attrNameLst>
                                          <p:attrName>style.visibility</p:attrName>
                                        </p:attrNameLst>
                                      </p:cBhvr>
                                      <p:to>
                                        <p:strVal val="visible"/>
                                      </p:to>
                                    </p:set>
                                    <p:anim calcmode="lin" valueType="num">
                                      <p:cBhvr>
                                        <p:cTn id="69" dur="400" fill="hold"/>
                                        <p:tgtEl>
                                          <p:spTgt spid="20">
                                            <p:txEl>
                                              <p:pRg st="0" end="0"/>
                                            </p:txEl>
                                          </p:spTgt>
                                        </p:tgtEl>
                                        <p:attrNameLst>
                                          <p:attrName>ppt_w</p:attrName>
                                        </p:attrNameLst>
                                      </p:cBhvr>
                                      <p:tavLst>
                                        <p:tav tm="0">
                                          <p:val>
                                            <p:fltVal val="0"/>
                                          </p:val>
                                        </p:tav>
                                        <p:tav tm="100000">
                                          <p:val>
                                            <p:strVal val="#ppt_w"/>
                                          </p:val>
                                        </p:tav>
                                      </p:tavLst>
                                    </p:anim>
                                    <p:anim calcmode="lin" valueType="num">
                                      <p:cBhvr>
                                        <p:cTn id="70" dur="400" fill="hold"/>
                                        <p:tgtEl>
                                          <p:spTgt spid="20">
                                            <p:txEl>
                                              <p:pRg st="0" end="0"/>
                                            </p:txEl>
                                          </p:spTgt>
                                        </p:tgtEl>
                                        <p:attrNameLst>
                                          <p:attrName>ppt_h</p:attrName>
                                        </p:attrNameLst>
                                      </p:cBhvr>
                                      <p:tavLst>
                                        <p:tav tm="0">
                                          <p:val>
                                            <p:fltVal val="0"/>
                                          </p:val>
                                        </p:tav>
                                        <p:tav tm="100000">
                                          <p:val>
                                            <p:strVal val="#ppt_h"/>
                                          </p:val>
                                        </p:tav>
                                      </p:tavLst>
                                    </p:anim>
                                    <p:animEffect transition="in" filter="fade">
                                      <p:cBhvr>
                                        <p:cTn id="71" dur="400"/>
                                        <p:tgtEl>
                                          <p:spTgt spid="20">
                                            <p:txEl>
                                              <p:pRg st="0" end="0"/>
                                            </p:txEl>
                                          </p:spTgt>
                                        </p:tgtEl>
                                      </p:cBhvr>
                                    </p:animEffect>
                                  </p:childTnLst>
                                </p:cTn>
                              </p:par>
                            </p:childTnLst>
                          </p:cTn>
                        </p:par>
                        <p:par>
                          <p:cTn id="72" fill="hold">
                            <p:stCondLst>
                              <p:cond delay="6100"/>
                            </p:stCondLst>
                            <p:childTnLst>
                              <p:par>
                                <p:cTn id="73" presetID="53" presetClass="entr" presetSubtype="16" fill="hold" grpId="0" nodeType="afterEffect">
                                  <p:stCondLst>
                                    <p:cond delay="0"/>
                                  </p:stCondLst>
                                  <p:childTnLst>
                                    <p:set>
                                      <p:cBhvr>
                                        <p:cTn id="74" dur="1" fill="hold">
                                          <p:stCondLst>
                                            <p:cond delay="0"/>
                                          </p:stCondLst>
                                        </p:cTn>
                                        <p:tgtEl>
                                          <p:spTgt spid="21">
                                            <p:txEl>
                                              <p:pRg st="0" end="0"/>
                                            </p:txEl>
                                          </p:spTgt>
                                        </p:tgtEl>
                                        <p:attrNameLst>
                                          <p:attrName>style.visibility</p:attrName>
                                        </p:attrNameLst>
                                      </p:cBhvr>
                                      <p:to>
                                        <p:strVal val="visible"/>
                                      </p:to>
                                    </p:set>
                                    <p:anim calcmode="lin" valueType="num">
                                      <p:cBhvr>
                                        <p:cTn id="75" dur="4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76" dur="400" fill="hold"/>
                                        <p:tgtEl>
                                          <p:spTgt spid="21">
                                            <p:txEl>
                                              <p:pRg st="0" end="0"/>
                                            </p:txEl>
                                          </p:spTgt>
                                        </p:tgtEl>
                                        <p:attrNameLst>
                                          <p:attrName>ppt_h</p:attrName>
                                        </p:attrNameLst>
                                      </p:cBhvr>
                                      <p:tavLst>
                                        <p:tav tm="0">
                                          <p:val>
                                            <p:fltVal val="0"/>
                                          </p:val>
                                        </p:tav>
                                        <p:tav tm="100000">
                                          <p:val>
                                            <p:strVal val="#ppt_h"/>
                                          </p:val>
                                        </p:tav>
                                      </p:tavLst>
                                    </p:anim>
                                    <p:animEffect transition="in" filter="fade">
                                      <p:cBhvr>
                                        <p:cTn id="77" dur="400"/>
                                        <p:tgtEl>
                                          <p:spTgt spid="21">
                                            <p:txEl>
                                              <p:pRg st="0" end="0"/>
                                            </p:txEl>
                                          </p:spTgt>
                                        </p:tgtEl>
                                      </p:cBhvr>
                                    </p:animEffect>
                                  </p:childTnLst>
                                </p:cTn>
                              </p:par>
                            </p:childTnLst>
                          </p:cTn>
                        </p:par>
                        <p:par>
                          <p:cTn id="78" fill="hold">
                            <p:stCondLst>
                              <p:cond delay="6600"/>
                            </p:stCondLst>
                            <p:childTnLst>
                              <p:par>
                                <p:cTn id="79" presetID="53" presetClass="entr" presetSubtype="16" fill="hold" grpId="0" nodeType="afterEffect">
                                  <p:stCondLst>
                                    <p:cond delay="0"/>
                                  </p:stCondLst>
                                  <p:childTnLst>
                                    <p:set>
                                      <p:cBhvr>
                                        <p:cTn id="80" dur="1" fill="hold">
                                          <p:stCondLst>
                                            <p:cond delay="0"/>
                                          </p:stCondLst>
                                        </p:cTn>
                                        <p:tgtEl>
                                          <p:spTgt spid="22">
                                            <p:txEl>
                                              <p:pRg st="0" end="0"/>
                                            </p:txEl>
                                          </p:spTgt>
                                        </p:tgtEl>
                                        <p:attrNameLst>
                                          <p:attrName>style.visibility</p:attrName>
                                        </p:attrNameLst>
                                      </p:cBhvr>
                                      <p:to>
                                        <p:strVal val="visible"/>
                                      </p:to>
                                    </p:set>
                                    <p:anim calcmode="lin" valueType="num">
                                      <p:cBhvr>
                                        <p:cTn id="81" dur="400" fill="hold"/>
                                        <p:tgtEl>
                                          <p:spTgt spid="22">
                                            <p:txEl>
                                              <p:pRg st="0" end="0"/>
                                            </p:txEl>
                                          </p:spTgt>
                                        </p:tgtEl>
                                        <p:attrNameLst>
                                          <p:attrName>ppt_w</p:attrName>
                                        </p:attrNameLst>
                                      </p:cBhvr>
                                      <p:tavLst>
                                        <p:tav tm="0">
                                          <p:val>
                                            <p:fltVal val="0"/>
                                          </p:val>
                                        </p:tav>
                                        <p:tav tm="100000">
                                          <p:val>
                                            <p:strVal val="#ppt_w"/>
                                          </p:val>
                                        </p:tav>
                                      </p:tavLst>
                                    </p:anim>
                                    <p:anim calcmode="lin" valueType="num">
                                      <p:cBhvr>
                                        <p:cTn id="82" dur="400" fill="hold"/>
                                        <p:tgtEl>
                                          <p:spTgt spid="22">
                                            <p:txEl>
                                              <p:pRg st="0" end="0"/>
                                            </p:txEl>
                                          </p:spTgt>
                                        </p:tgtEl>
                                        <p:attrNameLst>
                                          <p:attrName>ppt_h</p:attrName>
                                        </p:attrNameLst>
                                      </p:cBhvr>
                                      <p:tavLst>
                                        <p:tav tm="0">
                                          <p:val>
                                            <p:fltVal val="0"/>
                                          </p:val>
                                        </p:tav>
                                        <p:tav tm="100000">
                                          <p:val>
                                            <p:strVal val="#ppt_h"/>
                                          </p:val>
                                        </p:tav>
                                      </p:tavLst>
                                    </p:anim>
                                    <p:animEffect transition="in" filter="fade">
                                      <p:cBhvr>
                                        <p:cTn id="83" dur="4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build="p">
        <p:tmplLst>
          <p:tmpl lvl="1">
            <p:tnLst>
              <p:par>
                <p:cTn presetID="53" presetClass="entr" presetSubtype="16"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p:cTn dur="400" fill="hold"/>
                        <p:tgtEl>
                          <p:spTgt spid="15"/>
                        </p:tgtEl>
                        <p:attrNameLst>
                          <p:attrName>ppt_w</p:attrName>
                        </p:attrNameLst>
                      </p:cBhvr>
                      <p:tavLst>
                        <p:tav tm="0">
                          <p:val>
                            <p:fltVal val="0"/>
                          </p:val>
                        </p:tav>
                        <p:tav tm="100000">
                          <p:val>
                            <p:strVal val="#ppt_w"/>
                          </p:val>
                        </p:tav>
                      </p:tavLst>
                    </p:anim>
                    <p:anim calcmode="lin" valueType="num">
                      <p:cBhvr>
                        <p:cTn dur="400" fill="hold"/>
                        <p:tgtEl>
                          <p:spTgt spid="15"/>
                        </p:tgtEl>
                        <p:attrNameLst>
                          <p:attrName>ppt_h</p:attrName>
                        </p:attrNameLst>
                      </p:cBhvr>
                      <p:tavLst>
                        <p:tav tm="0">
                          <p:val>
                            <p:fltVal val="0"/>
                          </p:val>
                        </p:tav>
                        <p:tav tm="100000">
                          <p:val>
                            <p:strVal val="#ppt_h"/>
                          </p:val>
                        </p:tav>
                      </p:tavLst>
                    </p:anim>
                    <p:animEffect transition="in" filter="fade">
                      <p:cBhvr>
                        <p:cTn dur="400"/>
                        <p:tgtEl>
                          <p:spTgt spid="15"/>
                        </p:tgtEl>
                      </p:cBhvr>
                    </p:animEffect>
                  </p:childTnLst>
                </p:cTn>
              </p:par>
            </p:tnLst>
          </p:tmpl>
        </p:tmplLst>
      </p:bldP>
      <p:bldP spid="16" grpId="0" build="p">
        <p:tmplLst>
          <p:tmpl lvl="1">
            <p:tnLst>
              <p:par>
                <p:cTn presetID="53" presetClass="entr" presetSubtype="16"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 calcmode="lin" valueType="num">
                      <p:cBhvr>
                        <p:cTn dur="400" fill="hold"/>
                        <p:tgtEl>
                          <p:spTgt spid="16"/>
                        </p:tgtEl>
                        <p:attrNameLst>
                          <p:attrName>ppt_w</p:attrName>
                        </p:attrNameLst>
                      </p:cBhvr>
                      <p:tavLst>
                        <p:tav tm="0">
                          <p:val>
                            <p:fltVal val="0"/>
                          </p:val>
                        </p:tav>
                        <p:tav tm="100000">
                          <p:val>
                            <p:strVal val="#ppt_w"/>
                          </p:val>
                        </p:tav>
                      </p:tavLst>
                    </p:anim>
                    <p:anim calcmode="lin" valueType="num">
                      <p:cBhvr>
                        <p:cTn dur="400" fill="hold"/>
                        <p:tgtEl>
                          <p:spTgt spid="16"/>
                        </p:tgtEl>
                        <p:attrNameLst>
                          <p:attrName>ppt_h</p:attrName>
                        </p:attrNameLst>
                      </p:cBhvr>
                      <p:tavLst>
                        <p:tav tm="0">
                          <p:val>
                            <p:fltVal val="0"/>
                          </p:val>
                        </p:tav>
                        <p:tav tm="100000">
                          <p:val>
                            <p:strVal val="#ppt_h"/>
                          </p:val>
                        </p:tav>
                      </p:tavLst>
                    </p:anim>
                    <p:animEffect transition="in" filter="fade">
                      <p:cBhvr>
                        <p:cTn dur="400"/>
                        <p:tgtEl>
                          <p:spTgt spid="16"/>
                        </p:tgtEl>
                      </p:cBhvr>
                    </p:animEffect>
                  </p:childTnLst>
                </p:cTn>
              </p:par>
            </p:tnLst>
          </p:tmpl>
        </p:tmplLst>
      </p:bldP>
      <p:bldP spid="17" grpId="0" build="p">
        <p:tmplLst>
          <p:tmpl lvl="1">
            <p:tnLst>
              <p:par>
                <p:cTn presetID="53" presetClass="entr" presetSubtype="16"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 calcmode="lin" valueType="num">
                      <p:cBhvr>
                        <p:cTn dur="400" fill="hold"/>
                        <p:tgtEl>
                          <p:spTgt spid="17"/>
                        </p:tgtEl>
                        <p:attrNameLst>
                          <p:attrName>ppt_w</p:attrName>
                        </p:attrNameLst>
                      </p:cBhvr>
                      <p:tavLst>
                        <p:tav tm="0">
                          <p:val>
                            <p:fltVal val="0"/>
                          </p:val>
                        </p:tav>
                        <p:tav tm="100000">
                          <p:val>
                            <p:strVal val="#ppt_w"/>
                          </p:val>
                        </p:tav>
                      </p:tavLst>
                    </p:anim>
                    <p:anim calcmode="lin" valueType="num">
                      <p:cBhvr>
                        <p:cTn dur="400" fill="hold"/>
                        <p:tgtEl>
                          <p:spTgt spid="17"/>
                        </p:tgtEl>
                        <p:attrNameLst>
                          <p:attrName>ppt_h</p:attrName>
                        </p:attrNameLst>
                      </p:cBhvr>
                      <p:tavLst>
                        <p:tav tm="0">
                          <p:val>
                            <p:fltVal val="0"/>
                          </p:val>
                        </p:tav>
                        <p:tav tm="100000">
                          <p:val>
                            <p:strVal val="#ppt_h"/>
                          </p:val>
                        </p:tav>
                      </p:tavLst>
                    </p:anim>
                    <p:animEffect transition="in" filter="fade">
                      <p:cBhvr>
                        <p:cTn dur="400"/>
                        <p:tgtEl>
                          <p:spTgt spid="17"/>
                        </p:tgtEl>
                      </p:cBhvr>
                    </p:animEffect>
                  </p:childTnLst>
                </p:cTn>
              </p:par>
            </p:tnLst>
          </p:tmpl>
        </p:tmplLst>
      </p:bldP>
      <p:bldP spid="18" grpId="0" build="p">
        <p:tmplLst>
          <p:tmpl lvl="1">
            <p:tnLst>
              <p:par>
                <p:cTn presetID="53" presetClass="entr" presetSubtype="16"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 calcmode="lin" valueType="num">
                      <p:cBhvr>
                        <p:cTn dur="400" fill="hold"/>
                        <p:tgtEl>
                          <p:spTgt spid="18"/>
                        </p:tgtEl>
                        <p:attrNameLst>
                          <p:attrName>ppt_w</p:attrName>
                        </p:attrNameLst>
                      </p:cBhvr>
                      <p:tavLst>
                        <p:tav tm="0">
                          <p:val>
                            <p:fltVal val="0"/>
                          </p:val>
                        </p:tav>
                        <p:tav tm="100000">
                          <p:val>
                            <p:strVal val="#ppt_w"/>
                          </p:val>
                        </p:tav>
                      </p:tavLst>
                    </p:anim>
                    <p:anim calcmode="lin" valueType="num">
                      <p:cBhvr>
                        <p:cTn dur="400" fill="hold"/>
                        <p:tgtEl>
                          <p:spTgt spid="18"/>
                        </p:tgtEl>
                        <p:attrNameLst>
                          <p:attrName>ppt_h</p:attrName>
                        </p:attrNameLst>
                      </p:cBhvr>
                      <p:tavLst>
                        <p:tav tm="0">
                          <p:val>
                            <p:fltVal val="0"/>
                          </p:val>
                        </p:tav>
                        <p:tav tm="100000">
                          <p:val>
                            <p:strVal val="#ppt_h"/>
                          </p:val>
                        </p:tav>
                      </p:tavLst>
                    </p:anim>
                    <p:animEffect transition="in" filter="fade">
                      <p:cBhvr>
                        <p:cTn dur="400"/>
                        <p:tgtEl>
                          <p:spTgt spid="18"/>
                        </p:tgtEl>
                      </p:cBhvr>
                    </p:animEffect>
                  </p:childTnLst>
                </p:cTn>
              </p:par>
            </p:tnLst>
          </p:tmpl>
        </p:tmplLst>
      </p:bldP>
      <p:bldP spid="19" grpId="0" build="p">
        <p:tmplLst>
          <p:tmpl lvl="1">
            <p:tnLst>
              <p:par>
                <p:cTn presetID="53" presetClass="entr" presetSubtype="16"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 calcmode="lin" valueType="num">
                      <p:cBhvr>
                        <p:cTn dur="400" fill="hold"/>
                        <p:tgtEl>
                          <p:spTgt spid="19"/>
                        </p:tgtEl>
                        <p:attrNameLst>
                          <p:attrName>ppt_w</p:attrName>
                        </p:attrNameLst>
                      </p:cBhvr>
                      <p:tavLst>
                        <p:tav tm="0">
                          <p:val>
                            <p:fltVal val="0"/>
                          </p:val>
                        </p:tav>
                        <p:tav tm="100000">
                          <p:val>
                            <p:strVal val="#ppt_w"/>
                          </p:val>
                        </p:tav>
                      </p:tavLst>
                    </p:anim>
                    <p:anim calcmode="lin" valueType="num">
                      <p:cBhvr>
                        <p:cTn dur="400" fill="hold"/>
                        <p:tgtEl>
                          <p:spTgt spid="19"/>
                        </p:tgtEl>
                        <p:attrNameLst>
                          <p:attrName>ppt_h</p:attrName>
                        </p:attrNameLst>
                      </p:cBhvr>
                      <p:tavLst>
                        <p:tav tm="0">
                          <p:val>
                            <p:fltVal val="0"/>
                          </p:val>
                        </p:tav>
                        <p:tav tm="100000">
                          <p:val>
                            <p:strVal val="#ppt_h"/>
                          </p:val>
                        </p:tav>
                      </p:tavLst>
                    </p:anim>
                    <p:animEffect transition="in" filter="fade">
                      <p:cBhvr>
                        <p:cTn dur="400"/>
                        <p:tgtEl>
                          <p:spTgt spid="19"/>
                        </p:tgtEl>
                      </p:cBhvr>
                    </p:animEffect>
                  </p:childTnLst>
                </p:cTn>
              </p:par>
            </p:tnLst>
          </p:tmpl>
        </p:tmplLst>
      </p:bldP>
      <p:bldP spid="20" grpId="0" build="p">
        <p:tmplLst>
          <p:tmpl lvl="1">
            <p:tnLst>
              <p:par>
                <p:cTn presetID="53" presetClass="entr" presetSubtype="16"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 calcmode="lin" valueType="num">
                      <p:cBhvr>
                        <p:cTn dur="400" fill="hold"/>
                        <p:tgtEl>
                          <p:spTgt spid="20"/>
                        </p:tgtEl>
                        <p:attrNameLst>
                          <p:attrName>ppt_w</p:attrName>
                        </p:attrNameLst>
                      </p:cBhvr>
                      <p:tavLst>
                        <p:tav tm="0">
                          <p:val>
                            <p:fltVal val="0"/>
                          </p:val>
                        </p:tav>
                        <p:tav tm="100000">
                          <p:val>
                            <p:strVal val="#ppt_w"/>
                          </p:val>
                        </p:tav>
                      </p:tavLst>
                    </p:anim>
                    <p:anim calcmode="lin" valueType="num">
                      <p:cBhvr>
                        <p:cTn dur="400" fill="hold"/>
                        <p:tgtEl>
                          <p:spTgt spid="20"/>
                        </p:tgtEl>
                        <p:attrNameLst>
                          <p:attrName>ppt_h</p:attrName>
                        </p:attrNameLst>
                      </p:cBhvr>
                      <p:tavLst>
                        <p:tav tm="0">
                          <p:val>
                            <p:fltVal val="0"/>
                          </p:val>
                        </p:tav>
                        <p:tav tm="100000">
                          <p:val>
                            <p:strVal val="#ppt_h"/>
                          </p:val>
                        </p:tav>
                      </p:tavLst>
                    </p:anim>
                    <p:animEffect transition="in" filter="fade">
                      <p:cBhvr>
                        <p:cTn dur="400"/>
                        <p:tgtEl>
                          <p:spTgt spid="20"/>
                        </p:tgtEl>
                      </p:cBhvr>
                    </p:animEffect>
                  </p:childTnLst>
                </p:cTn>
              </p:par>
            </p:tnLst>
          </p:tmpl>
        </p:tmplLst>
      </p:bldP>
      <p:bldP spid="21" grpId="0" build="p">
        <p:tmplLst>
          <p:tmpl lvl="1">
            <p:tnLst>
              <p:par>
                <p:cTn presetID="53" presetClass="entr" presetSubtype="16" fill="hold" nodeType="afterEffect">
                  <p:stCondLst>
                    <p:cond delay="0"/>
                  </p:stCondLst>
                  <p:childTnLst>
                    <p:set>
                      <p:cBhvr>
                        <p:cTn dur="1" fill="hold">
                          <p:stCondLst>
                            <p:cond delay="0"/>
                          </p:stCondLst>
                        </p:cTn>
                        <p:tgtEl>
                          <p:spTgt spid="21"/>
                        </p:tgtEl>
                        <p:attrNameLst>
                          <p:attrName>style.visibility</p:attrName>
                        </p:attrNameLst>
                      </p:cBhvr>
                      <p:to>
                        <p:strVal val="visible"/>
                      </p:to>
                    </p:set>
                    <p:anim calcmode="lin" valueType="num">
                      <p:cBhvr>
                        <p:cTn dur="400" fill="hold"/>
                        <p:tgtEl>
                          <p:spTgt spid="21"/>
                        </p:tgtEl>
                        <p:attrNameLst>
                          <p:attrName>ppt_w</p:attrName>
                        </p:attrNameLst>
                      </p:cBhvr>
                      <p:tavLst>
                        <p:tav tm="0">
                          <p:val>
                            <p:fltVal val="0"/>
                          </p:val>
                        </p:tav>
                        <p:tav tm="100000">
                          <p:val>
                            <p:strVal val="#ppt_w"/>
                          </p:val>
                        </p:tav>
                      </p:tavLst>
                    </p:anim>
                    <p:anim calcmode="lin" valueType="num">
                      <p:cBhvr>
                        <p:cTn dur="400" fill="hold"/>
                        <p:tgtEl>
                          <p:spTgt spid="21"/>
                        </p:tgtEl>
                        <p:attrNameLst>
                          <p:attrName>ppt_h</p:attrName>
                        </p:attrNameLst>
                      </p:cBhvr>
                      <p:tavLst>
                        <p:tav tm="0">
                          <p:val>
                            <p:fltVal val="0"/>
                          </p:val>
                        </p:tav>
                        <p:tav tm="100000">
                          <p:val>
                            <p:strVal val="#ppt_h"/>
                          </p:val>
                        </p:tav>
                      </p:tavLst>
                    </p:anim>
                    <p:animEffect transition="in" filter="fade">
                      <p:cBhvr>
                        <p:cTn dur="400"/>
                        <p:tgtEl>
                          <p:spTgt spid="21"/>
                        </p:tgtEl>
                      </p:cBhvr>
                    </p:animEffect>
                  </p:childTnLst>
                </p:cTn>
              </p:par>
            </p:tnLst>
          </p:tmpl>
        </p:tmplLst>
      </p:bldP>
      <p:bldP spid="22" grpId="0" build="p">
        <p:tmplLst>
          <p:tmpl lvl="1">
            <p:tnLst>
              <p:par>
                <p:cTn presetID="53" presetClass="entr" presetSubtype="16"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 calcmode="lin" valueType="num">
                      <p:cBhvr>
                        <p:cTn dur="400" fill="hold"/>
                        <p:tgtEl>
                          <p:spTgt spid="22"/>
                        </p:tgtEl>
                        <p:attrNameLst>
                          <p:attrName>ppt_w</p:attrName>
                        </p:attrNameLst>
                      </p:cBhvr>
                      <p:tavLst>
                        <p:tav tm="0">
                          <p:val>
                            <p:fltVal val="0"/>
                          </p:val>
                        </p:tav>
                        <p:tav tm="100000">
                          <p:val>
                            <p:strVal val="#ppt_w"/>
                          </p:val>
                        </p:tav>
                      </p:tavLst>
                    </p:anim>
                    <p:anim calcmode="lin" valueType="num">
                      <p:cBhvr>
                        <p:cTn dur="400" fill="hold"/>
                        <p:tgtEl>
                          <p:spTgt spid="22"/>
                        </p:tgtEl>
                        <p:attrNameLst>
                          <p:attrName>ppt_h</p:attrName>
                        </p:attrNameLst>
                      </p:cBhvr>
                      <p:tavLst>
                        <p:tav tm="0">
                          <p:val>
                            <p:fltVal val="0"/>
                          </p:val>
                        </p:tav>
                        <p:tav tm="100000">
                          <p:val>
                            <p:strVal val="#ppt_h"/>
                          </p:val>
                        </p:tav>
                      </p:tavLst>
                    </p:anim>
                    <p:animEffect transition="in" filter="fade">
                      <p:cBhvr>
                        <p:cTn dur="400"/>
                        <p:tgtEl>
                          <p:spTgt spid="22"/>
                        </p:tgtEl>
                      </p:cBhvr>
                    </p:animEffect>
                  </p:childTnLst>
                </p:cTn>
              </p:par>
            </p:tnLst>
          </p:tmpl>
        </p:tmplLst>
      </p:b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Same Side Corner Rectangle 42"/>
          <p:cNvSpPr/>
          <p:nvPr/>
        </p:nvSpPr>
        <p:spPr>
          <a:xfrm rot="16200000" flipH="1">
            <a:off x="3379784" y="2702365"/>
            <a:ext cx="208117" cy="1824386"/>
          </a:xfrm>
          <a:prstGeom prst="round2SameRect">
            <a:avLst>
              <a:gd name="adj1" fmla="val 50000"/>
              <a:gd name="adj2" fmla="val 0"/>
            </a:avLst>
          </a:prstGeom>
          <a:solidFill>
            <a:srgbClr val="BAE3F9"/>
          </a:solidFill>
          <a:ln>
            <a:noFill/>
          </a:ln>
        </p:spPr>
        <p:style>
          <a:lnRef idx="2">
            <a:schemeClr val="accent1">
              <a:shade val="50000"/>
            </a:schemeClr>
          </a:lnRef>
          <a:fillRef idx="1">
            <a:schemeClr val="accent1"/>
          </a:fillRef>
          <a:effectRef idx="0">
            <a:schemeClr val="accent1"/>
          </a:effectRef>
          <a:fontRef idx="minor">
            <a:schemeClr val="lt1"/>
          </a:fontRef>
        </p:style>
        <p:txBody>
          <a:bodyPr lIns="164564" tIns="82283" rIns="164564" bIns="82283" rtlCol="0" anchor="ctr"/>
          <a:lstStyle/>
          <a:p>
            <a:pPr algn="ctr"/>
            <a:endParaRPr lang="bg-BG" sz="1015" dirty="0">
              <a:solidFill>
                <a:schemeClr val="bg1">
                  <a:lumMod val="65000"/>
                </a:schemeClr>
              </a:solidFill>
              <a:latin typeface="Calibri Light" panose="020F0302020204030204"/>
            </a:endParaRPr>
          </a:p>
        </p:txBody>
      </p:sp>
      <p:sp>
        <p:nvSpPr>
          <p:cNvPr id="3" name="Freeform 734"/>
          <p:cNvSpPr>
            <a:spLocks noChangeArrowheads="1"/>
          </p:cNvSpPr>
          <p:nvPr/>
        </p:nvSpPr>
        <p:spPr bwMode="auto">
          <a:xfrm rot="5400000">
            <a:off x="3417199" y="3617655"/>
            <a:ext cx="221183" cy="338037"/>
          </a:xfrm>
          <a:custGeom>
            <a:avLst/>
            <a:gdLst>
              <a:gd name="T0" fmla="*/ 43 w 263"/>
              <a:gd name="T1" fmla="*/ 348 h 354"/>
              <a:gd name="T2" fmla="*/ 43 w 263"/>
              <a:gd name="T3" fmla="*/ 348 h 354"/>
              <a:gd name="T4" fmla="*/ 250 w 263"/>
              <a:gd name="T5" fmla="*/ 198 h 354"/>
              <a:gd name="T6" fmla="*/ 262 w 263"/>
              <a:gd name="T7" fmla="*/ 178 h 354"/>
              <a:gd name="T8" fmla="*/ 250 w 263"/>
              <a:gd name="T9" fmla="*/ 155 h 354"/>
              <a:gd name="T10" fmla="*/ 43 w 263"/>
              <a:gd name="T11" fmla="*/ 5 h 354"/>
              <a:gd name="T12" fmla="*/ 14 w 263"/>
              <a:gd name="T13" fmla="*/ 5 h 354"/>
              <a:gd name="T14" fmla="*/ 0 w 263"/>
              <a:gd name="T15" fmla="*/ 28 h 354"/>
              <a:gd name="T16" fmla="*/ 0 w 263"/>
              <a:gd name="T17" fmla="*/ 324 h 354"/>
              <a:gd name="T18" fmla="*/ 14 w 263"/>
              <a:gd name="T19" fmla="*/ 350 h 354"/>
              <a:gd name="T20" fmla="*/ 43 w 263"/>
              <a:gd name="T21" fmla="*/ 348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3" h="354">
                <a:moveTo>
                  <a:pt x="43" y="348"/>
                </a:moveTo>
                <a:lnTo>
                  <a:pt x="43" y="348"/>
                </a:lnTo>
                <a:cubicBezTo>
                  <a:pt x="250" y="198"/>
                  <a:pt x="250" y="198"/>
                  <a:pt x="250" y="198"/>
                </a:cubicBezTo>
                <a:cubicBezTo>
                  <a:pt x="259" y="192"/>
                  <a:pt x="262" y="186"/>
                  <a:pt x="262" y="178"/>
                </a:cubicBezTo>
                <a:cubicBezTo>
                  <a:pt x="262" y="169"/>
                  <a:pt x="259" y="161"/>
                  <a:pt x="250" y="155"/>
                </a:cubicBezTo>
                <a:cubicBezTo>
                  <a:pt x="43" y="5"/>
                  <a:pt x="43" y="5"/>
                  <a:pt x="43" y="5"/>
                </a:cubicBezTo>
                <a:cubicBezTo>
                  <a:pt x="35" y="0"/>
                  <a:pt x="23" y="0"/>
                  <a:pt x="14" y="5"/>
                </a:cubicBezTo>
                <a:cubicBezTo>
                  <a:pt x="5" y="8"/>
                  <a:pt x="0" y="16"/>
                  <a:pt x="0" y="28"/>
                </a:cubicBezTo>
                <a:cubicBezTo>
                  <a:pt x="0" y="324"/>
                  <a:pt x="0" y="324"/>
                  <a:pt x="0" y="324"/>
                </a:cubicBezTo>
                <a:cubicBezTo>
                  <a:pt x="0" y="336"/>
                  <a:pt x="5" y="344"/>
                  <a:pt x="14" y="350"/>
                </a:cubicBezTo>
                <a:cubicBezTo>
                  <a:pt x="23" y="353"/>
                  <a:pt x="35" y="353"/>
                  <a:pt x="43" y="348"/>
                </a:cubicBezTo>
              </a:path>
            </a:pathLst>
          </a:custGeom>
          <a:solidFill>
            <a:srgbClr val="BAE3F9"/>
          </a:solidFill>
          <a:ln>
            <a:noFill/>
          </a:ln>
          <a:effectLst/>
        </p:spPr>
        <p:txBody>
          <a:bodyPr wrap="none" anchor="ctr"/>
          <a:lstStyle/>
          <a:p>
            <a:endParaRPr lang="en-US" sz="1015" dirty="0">
              <a:solidFill>
                <a:schemeClr val="bg1">
                  <a:lumMod val="65000"/>
                </a:schemeClr>
              </a:solidFill>
              <a:latin typeface="Calibri Light" panose="020F0302020204030204"/>
            </a:endParaRPr>
          </a:p>
        </p:txBody>
      </p:sp>
      <p:sp>
        <p:nvSpPr>
          <p:cNvPr id="4" name="Rectangle 40"/>
          <p:cNvSpPr/>
          <p:nvPr/>
        </p:nvSpPr>
        <p:spPr>
          <a:xfrm>
            <a:off x="6285189" y="3510503"/>
            <a:ext cx="1824386" cy="208118"/>
          </a:xfrm>
          <a:prstGeom prst="rect">
            <a:avLst/>
          </a:prstGeom>
          <a:solidFill>
            <a:srgbClr val="BAE3F9"/>
          </a:solidFill>
          <a:ln>
            <a:noFill/>
          </a:ln>
        </p:spPr>
        <p:style>
          <a:lnRef idx="2">
            <a:schemeClr val="accent1">
              <a:shade val="50000"/>
            </a:schemeClr>
          </a:lnRef>
          <a:fillRef idx="1">
            <a:schemeClr val="accent1"/>
          </a:fillRef>
          <a:effectRef idx="0">
            <a:schemeClr val="accent1"/>
          </a:effectRef>
          <a:fontRef idx="minor">
            <a:schemeClr val="lt1"/>
          </a:fontRef>
        </p:style>
        <p:txBody>
          <a:bodyPr lIns="164564" tIns="82283" rIns="164564" bIns="82283" rtlCol="0" anchor="ctr"/>
          <a:lstStyle/>
          <a:p>
            <a:pPr algn="ctr"/>
            <a:endParaRPr lang="bg-BG" sz="1015" dirty="0">
              <a:solidFill>
                <a:schemeClr val="bg1">
                  <a:lumMod val="65000"/>
                </a:schemeClr>
              </a:solidFill>
              <a:latin typeface="Calibri Light" panose="020F0302020204030204"/>
            </a:endParaRPr>
          </a:p>
        </p:txBody>
      </p:sp>
      <p:sp>
        <p:nvSpPr>
          <p:cNvPr id="5" name="Freeform 734"/>
          <p:cNvSpPr>
            <a:spLocks noChangeArrowheads="1"/>
          </p:cNvSpPr>
          <p:nvPr/>
        </p:nvSpPr>
        <p:spPr bwMode="auto">
          <a:xfrm rot="5400000">
            <a:off x="7114123" y="3631384"/>
            <a:ext cx="221182" cy="338037"/>
          </a:xfrm>
          <a:custGeom>
            <a:avLst/>
            <a:gdLst>
              <a:gd name="T0" fmla="*/ 43 w 263"/>
              <a:gd name="T1" fmla="*/ 348 h 354"/>
              <a:gd name="T2" fmla="*/ 43 w 263"/>
              <a:gd name="T3" fmla="*/ 348 h 354"/>
              <a:gd name="T4" fmla="*/ 250 w 263"/>
              <a:gd name="T5" fmla="*/ 198 h 354"/>
              <a:gd name="T6" fmla="*/ 262 w 263"/>
              <a:gd name="T7" fmla="*/ 178 h 354"/>
              <a:gd name="T8" fmla="*/ 250 w 263"/>
              <a:gd name="T9" fmla="*/ 155 h 354"/>
              <a:gd name="T10" fmla="*/ 43 w 263"/>
              <a:gd name="T11" fmla="*/ 5 h 354"/>
              <a:gd name="T12" fmla="*/ 14 w 263"/>
              <a:gd name="T13" fmla="*/ 5 h 354"/>
              <a:gd name="T14" fmla="*/ 0 w 263"/>
              <a:gd name="T15" fmla="*/ 28 h 354"/>
              <a:gd name="T16" fmla="*/ 0 w 263"/>
              <a:gd name="T17" fmla="*/ 324 h 354"/>
              <a:gd name="T18" fmla="*/ 14 w 263"/>
              <a:gd name="T19" fmla="*/ 350 h 354"/>
              <a:gd name="T20" fmla="*/ 43 w 263"/>
              <a:gd name="T21" fmla="*/ 348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3" h="354">
                <a:moveTo>
                  <a:pt x="43" y="348"/>
                </a:moveTo>
                <a:lnTo>
                  <a:pt x="43" y="348"/>
                </a:lnTo>
                <a:cubicBezTo>
                  <a:pt x="250" y="198"/>
                  <a:pt x="250" y="198"/>
                  <a:pt x="250" y="198"/>
                </a:cubicBezTo>
                <a:cubicBezTo>
                  <a:pt x="259" y="192"/>
                  <a:pt x="262" y="186"/>
                  <a:pt x="262" y="178"/>
                </a:cubicBezTo>
                <a:cubicBezTo>
                  <a:pt x="262" y="169"/>
                  <a:pt x="259" y="161"/>
                  <a:pt x="250" y="155"/>
                </a:cubicBezTo>
                <a:cubicBezTo>
                  <a:pt x="43" y="5"/>
                  <a:pt x="43" y="5"/>
                  <a:pt x="43" y="5"/>
                </a:cubicBezTo>
                <a:cubicBezTo>
                  <a:pt x="35" y="0"/>
                  <a:pt x="23" y="0"/>
                  <a:pt x="14" y="5"/>
                </a:cubicBezTo>
                <a:cubicBezTo>
                  <a:pt x="5" y="8"/>
                  <a:pt x="0" y="16"/>
                  <a:pt x="0" y="28"/>
                </a:cubicBezTo>
                <a:cubicBezTo>
                  <a:pt x="0" y="324"/>
                  <a:pt x="0" y="324"/>
                  <a:pt x="0" y="324"/>
                </a:cubicBezTo>
                <a:cubicBezTo>
                  <a:pt x="0" y="336"/>
                  <a:pt x="5" y="344"/>
                  <a:pt x="14" y="350"/>
                </a:cubicBezTo>
                <a:cubicBezTo>
                  <a:pt x="23" y="353"/>
                  <a:pt x="35" y="353"/>
                  <a:pt x="43" y="348"/>
                </a:cubicBezTo>
              </a:path>
            </a:pathLst>
          </a:custGeom>
          <a:solidFill>
            <a:srgbClr val="BAE3F9"/>
          </a:solidFill>
          <a:ln>
            <a:noFill/>
          </a:ln>
          <a:effectLst/>
        </p:spPr>
        <p:txBody>
          <a:bodyPr wrap="none" anchor="ctr"/>
          <a:lstStyle/>
          <a:p>
            <a:endParaRPr lang="en-US" sz="1015" dirty="0">
              <a:solidFill>
                <a:schemeClr val="bg1">
                  <a:lumMod val="65000"/>
                </a:schemeClr>
              </a:solidFill>
              <a:latin typeface="Calibri Light" panose="020F0302020204030204"/>
            </a:endParaRPr>
          </a:p>
        </p:txBody>
      </p:sp>
      <p:sp>
        <p:nvSpPr>
          <p:cNvPr id="6" name="Round Same Side Corner Rectangle 36"/>
          <p:cNvSpPr/>
          <p:nvPr/>
        </p:nvSpPr>
        <p:spPr>
          <a:xfrm rot="5400000">
            <a:off x="8945432" y="2702340"/>
            <a:ext cx="208116" cy="1824385"/>
          </a:xfrm>
          <a:prstGeom prst="round2SameRect">
            <a:avLst>
              <a:gd name="adj1" fmla="val 50000"/>
              <a:gd name="adj2" fmla="val 0"/>
            </a:avLst>
          </a:prstGeom>
          <a:solidFill>
            <a:srgbClr val="F8C8CE"/>
          </a:solidFill>
          <a:ln>
            <a:noFill/>
          </a:ln>
        </p:spPr>
        <p:style>
          <a:lnRef idx="2">
            <a:schemeClr val="accent1">
              <a:shade val="50000"/>
            </a:schemeClr>
          </a:lnRef>
          <a:fillRef idx="1">
            <a:schemeClr val="accent1"/>
          </a:fillRef>
          <a:effectRef idx="0">
            <a:schemeClr val="accent1"/>
          </a:effectRef>
          <a:fontRef idx="minor">
            <a:schemeClr val="lt1"/>
          </a:fontRef>
        </p:style>
        <p:txBody>
          <a:bodyPr lIns="164564" tIns="82283" rIns="164564" bIns="82283" rtlCol="0" anchor="ctr"/>
          <a:lstStyle/>
          <a:p>
            <a:pPr algn="ctr"/>
            <a:endParaRPr lang="bg-BG" sz="1015" dirty="0">
              <a:solidFill>
                <a:schemeClr val="bg1">
                  <a:lumMod val="65000"/>
                </a:schemeClr>
              </a:solidFill>
              <a:latin typeface="Calibri Light" panose="020F0302020204030204"/>
            </a:endParaRPr>
          </a:p>
        </p:txBody>
      </p:sp>
      <p:sp>
        <p:nvSpPr>
          <p:cNvPr id="7" name="Freeform 734"/>
          <p:cNvSpPr>
            <a:spLocks noChangeArrowheads="1"/>
          </p:cNvSpPr>
          <p:nvPr/>
        </p:nvSpPr>
        <p:spPr bwMode="auto">
          <a:xfrm rot="16200000">
            <a:off x="8943110" y="3274078"/>
            <a:ext cx="221182" cy="338038"/>
          </a:xfrm>
          <a:custGeom>
            <a:avLst/>
            <a:gdLst>
              <a:gd name="T0" fmla="*/ 43 w 263"/>
              <a:gd name="T1" fmla="*/ 348 h 354"/>
              <a:gd name="T2" fmla="*/ 43 w 263"/>
              <a:gd name="T3" fmla="*/ 348 h 354"/>
              <a:gd name="T4" fmla="*/ 250 w 263"/>
              <a:gd name="T5" fmla="*/ 198 h 354"/>
              <a:gd name="T6" fmla="*/ 262 w 263"/>
              <a:gd name="T7" fmla="*/ 178 h 354"/>
              <a:gd name="T8" fmla="*/ 250 w 263"/>
              <a:gd name="T9" fmla="*/ 155 h 354"/>
              <a:gd name="T10" fmla="*/ 43 w 263"/>
              <a:gd name="T11" fmla="*/ 5 h 354"/>
              <a:gd name="T12" fmla="*/ 14 w 263"/>
              <a:gd name="T13" fmla="*/ 5 h 354"/>
              <a:gd name="T14" fmla="*/ 0 w 263"/>
              <a:gd name="T15" fmla="*/ 28 h 354"/>
              <a:gd name="T16" fmla="*/ 0 w 263"/>
              <a:gd name="T17" fmla="*/ 324 h 354"/>
              <a:gd name="T18" fmla="*/ 14 w 263"/>
              <a:gd name="T19" fmla="*/ 350 h 354"/>
              <a:gd name="T20" fmla="*/ 43 w 263"/>
              <a:gd name="T21" fmla="*/ 348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3" h="354">
                <a:moveTo>
                  <a:pt x="43" y="348"/>
                </a:moveTo>
                <a:lnTo>
                  <a:pt x="43" y="348"/>
                </a:lnTo>
                <a:cubicBezTo>
                  <a:pt x="250" y="198"/>
                  <a:pt x="250" y="198"/>
                  <a:pt x="250" y="198"/>
                </a:cubicBezTo>
                <a:cubicBezTo>
                  <a:pt x="259" y="192"/>
                  <a:pt x="262" y="186"/>
                  <a:pt x="262" y="178"/>
                </a:cubicBezTo>
                <a:cubicBezTo>
                  <a:pt x="262" y="169"/>
                  <a:pt x="259" y="161"/>
                  <a:pt x="250" y="155"/>
                </a:cubicBezTo>
                <a:cubicBezTo>
                  <a:pt x="43" y="5"/>
                  <a:pt x="43" y="5"/>
                  <a:pt x="43" y="5"/>
                </a:cubicBezTo>
                <a:cubicBezTo>
                  <a:pt x="35" y="0"/>
                  <a:pt x="23" y="0"/>
                  <a:pt x="14" y="5"/>
                </a:cubicBezTo>
                <a:cubicBezTo>
                  <a:pt x="5" y="8"/>
                  <a:pt x="0" y="16"/>
                  <a:pt x="0" y="28"/>
                </a:cubicBezTo>
                <a:cubicBezTo>
                  <a:pt x="0" y="324"/>
                  <a:pt x="0" y="324"/>
                  <a:pt x="0" y="324"/>
                </a:cubicBezTo>
                <a:cubicBezTo>
                  <a:pt x="0" y="336"/>
                  <a:pt x="5" y="344"/>
                  <a:pt x="14" y="350"/>
                </a:cubicBezTo>
                <a:cubicBezTo>
                  <a:pt x="23" y="353"/>
                  <a:pt x="35" y="353"/>
                  <a:pt x="43" y="348"/>
                </a:cubicBezTo>
              </a:path>
            </a:pathLst>
          </a:custGeom>
          <a:solidFill>
            <a:srgbClr val="F8C8CE"/>
          </a:solidFill>
          <a:ln>
            <a:noFill/>
          </a:ln>
          <a:effectLst/>
        </p:spPr>
        <p:txBody>
          <a:bodyPr wrap="none" anchor="ctr"/>
          <a:lstStyle/>
          <a:p>
            <a:endParaRPr lang="en-US" sz="1015" dirty="0">
              <a:solidFill>
                <a:schemeClr val="bg1">
                  <a:lumMod val="65000"/>
                </a:schemeClr>
              </a:solidFill>
              <a:latin typeface="Calibri Light" panose="020F0302020204030204"/>
            </a:endParaRPr>
          </a:p>
        </p:txBody>
      </p:sp>
      <p:sp>
        <p:nvSpPr>
          <p:cNvPr id="8" name="Rectangle 32"/>
          <p:cNvSpPr/>
          <p:nvPr/>
        </p:nvSpPr>
        <p:spPr>
          <a:xfrm>
            <a:off x="4428420" y="3510504"/>
            <a:ext cx="1824386" cy="208119"/>
          </a:xfrm>
          <a:prstGeom prst="rect">
            <a:avLst/>
          </a:prstGeom>
          <a:solidFill>
            <a:srgbClr val="F8C8CE"/>
          </a:solidFill>
          <a:ln>
            <a:noFill/>
          </a:ln>
        </p:spPr>
        <p:style>
          <a:lnRef idx="2">
            <a:schemeClr val="accent1">
              <a:shade val="50000"/>
            </a:schemeClr>
          </a:lnRef>
          <a:fillRef idx="1">
            <a:schemeClr val="accent1"/>
          </a:fillRef>
          <a:effectRef idx="0">
            <a:schemeClr val="accent1"/>
          </a:effectRef>
          <a:fontRef idx="minor">
            <a:schemeClr val="lt1"/>
          </a:fontRef>
        </p:style>
        <p:txBody>
          <a:bodyPr lIns="164564" tIns="82283" rIns="164564" bIns="82283" rtlCol="0" anchor="ctr"/>
          <a:lstStyle/>
          <a:p>
            <a:pPr algn="ctr"/>
            <a:endParaRPr lang="bg-BG" sz="1015" dirty="0">
              <a:solidFill>
                <a:schemeClr val="bg1">
                  <a:lumMod val="65000"/>
                </a:schemeClr>
              </a:solidFill>
              <a:latin typeface="Calibri Light" panose="020F0302020204030204"/>
            </a:endParaRPr>
          </a:p>
        </p:txBody>
      </p:sp>
      <p:sp>
        <p:nvSpPr>
          <p:cNvPr id="9" name="Freeform 734"/>
          <p:cNvSpPr>
            <a:spLocks noChangeArrowheads="1"/>
          </p:cNvSpPr>
          <p:nvPr/>
        </p:nvSpPr>
        <p:spPr bwMode="auto">
          <a:xfrm rot="16200000">
            <a:off x="5215168" y="3270216"/>
            <a:ext cx="221183" cy="338037"/>
          </a:xfrm>
          <a:custGeom>
            <a:avLst/>
            <a:gdLst>
              <a:gd name="T0" fmla="*/ 43 w 263"/>
              <a:gd name="T1" fmla="*/ 348 h 354"/>
              <a:gd name="T2" fmla="*/ 43 w 263"/>
              <a:gd name="T3" fmla="*/ 348 h 354"/>
              <a:gd name="T4" fmla="*/ 250 w 263"/>
              <a:gd name="T5" fmla="*/ 198 h 354"/>
              <a:gd name="T6" fmla="*/ 262 w 263"/>
              <a:gd name="T7" fmla="*/ 178 h 354"/>
              <a:gd name="T8" fmla="*/ 250 w 263"/>
              <a:gd name="T9" fmla="*/ 155 h 354"/>
              <a:gd name="T10" fmla="*/ 43 w 263"/>
              <a:gd name="T11" fmla="*/ 5 h 354"/>
              <a:gd name="T12" fmla="*/ 14 w 263"/>
              <a:gd name="T13" fmla="*/ 5 h 354"/>
              <a:gd name="T14" fmla="*/ 0 w 263"/>
              <a:gd name="T15" fmla="*/ 28 h 354"/>
              <a:gd name="T16" fmla="*/ 0 w 263"/>
              <a:gd name="T17" fmla="*/ 324 h 354"/>
              <a:gd name="T18" fmla="*/ 14 w 263"/>
              <a:gd name="T19" fmla="*/ 350 h 354"/>
              <a:gd name="T20" fmla="*/ 43 w 263"/>
              <a:gd name="T21" fmla="*/ 348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3" h="354">
                <a:moveTo>
                  <a:pt x="43" y="348"/>
                </a:moveTo>
                <a:lnTo>
                  <a:pt x="43" y="348"/>
                </a:lnTo>
                <a:cubicBezTo>
                  <a:pt x="250" y="198"/>
                  <a:pt x="250" y="198"/>
                  <a:pt x="250" y="198"/>
                </a:cubicBezTo>
                <a:cubicBezTo>
                  <a:pt x="259" y="192"/>
                  <a:pt x="262" y="186"/>
                  <a:pt x="262" y="178"/>
                </a:cubicBezTo>
                <a:cubicBezTo>
                  <a:pt x="262" y="169"/>
                  <a:pt x="259" y="161"/>
                  <a:pt x="250" y="155"/>
                </a:cubicBezTo>
                <a:cubicBezTo>
                  <a:pt x="43" y="5"/>
                  <a:pt x="43" y="5"/>
                  <a:pt x="43" y="5"/>
                </a:cubicBezTo>
                <a:cubicBezTo>
                  <a:pt x="35" y="0"/>
                  <a:pt x="23" y="0"/>
                  <a:pt x="14" y="5"/>
                </a:cubicBezTo>
                <a:cubicBezTo>
                  <a:pt x="5" y="8"/>
                  <a:pt x="0" y="16"/>
                  <a:pt x="0" y="28"/>
                </a:cubicBezTo>
                <a:cubicBezTo>
                  <a:pt x="0" y="324"/>
                  <a:pt x="0" y="324"/>
                  <a:pt x="0" y="324"/>
                </a:cubicBezTo>
                <a:cubicBezTo>
                  <a:pt x="0" y="336"/>
                  <a:pt x="5" y="344"/>
                  <a:pt x="14" y="350"/>
                </a:cubicBezTo>
                <a:cubicBezTo>
                  <a:pt x="23" y="353"/>
                  <a:pt x="35" y="353"/>
                  <a:pt x="43" y="348"/>
                </a:cubicBezTo>
              </a:path>
            </a:pathLst>
          </a:custGeom>
          <a:solidFill>
            <a:srgbClr val="F8C8CE"/>
          </a:solidFill>
          <a:ln>
            <a:noFill/>
          </a:ln>
          <a:effectLst/>
        </p:spPr>
        <p:txBody>
          <a:bodyPr wrap="none" anchor="ctr"/>
          <a:lstStyle/>
          <a:p>
            <a:endParaRPr lang="en-US" sz="1015" dirty="0">
              <a:solidFill>
                <a:schemeClr val="bg1">
                  <a:lumMod val="65000"/>
                </a:schemeClr>
              </a:solidFill>
              <a:latin typeface="Calibri Light" panose="020F0302020204030204"/>
            </a:endParaRPr>
          </a:p>
        </p:txBody>
      </p:sp>
      <p:grpSp>
        <p:nvGrpSpPr>
          <p:cNvPr id="10" name="Group 4"/>
          <p:cNvGrpSpPr/>
          <p:nvPr/>
        </p:nvGrpSpPr>
        <p:grpSpPr>
          <a:xfrm>
            <a:off x="4906125" y="4060518"/>
            <a:ext cx="838471" cy="896825"/>
            <a:chOff x="4567826" y="4145475"/>
            <a:chExt cx="944072" cy="1009776"/>
          </a:xfrm>
          <a:solidFill>
            <a:srgbClr val="85C6A7"/>
          </a:solidFill>
        </p:grpSpPr>
        <p:grpSp>
          <p:nvGrpSpPr>
            <p:cNvPr id="11" name="Group 95"/>
            <p:cNvGrpSpPr/>
            <p:nvPr/>
          </p:nvGrpSpPr>
          <p:grpSpPr>
            <a:xfrm>
              <a:off x="4567826" y="4145475"/>
              <a:ext cx="944072" cy="1009776"/>
              <a:chOff x="1633379" y="2569107"/>
              <a:chExt cx="1487165" cy="1590666"/>
            </a:xfrm>
            <a:grpFill/>
          </p:grpSpPr>
          <p:sp>
            <p:nvSpPr>
              <p:cNvPr id="13" name="Sev01"/>
              <p:cNvSpPr/>
              <p:nvPr/>
            </p:nvSpPr>
            <p:spPr>
              <a:xfrm rot="18900000">
                <a:off x="1633379" y="2672608"/>
                <a:ext cx="1487165" cy="1487165"/>
              </a:xfrm>
              <a:prstGeom prst="rect">
                <a:avLst/>
              </a:prstGeom>
              <a:solidFill>
                <a:srgbClr val="AEAE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chemeClr val="bg1">
                      <a:lumMod val="65000"/>
                    </a:schemeClr>
                  </a:solidFill>
                  <a:latin typeface="FontAwesome" pitchFamily="2" charset="0"/>
                </a:endParaRPr>
              </a:p>
            </p:txBody>
          </p:sp>
          <p:sp>
            <p:nvSpPr>
              <p:cNvPr id="14" name="Sev01"/>
              <p:cNvSpPr/>
              <p:nvPr/>
            </p:nvSpPr>
            <p:spPr>
              <a:xfrm rot="18900000">
                <a:off x="1633379" y="2569107"/>
                <a:ext cx="1487165" cy="1487165"/>
              </a:xfrm>
              <a:prstGeom prst="rect">
                <a:avLst/>
              </a:prstGeom>
              <a:solidFill>
                <a:srgbClr val="F8C8CE"/>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chemeClr val="bg1">
                      <a:lumMod val="65000"/>
                    </a:schemeClr>
                  </a:solidFill>
                  <a:latin typeface="FontAwesome" pitchFamily="2" charset="0"/>
                </a:endParaRPr>
              </a:p>
            </p:txBody>
          </p:sp>
        </p:grpSp>
        <p:sp>
          <p:nvSpPr>
            <p:cNvPr id="12" name="Freeform 61"/>
            <p:cNvSpPr/>
            <p:nvPr/>
          </p:nvSpPr>
          <p:spPr bwMode="auto">
            <a:xfrm>
              <a:off x="4850006" y="4424287"/>
              <a:ext cx="535141" cy="436765"/>
            </a:xfrm>
            <a:custGeom>
              <a:avLst/>
              <a:gdLst>
                <a:gd name="T0" fmla="*/ 307 w 382"/>
                <a:gd name="T1" fmla="*/ 135 h 312"/>
                <a:gd name="T2" fmla="*/ 362 w 382"/>
                <a:gd name="T3" fmla="*/ 71 h 312"/>
                <a:gd name="T4" fmla="*/ 238 w 382"/>
                <a:gd name="T5" fmla="*/ 25 h 312"/>
                <a:gd name="T6" fmla="*/ 229 w 382"/>
                <a:gd name="T7" fmla="*/ 19 h 312"/>
                <a:gd name="T8" fmla="*/ 229 w 382"/>
                <a:gd name="T9" fmla="*/ 134 h 312"/>
                <a:gd name="T10" fmla="*/ 180 w 382"/>
                <a:gd name="T11" fmla="*/ 214 h 312"/>
                <a:gd name="T12" fmla="*/ 86 w 382"/>
                <a:gd name="T13" fmla="*/ 189 h 312"/>
                <a:gd name="T14" fmla="*/ 129 w 382"/>
                <a:gd name="T15" fmla="*/ 97 h 312"/>
                <a:gd name="T16" fmla="*/ 190 w 382"/>
                <a:gd name="T17" fmla="*/ 93 h 312"/>
                <a:gd name="T18" fmla="*/ 190 w 382"/>
                <a:gd name="T19" fmla="*/ 4 h 312"/>
                <a:gd name="T20" fmla="*/ 154 w 382"/>
                <a:gd name="T21" fmla="*/ 0 h 312"/>
                <a:gd name="T22" fmla="*/ 0 w 382"/>
                <a:gd name="T23" fmla="*/ 156 h 312"/>
                <a:gd name="T24" fmla="*/ 154 w 382"/>
                <a:gd name="T25" fmla="*/ 312 h 312"/>
                <a:gd name="T26" fmla="*/ 308 w 382"/>
                <a:gd name="T27" fmla="*/ 156 h 312"/>
                <a:gd name="T28" fmla="*/ 307 w 382"/>
                <a:gd name="T29" fmla="*/ 135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2" h="312">
                  <a:moveTo>
                    <a:pt x="307" y="135"/>
                  </a:moveTo>
                  <a:cubicBezTo>
                    <a:pt x="354" y="122"/>
                    <a:pt x="382" y="72"/>
                    <a:pt x="362" y="71"/>
                  </a:cubicBezTo>
                  <a:cubicBezTo>
                    <a:pt x="311" y="68"/>
                    <a:pt x="267" y="43"/>
                    <a:pt x="238" y="25"/>
                  </a:cubicBezTo>
                  <a:cubicBezTo>
                    <a:pt x="235" y="23"/>
                    <a:pt x="232" y="21"/>
                    <a:pt x="229" y="19"/>
                  </a:cubicBezTo>
                  <a:cubicBezTo>
                    <a:pt x="229" y="134"/>
                    <a:pt x="229" y="134"/>
                    <a:pt x="229" y="134"/>
                  </a:cubicBezTo>
                  <a:cubicBezTo>
                    <a:pt x="229" y="172"/>
                    <a:pt x="206" y="202"/>
                    <a:pt x="180" y="214"/>
                  </a:cubicBezTo>
                  <a:cubicBezTo>
                    <a:pt x="142" y="233"/>
                    <a:pt x="100" y="221"/>
                    <a:pt x="86" y="189"/>
                  </a:cubicBezTo>
                  <a:cubicBezTo>
                    <a:pt x="72" y="157"/>
                    <a:pt x="91" y="116"/>
                    <a:pt x="129" y="97"/>
                  </a:cubicBezTo>
                  <a:cubicBezTo>
                    <a:pt x="150" y="87"/>
                    <a:pt x="172" y="86"/>
                    <a:pt x="190" y="93"/>
                  </a:cubicBezTo>
                  <a:cubicBezTo>
                    <a:pt x="190" y="4"/>
                    <a:pt x="190" y="4"/>
                    <a:pt x="190" y="4"/>
                  </a:cubicBezTo>
                  <a:cubicBezTo>
                    <a:pt x="178" y="1"/>
                    <a:pt x="166" y="0"/>
                    <a:pt x="154" y="0"/>
                  </a:cubicBezTo>
                  <a:cubicBezTo>
                    <a:pt x="69" y="0"/>
                    <a:pt x="0" y="70"/>
                    <a:pt x="0" y="156"/>
                  </a:cubicBezTo>
                  <a:cubicBezTo>
                    <a:pt x="0" y="242"/>
                    <a:pt x="69" y="312"/>
                    <a:pt x="154" y="312"/>
                  </a:cubicBezTo>
                  <a:cubicBezTo>
                    <a:pt x="239" y="312"/>
                    <a:pt x="308" y="242"/>
                    <a:pt x="308" y="156"/>
                  </a:cubicBezTo>
                  <a:cubicBezTo>
                    <a:pt x="308" y="149"/>
                    <a:pt x="308" y="142"/>
                    <a:pt x="307" y="135"/>
                  </a:cubicBezTo>
                  <a:close/>
                </a:path>
              </a:pathLst>
            </a:custGeom>
            <a:solidFill>
              <a:schemeClr val="bg1"/>
            </a:solidFill>
            <a:ln>
              <a:noFill/>
            </a:ln>
          </p:spPr>
          <p:txBody>
            <a:bodyPr vert="horz" wrap="square" lIns="68580" tIns="34290" rIns="68580" bIns="34290" numCol="1" anchor="t" anchorCtr="0" compatLnSpc="1"/>
            <a:lstStyle/>
            <a:p>
              <a:endParaRPr lang="en-US" sz="1015" dirty="0">
                <a:solidFill>
                  <a:schemeClr val="bg1">
                    <a:lumMod val="65000"/>
                  </a:schemeClr>
                </a:solidFill>
              </a:endParaRPr>
            </a:p>
          </p:txBody>
        </p:sp>
      </p:grpSp>
      <p:grpSp>
        <p:nvGrpSpPr>
          <p:cNvPr id="15" name="Group 6"/>
          <p:cNvGrpSpPr/>
          <p:nvPr/>
        </p:nvGrpSpPr>
        <p:grpSpPr>
          <a:xfrm>
            <a:off x="6819632" y="2319630"/>
            <a:ext cx="838471" cy="896825"/>
            <a:chOff x="6722330" y="2185331"/>
            <a:chExt cx="944072" cy="1009776"/>
          </a:xfrm>
        </p:grpSpPr>
        <p:grpSp>
          <p:nvGrpSpPr>
            <p:cNvPr id="16" name="Group 85"/>
            <p:cNvGrpSpPr/>
            <p:nvPr/>
          </p:nvGrpSpPr>
          <p:grpSpPr>
            <a:xfrm>
              <a:off x="6722330" y="2185331"/>
              <a:ext cx="944072" cy="1009776"/>
              <a:chOff x="1633379" y="2569107"/>
              <a:chExt cx="1487165" cy="1590666"/>
            </a:xfrm>
          </p:grpSpPr>
          <p:sp>
            <p:nvSpPr>
              <p:cNvPr id="18" name="Sev01"/>
              <p:cNvSpPr/>
              <p:nvPr/>
            </p:nvSpPr>
            <p:spPr>
              <a:xfrm rot="18900000">
                <a:off x="1633379" y="2672608"/>
                <a:ext cx="1487165" cy="1487165"/>
              </a:xfrm>
              <a:prstGeom prst="rect">
                <a:avLst/>
              </a:prstGeom>
              <a:solidFill>
                <a:srgbClr val="AEAE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chemeClr val="bg1">
                      <a:lumMod val="65000"/>
                    </a:schemeClr>
                  </a:solidFill>
                  <a:latin typeface="FontAwesome" pitchFamily="2" charset="0"/>
                </a:endParaRPr>
              </a:p>
            </p:txBody>
          </p:sp>
          <p:sp>
            <p:nvSpPr>
              <p:cNvPr id="19" name="Sev01"/>
              <p:cNvSpPr/>
              <p:nvPr/>
            </p:nvSpPr>
            <p:spPr>
              <a:xfrm rot="18900000">
                <a:off x="1633379" y="2569107"/>
                <a:ext cx="1487165" cy="1487165"/>
              </a:xfrm>
              <a:prstGeom prst="rect">
                <a:avLst/>
              </a:prstGeom>
              <a:solidFill>
                <a:srgbClr val="BAE3F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chemeClr val="bg1">
                      <a:lumMod val="65000"/>
                    </a:schemeClr>
                  </a:solidFill>
                  <a:latin typeface="FontAwesome" pitchFamily="2" charset="0"/>
                </a:endParaRPr>
              </a:p>
            </p:txBody>
          </p:sp>
        </p:grpSp>
        <p:sp>
          <p:nvSpPr>
            <p:cNvPr id="17" name="Freeform 28"/>
            <p:cNvSpPr/>
            <p:nvPr/>
          </p:nvSpPr>
          <p:spPr bwMode="auto">
            <a:xfrm>
              <a:off x="7030433" y="2433830"/>
              <a:ext cx="360876" cy="508705"/>
            </a:xfrm>
            <a:custGeom>
              <a:avLst/>
              <a:gdLst>
                <a:gd name="T0" fmla="*/ 274 w 281"/>
                <a:gd name="T1" fmla="*/ 106 h 396"/>
                <a:gd name="T2" fmla="*/ 94 w 281"/>
                <a:gd name="T3" fmla="*/ 13 h 396"/>
                <a:gd name="T4" fmla="*/ 7 w 281"/>
                <a:gd name="T5" fmla="*/ 47 h 396"/>
                <a:gd name="T6" fmla="*/ 1 w 281"/>
                <a:gd name="T7" fmla="*/ 68 h 396"/>
                <a:gd name="T8" fmla="*/ 3 w 281"/>
                <a:gd name="T9" fmla="*/ 278 h 396"/>
                <a:gd name="T10" fmla="*/ 14 w 281"/>
                <a:gd name="T11" fmla="*/ 291 h 396"/>
                <a:gd name="T12" fmla="*/ 179 w 281"/>
                <a:gd name="T13" fmla="*/ 394 h 396"/>
                <a:gd name="T14" fmla="*/ 187 w 281"/>
                <a:gd name="T15" fmla="*/ 396 h 396"/>
                <a:gd name="T16" fmla="*/ 193 w 281"/>
                <a:gd name="T17" fmla="*/ 395 h 396"/>
                <a:gd name="T18" fmla="*/ 201 w 281"/>
                <a:gd name="T19" fmla="*/ 384 h 396"/>
                <a:gd name="T20" fmla="*/ 201 w 281"/>
                <a:gd name="T21" fmla="*/ 164 h 396"/>
                <a:gd name="T22" fmla="*/ 194 w 281"/>
                <a:gd name="T23" fmla="*/ 152 h 396"/>
                <a:gd name="T24" fmla="*/ 30 w 281"/>
                <a:gd name="T25" fmla="*/ 61 h 396"/>
                <a:gd name="T26" fmla="*/ 53 w 281"/>
                <a:gd name="T27" fmla="*/ 43 h 396"/>
                <a:gd name="T28" fmla="*/ 80 w 281"/>
                <a:gd name="T29" fmla="*/ 39 h 396"/>
                <a:gd name="T30" fmla="*/ 242 w 281"/>
                <a:gd name="T31" fmla="*/ 126 h 396"/>
                <a:gd name="T32" fmla="*/ 246 w 281"/>
                <a:gd name="T33" fmla="*/ 133 h 396"/>
                <a:gd name="T34" fmla="*/ 246 w 281"/>
                <a:gd name="T35" fmla="*/ 342 h 396"/>
                <a:gd name="T36" fmla="*/ 265 w 281"/>
                <a:gd name="T37" fmla="*/ 356 h 396"/>
                <a:gd name="T38" fmla="*/ 281 w 281"/>
                <a:gd name="T39" fmla="*/ 342 h 396"/>
                <a:gd name="T40" fmla="*/ 281 w 281"/>
                <a:gd name="T41" fmla="*/ 117 h 396"/>
                <a:gd name="T42" fmla="*/ 274 w 281"/>
                <a:gd name="T43" fmla="*/ 106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1" h="396">
                  <a:moveTo>
                    <a:pt x="274" y="106"/>
                  </a:moveTo>
                  <a:cubicBezTo>
                    <a:pt x="94" y="13"/>
                    <a:pt x="94" y="13"/>
                    <a:pt x="94" y="13"/>
                  </a:cubicBezTo>
                  <a:cubicBezTo>
                    <a:pt x="69" y="0"/>
                    <a:pt x="21" y="25"/>
                    <a:pt x="7" y="47"/>
                  </a:cubicBezTo>
                  <a:cubicBezTo>
                    <a:pt x="0" y="57"/>
                    <a:pt x="1" y="64"/>
                    <a:pt x="1" y="68"/>
                  </a:cubicBezTo>
                  <a:cubicBezTo>
                    <a:pt x="3" y="278"/>
                    <a:pt x="3" y="278"/>
                    <a:pt x="3" y="278"/>
                  </a:cubicBezTo>
                  <a:cubicBezTo>
                    <a:pt x="3" y="282"/>
                    <a:pt x="9" y="288"/>
                    <a:pt x="14" y="291"/>
                  </a:cubicBezTo>
                  <a:cubicBezTo>
                    <a:pt x="24" y="297"/>
                    <a:pt x="175" y="392"/>
                    <a:pt x="179" y="394"/>
                  </a:cubicBezTo>
                  <a:cubicBezTo>
                    <a:pt x="181" y="396"/>
                    <a:pt x="184" y="396"/>
                    <a:pt x="187" y="396"/>
                  </a:cubicBezTo>
                  <a:cubicBezTo>
                    <a:pt x="189" y="396"/>
                    <a:pt x="191" y="396"/>
                    <a:pt x="193" y="395"/>
                  </a:cubicBezTo>
                  <a:cubicBezTo>
                    <a:pt x="198" y="393"/>
                    <a:pt x="201" y="388"/>
                    <a:pt x="201" y="384"/>
                  </a:cubicBezTo>
                  <a:cubicBezTo>
                    <a:pt x="201" y="164"/>
                    <a:pt x="201" y="164"/>
                    <a:pt x="201" y="164"/>
                  </a:cubicBezTo>
                  <a:cubicBezTo>
                    <a:pt x="201" y="159"/>
                    <a:pt x="198" y="155"/>
                    <a:pt x="194" y="152"/>
                  </a:cubicBezTo>
                  <a:cubicBezTo>
                    <a:pt x="30" y="61"/>
                    <a:pt x="30" y="61"/>
                    <a:pt x="30" y="61"/>
                  </a:cubicBezTo>
                  <a:cubicBezTo>
                    <a:pt x="32" y="57"/>
                    <a:pt x="39" y="50"/>
                    <a:pt x="53" y="43"/>
                  </a:cubicBezTo>
                  <a:cubicBezTo>
                    <a:pt x="67" y="36"/>
                    <a:pt x="77" y="38"/>
                    <a:pt x="80" y="39"/>
                  </a:cubicBezTo>
                  <a:cubicBezTo>
                    <a:pt x="80" y="39"/>
                    <a:pt x="237" y="123"/>
                    <a:pt x="242" y="126"/>
                  </a:cubicBezTo>
                  <a:cubicBezTo>
                    <a:pt x="246" y="128"/>
                    <a:pt x="246" y="129"/>
                    <a:pt x="246" y="133"/>
                  </a:cubicBezTo>
                  <a:cubicBezTo>
                    <a:pt x="246" y="137"/>
                    <a:pt x="246" y="342"/>
                    <a:pt x="246" y="342"/>
                  </a:cubicBezTo>
                  <a:cubicBezTo>
                    <a:pt x="246" y="352"/>
                    <a:pt x="257" y="356"/>
                    <a:pt x="265" y="356"/>
                  </a:cubicBezTo>
                  <a:cubicBezTo>
                    <a:pt x="272" y="356"/>
                    <a:pt x="281" y="349"/>
                    <a:pt x="281" y="342"/>
                  </a:cubicBezTo>
                  <a:cubicBezTo>
                    <a:pt x="281" y="117"/>
                    <a:pt x="281" y="117"/>
                    <a:pt x="281" y="117"/>
                  </a:cubicBezTo>
                  <a:cubicBezTo>
                    <a:pt x="281" y="112"/>
                    <a:pt x="278" y="108"/>
                    <a:pt x="274" y="106"/>
                  </a:cubicBezTo>
                  <a:close/>
                </a:path>
              </a:pathLst>
            </a:custGeom>
            <a:solidFill>
              <a:schemeClr val="bg1"/>
            </a:solidFill>
            <a:ln>
              <a:noFill/>
            </a:ln>
          </p:spPr>
          <p:txBody>
            <a:bodyPr vert="horz" wrap="square" lIns="68580" tIns="34290" rIns="68580" bIns="34290" numCol="1" anchor="t" anchorCtr="0" compatLnSpc="1"/>
            <a:lstStyle/>
            <a:p>
              <a:endParaRPr lang="en-US" sz="1015" dirty="0">
                <a:solidFill>
                  <a:schemeClr val="bg1">
                    <a:lumMod val="65000"/>
                  </a:schemeClr>
                </a:solidFill>
              </a:endParaRPr>
            </a:p>
          </p:txBody>
        </p:sp>
      </p:grpSp>
      <p:grpSp>
        <p:nvGrpSpPr>
          <p:cNvPr id="20" name="Group 8"/>
          <p:cNvGrpSpPr/>
          <p:nvPr/>
        </p:nvGrpSpPr>
        <p:grpSpPr>
          <a:xfrm>
            <a:off x="8630253" y="4060518"/>
            <a:ext cx="838471" cy="896825"/>
            <a:chOff x="8760991" y="4145475"/>
            <a:chExt cx="944072" cy="1009776"/>
          </a:xfrm>
          <a:solidFill>
            <a:srgbClr val="47A7DC"/>
          </a:solidFill>
        </p:grpSpPr>
        <p:grpSp>
          <p:nvGrpSpPr>
            <p:cNvPr id="21" name="Group 100"/>
            <p:cNvGrpSpPr/>
            <p:nvPr/>
          </p:nvGrpSpPr>
          <p:grpSpPr>
            <a:xfrm>
              <a:off x="8760991" y="4145475"/>
              <a:ext cx="944072" cy="1009776"/>
              <a:chOff x="1633379" y="2569107"/>
              <a:chExt cx="1487165" cy="1590666"/>
            </a:xfrm>
            <a:grpFill/>
          </p:grpSpPr>
          <p:sp>
            <p:nvSpPr>
              <p:cNvPr id="23" name="Sev01"/>
              <p:cNvSpPr/>
              <p:nvPr/>
            </p:nvSpPr>
            <p:spPr>
              <a:xfrm rot="18900000">
                <a:off x="1633379" y="2672608"/>
                <a:ext cx="1487165" cy="1487165"/>
              </a:xfrm>
              <a:prstGeom prst="rect">
                <a:avLst/>
              </a:prstGeom>
              <a:solidFill>
                <a:srgbClr val="AEAE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chemeClr val="bg1">
                      <a:lumMod val="65000"/>
                    </a:schemeClr>
                  </a:solidFill>
                  <a:latin typeface="FontAwesome" pitchFamily="2" charset="0"/>
                </a:endParaRPr>
              </a:p>
            </p:txBody>
          </p:sp>
          <p:sp>
            <p:nvSpPr>
              <p:cNvPr id="24" name="Sev01"/>
              <p:cNvSpPr/>
              <p:nvPr/>
            </p:nvSpPr>
            <p:spPr>
              <a:xfrm rot="18900000">
                <a:off x="1633379" y="2569107"/>
                <a:ext cx="1487165" cy="1487165"/>
              </a:xfrm>
              <a:prstGeom prst="rect">
                <a:avLst/>
              </a:prstGeom>
              <a:solidFill>
                <a:srgbClr val="F8C8CE"/>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chemeClr val="bg1">
                      <a:lumMod val="65000"/>
                    </a:schemeClr>
                  </a:solidFill>
                  <a:latin typeface="FontAwesome" pitchFamily="2" charset="0"/>
                </a:endParaRPr>
              </a:p>
            </p:txBody>
          </p:sp>
        </p:grpSp>
        <p:sp>
          <p:nvSpPr>
            <p:cNvPr id="22" name="Shape 731"/>
            <p:cNvSpPr/>
            <p:nvPr/>
          </p:nvSpPr>
          <p:spPr>
            <a:xfrm>
              <a:off x="9047226" y="4424287"/>
              <a:ext cx="371601" cy="467130"/>
            </a:xfrm>
            <a:custGeom>
              <a:avLst/>
              <a:gdLst/>
              <a:ahLst/>
              <a:cxnLst>
                <a:cxn ang="0">
                  <a:pos x="wd2" y="hd2"/>
                </a:cxn>
                <a:cxn ang="5400000">
                  <a:pos x="wd2" y="hd2"/>
                </a:cxn>
                <a:cxn ang="10800000">
                  <a:pos x="wd2" y="hd2"/>
                </a:cxn>
                <a:cxn ang="16200000">
                  <a:pos x="wd2" y="hd2"/>
                </a:cxn>
              </a:cxnLst>
              <a:rect l="0" t="0" r="r" b="b"/>
              <a:pathLst>
                <a:path w="21600" h="21600" extrusionOk="0">
                  <a:moveTo>
                    <a:pt x="10799" y="0"/>
                  </a:moveTo>
                  <a:cubicBezTo>
                    <a:pt x="4836" y="0"/>
                    <a:pt x="0" y="1447"/>
                    <a:pt x="0" y="3231"/>
                  </a:cubicBezTo>
                  <a:lnTo>
                    <a:pt x="0" y="4776"/>
                  </a:lnTo>
                  <a:cubicBezTo>
                    <a:pt x="0" y="6669"/>
                    <a:pt x="4836" y="8203"/>
                    <a:pt x="10799" y="8203"/>
                  </a:cubicBezTo>
                  <a:cubicBezTo>
                    <a:pt x="16764" y="8203"/>
                    <a:pt x="21600" y="6669"/>
                    <a:pt x="21600" y="4776"/>
                  </a:cubicBezTo>
                  <a:lnTo>
                    <a:pt x="21600" y="3231"/>
                  </a:lnTo>
                  <a:cubicBezTo>
                    <a:pt x="21600" y="1447"/>
                    <a:pt x="16764" y="0"/>
                    <a:pt x="10799" y="0"/>
                  </a:cubicBezTo>
                  <a:close/>
                  <a:moveTo>
                    <a:pt x="21195" y="8008"/>
                  </a:moveTo>
                  <a:cubicBezTo>
                    <a:pt x="19915" y="9488"/>
                    <a:pt x="15746" y="10572"/>
                    <a:pt x="10799" y="10572"/>
                  </a:cubicBezTo>
                  <a:cubicBezTo>
                    <a:pt x="5856" y="10572"/>
                    <a:pt x="1685" y="9488"/>
                    <a:pt x="405" y="8008"/>
                  </a:cubicBezTo>
                  <a:cubicBezTo>
                    <a:pt x="141" y="7702"/>
                    <a:pt x="0" y="7868"/>
                    <a:pt x="0" y="8007"/>
                  </a:cubicBezTo>
                  <a:cubicBezTo>
                    <a:pt x="0" y="8144"/>
                    <a:pt x="0" y="10898"/>
                    <a:pt x="0" y="10898"/>
                  </a:cubicBezTo>
                  <a:cubicBezTo>
                    <a:pt x="0" y="13061"/>
                    <a:pt x="4836" y="14814"/>
                    <a:pt x="10799" y="14814"/>
                  </a:cubicBezTo>
                  <a:cubicBezTo>
                    <a:pt x="16764" y="14814"/>
                    <a:pt x="21600" y="13061"/>
                    <a:pt x="21600" y="10898"/>
                  </a:cubicBezTo>
                  <a:cubicBezTo>
                    <a:pt x="21600" y="10898"/>
                    <a:pt x="21600" y="8144"/>
                    <a:pt x="21600" y="8007"/>
                  </a:cubicBezTo>
                  <a:cubicBezTo>
                    <a:pt x="21600" y="7868"/>
                    <a:pt x="21459" y="7702"/>
                    <a:pt x="21195" y="8008"/>
                  </a:cubicBezTo>
                  <a:close/>
                  <a:moveTo>
                    <a:pt x="21176" y="14285"/>
                  </a:moveTo>
                  <a:cubicBezTo>
                    <a:pt x="19876" y="15959"/>
                    <a:pt x="15722" y="17184"/>
                    <a:pt x="10799" y="17184"/>
                  </a:cubicBezTo>
                  <a:cubicBezTo>
                    <a:pt x="5878" y="17184"/>
                    <a:pt x="1724" y="15959"/>
                    <a:pt x="424" y="14285"/>
                  </a:cubicBezTo>
                  <a:cubicBezTo>
                    <a:pt x="147" y="13932"/>
                    <a:pt x="0" y="14121"/>
                    <a:pt x="0" y="14297"/>
                  </a:cubicBezTo>
                  <a:cubicBezTo>
                    <a:pt x="0" y="14472"/>
                    <a:pt x="0" y="16754"/>
                    <a:pt x="0" y="16754"/>
                  </a:cubicBezTo>
                  <a:cubicBezTo>
                    <a:pt x="0" y="19133"/>
                    <a:pt x="4836" y="21600"/>
                    <a:pt x="10799" y="21600"/>
                  </a:cubicBezTo>
                  <a:cubicBezTo>
                    <a:pt x="16764" y="21600"/>
                    <a:pt x="21600" y="19133"/>
                    <a:pt x="21600" y="16754"/>
                  </a:cubicBezTo>
                  <a:cubicBezTo>
                    <a:pt x="21600" y="16754"/>
                    <a:pt x="21600" y="14472"/>
                    <a:pt x="21600" y="14297"/>
                  </a:cubicBezTo>
                  <a:cubicBezTo>
                    <a:pt x="21600" y="14121"/>
                    <a:pt x="21453" y="13932"/>
                    <a:pt x="21176" y="14285"/>
                  </a:cubicBezTo>
                  <a:close/>
                </a:path>
              </a:pathLst>
            </a:custGeom>
            <a:solidFill>
              <a:schemeClr val="bg1"/>
            </a:solidFill>
            <a:ln w="12700" cap="flat">
              <a:noFill/>
              <a:miter lim="400000"/>
            </a:ln>
            <a:effectLst/>
          </p:spPr>
          <p:txBody>
            <a:bodyPr wrap="square" lIns="28575" tIns="28575" rIns="28575" bIns="28575" numCol="1" anchor="ctr">
              <a:noAutofit/>
            </a:bodyPr>
            <a:lstStyle/>
            <a:p>
              <a:pPr lvl="0" algn="l">
                <a:defRPr sz="3100" b="1">
                  <a:latin typeface="Kontrapunkt Bob Bold"/>
                  <a:ea typeface="Kontrapunkt Bob Bold"/>
                  <a:cs typeface="Kontrapunkt Bob Bold"/>
                  <a:sym typeface="Kontrapunkt Bob Bold"/>
                </a:defRPr>
              </a:pPr>
              <a:endParaRPr sz="2325">
                <a:solidFill>
                  <a:schemeClr val="bg1">
                    <a:lumMod val="65000"/>
                  </a:schemeClr>
                </a:solidFill>
              </a:endParaRPr>
            </a:p>
          </p:txBody>
        </p:sp>
      </p:grpSp>
      <p:grpSp>
        <p:nvGrpSpPr>
          <p:cNvPr id="25" name="Group 1"/>
          <p:cNvGrpSpPr/>
          <p:nvPr/>
        </p:nvGrpSpPr>
        <p:grpSpPr>
          <a:xfrm>
            <a:off x="3107785" y="2319630"/>
            <a:ext cx="838471" cy="896825"/>
            <a:chOff x="2542994" y="2185331"/>
            <a:chExt cx="944072" cy="1009776"/>
          </a:xfrm>
        </p:grpSpPr>
        <p:grpSp>
          <p:nvGrpSpPr>
            <p:cNvPr id="26" name="Group 60"/>
            <p:cNvGrpSpPr/>
            <p:nvPr/>
          </p:nvGrpSpPr>
          <p:grpSpPr>
            <a:xfrm>
              <a:off x="2542994" y="2185331"/>
              <a:ext cx="944072" cy="1009776"/>
              <a:chOff x="1633379" y="2569107"/>
              <a:chExt cx="1487165" cy="1590666"/>
            </a:xfrm>
          </p:grpSpPr>
          <p:sp>
            <p:nvSpPr>
              <p:cNvPr id="28" name="Sev01"/>
              <p:cNvSpPr/>
              <p:nvPr/>
            </p:nvSpPr>
            <p:spPr>
              <a:xfrm rot="18900000">
                <a:off x="1633379" y="2672608"/>
                <a:ext cx="1487165" cy="1487165"/>
              </a:xfrm>
              <a:prstGeom prst="rect">
                <a:avLst/>
              </a:prstGeom>
              <a:solidFill>
                <a:srgbClr val="AEAE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chemeClr val="bg1">
                      <a:lumMod val="65000"/>
                    </a:schemeClr>
                  </a:solidFill>
                  <a:latin typeface="FontAwesome" pitchFamily="2" charset="0"/>
                </a:endParaRPr>
              </a:p>
            </p:txBody>
          </p:sp>
          <p:sp>
            <p:nvSpPr>
              <p:cNvPr id="29" name="Sev01"/>
              <p:cNvSpPr/>
              <p:nvPr/>
            </p:nvSpPr>
            <p:spPr>
              <a:xfrm rot="18900000">
                <a:off x="1633379" y="2569107"/>
                <a:ext cx="1487165" cy="1487165"/>
              </a:xfrm>
              <a:prstGeom prst="rect">
                <a:avLst/>
              </a:prstGeom>
              <a:solidFill>
                <a:srgbClr val="BAE3F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chemeClr val="bg1">
                      <a:lumMod val="65000"/>
                    </a:schemeClr>
                  </a:solidFill>
                  <a:latin typeface="FontAwesome" pitchFamily="2" charset="0"/>
                </a:endParaRPr>
              </a:p>
            </p:txBody>
          </p:sp>
        </p:grpSp>
        <p:sp>
          <p:nvSpPr>
            <p:cNvPr id="27" name="AutoShape 49"/>
            <p:cNvSpPr/>
            <p:nvPr/>
          </p:nvSpPr>
          <p:spPr bwMode="auto">
            <a:xfrm>
              <a:off x="2773297" y="2414164"/>
              <a:ext cx="386778" cy="388331"/>
            </a:xfrm>
            <a:custGeom>
              <a:avLst/>
              <a:gdLst>
                <a:gd name="T0" fmla="*/ 197644 w 21600"/>
                <a:gd name="T1" fmla="*/ 198438 h 21600"/>
                <a:gd name="T2" fmla="*/ 197644 w 21600"/>
                <a:gd name="T3" fmla="*/ 198438 h 21600"/>
                <a:gd name="T4" fmla="*/ 197644 w 21600"/>
                <a:gd name="T5" fmla="*/ 198438 h 21600"/>
                <a:gd name="T6" fmla="*/ 197644 w 21600"/>
                <a:gd name="T7" fmla="*/ 19843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143" y="21047"/>
                  </a:moveTo>
                  <a:cubicBezTo>
                    <a:pt x="3143" y="21200"/>
                    <a:pt x="3101" y="21329"/>
                    <a:pt x="3025" y="21435"/>
                  </a:cubicBezTo>
                  <a:cubicBezTo>
                    <a:pt x="2947" y="21544"/>
                    <a:pt x="2841" y="21599"/>
                    <a:pt x="2707" y="21599"/>
                  </a:cubicBezTo>
                  <a:lnTo>
                    <a:pt x="457" y="21599"/>
                  </a:lnTo>
                  <a:cubicBezTo>
                    <a:pt x="154" y="21599"/>
                    <a:pt x="0" y="21414"/>
                    <a:pt x="0" y="21047"/>
                  </a:cubicBezTo>
                  <a:lnTo>
                    <a:pt x="0" y="17393"/>
                  </a:lnTo>
                  <a:cubicBezTo>
                    <a:pt x="0" y="17244"/>
                    <a:pt x="46" y="17114"/>
                    <a:pt x="134" y="17006"/>
                  </a:cubicBezTo>
                  <a:cubicBezTo>
                    <a:pt x="225" y="16900"/>
                    <a:pt x="332" y="16844"/>
                    <a:pt x="457" y="16844"/>
                  </a:cubicBezTo>
                  <a:lnTo>
                    <a:pt x="2707" y="16844"/>
                  </a:lnTo>
                  <a:cubicBezTo>
                    <a:pt x="2834" y="16844"/>
                    <a:pt x="2937" y="16900"/>
                    <a:pt x="3018" y="17006"/>
                  </a:cubicBezTo>
                  <a:cubicBezTo>
                    <a:pt x="3101" y="17114"/>
                    <a:pt x="3143" y="17244"/>
                    <a:pt x="3143" y="17393"/>
                  </a:cubicBezTo>
                  <a:lnTo>
                    <a:pt x="3143" y="21047"/>
                  </a:lnTo>
                  <a:close/>
                  <a:moveTo>
                    <a:pt x="7757" y="21047"/>
                  </a:moveTo>
                  <a:cubicBezTo>
                    <a:pt x="7757" y="21200"/>
                    <a:pt x="7715" y="21329"/>
                    <a:pt x="7634" y="21435"/>
                  </a:cubicBezTo>
                  <a:cubicBezTo>
                    <a:pt x="7551" y="21544"/>
                    <a:pt x="7448" y="21599"/>
                    <a:pt x="7324" y="21599"/>
                  </a:cubicBezTo>
                  <a:lnTo>
                    <a:pt x="5062" y="21599"/>
                  </a:lnTo>
                  <a:cubicBezTo>
                    <a:pt x="4934" y="21599"/>
                    <a:pt x="4829" y="21544"/>
                    <a:pt x="4739" y="21435"/>
                  </a:cubicBezTo>
                  <a:cubicBezTo>
                    <a:pt x="4648" y="21329"/>
                    <a:pt x="4604" y="21200"/>
                    <a:pt x="4604" y="21047"/>
                  </a:cubicBezTo>
                  <a:lnTo>
                    <a:pt x="4604" y="14947"/>
                  </a:lnTo>
                  <a:cubicBezTo>
                    <a:pt x="4604" y="14797"/>
                    <a:pt x="4648" y="14668"/>
                    <a:pt x="4739" y="14559"/>
                  </a:cubicBezTo>
                  <a:cubicBezTo>
                    <a:pt x="4829" y="14453"/>
                    <a:pt x="4934" y="14398"/>
                    <a:pt x="5062" y="14398"/>
                  </a:cubicBezTo>
                  <a:lnTo>
                    <a:pt x="7324" y="14398"/>
                  </a:lnTo>
                  <a:cubicBezTo>
                    <a:pt x="7448" y="14398"/>
                    <a:pt x="7551" y="14453"/>
                    <a:pt x="7634" y="14559"/>
                  </a:cubicBezTo>
                  <a:cubicBezTo>
                    <a:pt x="7715" y="14668"/>
                    <a:pt x="7757" y="14797"/>
                    <a:pt x="7757" y="14947"/>
                  </a:cubicBezTo>
                  <a:lnTo>
                    <a:pt x="7757" y="21047"/>
                  </a:lnTo>
                  <a:close/>
                  <a:moveTo>
                    <a:pt x="12388" y="21047"/>
                  </a:moveTo>
                  <a:cubicBezTo>
                    <a:pt x="12388" y="21200"/>
                    <a:pt x="12342" y="21329"/>
                    <a:pt x="12251" y="21435"/>
                  </a:cubicBezTo>
                  <a:cubicBezTo>
                    <a:pt x="12165" y="21544"/>
                    <a:pt x="12055" y="21599"/>
                    <a:pt x="11928" y="21599"/>
                  </a:cubicBezTo>
                  <a:lnTo>
                    <a:pt x="9666" y="21599"/>
                  </a:lnTo>
                  <a:cubicBezTo>
                    <a:pt x="9541" y="21599"/>
                    <a:pt x="9434" y="21544"/>
                    <a:pt x="9343" y="21435"/>
                  </a:cubicBezTo>
                  <a:cubicBezTo>
                    <a:pt x="9255" y="21329"/>
                    <a:pt x="9208" y="21200"/>
                    <a:pt x="9208" y="21047"/>
                  </a:cubicBezTo>
                  <a:lnTo>
                    <a:pt x="9208" y="11546"/>
                  </a:lnTo>
                  <a:cubicBezTo>
                    <a:pt x="9208" y="11393"/>
                    <a:pt x="9255" y="11264"/>
                    <a:pt x="9343" y="11158"/>
                  </a:cubicBezTo>
                  <a:cubicBezTo>
                    <a:pt x="9434" y="11049"/>
                    <a:pt x="9541" y="10996"/>
                    <a:pt x="9666" y="10996"/>
                  </a:cubicBezTo>
                  <a:lnTo>
                    <a:pt x="11928" y="10996"/>
                  </a:lnTo>
                  <a:cubicBezTo>
                    <a:pt x="12055" y="10996"/>
                    <a:pt x="12165" y="11049"/>
                    <a:pt x="12251" y="11158"/>
                  </a:cubicBezTo>
                  <a:cubicBezTo>
                    <a:pt x="12342" y="11264"/>
                    <a:pt x="12388" y="11393"/>
                    <a:pt x="12388" y="11546"/>
                  </a:cubicBezTo>
                  <a:lnTo>
                    <a:pt x="12388" y="21047"/>
                  </a:lnTo>
                  <a:close/>
                  <a:moveTo>
                    <a:pt x="16993" y="21047"/>
                  </a:moveTo>
                  <a:cubicBezTo>
                    <a:pt x="16993" y="21200"/>
                    <a:pt x="16946" y="21329"/>
                    <a:pt x="16856" y="21435"/>
                  </a:cubicBezTo>
                  <a:cubicBezTo>
                    <a:pt x="16767" y="21544"/>
                    <a:pt x="16660" y="21599"/>
                    <a:pt x="16535" y="21599"/>
                  </a:cubicBezTo>
                  <a:lnTo>
                    <a:pt x="14285" y="21599"/>
                  </a:lnTo>
                  <a:cubicBezTo>
                    <a:pt x="14158" y="21599"/>
                    <a:pt x="14055" y="21544"/>
                    <a:pt x="13974" y="21435"/>
                  </a:cubicBezTo>
                  <a:cubicBezTo>
                    <a:pt x="13894" y="21329"/>
                    <a:pt x="13850" y="21200"/>
                    <a:pt x="13850" y="21047"/>
                  </a:cubicBezTo>
                  <a:lnTo>
                    <a:pt x="13850" y="7058"/>
                  </a:lnTo>
                  <a:cubicBezTo>
                    <a:pt x="13850" y="6908"/>
                    <a:pt x="13891" y="6781"/>
                    <a:pt x="13967" y="6670"/>
                  </a:cubicBezTo>
                  <a:cubicBezTo>
                    <a:pt x="14045" y="6564"/>
                    <a:pt x="14151" y="6511"/>
                    <a:pt x="14285" y="6511"/>
                  </a:cubicBezTo>
                  <a:lnTo>
                    <a:pt x="16535" y="6511"/>
                  </a:lnTo>
                  <a:cubicBezTo>
                    <a:pt x="16660" y="6511"/>
                    <a:pt x="16767" y="6561"/>
                    <a:pt x="16855" y="6664"/>
                  </a:cubicBezTo>
                  <a:cubicBezTo>
                    <a:pt x="16946" y="6767"/>
                    <a:pt x="16993" y="6899"/>
                    <a:pt x="16993" y="7058"/>
                  </a:cubicBezTo>
                  <a:lnTo>
                    <a:pt x="16993" y="21047"/>
                  </a:lnTo>
                  <a:close/>
                  <a:moveTo>
                    <a:pt x="21599" y="21047"/>
                  </a:moveTo>
                  <a:cubicBezTo>
                    <a:pt x="21599" y="21414"/>
                    <a:pt x="21448" y="21599"/>
                    <a:pt x="21139" y="21599"/>
                  </a:cubicBezTo>
                  <a:lnTo>
                    <a:pt x="18914" y="21599"/>
                  </a:lnTo>
                  <a:cubicBezTo>
                    <a:pt x="18611" y="21599"/>
                    <a:pt x="18456" y="21414"/>
                    <a:pt x="18456" y="21047"/>
                  </a:cubicBezTo>
                  <a:lnTo>
                    <a:pt x="18456" y="549"/>
                  </a:lnTo>
                  <a:cubicBezTo>
                    <a:pt x="18456" y="182"/>
                    <a:pt x="18608" y="0"/>
                    <a:pt x="18914" y="0"/>
                  </a:cubicBezTo>
                  <a:lnTo>
                    <a:pt x="21139" y="0"/>
                  </a:lnTo>
                  <a:cubicBezTo>
                    <a:pt x="21445" y="0"/>
                    <a:pt x="21599" y="182"/>
                    <a:pt x="21599" y="549"/>
                  </a:cubicBezTo>
                  <a:lnTo>
                    <a:pt x="21599" y="21047"/>
                  </a:lnTo>
                  <a:close/>
                </a:path>
              </a:pathLst>
            </a:custGeom>
            <a:solidFill>
              <a:schemeClr val="bg1"/>
            </a:solidFill>
            <a:ln>
              <a:noFill/>
            </a:ln>
            <a:effectLst/>
          </p:spPr>
          <p:txBody>
            <a:bodyPr lIns="28575" tIns="28575" rIns="28575" bIns="28575" anchor="ctr"/>
            <a:lstStyle/>
            <a:p>
              <a:endParaRPr lang="en-US" sz="1015">
                <a:solidFill>
                  <a:schemeClr val="bg1">
                    <a:lumMod val="65000"/>
                  </a:schemeClr>
                </a:solidFill>
              </a:endParaRPr>
            </a:p>
          </p:txBody>
        </p:sp>
      </p:grpSp>
      <p:sp>
        <p:nvSpPr>
          <p:cNvPr id="30" name="Text Placeholder 7"/>
          <p:cNvSpPr txBox="1"/>
          <p:nvPr/>
        </p:nvSpPr>
        <p:spPr>
          <a:xfrm>
            <a:off x="4253788" y="1937001"/>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600" b="0" dirty="0">
                <a:solidFill>
                  <a:schemeClr val="bg1">
                    <a:lumMod val="65000"/>
                  </a:schemeClr>
                </a:solidFill>
                <a:ea typeface="微软雅黑" panose="020B0503020204020204" pitchFamily="34" charset="-122"/>
              </a:rPr>
              <a:t>请替换文字内容</a:t>
            </a:r>
          </a:p>
        </p:txBody>
      </p:sp>
      <p:sp>
        <p:nvSpPr>
          <p:cNvPr id="31" name="Text Placeholder 2"/>
          <p:cNvSpPr txBox="1"/>
          <p:nvPr/>
        </p:nvSpPr>
        <p:spPr>
          <a:xfrm>
            <a:off x="4253788" y="2321847"/>
            <a:ext cx="2292236" cy="57843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100" dirty="0">
                <a:solidFill>
                  <a:schemeClr val="bg1">
                    <a:lumMod val="65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endParaRPr lang="en-GB" altLang="zh-CN" sz="1100" dirty="0">
              <a:solidFill>
                <a:schemeClr val="bg1">
                  <a:lumMod val="65000"/>
                </a:schemeClr>
              </a:solidFill>
              <a:latin typeface="Arial" panose="020B0604020202020204" pitchFamily="34" charset="0"/>
              <a:ea typeface="微软雅黑" panose="020B0503020204020204" pitchFamily="34" charset="-122"/>
              <a:cs typeface="+mn-ea"/>
              <a:sym typeface="+mn-lt"/>
            </a:endParaRPr>
          </a:p>
        </p:txBody>
      </p:sp>
      <p:sp>
        <p:nvSpPr>
          <p:cNvPr id="32" name="Text Placeholder 7"/>
          <p:cNvSpPr txBox="1"/>
          <p:nvPr/>
        </p:nvSpPr>
        <p:spPr>
          <a:xfrm>
            <a:off x="7972718" y="1955476"/>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600" b="0" dirty="0">
                <a:solidFill>
                  <a:schemeClr val="bg1">
                    <a:lumMod val="65000"/>
                  </a:schemeClr>
                </a:solidFill>
                <a:ea typeface="微软雅黑" panose="020B0503020204020204" pitchFamily="34" charset="-122"/>
              </a:rPr>
              <a:t>请替换文字内容</a:t>
            </a:r>
          </a:p>
        </p:txBody>
      </p:sp>
      <p:sp>
        <p:nvSpPr>
          <p:cNvPr id="33" name="Text Placeholder 2"/>
          <p:cNvSpPr txBox="1"/>
          <p:nvPr/>
        </p:nvSpPr>
        <p:spPr>
          <a:xfrm>
            <a:off x="7972718" y="2340322"/>
            <a:ext cx="2292236" cy="57843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100" dirty="0">
                <a:solidFill>
                  <a:schemeClr val="bg1">
                    <a:lumMod val="65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endParaRPr lang="en-GB" altLang="zh-CN" sz="1100" dirty="0">
              <a:solidFill>
                <a:schemeClr val="bg1">
                  <a:lumMod val="65000"/>
                </a:schemeClr>
              </a:solidFill>
              <a:latin typeface="Arial" panose="020B0604020202020204" pitchFamily="34" charset="0"/>
              <a:ea typeface="微软雅黑" panose="020B0503020204020204" pitchFamily="34" charset="-122"/>
              <a:cs typeface="+mn-ea"/>
              <a:sym typeface="+mn-lt"/>
            </a:endParaRPr>
          </a:p>
        </p:txBody>
      </p:sp>
      <p:sp>
        <p:nvSpPr>
          <p:cNvPr id="34" name="Text Placeholder 7"/>
          <p:cNvSpPr txBox="1"/>
          <p:nvPr/>
        </p:nvSpPr>
        <p:spPr>
          <a:xfrm>
            <a:off x="2386888" y="4318251"/>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600" b="0" dirty="0">
                <a:solidFill>
                  <a:schemeClr val="bg1">
                    <a:lumMod val="65000"/>
                  </a:schemeClr>
                </a:solidFill>
                <a:ea typeface="微软雅黑" panose="020B0503020204020204" pitchFamily="34" charset="-122"/>
              </a:rPr>
              <a:t>请替换文字内容</a:t>
            </a:r>
          </a:p>
        </p:txBody>
      </p:sp>
      <p:sp>
        <p:nvSpPr>
          <p:cNvPr id="35" name="Text Placeholder 2"/>
          <p:cNvSpPr txBox="1"/>
          <p:nvPr/>
        </p:nvSpPr>
        <p:spPr>
          <a:xfrm>
            <a:off x="2386888" y="4703097"/>
            <a:ext cx="2292236" cy="57843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100" dirty="0">
                <a:solidFill>
                  <a:schemeClr val="bg1">
                    <a:lumMod val="65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endParaRPr lang="en-GB" altLang="zh-CN" sz="1100" dirty="0">
              <a:solidFill>
                <a:schemeClr val="bg1">
                  <a:lumMod val="65000"/>
                </a:schemeClr>
              </a:solidFill>
              <a:latin typeface="Arial" panose="020B0604020202020204" pitchFamily="34" charset="0"/>
              <a:ea typeface="微软雅黑" panose="020B0503020204020204" pitchFamily="34" charset="-122"/>
              <a:cs typeface="+mn-ea"/>
              <a:sym typeface="+mn-lt"/>
            </a:endParaRPr>
          </a:p>
        </p:txBody>
      </p:sp>
      <p:sp>
        <p:nvSpPr>
          <p:cNvPr id="36" name="Text Placeholder 7"/>
          <p:cNvSpPr txBox="1"/>
          <p:nvPr/>
        </p:nvSpPr>
        <p:spPr>
          <a:xfrm>
            <a:off x="6105818" y="4336726"/>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600" b="0" dirty="0">
                <a:solidFill>
                  <a:schemeClr val="bg1">
                    <a:lumMod val="65000"/>
                  </a:schemeClr>
                </a:solidFill>
                <a:ea typeface="微软雅黑" panose="020B0503020204020204" pitchFamily="34" charset="-122"/>
              </a:rPr>
              <a:t>请替换文字内容</a:t>
            </a:r>
          </a:p>
        </p:txBody>
      </p:sp>
      <p:sp>
        <p:nvSpPr>
          <p:cNvPr id="37" name="Text Placeholder 2"/>
          <p:cNvSpPr txBox="1"/>
          <p:nvPr/>
        </p:nvSpPr>
        <p:spPr>
          <a:xfrm>
            <a:off x="6105818" y="4721572"/>
            <a:ext cx="2292236" cy="57843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100" dirty="0">
                <a:solidFill>
                  <a:schemeClr val="bg1">
                    <a:lumMod val="65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endParaRPr lang="en-GB" altLang="zh-CN" sz="1100" dirty="0">
              <a:solidFill>
                <a:schemeClr val="bg1">
                  <a:lumMod val="65000"/>
                </a:schemeClr>
              </a:solidFill>
              <a:latin typeface="Arial" panose="020B0604020202020204" pitchFamily="34" charset="0"/>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0-#ppt_w/2"/>
                                          </p:val>
                                        </p:tav>
                                        <p:tav tm="100000">
                                          <p:val>
                                            <p:strVal val="#ppt_x"/>
                                          </p:val>
                                        </p:tav>
                                      </p:tavLst>
                                    </p:anim>
                                    <p:anim calcmode="lin" valueType="num">
                                      <p:cBhvr additive="base">
                                        <p:cTn id="8" dur="500" fill="hold"/>
                                        <p:tgtEl>
                                          <p:spTgt spid="25"/>
                                        </p:tgtEl>
                                        <p:attrNameLst>
                                          <p:attrName>ppt_y</p:attrName>
                                        </p:attrNameLst>
                                      </p:cBhvr>
                                      <p:tavLst>
                                        <p:tav tm="0">
                                          <p:val>
                                            <p:strVal val="0-#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12"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0-#ppt_w/2"/>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1000"/>
                                        <p:tgtEl>
                                          <p:spTgt spid="34"/>
                                        </p:tgtEl>
                                      </p:cBhvr>
                                    </p:animEffect>
                                    <p:anim calcmode="lin" valueType="num">
                                      <p:cBhvr>
                                        <p:cTn id="22" dur="1000" fill="hold"/>
                                        <p:tgtEl>
                                          <p:spTgt spid="34"/>
                                        </p:tgtEl>
                                        <p:attrNameLst>
                                          <p:attrName>ppt_x</p:attrName>
                                        </p:attrNameLst>
                                      </p:cBhvr>
                                      <p:tavLst>
                                        <p:tav tm="0">
                                          <p:val>
                                            <p:strVal val="#ppt_x"/>
                                          </p:val>
                                        </p:tav>
                                        <p:tav tm="100000">
                                          <p:val>
                                            <p:strVal val="#ppt_x"/>
                                          </p:val>
                                        </p:tav>
                                      </p:tavLst>
                                    </p:anim>
                                    <p:anim calcmode="lin" valueType="num">
                                      <p:cBhvr>
                                        <p:cTn id="23" dur="1000" fill="hold"/>
                                        <p:tgtEl>
                                          <p:spTgt spid="34"/>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5"/>
                                        </p:tgtEl>
                                        <p:attrNameLst>
                                          <p:attrName>style.visibility</p:attrName>
                                        </p:attrNameLst>
                                      </p:cBhvr>
                                      <p:to>
                                        <p:strVal val="visible"/>
                                      </p:to>
                                    </p:set>
                                    <p:animEffect transition="in" filter="fade">
                                      <p:cBhvr>
                                        <p:cTn id="26" dur="1000"/>
                                        <p:tgtEl>
                                          <p:spTgt spid="35"/>
                                        </p:tgtEl>
                                      </p:cBhvr>
                                    </p:animEffect>
                                    <p:anim calcmode="lin" valueType="num">
                                      <p:cBhvr>
                                        <p:cTn id="27" dur="1000" fill="hold"/>
                                        <p:tgtEl>
                                          <p:spTgt spid="35"/>
                                        </p:tgtEl>
                                        <p:attrNameLst>
                                          <p:attrName>ppt_x</p:attrName>
                                        </p:attrNameLst>
                                      </p:cBhvr>
                                      <p:tavLst>
                                        <p:tav tm="0">
                                          <p:val>
                                            <p:strVal val="#ppt_x"/>
                                          </p:val>
                                        </p:tav>
                                        <p:tav tm="100000">
                                          <p:val>
                                            <p:strVal val="#ppt_x"/>
                                          </p:val>
                                        </p:tav>
                                      </p:tavLst>
                                    </p:anim>
                                    <p:anim calcmode="lin" valueType="num">
                                      <p:cBhvr>
                                        <p:cTn id="28"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par>
                                <p:cTn id="35" presetID="2" presetClass="entr" presetSubtype="1"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0-#ppt_h/2"/>
                                          </p:val>
                                        </p:tav>
                                        <p:tav tm="100000">
                                          <p:val>
                                            <p:strVal val="#ppt_y"/>
                                          </p:val>
                                        </p:tav>
                                      </p:tavLst>
                                    </p:anim>
                                  </p:childTnLst>
                                </p:cTn>
                              </p:par>
                              <p:par>
                                <p:cTn id="39" presetID="2" presetClass="entr" presetSubtype="1"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fade">
                                      <p:cBhvr>
                                        <p:cTn id="47" dur="1000"/>
                                        <p:tgtEl>
                                          <p:spTgt spid="30"/>
                                        </p:tgtEl>
                                      </p:cBhvr>
                                    </p:animEffect>
                                    <p:anim calcmode="lin" valueType="num">
                                      <p:cBhvr>
                                        <p:cTn id="48" dur="1000" fill="hold"/>
                                        <p:tgtEl>
                                          <p:spTgt spid="30"/>
                                        </p:tgtEl>
                                        <p:attrNameLst>
                                          <p:attrName>ppt_x</p:attrName>
                                        </p:attrNameLst>
                                      </p:cBhvr>
                                      <p:tavLst>
                                        <p:tav tm="0">
                                          <p:val>
                                            <p:strVal val="#ppt_x"/>
                                          </p:val>
                                        </p:tav>
                                        <p:tav tm="100000">
                                          <p:val>
                                            <p:strVal val="#ppt_x"/>
                                          </p:val>
                                        </p:tav>
                                      </p:tavLst>
                                    </p:anim>
                                    <p:anim calcmode="lin" valueType="num">
                                      <p:cBhvr>
                                        <p:cTn id="49" dur="1000" fill="hold"/>
                                        <p:tgtEl>
                                          <p:spTgt spid="30"/>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fade">
                                      <p:cBhvr>
                                        <p:cTn id="52" dur="1000"/>
                                        <p:tgtEl>
                                          <p:spTgt spid="31"/>
                                        </p:tgtEl>
                                      </p:cBhvr>
                                    </p:animEffect>
                                    <p:anim calcmode="lin" valueType="num">
                                      <p:cBhvr>
                                        <p:cTn id="53" dur="1000" fill="hold"/>
                                        <p:tgtEl>
                                          <p:spTgt spid="31"/>
                                        </p:tgtEl>
                                        <p:attrNameLst>
                                          <p:attrName>ppt_x</p:attrName>
                                        </p:attrNameLst>
                                      </p:cBhvr>
                                      <p:tavLst>
                                        <p:tav tm="0">
                                          <p:val>
                                            <p:strVal val="#ppt_x"/>
                                          </p:val>
                                        </p:tav>
                                        <p:tav tm="100000">
                                          <p:val>
                                            <p:strVal val="#ppt_x"/>
                                          </p:val>
                                        </p:tav>
                                      </p:tavLst>
                                    </p:anim>
                                    <p:anim calcmode="lin" valueType="num">
                                      <p:cBhvr>
                                        <p:cTn id="54"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1" fill="hold" nodeType="click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500" fill="hold"/>
                                        <p:tgtEl>
                                          <p:spTgt spid="15"/>
                                        </p:tgtEl>
                                        <p:attrNameLst>
                                          <p:attrName>ppt_x</p:attrName>
                                        </p:attrNameLst>
                                      </p:cBhvr>
                                      <p:tavLst>
                                        <p:tav tm="0">
                                          <p:val>
                                            <p:strVal val="#ppt_x"/>
                                          </p:val>
                                        </p:tav>
                                        <p:tav tm="100000">
                                          <p:val>
                                            <p:strVal val="#ppt_x"/>
                                          </p:val>
                                        </p:tav>
                                      </p:tavLst>
                                    </p:anim>
                                    <p:anim calcmode="lin" valueType="num">
                                      <p:cBhvr additive="base">
                                        <p:cTn id="60" dur="500" fill="hold"/>
                                        <p:tgtEl>
                                          <p:spTgt spid="15"/>
                                        </p:tgtEl>
                                        <p:attrNameLst>
                                          <p:attrName>ppt_y</p:attrName>
                                        </p:attrNameLst>
                                      </p:cBhvr>
                                      <p:tavLst>
                                        <p:tav tm="0">
                                          <p:val>
                                            <p:strVal val="0-#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4"/>
                                        </p:tgtEl>
                                        <p:attrNameLst>
                                          <p:attrName>style.visibility</p:attrName>
                                        </p:attrNameLst>
                                      </p:cBhvr>
                                      <p:to>
                                        <p:strVal val="visible"/>
                                      </p:to>
                                    </p:set>
                                    <p:anim calcmode="lin" valueType="num">
                                      <p:cBhvr additive="base">
                                        <p:cTn id="63" dur="500" fill="hold"/>
                                        <p:tgtEl>
                                          <p:spTgt spid="4"/>
                                        </p:tgtEl>
                                        <p:attrNameLst>
                                          <p:attrName>ppt_x</p:attrName>
                                        </p:attrNameLst>
                                      </p:cBhvr>
                                      <p:tavLst>
                                        <p:tav tm="0">
                                          <p:val>
                                            <p:strVal val="#ppt_x"/>
                                          </p:val>
                                        </p:tav>
                                        <p:tav tm="100000">
                                          <p:val>
                                            <p:strVal val="#ppt_x"/>
                                          </p:val>
                                        </p:tav>
                                      </p:tavLst>
                                    </p:anim>
                                    <p:anim calcmode="lin" valueType="num">
                                      <p:cBhvr additive="base">
                                        <p:cTn id="64" dur="500" fill="hold"/>
                                        <p:tgtEl>
                                          <p:spTgt spid="4"/>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5"/>
                                        </p:tgtEl>
                                        <p:attrNameLst>
                                          <p:attrName>style.visibility</p:attrName>
                                        </p:attrNameLst>
                                      </p:cBhvr>
                                      <p:to>
                                        <p:strVal val="visible"/>
                                      </p:to>
                                    </p:set>
                                    <p:anim calcmode="lin" valueType="num">
                                      <p:cBhvr additive="base">
                                        <p:cTn id="67" dur="500" fill="hold"/>
                                        <p:tgtEl>
                                          <p:spTgt spid="5"/>
                                        </p:tgtEl>
                                        <p:attrNameLst>
                                          <p:attrName>ppt_x</p:attrName>
                                        </p:attrNameLst>
                                      </p:cBhvr>
                                      <p:tavLst>
                                        <p:tav tm="0">
                                          <p:val>
                                            <p:strVal val="#ppt_x"/>
                                          </p:val>
                                        </p:tav>
                                        <p:tav tm="100000">
                                          <p:val>
                                            <p:strVal val="#ppt_x"/>
                                          </p:val>
                                        </p:tav>
                                      </p:tavLst>
                                    </p:anim>
                                    <p:anim calcmode="lin" valueType="num">
                                      <p:cBhvr additive="base">
                                        <p:cTn id="6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36"/>
                                        </p:tgtEl>
                                        <p:attrNameLst>
                                          <p:attrName>style.visibility</p:attrName>
                                        </p:attrNameLst>
                                      </p:cBhvr>
                                      <p:to>
                                        <p:strVal val="visible"/>
                                      </p:to>
                                    </p:set>
                                    <p:animEffect transition="in" filter="fade">
                                      <p:cBhvr>
                                        <p:cTn id="73" dur="1000"/>
                                        <p:tgtEl>
                                          <p:spTgt spid="36"/>
                                        </p:tgtEl>
                                      </p:cBhvr>
                                    </p:animEffect>
                                    <p:anim calcmode="lin" valueType="num">
                                      <p:cBhvr>
                                        <p:cTn id="74" dur="1000" fill="hold"/>
                                        <p:tgtEl>
                                          <p:spTgt spid="36"/>
                                        </p:tgtEl>
                                        <p:attrNameLst>
                                          <p:attrName>ppt_x</p:attrName>
                                        </p:attrNameLst>
                                      </p:cBhvr>
                                      <p:tavLst>
                                        <p:tav tm="0">
                                          <p:val>
                                            <p:strVal val="#ppt_x"/>
                                          </p:val>
                                        </p:tav>
                                        <p:tav tm="100000">
                                          <p:val>
                                            <p:strVal val="#ppt_x"/>
                                          </p:val>
                                        </p:tav>
                                      </p:tavLst>
                                    </p:anim>
                                    <p:anim calcmode="lin" valueType="num">
                                      <p:cBhvr>
                                        <p:cTn id="75" dur="1000" fill="hold"/>
                                        <p:tgtEl>
                                          <p:spTgt spid="36"/>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37"/>
                                        </p:tgtEl>
                                        <p:attrNameLst>
                                          <p:attrName>style.visibility</p:attrName>
                                        </p:attrNameLst>
                                      </p:cBhvr>
                                      <p:to>
                                        <p:strVal val="visible"/>
                                      </p:to>
                                    </p:set>
                                    <p:animEffect transition="in" filter="fade">
                                      <p:cBhvr>
                                        <p:cTn id="78" dur="1000"/>
                                        <p:tgtEl>
                                          <p:spTgt spid="37"/>
                                        </p:tgtEl>
                                      </p:cBhvr>
                                    </p:animEffect>
                                    <p:anim calcmode="lin" valueType="num">
                                      <p:cBhvr>
                                        <p:cTn id="79" dur="1000" fill="hold"/>
                                        <p:tgtEl>
                                          <p:spTgt spid="37"/>
                                        </p:tgtEl>
                                        <p:attrNameLst>
                                          <p:attrName>ppt_x</p:attrName>
                                        </p:attrNameLst>
                                      </p:cBhvr>
                                      <p:tavLst>
                                        <p:tav tm="0">
                                          <p:val>
                                            <p:strVal val="#ppt_x"/>
                                          </p:val>
                                        </p:tav>
                                        <p:tav tm="100000">
                                          <p:val>
                                            <p:strVal val="#ppt_x"/>
                                          </p:val>
                                        </p:tav>
                                      </p:tavLst>
                                    </p:anim>
                                    <p:anim calcmode="lin" valueType="num">
                                      <p:cBhvr>
                                        <p:cTn id="80"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6" fill="hold" nodeType="clickEffect">
                                  <p:stCondLst>
                                    <p:cond delay="0"/>
                                  </p:stCondLst>
                                  <p:childTnLst>
                                    <p:set>
                                      <p:cBhvr>
                                        <p:cTn id="84" dur="1" fill="hold">
                                          <p:stCondLst>
                                            <p:cond delay="0"/>
                                          </p:stCondLst>
                                        </p:cTn>
                                        <p:tgtEl>
                                          <p:spTgt spid="20"/>
                                        </p:tgtEl>
                                        <p:attrNameLst>
                                          <p:attrName>style.visibility</p:attrName>
                                        </p:attrNameLst>
                                      </p:cBhvr>
                                      <p:to>
                                        <p:strVal val="visible"/>
                                      </p:to>
                                    </p:set>
                                    <p:anim calcmode="lin" valueType="num">
                                      <p:cBhvr additive="base">
                                        <p:cTn id="85" dur="500" fill="hold"/>
                                        <p:tgtEl>
                                          <p:spTgt spid="20"/>
                                        </p:tgtEl>
                                        <p:attrNameLst>
                                          <p:attrName>ppt_x</p:attrName>
                                        </p:attrNameLst>
                                      </p:cBhvr>
                                      <p:tavLst>
                                        <p:tav tm="0">
                                          <p:val>
                                            <p:strVal val="1+#ppt_w/2"/>
                                          </p:val>
                                        </p:tav>
                                        <p:tav tm="100000">
                                          <p:val>
                                            <p:strVal val="#ppt_x"/>
                                          </p:val>
                                        </p:tav>
                                      </p:tavLst>
                                    </p:anim>
                                    <p:anim calcmode="lin" valueType="num">
                                      <p:cBhvr additive="base">
                                        <p:cTn id="86" dur="500" fill="hold"/>
                                        <p:tgtEl>
                                          <p:spTgt spid="20"/>
                                        </p:tgtEl>
                                        <p:attrNameLst>
                                          <p:attrName>ppt_y</p:attrName>
                                        </p:attrNameLst>
                                      </p:cBhvr>
                                      <p:tavLst>
                                        <p:tav tm="0">
                                          <p:val>
                                            <p:strVal val="1+#ppt_h/2"/>
                                          </p:val>
                                        </p:tav>
                                        <p:tav tm="100000">
                                          <p:val>
                                            <p:strVal val="#ppt_y"/>
                                          </p:val>
                                        </p:tav>
                                      </p:tavLst>
                                    </p:anim>
                                  </p:childTnLst>
                                </p:cTn>
                              </p:par>
                              <p:par>
                                <p:cTn id="87" presetID="2" presetClass="entr" presetSubtype="3" fill="hold" grpId="0" nodeType="withEffect">
                                  <p:stCondLst>
                                    <p:cond delay="0"/>
                                  </p:stCondLst>
                                  <p:childTnLst>
                                    <p:set>
                                      <p:cBhvr>
                                        <p:cTn id="88" dur="1" fill="hold">
                                          <p:stCondLst>
                                            <p:cond delay="0"/>
                                          </p:stCondLst>
                                        </p:cTn>
                                        <p:tgtEl>
                                          <p:spTgt spid="6"/>
                                        </p:tgtEl>
                                        <p:attrNameLst>
                                          <p:attrName>style.visibility</p:attrName>
                                        </p:attrNameLst>
                                      </p:cBhvr>
                                      <p:to>
                                        <p:strVal val="visible"/>
                                      </p:to>
                                    </p:set>
                                    <p:anim calcmode="lin" valueType="num">
                                      <p:cBhvr additive="base">
                                        <p:cTn id="89" dur="500" fill="hold"/>
                                        <p:tgtEl>
                                          <p:spTgt spid="6"/>
                                        </p:tgtEl>
                                        <p:attrNameLst>
                                          <p:attrName>ppt_x</p:attrName>
                                        </p:attrNameLst>
                                      </p:cBhvr>
                                      <p:tavLst>
                                        <p:tav tm="0">
                                          <p:val>
                                            <p:strVal val="1+#ppt_w/2"/>
                                          </p:val>
                                        </p:tav>
                                        <p:tav tm="100000">
                                          <p:val>
                                            <p:strVal val="#ppt_x"/>
                                          </p:val>
                                        </p:tav>
                                      </p:tavLst>
                                    </p:anim>
                                    <p:anim calcmode="lin" valueType="num">
                                      <p:cBhvr additive="base">
                                        <p:cTn id="90" dur="500" fill="hold"/>
                                        <p:tgtEl>
                                          <p:spTgt spid="6"/>
                                        </p:tgtEl>
                                        <p:attrNameLst>
                                          <p:attrName>ppt_y</p:attrName>
                                        </p:attrNameLst>
                                      </p:cBhvr>
                                      <p:tavLst>
                                        <p:tav tm="0">
                                          <p:val>
                                            <p:strVal val="0-#ppt_h/2"/>
                                          </p:val>
                                        </p:tav>
                                        <p:tav tm="100000">
                                          <p:val>
                                            <p:strVal val="#ppt_y"/>
                                          </p:val>
                                        </p:tav>
                                      </p:tavLst>
                                    </p:anim>
                                  </p:childTnLst>
                                </p:cTn>
                              </p:par>
                              <p:par>
                                <p:cTn id="91" presetID="2" presetClass="entr" presetSubtype="3" fill="hold" grpId="0" nodeType="withEffect">
                                  <p:stCondLst>
                                    <p:cond delay="0"/>
                                  </p:stCondLst>
                                  <p:childTnLst>
                                    <p:set>
                                      <p:cBhvr>
                                        <p:cTn id="92" dur="1" fill="hold">
                                          <p:stCondLst>
                                            <p:cond delay="0"/>
                                          </p:stCondLst>
                                        </p:cTn>
                                        <p:tgtEl>
                                          <p:spTgt spid="7"/>
                                        </p:tgtEl>
                                        <p:attrNameLst>
                                          <p:attrName>style.visibility</p:attrName>
                                        </p:attrNameLst>
                                      </p:cBhvr>
                                      <p:to>
                                        <p:strVal val="visible"/>
                                      </p:to>
                                    </p:set>
                                    <p:anim calcmode="lin" valueType="num">
                                      <p:cBhvr additive="base">
                                        <p:cTn id="93" dur="500" fill="hold"/>
                                        <p:tgtEl>
                                          <p:spTgt spid="7"/>
                                        </p:tgtEl>
                                        <p:attrNameLst>
                                          <p:attrName>ppt_x</p:attrName>
                                        </p:attrNameLst>
                                      </p:cBhvr>
                                      <p:tavLst>
                                        <p:tav tm="0">
                                          <p:val>
                                            <p:strVal val="1+#ppt_w/2"/>
                                          </p:val>
                                        </p:tav>
                                        <p:tav tm="100000">
                                          <p:val>
                                            <p:strVal val="#ppt_x"/>
                                          </p:val>
                                        </p:tav>
                                      </p:tavLst>
                                    </p:anim>
                                    <p:anim calcmode="lin" valueType="num">
                                      <p:cBhvr additive="base">
                                        <p:cTn id="94"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42" presetClass="entr" presetSubtype="0" fill="hold" grpId="0" nodeType="clickEffect">
                                  <p:stCondLst>
                                    <p:cond delay="0"/>
                                  </p:stCondLst>
                                  <p:childTnLst>
                                    <p:set>
                                      <p:cBhvr>
                                        <p:cTn id="98" dur="1" fill="hold">
                                          <p:stCondLst>
                                            <p:cond delay="0"/>
                                          </p:stCondLst>
                                        </p:cTn>
                                        <p:tgtEl>
                                          <p:spTgt spid="32"/>
                                        </p:tgtEl>
                                        <p:attrNameLst>
                                          <p:attrName>style.visibility</p:attrName>
                                        </p:attrNameLst>
                                      </p:cBhvr>
                                      <p:to>
                                        <p:strVal val="visible"/>
                                      </p:to>
                                    </p:set>
                                    <p:animEffect transition="in" filter="fade">
                                      <p:cBhvr>
                                        <p:cTn id="99" dur="1000"/>
                                        <p:tgtEl>
                                          <p:spTgt spid="32"/>
                                        </p:tgtEl>
                                      </p:cBhvr>
                                    </p:animEffect>
                                    <p:anim calcmode="lin" valueType="num">
                                      <p:cBhvr>
                                        <p:cTn id="100" dur="1000" fill="hold"/>
                                        <p:tgtEl>
                                          <p:spTgt spid="32"/>
                                        </p:tgtEl>
                                        <p:attrNameLst>
                                          <p:attrName>ppt_x</p:attrName>
                                        </p:attrNameLst>
                                      </p:cBhvr>
                                      <p:tavLst>
                                        <p:tav tm="0">
                                          <p:val>
                                            <p:strVal val="#ppt_x"/>
                                          </p:val>
                                        </p:tav>
                                        <p:tav tm="100000">
                                          <p:val>
                                            <p:strVal val="#ppt_x"/>
                                          </p:val>
                                        </p:tav>
                                      </p:tavLst>
                                    </p:anim>
                                    <p:anim calcmode="lin" valueType="num">
                                      <p:cBhvr>
                                        <p:cTn id="101" dur="1000" fill="hold"/>
                                        <p:tgtEl>
                                          <p:spTgt spid="32"/>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33"/>
                                        </p:tgtEl>
                                        <p:attrNameLst>
                                          <p:attrName>style.visibility</p:attrName>
                                        </p:attrNameLst>
                                      </p:cBhvr>
                                      <p:to>
                                        <p:strVal val="visible"/>
                                      </p:to>
                                    </p:set>
                                    <p:animEffect transition="in" filter="fade">
                                      <p:cBhvr>
                                        <p:cTn id="104" dur="1000"/>
                                        <p:tgtEl>
                                          <p:spTgt spid="33"/>
                                        </p:tgtEl>
                                      </p:cBhvr>
                                    </p:animEffect>
                                    <p:anim calcmode="lin" valueType="num">
                                      <p:cBhvr>
                                        <p:cTn id="105" dur="1000" fill="hold"/>
                                        <p:tgtEl>
                                          <p:spTgt spid="33"/>
                                        </p:tgtEl>
                                        <p:attrNameLst>
                                          <p:attrName>ppt_x</p:attrName>
                                        </p:attrNameLst>
                                      </p:cBhvr>
                                      <p:tavLst>
                                        <p:tav tm="0">
                                          <p:val>
                                            <p:strVal val="#ppt_x"/>
                                          </p:val>
                                        </p:tav>
                                        <p:tav tm="100000">
                                          <p:val>
                                            <p:strVal val="#ppt_x"/>
                                          </p:val>
                                        </p:tav>
                                      </p:tavLst>
                                    </p:anim>
                                    <p:anim calcmode="lin" valueType="num">
                                      <p:cBhvr>
                                        <p:cTn id="106"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30" grpId="0"/>
      <p:bldP spid="31" grpId="0"/>
      <p:bldP spid="32" grpId="0"/>
      <p:bldP spid="33" grpId="0"/>
      <p:bldP spid="34" grpId="0"/>
      <p:bldP spid="35" grpId="0"/>
      <p:bldP spid="36" grpId="0"/>
      <p:bldP spid="3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9"/>
          <p:cNvGrpSpPr/>
          <p:nvPr/>
        </p:nvGrpSpPr>
        <p:grpSpPr bwMode="auto">
          <a:xfrm>
            <a:off x="4039824" y="2491844"/>
            <a:ext cx="4233515" cy="1658982"/>
            <a:chOff x="1930" y="1737"/>
            <a:chExt cx="3203" cy="1514"/>
          </a:xfrm>
        </p:grpSpPr>
        <p:sp>
          <p:nvSpPr>
            <p:cNvPr id="3" name="Line 20"/>
            <p:cNvSpPr>
              <a:spLocks noChangeShapeType="1"/>
            </p:cNvSpPr>
            <p:nvPr/>
          </p:nvSpPr>
          <p:spPr bwMode="auto">
            <a:xfrm flipH="1">
              <a:off x="2579" y="3251"/>
              <a:ext cx="2545" cy="0"/>
            </a:xfrm>
            <a:prstGeom prst="line">
              <a:avLst/>
            </a:prstGeom>
            <a:noFill/>
            <a:ln w="9525" cap="rnd">
              <a:solidFill>
                <a:schemeClr val="bg1">
                  <a:lumMod val="65000"/>
                </a:schemeClr>
              </a:solidFill>
              <a:prstDash val="sysDot"/>
              <a:round/>
              <a:headEnd type="diamond" w="lg" len="lg"/>
              <a:tailEnd type="oval" w="med" len="med"/>
            </a:ln>
            <a:extLst>
              <a:ext uri="{909E8E84-426E-40DD-AFC4-6F175D3DCCD1}">
                <a14:hiddenFill xmlns:a14="http://schemas.microsoft.com/office/drawing/2010/main">
                  <a:noFill/>
                </a14:hiddenFill>
              </a:ext>
            </a:extLst>
          </p:spPr>
          <p:txBody>
            <a:bodyPr/>
            <a:lstStyle/>
            <a:p>
              <a:pPr defTabSz="687070">
                <a:defRPr/>
              </a:pPr>
              <a:endParaRPr lang="zh-CN" altLang="en-US" sz="1355" b="1" kern="0">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 name="Line 21"/>
            <p:cNvSpPr>
              <a:spLocks noChangeShapeType="1"/>
            </p:cNvSpPr>
            <p:nvPr/>
          </p:nvSpPr>
          <p:spPr bwMode="auto">
            <a:xfrm flipH="1">
              <a:off x="1930" y="1737"/>
              <a:ext cx="3203" cy="0"/>
            </a:xfrm>
            <a:prstGeom prst="line">
              <a:avLst/>
            </a:prstGeom>
            <a:noFill/>
            <a:ln w="9525" cap="rnd">
              <a:solidFill>
                <a:schemeClr val="bg1">
                  <a:lumMod val="65000"/>
                </a:schemeClr>
              </a:solidFill>
              <a:prstDash val="sysDot"/>
              <a:round/>
              <a:headEnd type="diamond" w="lg" len="lg"/>
              <a:tailEnd type="oval" w="med" len="med"/>
            </a:ln>
            <a:extLst>
              <a:ext uri="{909E8E84-426E-40DD-AFC4-6F175D3DCCD1}">
                <a14:hiddenFill xmlns:a14="http://schemas.microsoft.com/office/drawing/2010/main">
                  <a:noFill/>
                </a14:hiddenFill>
              </a:ext>
            </a:extLst>
          </p:spPr>
          <p:txBody>
            <a:bodyPr/>
            <a:lstStyle/>
            <a:p>
              <a:pPr defTabSz="687070">
                <a:defRPr/>
              </a:pPr>
              <a:endParaRPr lang="zh-CN" altLang="en-US" sz="1355" b="1" kern="0">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 name="Line 22"/>
            <p:cNvSpPr>
              <a:spLocks noChangeShapeType="1"/>
            </p:cNvSpPr>
            <p:nvPr/>
          </p:nvSpPr>
          <p:spPr bwMode="auto">
            <a:xfrm flipH="1">
              <a:off x="2221" y="2462"/>
              <a:ext cx="2903" cy="0"/>
            </a:xfrm>
            <a:prstGeom prst="line">
              <a:avLst/>
            </a:prstGeom>
            <a:noFill/>
            <a:ln w="9525" cap="rnd">
              <a:solidFill>
                <a:schemeClr val="bg1">
                  <a:lumMod val="65000"/>
                </a:schemeClr>
              </a:solidFill>
              <a:prstDash val="sysDot"/>
              <a:round/>
              <a:headEnd type="diamond" w="lg" len="lg"/>
              <a:tailEnd type="oval" w="med" len="med"/>
            </a:ln>
            <a:extLst>
              <a:ext uri="{909E8E84-426E-40DD-AFC4-6F175D3DCCD1}">
                <a14:hiddenFill xmlns:a14="http://schemas.microsoft.com/office/drawing/2010/main">
                  <a:noFill/>
                </a14:hiddenFill>
              </a:ext>
            </a:extLst>
          </p:spPr>
          <p:txBody>
            <a:bodyPr/>
            <a:lstStyle/>
            <a:p>
              <a:pPr defTabSz="687070">
                <a:defRPr/>
              </a:pPr>
              <a:endParaRPr lang="zh-CN" altLang="en-US" sz="1355" b="1" kern="0">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6" name="Text Box 13"/>
          <p:cNvSpPr txBox="1">
            <a:spLocks noChangeArrowheads="1"/>
          </p:cNvSpPr>
          <p:nvPr/>
        </p:nvSpPr>
        <p:spPr bwMode="auto">
          <a:xfrm>
            <a:off x="5860107" y="2809411"/>
            <a:ext cx="4394236" cy="332399"/>
          </a:xfrm>
          <a:prstGeom prst="rect">
            <a:avLst/>
          </a:prstGeom>
          <a:noFill/>
          <a:ln w="9525" algn="ctr">
            <a:noFill/>
            <a:miter lim="800000"/>
          </a:ln>
        </p:spPr>
        <p:txBody>
          <a:bodyPr wrap="square" lIns="0" tIns="0" rIns="0" bIns="0">
            <a:spAutoFit/>
          </a:bodyPr>
          <a:lstStyle/>
          <a:p>
            <a:pPr algn="just" latinLnBrk="1">
              <a:lnSpc>
                <a:spcPct val="120000"/>
              </a:lnSpc>
            </a:pPr>
            <a:r>
              <a:rPr kumimoji="1" lang="zh-CN" altLang="en-US" sz="9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请替换文字内容，点击添加相关标题文字，修改文字内容，也可以直接复制你的内容到此。，点击添加相关标题文字，修改文字内容，也可以直接复制你的内容到此。</a:t>
            </a:r>
            <a:endParaRPr kumimoji="1" lang="en-US" altLang="ko-KR" sz="9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 name="Text Box 11"/>
          <p:cNvSpPr txBox="1">
            <a:spLocks noChangeArrowheads="1"/>
          </p:cNvSpPr>
          <p:nvPr/>
        </p:nvSpPr>
        <p:spPr bwMode="auto">
          <a:xfrm>
            <a:off x="5860106" y="3629826"/>
            <a:ext cx="4465526" cy="332399"/>
          </a:xfrm>
          <a:prstGeom prst="rect">
            <a:avLst/>
          </a:prstGeom>
          <a:noFill/>
          <a:ln w="9525" algn="ctr">
            <a:noFill/>
            <a:miter lim="800000"/>
          </a:ln>
        </p:spPr>
        <p:txBody>
          <a:bodyPr wrap="square" lIns="0" tIns="0" rIns="0" bIns="0">
            <a:spAutoFit/>
          </a:bodyPr>
          <a:lstStyle/>
          <a:p>
            <a:pPr algn="just" latinLnBrk="1">
              <a:lnSpc>
                <a:spcPct val="120000"/>
              </a:lnSpc>
            </a:pPr>
            <a:r>
              <a:rPr kumimoji="1" lang="zh-CN" altLang="en-US" sz="9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请替换文字内容，点击添加相关标题文字，修改文字内容，也可以直接复制你的内容到此。，点击添加相关标题文字，修改文字内容，也可以直接复制你的内容到此。</a:t>
            </a:r>
            <a:endParaRPr kumimoji="1" lang="en-US" altLang="ko-KR" sz="9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Text Box 10"/>
          <p:cNvSpPr txBox="1">
            <a:spLocks noChangeArrowheads="1"/>
          </p:cNvSpPr>
          <p:nvPr/>
        </p:nvSpPr>
        <p:spPr bwMode="auto">
          <a:xfrm>
            <a:off x="5860107" y="4450241"/>
            <a:ext cx="4394236" cy="332399"/>
          </a:xfrm>
          <a:prstGeom prst="rect">
            <a:avLst/>
          </a:prstGeom>
          <a:noFill/>
          <a:ln w="9525" algn="ctr">
            <a:noFill/>
            <a:miter lim="800000"/>
          </a:ln>
        </p:spPr>
        <p:txBody>
          <a:bodyPr wrap="square" lIns="0" tIns="0" rIns="0" bIns="0">
            <a:spAutoFit/>
          </a:bodyPr>
          <a:lstStyle/>
          <a:p>
            <a:pPr algn="just" latinLnBrk="1">
              <a:lnSpc>
                <a:spcPct val="120000"/>
              </a:lnSpc>
            </a:pPr>
            <a:r>
              <a:rPr kumimoji="1" lang="zh-CN" altLang="en-US" sz="9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请替换文字内容，点击添加相关标题文字，修改文字内容，也可以直接复制你的内容到此。，点击添加相关标题文字，修改文字内容，也可以直接复制你的内容到此。</a:t>
            </a:r>
            <a:endParaRPr kumimoji="1" lang="en-US" altLang="ko-KR" sz="9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Text Box 35"/>
          <p:cNvSpPr txBox="1">
            <a:spLocks noChangeArrowheads="1"/>
          </p:cNvSpPr>
          <p:nvPr/>
        </p:nvSpPr>
        <p:spPr bwMode="auto">
          <a:xfrm>
            <a:off x="5860105" y="2601265"/>
            <a:ext cx="2617267" cy="258532"/>
          </a:xfrm>
          <a:prstGeom prst="rect">
            <a:avLst/>
          </a:prstGeom>
          <a:noFill/>
          <a:ln w="9525" algn="ctr">
            <a:noFill/>
            <a:miter lim="800000"/>
          </a:ln>
          <a:effectLst/>
        </p:spPr>
        <p:txBody>
          <a:bodyPr wrap="square" lIns="0" tIns="0" rIns="0" bIns="0">
            <a:spAutoFit/>
          </a:bodyPr>
          <a:lstStyle/>
          <a:p>
            <a:pPr algn="just" latinLnBrk="1">
              <a:lnSpc>
                <a:spcPct val="120000"/>
              </a:lnSpc>
              <a:defRPr/>
            </a:pPr>
            <a:r>
              <a:rPr kumimoji="1"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kumimoji="1" lang="en-US" altLang="ko-KR"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Rectangle 36"/>
          <p:cNvSpPr>
            <a:spLocks noChangeArrowheads="1"/>
          </p:cNvSpPr>
          <p:nvPr/>
        </p:nvSpPr>
        <p:spPr bwMode="auto">
          <a:xfrm>
            <a:off x="5702953" y="4205901"/>
            <a:ext cx="2288411" cy="258532"/>
          </a:xfrm>
          <a:prstGeom prst="rect">
            <a:avLst/>
          </a:prstGeom>
          <a:noFill/>
          <a:ln w="9525" algn="ctr">
            <a:noFill/>
            <a:miter lim="800000"/>
          </a:ln>
          <a:effectLst/>
        </p:spPr>
        <p:txBody>
          <a:bodyPr wrap="square" lIns="0" tIns="0" rIns="0" bIns="0" anchor="ctr">
            <a:spAutoFit/>
          </a:bodyPr>
          <a:lstStyle/>
          <a:p>
            <a:pPr algn="just" latinLnBrk="1">
              <a:lnSpc>
                <a:spcPct val="120000"/>
              </a:lnSpc>
              <a:defRPr/>
            </a:pPr>
            <a:r>
              <a:rPr kumimoji="1"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kumimoji="1" lang="en-US" altLang="ko-KR"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Rectangle 37"/>
          <p:cNvSpPr>
            <a:spLocks noChangeArrowheads="1"/>
          </p:cNvSpPr>
          <p:nvPr/>
        </p:nvSpPr>
        <p:spPr bwMode="auto">
          <a:xfrm>
            <a:off x="5702953" y="3363353"/>
            <a:ext cx="2288411" cy="258532"/>
          </a:xfrm>
          <a:prstGeom prst="rect">
            <a:avLst/>
          </a:prstGeom>
          <a:noFill/>
          <a:ln w="9525" algn="ctr">
            <a:noFill/>
            <a:miter lim="800000"/>
          </a:ln>
          <a:effectLst/>
        </p:spPr>
        <p:txBody>
          <a:bodyPr wrap="square" lIns="0" tIns="0" rIns="0" bIns="0" anchor="ctr">
            <a:spAutoFit/>
          </a:bodyPr>
          <a:lstStyle/>
          <a:p>
            <a:pPr algn="just" latinLnBrk="1">
              <a:lnSpc>
                <a:spcPct val="120000"/>
              </a:lnSpc>
              <a:defRPr/>
            </a:pPr>
            <a:r>
              <a:rPr kumimoji="1" lang="zh-CN" altLang="en-US"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kumimoji="1" lang="en-US" altLang="ko-KR" sz="14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2" name="Group 4"/>
          <p:cNvGrpSpPr/>
          <p:nvPr/>
        </p:nvGrpSpPr>
        <p:grpSpPr>
          <a:xfrm>
            <a:off x="2659965" y="3395841"/>
            <a:ext cx="2759722" cy="1413255"/>
            <a:chOff x="1047907" y="3811318"/>
            <a:chExt cx="3673475" cy="1881188"/>
          </a:xfrm>
        </p:grpSpPr>
        <p:grpSp>
          <p:nvGrpSpPr>
            <p:cNvPr id="13" name="Group 5"/>
            <p:cNvGrpSpPr/>
            <p:nvPr/>
          </p:nvGrpSpPr>
          <p:grpSpPr bwMode="auto">
            <a:xfrm>
              <a:off x="1047907" y="3965306"/>
              <a:ext cx="3673475" cy="1727200"/>
              <a:chOff x="1728" y="3024"/>
              <a:chExt cx="2304" cy="1080"/>
            </a:xfrm>
          </p:grpSpPr>
          <p:sp>
            <p:nvSpPr>
              <p:cNvPr id="15" name="Freeform 5"/>
              <p:cNvSpPr/>
              <p:nvPr/>
            </p:nvSpPr>
            <p:spPr bwMode="auto">
              <a:xfrm>
                <a:off x="1728" y="3024"/>
                <a:ext cx="2304" cy="1080"/>
              </a:xfrm>
              <a:custGeom>
                <a:avLst/>
                <a:gdLst>
                  <a:gd name="T0" fmla="*/ 2304 w 2304"/>
                  <a:gd name="T1" fmla="*/ 792 h 1080"/>
                  <a:gd name="T2" fmla="*/ 2302 w 2304"/>
                  <a:gd name="T3" fmla="*/ 806 h 1080"/>
                  <a:gd name="T4" fmla="*/ 2290 w 2304"/>
                  <a:gd name="T5" fmla="*/ 836 h 1080"/>
                  <a:gd name="T6" fmla="*/ 2268 w 2304"/>
                  <a:gd name="T7" fmla="*/ 864 h 1080"/>
                  <a:gd name="T8" fmla="*/ 2234 w 2304"/>
                  <a:gd name="T9" fmla="*/ 892 h 1080"/>
                  <a:gd name="T10" fmla="*/ 2190 w 2304"/>
                  <a:gd name="T11" fmla="*/ 916 h 1080"/>
                  <a:gd name="T12" fmla="*/ 2108 w 2304"/>
                  <a:gd name="T13" fmla="*/ 954 h 1080"/>
                  <a:gd name="T14" fmla="*/ 1966 w 2304"/>
                  <a:gd name="T15" fmla="*/ 996 h 1080"/>
                  <a:gd name="T16" fmla="*/ 1796 w 2304"/>
                  <a:gd name="T17" fmla="*/ 1030 h 1080"/>
                  <a:gd name="T18" fmla="*/ 1600 w 2304"/>
                  <a:gd name="T19" fmla="*/ 1058 h 1080"/>
                  <a:gd name="T20" fmla="*/ 1384 w 2304"/>
                  <a:gd name="T21" fmla="*/ 1074 h 1080"/>
                  <a:gd name="T22" fmla="*/ 1152 w 2304"/>
                  <a:gd name="T23" fmla="*/ 1080 h 1080"/>
                  <a:gd name="T24" fmla="*/ 1034 w 2304"/>
                  <a:gd name="T25" fmla="*/ 1078 h 1080"/>
                  <a:gd name="T26" fmla="*/ 810 w 2304"/>
                  <a:gd name="T27" fmla="*/ 1068 h 1080"/>
                  <a:gd name="T28" fmla="*/ 602 w 2304"/>
                  <a:gd name="T29" fmla="*/ 1046 h 1080"/>
                  <a:gd name="T30" fmla="*/ 420 w 2304"/>
                  <a:gd name="T31" fmla="*/ 1014 h 1080"/>
                  <a:gd name="T32" fmla="*/ 264 w 2304"/>
                  <a:gd name="T33" fmla="*/ 976 h 1080"/>
                  <a:gd name="T34" fmla="*/ 140 w 2304"/>
                  <a:gd name="T35" fmla="*/ 930 h 1080"/>
                  <a:gd name="T36" fmla="*/ 90 w 2304"/>
                  <a:gd name="T37" fmla="*/ 904 h 1080"/>
                  <a:gd name="T38" fmla="*/ 52 w 2304"/>
                  <a:gd name="T39" fmla="*/ 878 h 1080"/>
                  <a:gd name="T40" fmla="*/ 24 w 2304"/>
                  <a:gd name="T41" fmla="*/ 850 h 1080"/>
                  <a:gd name="T42" fmla="*/ 6 w 2304"/>
                  <a:gd name="T43" fmla="*/ 822 h 1080"/>
                  <a:gd name="T44" fmla="*/ 0 w 2304"/>
                  <a:gd name="T45" fmla="*/ 792 h 1080"/>
                  <a:gd name="T46" fmla="*/ 288 w 2304"/>
                  <a:gd name="T47" fmla="*/ 216 h 1080"/>
                  <a:gd name="T48" fmla="*/ 292 w 2304"/>
                  <a:gd name="T49" fmla="*/ 194 h 1080"/>
                  <a:gd name="T50" fmla="*/ 306 w 2304"/>
                  <a:gd name="T51" fmla="*/ 172 h 1080"/>
                  <a:gd name="T52" fmla="*/ 326 w 2304"/>
                  <a:gd name="T53" fmla="*/ 152 h 1080"/>
                  <a:gd name="T54" fmla="*/ 356 w 2304"/>
                  <a:gd name="T55" fmla="*/ 132 h 1080"/>
                  <a:gd name="T56" fmla="*/ 436 w 2304"/>
                  <a:gd name="T57" fmla="*/ 96 h 1080"/>
                  <a:gd name="T58" fmla="*/ 542 w 2304"/>
                  <a:gd name="T59" fmla="*/ 64 h 1080"/>
                  <a:gd name="T60" fmla="*/ 668 w 2304"/>
                  <a:gd name="T61" fmla="*/ 36 h 1080"/>
                  <a:gd name="T62" fmla="*/ 816 w 2304"/>
                  <a:gd name="T63" fmla="*/ 16 h 1080"/>
                  <a:gd name="T64" fmla="*/ 978 w 2304"/>
                  <a:gd name="T65" fmla="*/ 4 h 1080"/>
                  <a:gd name="T66" fmla="*/ 1152 w 2304"/>
                  <a:gd name="T67" fmla="*/ 0 h 1080"/>
                  <a:gd name="T68" fmla="*/ 1240 w 2304"/>
                  <a:gd name="T69" fmla="*/ 2 h 1080"/>
                  <a:gd name="T70" fmla="*/ 1408 w 2304"/>
                  <a:gd name="T71" fmla="*/ 10 h 1080"/>
                  <a:gd name="T72" fmla="*/ 1564 w 2304"/>
                  <a:gd name="T73" fmla="*/ 26 h 1080"/>
                  <a:gd name="T74" fmla="*/ 1702 w 2304"/>
                  <a:gd name="T75" fmla="*/ 50 h 1080"/>
                  <a:gd name="T76" fmla="*/ 1818 w 2304"/>
                  <a:gd name="T77" fmla="*/ 78 h 1080"/>
                  <a:gd name="T78" fmla="*/ 1912 w 2304"/>
                  <a:gd name="T79" fmla="*/ 114 h 1080"/>
                  <a:gd name="T80" fmla="*/ 1964 w 2304"/>
                  <a:gd name="T81" fmla="*/ 142 h 1080"/>
                  <a:gd name="T82" fmla="*/ 1988 w 2304"/>
                  <a:gd name="T83" fmla="*/ 162 h 1080"/>
                  <a:gd name="T84" fmla="*/ 2006 w 2304"/>
                  <a:gd name="T85" fmla="*/ 184 h 1080"/>
                  <a:gd name="T86" fmla="*/ 2014 w 2304"/>
                  <a:gd name="T87" fmla="*/ 204 h 1080"/>
                  <a:gd name="T88" fmla="*/ 2016 w 2304"/>
                  <a:gd name="T89" fmla="*/ 216 h 10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304"/>
                  <a:gd name="T136" fmla="*/ 0 h 1080"/>
                  <a:gd name="T137" fmla="*/ 2304 w 2304"/>
                  <a:gd name="T138" fmla="*/ 1080 h 108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304" h="1080">
                    <a:moveTo>
                      <a:pt x="2016" y="216"/>
                    </a:moveTo>
                    <a:lnTo>
                      <a:pt x="2304" y="792"/>
                    </a:lnTo>
                    <a:lnTo>
                      <a:pt x="2302" y="806"/>
                    </a:lnTo>
                    <a:lnTo>
                      <a:pt x="2298" y="822"/>
                    </a:lnTo>
                    <a:lnTo>
                      <a:pt x="2290" y="836"/>
                    </a:lnTo>
                    <a:lnTo>
                      <a:pt x="2280" y="850"/>
                    </a:lnTo>
                    <a:lnTo>
                      <a:pt x="2268" y="864"/>
                    </a:lnTo>
                    <a:lnTo>
                      <a:pt x="2252" y="878"/>
                    </a:lnTo>
                    <a:lnTo>
                      <a:pt x="2234" y="892"/>
                    </a:lnTo>
                    <a:lnTo>
                      <a:pt x="2214" y="904"/>
                    </a:lnTo>
                    <a:lnTo>
                      <a:pt x="2190" y="916"/>
                    </a:lnTo>
                    <a:lnTo>
                      <a:pt x="2164" y="930"/>
                    </a:lnTo>
                    <a:lnTo>
                      <a:pt x="2108" y="954"/>
                    </a:lnTo>
                    <a:lnTo>
                      <a:pt x="2040" y="976"/>
                    </a:lnTo>
                    <a:lnTo>
                      <a:pt x="1966" y="996"/>
                    </a:lnTo>
                    <a:lnTo>
                      <a:pt x="1884" y="1014"/>
                    </a:lnTo>
                    <a:lnTo>
                      <a:pt x="1796" y="1030"/>
                    </a:lnTo>
                    <a:lnTo>
                      <a:pt x="1702" y="1046"/>
                    </a:lnTo>
                    <a:lnTo>
                      <a:pt x="1600" y="1058"/>
                    </a:lnTo>
                    <a:lnTo>
                      <a:pt x="1494" y="1068"/>
                    </a:lnTo>
                    <a:lnTo>
                      <a:pt x="1384" y="1074"/>
                    </a:lnTo>
                    <a:lnTo>
                      <a:pt x="1270" y="1078"/>
                    </a:lnTo>
                    <a:lnTo>
                      <a:pt x="1152" y="1080"/>
                    </a:lnTo>
                    <a:lnTo>
                      <a:pt x="1034" y="1078"/>
                    </a:lnTo>
                    <a:lnTo>
                      <a:pt x="920" y="1074"/>
                    </a:lnTo>
                    <a:lnTo>
                      <a:pt x="810" y="1068"/>
                    </a:lnTo>
                    <a:lnTo>
                      <a:pt x="704" y="1058"/>
                    </a:lnTo>
                    <a:lnTo>
                      <a:pt x="602" y="1046"/>
                    </a:lnTo>
                    <a:lnTo>
                      <a:pt x="508" y="1030"/>
                    </a:lnTo>
                    <a:lnTo>
                      <a:pt x="420" y="1014"/>
                    </a:lnTo>
                    <a:lnTo>
                      <a:pt x="338" y="996"/>
                    </a:lnTo>
                    <a:lnTo>
                      <a:pt x="264" y="976"/>
                    </a:lnTo>
                    <a:lnTo>
                      <a:pt x="196" y="954"/>
                    </a:lnTo>
                    <a:lnTo>
                      <a:pt x="140" y="930"/>
                    </a:lnTo>
                    <a:lnTo>
                      <a:pt x="114" y="916"/>
                    </a:lnTo>
                    <a:lnTo>
                      <a:pt x="90" y="904"/>
                    </a:lnTo>
                    <a:lnTo>
                      <a:pt x="70" y="892"/>
                    </a:lnTo>
                    <a:lnTo>
                      <a:pt x="52" y="878"/>
                    </a:lnTo>
                    <a:lnTo>
                      <a:pt x="36" y="864"/>
                    </a:lnTo>
                    <a:lnTo>
                      <a:pt x="24" y="850"/>
                    </a:lnTo>
                    <a:lnTo>
                      <a:pt x="14" y="836"/>
                    </a:lnTo>
                    <a:lnTo>
                      <a:pt x="6" y="822"/>
                    </a:lnTo>
                    <a:lnTo>
                      <a:pt x="2" y="806"/>
                    </a:lnTo>
                    <a:lnTo>
                      <a:pt x="0" y="792"/>
                    </a:lnTo>
                    <a:lnTo>
                      <a:pt x="288" y="216"/>
                    </a:lnTo>
                    <a:lnTo>
                      <a:pt x="290" y="204"/>
                    </a:lnTo>
                    <a:lnTo>
                      <a:pt x="292" y="194"/>
                    </a:lnTo>
                    <a:lnTo>
                      <a:pt x="298" y="184"/>
                    </a:lnTo>
                    <a:lnTo>
                      <a:pt x="306" y="172"/>
                    </a:lnTo>
                    <a:lnTo>
                      <a:pt x="316" y="162"/>
                    </a:lnTo>
                    <a:lnTo>
                      <a:pt x="326" y="152"/>
                    </a:lnTo>
                    <a:lnTo>
                      <a:pt x="340" y="142"/>
                    </a:lnTo>
                    <a:lnTo>
                      <a:pt x="356" y="132"/>
                    </a:lnTo>
                    <a:lnTo>
                      <a:pt x="392" y="114"/>
                    </a:lnTo>
                    <a:lnTo>
                      <a:pt x="436" y="96"/>
                    </a:lnTo>
                    <a:lnTo>
                      <a:pt x="486" y="78"/>
                    </a:lnTo>
                    <a:lnTo>
                      <a:pt x="542" y="64"/>
                    </a:lnTo>
                    <a:lnTo>
                      <a:pt x="602" y="50"/>
                    </a:lnTo>
                    <a:lnTo>
                      <a:pt x="668" y="36"/>
                    </a:lnTo>
                    <a:lnTo>
                      <a:pt x="740" y="26"/>
                    </a:lnTo>
                    <a:lnTo>
                      <a:pt x="816" y="16"/>
                    </a:lnTo>
                    <a:lnTo>
                      <a:pt x="896" y="10"/>
                    </a:lnTo>
                    <a:lnTo>
                      <a:pt x="978" y="4"/>
                    </a:lnTo>
                    <a:lnTo>
                      <a:pt x="1064" y="2"/>
                    </a:lnTo>
                    <a:lnTo>
                      <a:pt x="1152" y="0"/>
                    </a:lnTo>
                    <a:lnTo>
                      <a:pt x="1240" y="2"/>
                    </a:lnTo>
                    <a:lnTo>
                      <a:pt x="1326" y="4"/>
                    </a:lnTo>
                    <a:lnTo>
                      <a:pt x="1408" y="10"/>
                    </a:lnTo>
                    <a:lnTo>
                      <a:pt x="1488" y="16"/>
                    </a:lnTo>
                    <a:lnTo>
                      <a:pt x="1564" y="26"/>
                    </a:lnTo>
                    <a:lnTo>
                      <a:pt x="1636" y="36"/>
                    </a:lnTo>
                    <a:lnTo>
                      <a:pt x="1702" y="50"/>
                    </a:lnTo>
                    <a:lnTo>
                      <a:pt x="1762" y="64"/>
                    </a:lnTo>
                    <a:lnTo>
                      <a:pt x="1818" y="78"/>
                    </a:lnTo>
                    <a:lnTo>
                      <a:pt x="1868" y="96"/>
                    </a:lnTo>
                    <a:lnTo>
                      <a:pt x="1912" y="114"/>
                    </a:lnTo>
                    <a:lnTo>
                      <a:pt x="1948" y="132"/>
                    </a:lnTo>
                    <a:lnTo>
                      <a:pt x="1964" y="142"/>
                    </a:lnTo>
                    <a:lnTo>
                      <a:pt x="1978" y="152"/>
                    </a:lnTo>
                    <a:lnTo>
                      <a:pt x="1988" y="162"/>
                    </a:lnTo>
                    <a:lnTo>
                      <a:pt x="1998" y="172"/>
                    </a:lnTo>
                    <a:lnTo>
                      <a:pt x="2006" y="184"/>
                    </a:lnTo>
                    <a:lnTo>
                      <a:pt x="2012" y="194"/>
                    </a:lnTo>
                    <a:lnTo>
                      <a:pt x="2014" y="204"/>
                    </a:lnTo>
                    <a:lnTo>
                      <a:pt x="2016" y="216"/>
                    </a:lnTo>
                    <a:close/>
                  </a:path>
                </a:pathLst>
              </a:custGeom>
              <a:solidFill>
                <a:srgbClr val="F8C8CE"/>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just">
                  <a:lnSpc>
                    <a:spcPct val="120000"/>
                  </a:lnSpc>
                </a:pPr>
                <a:endParaRPr lang="zh-CN" altLang="en-US" sz="585" b="1">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Freeform 6"/>
              <p:cNvSpPr/>
              <p:nvPr/>
            </p:nvSpPr>
            <p:spPr bwMode="auto">
              <a:xfrm>
                <a:off x="2016" y="3024"/>
                <a:ext cx="1728" cy="432"/>
              </a:xfrm>
              <a:custGeom>
                <a:avLst/>
                <a:gdLst>
                  <a:gd name="T0" fmla="*/ 1728 w 1728"/>
                  <a:gd name="T1" fmla="*/ 216 h 432"/>
                  <a:gd name="T2" fmla="*/ 1724 w 1728"/>
                  <a:gd name="T3" fmla="*/ 238 h 432"/>
                  <a:gd name="T4" fmla="*/ 1710 w 1728"/>
                  <a:gd name="T5" fmla="*/ 260 h 432"/>
                  <a:gd name="T6" fmla="*/ 1690 w 1728"/>
                  <a:gd name="T7" fmla="*/ 280 h 432"/>
                  <a:gd name="T8" fmla="*/ 1660 w 1728"/>
                  <a:gd name="T9" fmla="*/ 300 h 432"/>
                  <a:gd name="T10" fmla="*/ 1580 w 1728"/>
                  <a:gd name="T11" fmla="*/ 336 h 432"/>
                  <a:gd name="T12" fmla="*/ 1474 w 1728"/>
                  <a:gd name="T13" fmla="*/ 368 h 432"/>
                  <a:gd name="T14" fmla="*/ 1348 w 1728"/>
                  <a:gd name="T15" fmla="*/ 396 h 432"/>
                  <a:gd name="T16" fmla="*/ 1200 w 1728"/>
                  <a:gd name="T17" fmla="*/ 416 h 432"/>
                  <a:gd name="T18" fmla="*/ 1038 w 1728"/>
                  <a:gd name="T19" fmla="*/ 428 h 432"/>
                  <a:gd name="T20" fmla="*/ 864 w 1728"/>
                  <a:gd name="T21" fmla="*/ 432 h 432"/>
                  <a:gd name="T22" fmla="*/ 776 w 1728"/>
                  <a:gd name="T23" fmla="*/ 430 h 432"/>
                  <a:gd name="T24" fmla="*/ 608 w 1728"/>
                  <a:gd name="T25" fmla="*/ 422 h 432"/>
                  <a:gd name="T26" fmla="*/ 452 w 1728"/>
                  <a:gd name="T27" fmla="*/ 406 h 432"/>
                  <a:gd name="T28" fmla="*/ 314 w 1728"/>
                  <a:gd name="T29" fmla="*/ 382 h 432"/>
                  <a:gd name="T30" fmla="*/ 198 w 1728"/>
                  <a:gd name="T31" fmla="*/ 354 h 432"/>
                  <a:gd name="T32" fmla="*/ 104 w 1728"/>
                  <a:gd name="T33" fmla="*/ 318 h 432"/>
                  <a:gd name="T34" fmla="*/ 52 w 1728"/>
                  <a:gd name="T35" fmla="*/ 290 h 432"/>
                  <a:gd name="T36" fmla="*/ 28 w 1728"/>
                  <a:gd name="T37" fmla="*/ 270 h 432"/>
                  <a:gd name="T38" fmla="*/ 10 w 1728"/>
                  <a:gd name="T39" fmla="*/ 248 h 432"/>
                  <a:gd name="T40" fmla="*/ 2 w 1728"/>
                  <a:gd name="T41" fmla="*/ 228 h 432"/>
                  <a:gd name="T42" fmla="*/ 0 w 1728"/>
                  <a:gd name="T43" fmla="*/ 216 h 432"/>
                  <a:gd name="T44" fmla="*/ 4 w 1728"/>
                  <a:gd name="T45" fmla="*/ 194 h 432"/>
                  <a:gd name="T46" fmla="*/ 18 w 1728"/>
                  <a:gd name="T47" fmla="*/ 172 h 432"/>
                  <a:gd name="T48" fmla="*/ 38 w 1728"/>
                  <a:gd name="T49" fmla="*/ 152 h 432"/>
                  <a:gd name="T50" fmla="*/ 68 w 1728"/>
                  <a:gd name="T51" fmla="*/ 132 h 432"/>
                  <a:gd name="T52" fmla="*/ 148 w 1728"/>
                  <a:gd name="T53" fmla="*/ 96 h 432"/>
                  <a:gd name="T54" fmla="*/ 254 w 1728"/>
                  <a:gd name="T55" fmla="*/ 64 h 432"/>
                  <a:gd name="T56" fmla="*/ 380 w 1728"/>
                  <a:gd name="T57" fmla="*/ 36 h 432"/>
                  <a:gd name="T58" fmla="*/ 528 w 1728"/>
                  <a:gd name="T59" fmla="*/ 16 h 432"/>
                  <a:gd name="T60" fmla="*/ 690 w 1728"/>
                  <a:gd name="T61" fmla="*/ 4 h 432"/>
                  <a:gd name="T62" fmla="*/ 864 w 1728"/>
                  <a:gd name="T63" fmla="*/ 0 h 432"/>
                  <a:gd name="T64" fmla="*/ 952 w 1728"/>
                  <a:gd name="T65" fmla="*/ 2 h 432"/>
                  <a:gd name="T66" fmla="*/ 1120 w 1728"/>
                  <a:gd name="T67" fmla="*/ 10 h 432"/>
                  <a:gd name="T68" fmla="*/ 1276 w 1728"/>
                  <a:gd name="T69" fmla="*/ 26 h 432"/>
                  <a:gd name="T70" fmla="*/ 1414 w 1728"/>
                  <a:gd name="T71" fmla="*/ 50 h 432"/>
                  <a:gd name="T72" fmla="*/ 1530 w 1728"/>
                  <a:gd name="T73" fmla="*/ 78 h 432"/>
                  <a:gd name="T74" fmla="*/ 1624 w 1728"/>
                  <a:gd name="T75" fmla="*/ 114 h 432"/>
                  <a:gd name="T76" fmla="*/ 1676 w 1728"/>
                  <a:gd name="T77" fmla="*/ 142 h 432"/>
                  <a:gd name="T78" fmla="*/ 1700 w 1728"/>
                  <a:gd name="T79" fmla="*/ 162 h 432"/>
                  <a:gd name="T80" fmla="*/ 1718 w 1728"/>
                  <a:gd name="T81" fmla="*/ 184 h 432"/>
                  <a:gd name="T82" fmla="*/ 1726 w 1728"/>
                  <a:gd name="T83" fmla="*/ 204 h 432"/>
                  <a:gd name="T84" fmla="*/ 1728 w 1728"/>
                  <a:gd name="T85" fmla="*/ 216 h 43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728"/>
                  <a:gd name="T130" fmla="*/ 0 h 432"/>
                  <a:gd name="T131" fmla="*/ 1728 w 1728"/>
                  <a:gd name="T132" fmla="*/ 432 h 43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728" h="432">
                    <a:moveTo>
                      <a:pt x="1728" y="216"/>
                    </a:moveTo>
                    <a:lnTo>
                      <a:pt x="1728" y="216"/>
                    </a:lnTo>
                    <a:lnTo>
                      <a:pt x="1726" y="228"/>
                    </a:lnTo>
                    <a:lnTo>
                      <a:pt x="1724" y="238"/>
                    </a:lnTo>
                    <a:lnTo>
                      <a:pt x="1718" y="248"/>
                    </a:lnTo>
                    <a:lnTo>
                      <a:pt x="1710" y="260"/>
                    </a:lnTo>
                    <a:lnTo>
                      <a:pt x="1700" y="270"/>
                    </a:lnTo>
                    <a:lnTo>
                      <a:pt x="1690" y="280"/>
                    </a:lnTo>
                    <a:lnTo>
                      <a:pt x="1676" y="290"/>
                    </a:lnTo>
                    <a:lnTo>
                      <a:pt x="1660" y="300"/>
                    </a:lnTo>
                    <a:lnTo>
                      <a:pt x="1624" y="318"/>
                    </a:lnTo>
                    <a:lnTo>
                      <a:pt x="1580" y="336"/>
                    </a:lnTo>
                    <a:lnTo>
                      <a:pt x="1530" y="354"/>
                    </a:lnTo>
                    <a:lnTo>
                      <a:pt x="1474" y="368"/>
                    </a:lnTo>
                    <a:lnTo>
                      <a:pt x="1414" y="382"/>
                    </a:lnTo>
                    <a:lnTo>
                      <a:pt x="1348" y="396"/>
                    </a:lnTo>
                    <a:lnTo>
                      <a:pt x="1276" y="406"/>
                    </a:lnTo>
                    <a:lnTo>
                      <a:pt x="1200" y="416"/>
                    </a:lnTo>
                    <a:lnTo>
                      <a:pt x="1120" y="422"/>
                    </a:lnTo>
                    <a:lnTo>
                      <a:pt x="1038" y="428"/>
                    </a:lnTo>
                    <a:lnTo>
                      <a:pt x="952" y="430"/>
                    </a:lnTo>
                    <a:lnTo>
                      <a:pt x="864" y="432"/>
                    </a:lnTo>
                    <a:lnTo>
                      <a:pt x="776" y="430"/>
                    </a:lnTo>
                    <a:lnTo>
                      <a:pt x="690" y="428"/>
                    </a:lnTo>
                    <a:lnTo>
                      <a:pt x="608" y="422"/>
                    </a:lnTo>
                    <a:lnTo>
                      <a:pt x="528" y="416"/>
                    </a:lnTo>
                    <a:lnTo>
                      <a:pt x="452" y="406"/>
                    </a:lnTo>
                    <a:lnTo>
                      <a:pt x="380" y="396"/>
                    </a:lnTo>
                    <a:lnTo>
                      <a:pt x="314" y="382"/>
                    </a:lnTo>
                    <a:lnTo>
                      <a:pt x="254" y="368"/>
                    </a:lnTo>
                    <a:lnTo>
                      <a:pt x="198" y="354"/>
                    </a:lnTo>
                    <a:lnTo>
                      <a:pt x="148" y="336"/>
                    </a:lnTo>
                    <a:lnTo>
                      <a:pt x="104" y="318"/>
                    </a:lnTo>
                    <a:lnTo>
                      <a:pt x="68" y="300"/>
                    </a:lnTo>
                    <a:lnTo>
                      <a:pt x="52" y="290"/>
                    </a:lnTo>
                    <a:lnTo>
                      <a:pt x="38" y="280"/>
                    </a:lnTo>
                    <a:lnTo>
                      <a:pt x="28" y="270"/>
                    </a:lnTo>
                    <a:lnTo>
                      <a:pt x="18" y="260"/>
                    </a:lnTo>
                    <a:lnTo>
                      <a:pt x="10" y="248"/>
                    </a:lnTo>
                    <a:lnTo>
                      <a:pt x="4" y="238"/>
                    </a:lnTo>
                    <a:lnTo>
                      <a:pt x="2" y="228"/>
                    </a:lnTo>
                    <a:lnTo>
                      <a:pt x="0" y="216"/>
                    </a:lnTo>
                    <a:lnTo>
                      <a:pt x="2" y="204"/>
                    </a:lnTo>
                    <a:lnTo>
                      <a:pt x="4" y="194"/>
                    </a:lnTo>
                    <a:lnTo>
                      <a:pt x="10" y="184"/>
                    </a:lnTo>
                    <a:lnTo>
                      <a:pt x="18" y="172"/>
                    </a:lnTo>
                    <a:lnTo>
                      <a:pt x="28" y="162"/>
                    </a:lnTo>
                    <a:lnTo>
                      <a:pt x="38" y="152"/>
                    </a:lnTo>
                    <a:lnTo>
                      <a:pt x="52" y="142"/>
                    </a:lnTo>
                    <a:lnTo>
                      <a:pt x="68" y="132"/>
                    </a:lnTo>
                    <a:lnTo>
                      <a:pt x="104" y="114"/>
                    </a:lnTo>
                    <a:lnTo>
                      <a:pt x="148" y="96"/>
                    </a:lnTo>
                    <a:lnTo>
                      <a:pt x="198" y="78"/>
                    </a:lnTo>
                    <a:lnTo>
                      <a:pt x="254" y="64"/>
                    </a:lnTo>
                    <a:lnTo>
                      <a:pt x="314" y="50"/>
                    </a:lnTo>
                    <a:lnTo>
                      <a:pt x="380" y="36"/>
                    </a:lnTo>
                    <a:lnTo>
                      <a:pt x="452" y="26"/>
                    </a:lnTo>
                    <a:lnTo>
                      <a:pt x="528" y="16"/>
                    </a:lnTo>
                    <a:lnTo>
                      <a:pt x="608" y="10"/>
                    </a:lnTo>
                    <a:lnTo>
                      <a:pt x="690" y="4"/>
                    </a:lnTo>
                    <a:lnTo>
                      <a:pt x="776" y="2"/>
                    </a:lnTo>
                    <a:lnTo>
                      <a:pt x="864" y="0"/>
                    </a:lnTo>
                    <a:lnTo>
                      <a:pt x="952" y="2"/>
                    </a:lnTo>
                    <a:lnTo>
                      <a:pt x="1038" y="4"/>
                    </a:lnTo>
                    <a:lnTo>
                      <a:pt x="1120" y="10"/>
                    </a:lnTo>
                    <a:lnTo>
                      <a:pt x="1200" y="16"/>
                    </a:lnTo>
                    <a:lnTo>
                      <a:pt x="1276" y="26"/>
                    </a:lnTo>
                    <a:lnTo>
                      <a:pt x="1348" y="36"/>
                    </a:lnTo>
                    <a:lnTo>
                      <a:pt x="1414" y="50"/>
                    </a:lnTo>
                    <a:lnTo>
                      <a:pt x="1474" y="64"/>
                    </a:lnTo>
                    <a:lnTo>
                      <a:pt x="1530" y="78"/>
                    </a:lnTo>
                    <a:lnTo>
                      <a:pt x="1580" y="96"/>
                    </a:lnTo>
                    <a:lnTo>
                      <a:pt x="1624" y="114"/>
                    </a:lnTo>
                    <a:lnTo>
                      <a:pt x="1660" y="132"/>
                    </a:lnTo>
                    <a:lnTo>
                      <a:pt x="1676" y="142"/>
                    </a:lnTo>
                    <a:lnTo>
                      <a:pt x="1690" y="152"/>
                    </a:lnTo>
                    <a:lnTo>
                      <a:pt x="1700" y="162"/>
                    </a:lnTo>
                    <a:lnTo>
                      <a:pt x="1710" y="172"/>
                    </a:lnTo>
                    <a:lnTo>
                      <a:pt x="1718" y="184"/>
                    </a:lnTo>
                    <a:lnTo>
                      <a:pt x="1724" y="194"/>
                    </a:lnTo>
                    <a:lnTo>
                      <a:pt x="1726" y="204"/>
                    </a:lnTo>
                    <a:lnTo>
                      <a:pt x="1728" y="216"/>
                    </a:lnTo>
                    <a:close/>
                  </a:path>
                </a:pathLst>
              </a:custGeom>
              <a:gradFill rotWithShape="1">
                <a:gsLst>
                  <a:gs pos="0">
                    <a:srgbClr val="767676">
                      <a:alpha val="0"/>
                    </a:srgbClr>
                  </a:gs>
                  <a:gs pos="100000">
                    <a:srgbClr val="FFFFFF"/>
                  </a:gs>
                </a:gsLst>
                <a:lin ang="5400000" scaled="1"/>
              </a:gradFill>
              <a:ln>
                <a:noFill/>
              </a:ln>
              <a:extLst>
                <a:ext uri="{91240B29-F687-4F45-9708-019B960494DF}">
                  <a14:hiddenLine xmlns:a14="http://schemas.microsoft.com/office/drawing/2010/main" w="12700">
                    <a:solidFill>
                      <a:srgbClr val="000000"/>
                    </a:solidFill>
                    <a:round/>
                  </a14:hiddenLine>
                </a:ext>
              </a:extLst>
            </p:spPr>
            <p:txBody>
              <a:bodyPr/>
              <a:lstStyle/>
              <a:p>
                <a:pPr algn="just">
                  <a:lnSpc>
                    <a:spcPct val="120000"/>
                  </a:lnSpc>
                </a:pPr>
                <a:endParaRPr lang="zh-CN" altLang="en-US" sz="585" b="1">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4" name="Oval 7"/>
            <p:cNvSpPr>
              <a:spLocks noChangeArrowheads="1"/>
            </p:cNvSpPr>
            <p:nvPr/>
          </p:nvSpPr>
          <p:spPr bwMode="auto">
            <a:xfrm>
              <a:off x="1467007" y="3811318"/>
              <a:ext cx="2832099" cy="920750"/>
            </a:xfrm>
            <a:prstGeom prst="ellipse">
              <a:avLst/>
            </a:prstGeom>
            <a:gradFill rotWithShape="1">
              <a:gsLst>
                <a:gs pos="0">
                  <a:srgbClr val="000000">
                    <a:alpha val="50000"/>
                  </a:srgbClr>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wrap="none" anchor="ctr"/>
            <a:lstStyle>
              <a:lvl1pPr eaLnBrk="0" fontAlgn="ctr" hangingPunct="0">
                <a:lnSpc>
                  <a:spcPct val="120000"/>
                </a:lnSpc>
                <a:spcBef>
                  <a:spcPct val="20000"/>
                </a:spcBef>
                <a:buClr>
                  <a:schemeClr val="accent1"/>
                </a:buClr>
                <a:buSzPct val="60000"/>
                <a:buFont typeface="Wingdings" panose="05000000000000000000" pitchFamily="2" charset="2"/>
                <a:buChar char="l"/>
                <a:defRPr sz="2000" b="1">
                  <a:solidFill>
                    <a:schemeClr val="tx1"/>
                  </a:solidFill>
                  <a:latin typeface="Arial" panose="020B0604020202020204" pitchFamily="34" charset="0"/>
                  <a:ea typeface="微软雅黑" panose="020B0503020204020204" pitchFamily="34" charset="-122"/>
                </a:defRPr>
              </a:lvl1pPr>
              <a:lvl2pPr marL="742950" indent="-285750" eaLnBrk="0" fontAlgn="ctr" hangingPunct="0">
                <a:lnSpc>
                  <a:spcPct val="120000"/>
                </a:lnSpc>
                <a:spcBef>
                  <a:spcPct val="20000"/>
                </a:spcBef>
                <a:buClr>
                  <a:schemeClr val="accent1"/>
                </a:buClr>
                <a:buSzPct val="60000"/>
                <a:buFont typeface="Wingdings" panose="05000000000000000000" pitchFamily="2" charset="2"/>
                <a:buChar char="l"/>
                <a:defRPr>
                  <a:solidFill>
                    <a:schemeClr val="tx1"/>
                  </a:solidFill>
                  <a:latin typeface="Arial" panose="020B0604020202020204" pitchFamily="34" charset="0"/>
                  <a:ea typeface="微软雅黑" panose="020B0503020204020204" pitchFamily="34" charset="-122"/>
                </a:defRPr>
              </a:lvl2pPr>
              <a:lvl3pPr marL="1143000" indent="-228600" eaLnBrk="0" fontAlgn="ctr" hangingPunct="0">
                <a:lnSpc>
                  <a:spcPct val="120000"/>
                </a:lnSpc>
                <a:spcBef>
                  <a:spcPct val="20000"/>
                </a:spcBef>
                <a:buClr>
                  <a:schemeClr val="accent1"/>
                </a:buClr>
                <a:buSzPct val="60000"/>
                <a:buFont typeface="Wingdings" panose="05000000000000000000" pitchFamily="2" charset="2"/>
                <a:buChar char="l"/>
                <a:defRPr sz="1600">
                  <a:solidFill>
                    <a:schemeClr val="tx1"/>
                  </a:solidFill>
                  <a:latin typeface="Arial" panose="020B0604020202020204" pitchFamily="34" charset="0"/>
                  <a:ea typeface="微软雅黑" panose="020B0503020204020204" pitchFamily="34" charset="-122"/>
                </a:defRPr>
              </a:lvl3pPr>
              <a:lvl4pPr marL="1600200" indent="-228600" eaLnBrk="0" fontAlgn="ctr" hangingPunct="0">
                <a:lnSpc>
                  <a:spcPct val="120000"/>
                </a:lnSpc>
                <a:spcBef>
                  <a:spcPct val="20000"/>
                </a:spcBef>
                <a:buClr>
                  <a:schemeClr val="accent1"/>
                </a:buClr>
                <a:buSzPct val="60000"/>
                <a:buFont typeface="Wingdings" panose="05000000000000000000" pitchFamily="2" charset="2"/>
                <a:buChar char="l"/>
                <a:defRPr sz="1400">
                  <a:solidFill>
                    <a:schemeClr val="tx1"/>
                  </a:solidFill>
                  <a:latin typeface="Arial" panose="020B0604020202020204" pitchFamily="34" charset="0"/>
                  <a:ea typeface="微软雅黑" panose="020B0503020204020204" pitchFamily="34" charset="-122"/>
                </a:defRPr>
              </a:lvl4pPr>
              <a:lvl5pPr marL="2057400" indent="-228600" eaLnBrk="0" fontAlgn="ctr" hangingPunct="0">
                <a:lnSpc>
                  <a:spcPct val="120000"/>
                </a:lnSpc>
                <a:spcBef>
                  <a:spcPct val="20000"/>
                </a:spcBef>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5pPr>
              <a:lvl6pPr marL="2514600" indent="-22860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6pPr>
              <a:lvl7pPr marL="2971800" indent="-22860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7pPr>
              <a:lvl8pPr marL="3429000" indent="-22860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8pPr>
              <a:lvl9pPr marL="3886200" indent="-22860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9pPr>
            </a:lstStyle>
            <a:p>
              <a:pPr algn="just" defTabSz="687070" eaLnBrk="1" fontAlgn="base" hangingPunct="1">
                <a:spcBef>
                  <a:spcPts val="0"/>
                </a:spcBef>
                <a:buClrTx/>
                <a:buSzTx/>
                <a:buNone/>
                <a:defRPr/>
              </a:pPr>
              <a:endParaRPr lang="zh-CN" altLang="en-US" sz="585" b="0" kern="0">
                <a:solidFill>
                  <a:srgbClr val="000000"/>
                </a:solidFill>
                <a:latin typeface="Arial" panose="020B0604020202020204" pitchFamily="34" charset="0"/>
                <a:cs typeface="+mn-ea"/>
                <a:sym typeface="Arial" panose="020B0604020202020204" pitchFamily="34" charset="0"/>
              </a:endParaRPr>
            </a:p>
          </p:txBody>
        </p:sp>
      </p:grpSp>
      <p:grpSp>
        <p:nvGrpSpPr>
          <p:cNvPr id="17" name="Group 9"/>
          <p:cNvGrpSpPr/>
          <p:nvPr/>
        </p:nvGrpSpPr>
        <p:grpSpPr>
          <a:xfrm>
            <a:off x="3119126" y="2627798"/>
            <a:ext cx="1866450" cy="1158033"/>
            <a:chOff x="1659095" y="2788969"/>
            <a:chExt cx="2484437" cy="1541462"/>
          </a:xfrm>
        </p:grpSpPr>
        <p:grpSp>
          <p:nvGrpSpPr>
            <p:cNvPr id="18" name="Group 8"/>
            <p:cNvGrpSpPr/>
            <p:nvPr/>
          </p:nvGrpSpPr>
          <p:grpSpPr bwMode="auto">
            <a:xfrm>
              <a:off x="1659095" y="2957244"/>
              <a:ext cx="2484437" cy="1373187"/>
              <a:chOff x="2016" y="1944"/>
              <a:chExt cx="1728" cy="936"/>
            </a:xfrm>
          </p:grpSpPr>
          <p:sp>
            <p:nvSpPr>
              <p:cNvPr id="20" name="Freeform 9"/>
              <p:cNvSpPr/>
              <p:nvPr/>
            </p:nvSpPr>
            <p:spPr bwMode="auto">
              <a:xfrm>
                <a:off x="2016" y="1944"/>
                <a:ext cx="1728" cy="936"/>
              </a:xfrm>
              <a:custGeom>
                <a:avLst/>
                <a:gdLst>
                  <a:gd name="T0" fmla="*/ 1728 w 1728"/>
                  <a:gd name="T1" fmla="*/ 720 h 936"/>
                  <a:gd name="T2" fmla="*/ 1726 w 1728"/>
                  <a:gd name="T3" fmla="*/ 732 h 936"/>
                  <a:gd name="T4" fmla="*/ 1718 w 1728"/>
                  <a:gd name="T5" fmla="*/ 752 h 936"/>
                  <a:gd name="T6" fmla="*/ 1700 w 1728"/>
                  <a:gd name="T7" fmla="*/ 774 h 936"/>
                  <a:gd name="T8" fmla="*/ 1676 w 1728"/>
                  <a:gd name="T9" fmla="*/ 794 h 936"/>
                  <a:gd name="T10" fmla="*/ 1624 w 1728"/>
                  <a:gd name="T11" fmla="*/ 822 h 936"/>
                  <a:gd name="T12" fmla="*/ 1530 w 1728"/>
                  <a:gd name="T13" fmla="*/ 858 h 936"/>
                  <a:gd name="T14" fmla="*/ 1414 w 1728"/>
                  <a:gd name="T15" fmla="*/ 886 h 936"/>
                  <a:gd name="T16" fmla="*/ 1276 w 1728"/>
                  <a:gd name="T17" fmla="*/ 910 h 936"/>
                  <a:gd name="T18" fmla="*/ 1120 w 1728"/>
                  <a:gd name="T19" fmla="*/ 926 h 936"/>
                  <a:gd name="T20" fmla="*/ 952 w 1728"/>
                  <a:gd name="T21" fmla="*/ 934 h 936"/>
                  <a:gd name="T22" fmla="*/ 864 w 1728"/>
                  <a:gd name="T23" fmla="*/ 936 h 936"/>
                  <a:gd name="T24" fmla="*/ 690 w 1728"/>
                  <a:gd name="T25" fmla="*/ 932 h 936"/>
                  <a:gd name="T26" fmla="*/ 528 w 1728"/>
                  <a:gd name="T27" fmla="*/ 920 h 936"/>
                  <a:gd name="T28" fmla="*/ 380 w 1728"/>
                  <a:gd name="T29" fmla="*/ 900 h 936"/>
                  <a:gd name="T30" fmla="*/ 254 w 1728"/>
                  <a:gd name="T31" fmla="*/ 872 h 936"/>
                  <a:gd name="T32" fmla="*/ 148 w 1728"/>
                  <a:gd name="T33" fmla="*/ 840 h 936"/>
                  <a:gd name="T34" fmla="*/ 68 w 1728"/>
                  <a:gd name="T35" fmla="*/ 804 h 936"/>
                  <a:gd name="T36" fmla="*/ 38 w 1728"/>
                  <a:gd name="T37" fmla="*/ 784 h 936"/>
                  <a:gd name="T38" fmla="*/ 18 w 1728"/>
                  <a:gd name="T39" fmla="*/ 764 h 936"/>
                  <a:gd name="T40" fmla="*/ 4 w 1728"/>
                  <a:gd name="T41" fmla="*/ 742 h 936"/>
                  <a:gd name="T42" fmla="*/ 0 w 1728"/>
                  <a:gd name="T43" fmla="*/ 720 h 936"/>
                  <a:gd name="T44" fmla="*/ 288 w 1728"/>
                  <a:gd name="T45" fmla="*/ 144 h 936"/>
                  <a:gd name="T46" fmla="*/ 290 w 1728"/>
                  <a:gd name="T47" fmla="*/ 130 h 936"/>
                  <a:gd name="T48" fmla="*/ 300 w 1728"/>
                  <a:gd name="T49" fmla="*/ 114 h 936"/>
                  <a:gd name="T50" fmla="*/ 334 w 1728"/>
                  <a:gd name="T51" fmla="*/ 88 h 936"/>
                  <a:gd name="T52" fmla="*/ 386 w 1728"/>
                  <a:gd name="T53" fmla="*/ 64 h 936"/>
                  <a:gd name="T54" fmla="*/ 456 w 1728"/>
                  <a:gd name="T55" fmla="*/ 42 h 936"/>
                  <a:gd name="T56" fmla="*/ 542 w 1728"/>
                  <a:gd name="T57" fmla="*/ 24 h 936"/>
                  <a:gd name="T58" fmla="*/ 640 w 1728"/>
                  <a:gd name="T59" fmla="*/ 12 h 936"/>
                  <a:gd name="T60" fmla="*/ 748 w 1728"/>
                  <a:gd name="T61" fmla="*/ 2 h 936"/>
                  <a:gd name="T62" fmla="*/ 864 w 1728"/>
                  <a:gd name="T63" fmla="*/ 0 h 936"/>
                  <a:gd name="T64" fmla="*/ 922 w 1728"/>
                  <a:gd name="T65" fmla="*/ 0 h 936"/>
                  <a:gd name="T66" fmla="*/ 1036 w 1728"/>
                  <a:gd name="T67" fmla="*/ 6 h 936"/>
                  <a:gd name="T68" fmla="*/ 1138 w 1728"/>
                  <a:gd name="T69" fmla="*/ 18 h 936"/>
                  <a:gd name="T70" fmla="*/ 1230 w 1728"/>
                  <a:gd name="T71" fmla="*/ 32 h 936"/>
                  <a:gd name="T72" fmla="*/ 1308 w 1728"/>
                  <a:gd name="T73" fmla="*/ 52 h 936"/>
                  <a:gd name="T74" fmla="*/ 1370 w 1728"/>
                  <a:gd name="T75" fmla="*/ 76 h 936"/>
                  <a:gd name="T76" fmla="*/ 1414 w 1728"/>
                  <a:gd name="T77" fmla="*/ 102 h 936"/>
                  <a:gd name="T78" fmla="*/ 1434 w 1728"/>
                  <a:gd name="T79" fmla="*/ 122 h 936"/>
                  <a:gd name="T80" fmla="*/ 1440 w 1728"/>
                  <a:gd name="T81" fmla="*/ 136 h 936"/>
                  <a:gd name="T82" fmla="*/ 1440 w 1728"/>
                  <a:gd name="T83" fmla="*/ 144 h 9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728"/>
                  <a:gd name="T127" fmla="*/ 0 h 936"/>
                  <a:gd name="T128" fmla="*/ 1728 w 1728"/>
                  <a:gd name="T129" fmla="*/ 936 h 9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728" h="936">
                    <a:moveTo>
                      <a:pt x="1440" y="144"/>
                    </a:moveTo>
                    <a:lnTo>
                      <a:pt x="1728" y="720"/>
                    </a:lnTo>
                    <a:lnTo>
                      <a:pt x="1726" y="732"/>
                    </a:lnTo>
                    <a:lnTo>
                      <a:pt x="1724" y="742"/>
                    </a:lnTo>
                    <a:lnTo>
                      <a:pt x="1718" y="752"/>
                    </a:lnTo>
                    <a:lnTo>
                      <a:pt x="1710" y="764"/>
                    </a:lnTo>
                    <a:lnTo>
                      <a:pt x="1700" y="774"/>
                    </a:lnTo>
                    <a:lnTo>
                      <a:pt x="1690" y="784"/>
                    </a:lnTo>
                    <a:lnTo>
                      <a:pt x="1676" y="794"/>
                    </a:lnTo>
                    <a:lnTo>
                      <a:pt x="1660" y="804"/>
                    </a:lnTo>
                    <a:lnTo>
                      <a:pt x="1624" y="822"/>
                    </a:lnTo>
                    <a:lnTo>
                      <a:pt x="1580" y="840"/>
                    </a:lnTo>
                    <a:lnTo>
                      <a:pt x="1530" y="858"/>
                    </a:lnTo>
                    <a:lnTo>
                      <a:pt x="1474" y="872"/>
                    </a:lnTo>
                    <a:lnTo>
                      <a:pt x="1414" y="886"/>
                    </a:lnTo>
                    <a:lnTo>
                      <a:pt x="1348" y="900"/>
                    </a:lnTo>
                    <a:lnTo>
                      <a:pt x="1276" y="910"/>
                    </a:lnTo>
                    <a:lnTo>
                      <a:pt x="1200" y="920"/>
                    </a:lnTo>
                    <a:lnTo>
                      <a:pt x="1120" y="926"/>
                    </a:lnTo>
                    <a:lnTo>
                      <a:pt x="1038" y="932"/>
                    </a:lnTo>
                    <a:lnTo>
                      <a:pt x="952" y="934"/>
                    </a:lnTo>
                    <a:lnTo>
                      <a:pt x="864" y="936"/>
                    </a:lnTo>
                    <a:lnTo>
                      <a:pt x="776" y="934"/>
                    </a:lnTo>
                    <a:lnTo>
                      <a:pt x="690" y="932"/>
                    </a:lnTo>
                    <a:lnTo>
                      <a:pt x="608" y="926"/>
                    </a:lnTo>
                    <a:lnTo>
                      <a:pt x="528" y="920"/>
                    </a:lnTo>
                    <a:lnTo>
                      <a:pt x="452" y="910"/>
                    </a:lnTo>
                    <a:lnTo>
                      <a:pt x="380" y="900"/>
                    </a:lnTo>
                    <a:lnTo>
                      <a:pt x="314" y="886"/>
                    </a:lnTo>
                    <a:lnTo>
                      <a:pt x="254" y="872"/>
                    </a:lnTo>
                    <a:lnTo>
                      <a:pt x="198" y="858"/>
                    </a:lnTo>
                    <a:lnTo>
                      <a:pt x="148" y="840"/>
                    </a:lnTo>
                    <a:lnTo>
                      <a:pt x="104" y="822"/>
                    </a:lnTo>
                    <a:lnTo>
                      <a:pt x="68" y="804"/>
                    </a:lnTo>
                    <a:lnTo>
                      <a:pt x="52" y="794"/>
                    </a:lnTo>
                    <a:lnTo>
                      <a:pt x="38" y="784"/>
                    </a:lnTo>
                    <a:lnTo>
                      <a:pt x="28" y="774"/>
                    </a:lnTo>
                    <a:lnTo>
                      <a:pt x="18" y="764"/>
                    </a:lnTo>
                    <a:lnTo>
                      <a:pt x="10" y="752"/>
                    </a:lnTo>
                    <a:lnTo>
                      <a:pt x="4" y="742"/>
                    </a:lnTo>
                    <a:lnTo>
                      <a:pt x="2" y="732"/>
                    </a:lnTo>
                    <a:lnTo>
                      <a:pt x="0" y="720"/>
                    </a:lnTo>
                    <a:lnTo>
                      <a:pt x="288" y="144"/>
                    </a:lnTo>
                    <a:lnTo>
                      <a:pt x="288" y="136"/>
                    </a:lnTo>
                    <a:lnTo>
                      <a:pt x="290" y="130"/>
                    </a:lnTo>
                    <a:lnTo>
                      <a:pt x="294" y="122"/>
                    </a:lnTo>
                    <a:lnTo>
                      <a:pt x="300" y="114"/>
                    </a:lnTo>
                    <a:lnTo>
                      <a:pt x="314" y="102"/>
                    </a:lnTo>
                    <a:lnTo>
                      <a:pt x="334" y="88"/>
                    </a:lnTo>
                    <a:lnTo>
                      <a:pt x="358" y="76"/>
                    </a:lnTo>
                    <a:lnTo>
                      <a:pt x="386" y="64"/>
                    </a:lnTo>
                    <a:lnTo>
                      <a:pt x="420" y="52"/>
                    </a:lnTo>
                    <a:lnTo>
                      <a:pt x="456" y="42"/>
                    </a:lnTo>
                    <a:lnTo>
                      <a:pt x="498" y="32"/>
                    </a:lnTo>
                    <a:lnTo>
                      <a:pt x="542" y="24"/>
                    </a:lnTo>
                    <a:lnTo>
                      <a:pt x="590" y="18"/>
                    </a:lnTo>
                    <a:lnTo>
                      <a:pt x="640" y="12"/>
                    </a:lnTo>
                    <a:lnTo>
                      <a:pt x="692" y="6"/>
                    </a:lnTo>
                    <a:lnTo>
                      <a:pt x="748" y="2"/>
                    </a:lnTo>
                    <a:lnTo>
                      <a:pt x="806" y="0"/>
                    </a:lnTo>
                    <a:lnTo>
                      <a:pt x="864" y="0"/>
                    </a:lnTo>
                    <a:lnTo>
                      <a:pt x="922" y="0"/>
                    </a:lnTo>
                    <a:lnTo>
                      <a:pt x="980" y="2"/>
                    </a:lnTo>
                    <a:lnTo>
                      <a:pt x="1036" y="6"/>
                    </a:lnTo>
                    <a:lnTo>
                      <a:pt x="1088" y="12"/>
                    </a:lnTo>
                    <a:lnTo>
                      <a:pt x="1138" y="18"/>
                    </a:lnTo>
                    <a:lnTo>
                      <a:pt x="1186" y="24"/>
                    </a:lnTo>
                    <a:lnTo>
                      <a:pt x="1230" y="32"/>
                    </a:lnTo>
                    <a:lnTo>
                      <a:pt x="1272" y="42"/>
                    </a:lnTo>
                    <a:lnTo>
                      <a:pt x="1308" y="52"/>
                    </a:lnTo>
                    <a:lnTo>
                      <a:pt x="1342" y="64"/>
                    </a:lnTo>
                    <a:lnTo>
                      <a:pt x="1370" y="76"/>
                    </a:lnTo>
                    <a:lnTo>
                      <a:pt x="1394" y="88"/>
                    </a:lnTo>
                    <a:lnTo>
                      <a:pt x="1414" y="102"/>
                    </a:lnTo>
                    <a:lnTo>
                      <a:pt x="1428" y="114"/>
                    </a:lnTo>
                    <a:lnTo>
                      <a:pt x="1434" y="122"/>
                    </a:lnTo>
                    <a:lnTo>
                      <a:pt x="1438" y="130"/>
                    </a:lnTo>
                    <a:lnTo>
                      <a:pt x="1440" y="136"/>
                    </a:lnTo>
                    <a:lnTo>
                      <a:pt x="1440" y="144"/>
                    </a:lnTo>
                    <a:close/>
                  </a:path>
                </a:pathLst>
              </a:custGeom>
              <a:solidFill>
                <a:srgbClr val="BAE3F9"/>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just">
                  <a:lnSpc>
                    <a:spcPct val="120000"/>
                  </a:lnSpc>
                </a:pPr>
                <a:endParaRPr lang="zh-CN" altLang="en-US" sz="585" b="1">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Freeform 10"/>
              <p:cNvSpPr/>
              <p:nvPr/>
            </p:nvSpPr>
            <p:spPr bwMode="auto">
              <a:xfrm>
                <a:off x="2304" y="1944"/>
                <a:ext cx="1152" cy="288"/>
              </a:xfrm>
              <a:custGeom>
                <a:avLst/>
                <a:gdLst>
                  <a:gd name="T0" fmla="*/ 1152 w 1152"/>
                  <a:gd name="T1" fmla="*/ 144 h 288"/>
                  <a:gd name="T2" fmla="*/ 1150 w 1152"/>
                  <a:gd name="T3" fmla="*/ 158 h 288"/>
                  <a:gd name="T4" fmla="*/ 1140 w 1152"/>
                  <a:gd name="T5" fmla="*/ 174 h 288"/>
                  <a:gd name="T6" fmla="*/ 1106 w 1152"/>
                  <a:gd name="T7" fmla="*/ 200 h 288"/>
                  <a:gd name="T8" fmla="*/ 1054 w 1152"/>
                  <a:gd name="T9" fmla="*/ 224 h 288"/>
                  <a:gd name="T10" fmla="*/ 984 w 1152"/>
                  <a:gd name="T11" fmla="*/ 246 h 288"/>
                  <a:gd name="T12" fmla="*/ 898 w 1152"/>
                  <a:gd name="T13" fmla="*/ 264 h 288"/>
                  <a:gd name="T14" fmla="*/ 800 w 1152"/>
                  <a:gd name="T15" fmla="*/ 276 h 288"/>
                  <a:gd name="T16" fmla="*/ 692 w 1152"/>
                  <a:gd name="T17" fmla="*/ 286 h 288"/>
                  <a:gd name="T18" fmla="*/ 576 w 1152"/>
                  <a:gd name="T19" fmla="*/ 288 h 288"/>
                  <a:gd name="T20" fmla="*/ 518 w 1152"/>
                  <a:gd name="T21" fmla="*/ 288 h 288"/>
                  <a:gd name="T22" fmla="*/ 404 w 1152"/>
                  <a:gd name="T23" fmla="*/ 282 h 288"/>
                  <a:gd name="T24" fmla="*/ 302 w 1152"/>
                  <a:gd name="T25" fmla="*/ 270 h 288"/>
                  <a:gd name="T26" fmla="*/ 210 w 1152"/>
                  <a:gd name="T27" fmla="*/ 256 h 288"/>
                  <a:gd name="T28" fmla="*/ 132 w 1152"/>
                  <a:gd name="T29" fmla="*/ 236 h 288"/>
                  <a:gd name="T30" fmla="*/ 70 w 1152"/>
                  <a:gd name="T31" fmla="*/ 212 h 288"/>
                  <a:gd name="T32" fmla="*/ 26 w 1152"/>
                  <a:gd name="T33" fmla="*/ 186 h 288"/>
                  <a:gd name="T34" fmla="*/ 6 w 1152"/>
                  <a:gd name="T35" fmla="*/ 166 h 288"/>
                  <a:gd name="T36" fmla="*/ 0 w 1152"/>
                  <a:gd name="T37" fmla="*/ 152 h 288"/>
                  <a:gd name="T38" fmla="*/ 0 w 1152"/>
                  <a:gd name="T39" fmla="*/ 144 h 288"/>
                  <a:gd name="T40" fmla="*/ 2 w 1152"/>
                  <a:gd name="T41" fmla="*/ 130 h 288"/>
                  <a:gd name="T42" fmla="*/ 12 w 1152"/>
                  <a:gd name="T43" fmla="*/ 114 h 288"/>
                  <a:gd name="T44" fmla="*/ 46 w 1152"/>
                  <a:gd name="T45" fmla="*/ 88 h 288"/>
                  <a:gd name="T46" fmla="*/ 98 w 1152"/>
                  <a:gd name="T47" fmla="*/ 64 h 288"/>
                  <a:gd name="T48" fmla="*/ 168 w 1152"/>
                  <a:gd name="T49" fmla="*/ 42 h 288"/>
                  <a:gd name="T50" fmla="*/ 254 w 1152"/>
                  <a:gd name="T51" fmla="*/ 24 h 288"/>
                  <a:gd name="T52" fmla="*/ 352 w 1152"/>
                  <a:gd name="T53" fmla="*/ 12 h 288"/>
                  <a:gd name="T54" fmla="*/ 460 w 1152"/>
                  <a:gd name="T55" fmla="*/ 2 h 288"/>
                  <a:gd name="T56" fmla="*/ 576 w 1152"/>
                  <a:gd name="T57" fmla="*/ 0 h 288"/>
                  <a:gd name="T58" fmla="*/ 634 w 1152"/>
                  <a:gd name="T59" fmla="*/ 0 h 288"/>
                  <a:gd name="T60" fmla="*/ 748 w 1152"/>
                  <a:gd name="T61" fmla="*/ 6 h 288"/>
                  <a:gd name="T62" fmla="*/ 850 w 1152"/>
                  <a:gd name="T63" fmla="*/ 18 h 288"/>
                  <a:gd name="T64" fmla="*/ 942 w 1152"/>
                  <a:gd name="T65" fmla="*/ 32 h 288"/>
                  <a:gd name="T66" fmla="*/ 1020 w 1152"/>
                  <a:gd name="T67" fmla="*/ 52 h 288"/>
                  <a:gd name="T68" fmla="*/ 1082 w 1152"/>
                  <a:gd name="T69" fmla="*/ 76 h 288"/>
                  <a:gd name="T70" fmla="*/ 1126 w 1152"/>
                  <a:gd name="T71" fmla="*/ 102 h 288"/>
                  <a:gd name="T72" fmla="*/ 1146 w 1152"/>
                  <a:gd name="T73" fmla="*/ 122 h 288"/>
                  <a:gd name="T74" fmla="*/ 1152 w 1152"/>
                  <a:gd name="T75" fmla="*/ 136 h 288"/>
                  <a:gd name="T76" fmla="*/ 1152 w 1152"/>
                  <a:gd name="T77" fmla="*/ 144 h 28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152"/>
                  <a:gd name="T118" fmla="*/ 0 h 288"/>
                  <a:gd name="T119" fmla="*/ 1152 w 1152"/>
                  <a:gd name="T120" fmla="*/ 288 h 28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152" h="288">
                    <a:moveTo>
                      <a:pt x="1152" y="144"/>
                    </a:moveTo>
                    <a:lnTo>
                      <a:pt x="1152" y="144"/>
                    </a:lnTo>
                    <a:lnTo>
                      <a:pt x="1152" y="152"/>
                    </a:lnTo>
                    <a:lnTo>
                      <a:pt x="1150" y="158"/>
                    </a:lnTo>
                    <a:lnTo>
                      <a:pt x="1146" y="166"/>
                    </a:lnTo>
                    <a:lnTo>
                      <a:pt x="1140" y="174"/>
                    </a:lnTo>
                    <a:lnTo>
                      <a:pt x="1126" y="186"/>
                    </a:lnTo>
                    <a:lnTo>
                      <a:pt x="1106" y="200"/>
                    </a:lnTo>
                    <a:lnTo>
                      <a:pt x="1082" y="212"/>
                    </a:lnTo>
                    <a:lnTo>
                      <a:pt x="1054" y="224"/>
                    </a:lnTo>
                    <a:lnTo>
                      <a:pt x="1020" y="236"/>
                    </a:lnTo>
                    <a:lnTo>
                      <a:pt x="984" y="246"/>
                    </a:lnTo>
                    <a:lnTo>
                      <a:pt x="942" y="256"/>
                    </a:lnTo>
                    <a:lnTo>
                      <a:pt x="898" y="264"/>
                    </a:lnTo>
                    <a:lnTo>
                      <a:pt x="850" y="270"/>
                    </a:lnTo>
                    <a:lnTo>
                      <a:pt x="800" y="276"/>
                    </a:lnTo>
                    <a:lnTo>
                      <a:pt x="748" y="282"/>
                    </a:lnTo>
                    <a:lnTo>
                      <a:pt x="692" y="286"/>
                    </a:lnTo>
                    <a:lnTo>
                      <a:pt x="634" y="288"/>
                    </a:lnTo>
                    <a:lnTo>
                      <a:pt x="576" y="288"/>
                    </a:lnTo>
                    <a:lnTo>
                      <a:pt x="518" y="288"/>
                    </a:lnTo>
                    <a:lnTo>
                      <a:pt x="460" y="286"/>
                    </a:lnTo>
                    <a:lnTo>
                      <a:pt x="404" y="282"/>
                    </a:lnTo>
                    <a:lnTo>
                      <a:pt x="352" y="276"/>
                    </a:lnTo>
                    <a:lnTo>
                      <a:pt x="302" y="270"/>
                    </a:lnTo>
                    <a:lnTo>
                      <a:pt x="254" y="264"/>
                    </a:lnTo>
                    <a:lnTo>
                      <a:pt x="210" y="256"/>
                    </a:lnTo>
                    <a:lnTo>
                      <a:pt x="168" y="246"/>
                    </a:lnTo>
                    <a:lnTo>
                      <a:pt x="132" y="236"/>
                    </a:lnTo>
                    <a:lnTo>
                      <a:pt x="98" y="224"/>
                    </a:lnTo>
                    <a:lnTo>
                      <a:pt x="70" y="212"/>
                    </a:lnTo>
                    <a:lnTo>
                      <a:pt x="46" y="200"/>
                    </a:lnTo>
                    <a:lnTo>
                      <a:pt x="26" y="186"/>
                    </a:lnTo>
                    <a:lnTo>
                      <a:pt x="12" y="174"/>
                    </a:lnTo>
                    <a:lnTo>
                      <a:pt x="6" y="166"/>
                    </a:lnTo>
                    <a:lnTo>
                      <a:pt x="2" y="158"/>
                    </a:lnTo>
                    <a:lnTo>
                      <a:pt x="0" y="152"/>
                    </a:lnTo>
                    <a:lnTo>
                      <a:pt x="0" y="144"/>
                    </a:lnTo>
                    <a:lnTo>
                      <a:pt x="0" y="136"/>
                    </a:lnTo>
                    <a:lnTo>
                      <a:pt x="2" y="130"/>
                    </a:lnTo>
                    <a:lnTo>
                      <a:pt x="6" y="122"/>
                    </a:lnTo>
                    <a:lnTo>
                      <a:pt x="12" y="114"/>
                    </a:lnTo>
                    <a:lnTo>
                      <a:pt x="26" y="102"/>
                    </a:lnTo>
                    <a:lnTo>
                      <a:pt x="46" y="88"/>
                    </a:lnTo>
                    <a:lnTo>
                      <a:pt x="70" y="76"/>
                    </a:lnTo>
                    <a:lnTo>
                      <a:pt x="98" y="64"/>
                    </a:lnTo>
                    <a:lnTo>
                      <a:pt x="132" y="52"/>
                    </a:lnTo>
                    <a:lnTo>
                      <a:pt x="168" y="42"/>
                    </a:lnTo>
                    <a:lnTo>
                      <a:pt x="210" y="32"/>
                    </a:lnTo>
                    <a:lnTo>
                      <a:pt x="254" y="24"/>
                    </a:lnTo>
                    <a:lnTo>
                      <a:pt x="302" y="18"/>
                    </a:lnTo>
                    <a:lnTo>
                      <a:pt x="352" y="12"/>
                    </a:lnTo>
                    <a:lnTo>
                      <a:pt x="404" y="6"/>
                    </a:lnTo>
                    <a:lnTo>
                      <a:pt x="460" y="2"/>
                    </a:lnTo>
                    <a:lnTo>
                      <a:pt x="518" y="0"/>
                    </a:lnTo>
                    <a:lnTo>
                      <a:pt x="576" y="0"/>
                    </a:lnTo>
                    <a:lnTo>
                      <a:pt x="634" y="0"/>
                    </a:lnTo>
                    <a:lnTo>
                      <a:pt x="692" y="2"/>
                    </a:lnTo>
                    <a:lnTo>
                      <a:pt x="748" y="6"/>
                    </a:lnTo>
                    <a:lnTo>
                      <a:pt x="800" y="12"/>
                    </a:lnTo>
                    <a:lnTo>
                      <a:pt x="850" y="18"/>
                    </a:lnTo>
                    <a:lnTo>
                      <a:pt x="898" y="24"/>
                    </a:lnTo>
                    <a:lnTo>
                      <a:pt x="942" y="32"/>
                    </a:lnTo>
                    <a:lnTo>
                      <a:pt x="984" y="42"/>
                    </a:lnTo>
                    <a:lnTo>
                      <a:pt x="1020" y="52"/>
                    </a:lnTo>
                    <a:lnTo>
                      <a:pt x="1054" y="64"/>
                    </a:lnTo>
                    <a:lnTo>
                      <a:pt x="1082" y="76"/>
                    </a:lnTo>
                    <a:lnTo>
                      <a:pt x="1106" y="88"/>
                    </a:lnTo>
                    <a:lnTo>
                      <a:pt x="1126" y="102"/>
                    </a:lnTo>
                    <a:lnTo>
                      <a:pt x="1140" y="114"/>
                    </a:lnTo>
                    <a:lnTo>
                      <a:pt x="1146" y="122"/>
                    </a:lnTo>
                    <a:lnTo>
                      <a:pt x="1150" y="130"/>
                    </a:lnTo>
                    <a:lnTo>
                      <a:pt x="1152" y="136"/>
                    </a:lnTo>
                    <a:lnTo>
                      <a:pt x="1152" y="144"/>
                    </a:lnTo>
                    <a:close/>
                  </a:path>
                </a:pathLst>
              </a:custGeom>
              <a:gradFill rotWithShape="1">
                <a:gsLst>
                  <a:gs pos="0">
                    <a:srgbClr val="767676">
                      <a:alpha val="0"/>
                    </a:srgbClr>
                  </a:gs>
                  <a:gs pos="100000">
                    <a:srgbClr val="FFFFFF"/>
                  </a:gs>
                </a:gsLst>
                <a:lin ang="5400000" scaled="1"/>
              </a:gradFill>
              <a:ln>
                <a:noFill/>
              </a:ln>
              <a:extLst>
                <a:ext uri="{91240B29-F687-4F45-9708-019B960494DF}">
                  <a14:hiddenLine xmlns:a14="http://schemas.microsoft.com/office/drawing/2010/main" w="12700">
                    <a:solidFill>
                      <a:srgbClr val="000000"/>
                    </a:solidFill>
                    <a:round/>
                  </a14:hiddenLine>
                </a:ext>
              </a:extLst>
            </p:spPr>
            <p:txBody>
              <a:bodyPr/>
              <a:lstStyle/>
              <a:p>
                <a:pPr algn="just">
                  <a:lnSpc>
                    <a:spcPct val="120000"/>
                  </a:lnSpc>
                </a:pPr>
                <a:endParaRPr lang="zh-CN" altLang="en-US" sz="585" b="1">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9" name="Oval 11"/>
            <p:cNvSpPr>
              <a:spLocks noChangeArrowheads="1"/>
            </p:cNvSpPr>
            <p:nvPr/>
          </p:nvSpPr>
          <p:spPr bwMode="auto">
            <a:xfrm>
              <a:off x="1927382" y="2788969"/>
              <a:ext cx="1911350" cy="622300"/>
            </a:xfrm>
            <a:prstGeom prst="ellipse">
              <a:avLst/>
            </a:prstGeom>
            <a:gradFill rotWithShape="1">
              <a:gsLst>
                <a:gs pos="0">
                  <a:srgbClr val="000000">
                    <a:alpha val="50000"/>
                  </a:srgbClr>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wrap="none" anchor="ctr"/>
            <a:lstStyle>
              <a:lvl1pPr eaLnBrk="0" fontAlgn="ctr" hangingPunct="0">
                <a:lnSpc>
                  <a:spcPct val="120000"/>
                </a:lnSpc>
                <a:spcBef>
                  <a:spcPct val="20000"/>
                </a:spcBef>
                <a:buClr>
                  <a:schemeClr val="accent1"/>
                </a:buClr>
                <a:buSzPct val="60000"/>
                <a:buFont typeface="Wingdings" panose="05000000000000000000" pitchFamily="2" charset="2"/>
                <a:buChar char="l"/>
                <a:defRPr sz="2000" b="1">
                  <a:solidFill>
                    <a:schemeClr val="tx1"/>
                  </a:solidFill>
                  <a:latin typeface="Arial" panose="020B0604020202020204" pitchFamily="34" charset="0"/>
                  <a:ea typeface="微软雅黑" panose="020B0503020204020204" pitchFamily="34" charset="-122"/>
                </a:defRPr>
              </a:lvl1pPr>
              <a:lvl2pPr marL="742950" indent="-285750" eaLnBrk="0" fontAlgn="ctr" hangingPunct="0">
                <a:lnSpc>
                  <a:spcPct val="120000"/>
                </a:lnSpc>
                <a:spcBef>
                  <a:spcPct val="20000"/>
                </a:spcBef>
                <a:buClr>
                  <a:schemeClr val="accent1"/>
                </a:buClr>
                <a:buSzPct val="60000"/>
                <a:buFont typeface="Wingdings" panose="05000000000000000000" pitchFamily="2" charset="2"/>
                <a:buChar char="l"/>
                <a:defRPr>
                  <a:solidFill>
                    <a:schemeClr val="tx1"/>
                  </a:solidFill>
                  <a:latin typeface="Arial" panose="020B0604020202020204" pitchFamily="34" charset="0"/>
                  <a:ea typeface="微软雅黑" panose="020B0503020204020204" pitchFamily="34" charset="-122"/>
                </a:defRPr>
              </a:lvl2pPr>
              <a:lvl3pPr marL="1143000" indent="-228600" eaLnBrk="0" fontAlgn="ctr" hangingPunct="0">
                <a:lnSpc>
                  <a:spcPct val="120000"/>
                </a:lnSpc>
                <a:spcBef>
                  <a:spcPct val="20000"/>
                </a:spcBef>
                <a:buClr>
                  <a:schemeClr val="accent1"/>
                </a:buClr>
                <a:buSzPct val="60000"/>
                <a:buFont typeface="Wingdings" panose="05000000000000000000" pitchFamily="2" charset="2"/>
                <a:buChar char="l"/>
                <a:defRPr sz="1600">
                  <a:solidFill>
                    <a:schemeClr val="tx1"/>
                  </a:solidFill>
                  <a:latin typeface="Arial" panose="020B0604020202020204" pitchFamily="34" charset="0"/>
                  <a:ea typeface="微软雅黑" panose="020B0503020204020204" pitchFamily="34" charset="-122"/>
                </a:defRPr>
              </a:lvl3pPr>
              <a:lvl4pPr marL="1600200" indent="-228600" eaLnBrk="0" fontAlgn="ctr" hangingPunct="0">
                <a:lnSpc>
                  <a:spcPct val="120000"/>
                </a:lnSpc>
                <a:spcBef>
                  <a:spcPct val="20000"/>
                </a:spcBef>
                <a:buClr>
                  <a:schemeClr val="accent1"/>
                </a:buClr>
                <a:buSzPct val="60000"/>
                <a:buFont typeface="Wingdings" panose="05000000000000000000" pitchFamily="2" charset="2"/>
                <a:buChar char="l"/>
                <a:defRPr sz="1400">
                  <a:solidFill>
                    <a:schemeClr val="tx1"/>
                  </a:solidFill>
                  <a:latin typeface="Arial" panose="020B0604020202020204" pitchFamily="34" charset="0"/>
                  <a:ea typeface="微软雅黑" panose="020B0503020204020204" pitchFamily="34" charset="-122"/>
                </a:defRPr>
              </a:lvl4pPr>
              <a:lvl5pPr marL="2057400" indent="-228600" eaLnBrk="0" fontAlgn="ctr" hangingPunct="0">
                <a:lnSpc>
                  <a:spcPct val="120000"/>
                </a:lnSpc>
                <a:spcBef>
                  <a:spcPct val="20000"/>
                </a:spcBef>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5pPr>
              <a:lvl6pPr marL="2514600" indent="-22860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6pPr>
              <a:lvl7pPr marL="2971800" indent="-22860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7pPr>
              <a:lvl8pPr marL="3429000" indent="-22860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8pPr>
              <a:lvl9pPr marL="3886200" indent="-22860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9pPr>
            </a:lstStyle>
            <a:p>
              <a:pPr algn="just" defTabSz="687070" eaLnBrk="1" fontAlgn="base" hangingPunct="1">
                <a:spcBef>
                  <a:spcPts val="0"/>
                </a:spcBef>
                <a:buClrTx/>
                <a:buSzTx/>
                <a:buNone/>
                <a:defRPr/>
              </a:pPr>
              <a:endParaRPr lang="zh-CN" altLang="en-US" sz="585" b="0" kern="0">
                <a:solidFill>
                  <a:srgbClr val="000000"/>
                </a:solidFill>
                <a:latin typeface="Arial" panose="020B0604020202020204" pitchFamily="34" charset="0"/>
                <a:cs typeface="+mn-ea"/>
                <a:sym typeface="Arial" panose="020B0604020202020204" pitchFamily="34" charset="0"/>
              </a:endParaRPr>
            </a:p>
          </p:txBody>
        </p:sp>
      </p:grpSp>
      <p:sp>
        <p:nvSpPr>
          <p:cNvPr id="22" name="Freeform 12"/>
          <p:cNvSpPr/>
          <p:nvPr/>
        </p:nvSpPr>
        <p:spPr bwMode="auto">
          <a:xfrm>
            <a:off x="3515071" y="1761950"/>
            <a:ext cx="1074551" cy="1101983"/>
          </a:xfrm>
          <a:custGeom>
            <a:avLst/>
            <a:gdLst>
              <a:gd name="T0" fmla="*/ 2147483647 w 576"/>
              <a:gd name="T1" fmla="*/ 2147483647 h 648"/>
              <a:gd name="T2" fmla="*/ 2147483647 w 576"/>
              <a:gd name="T3" fmla="*/ 2147483647 h 648"/>
              <a:gd name="T4" fmla="*/ 2147483647 w 576"/>
              <a:gd name="T5" fmla="*/ 2147483647 h 648"/>
              <a:gd name="T6" fmla="*/ 2147483647 w 576"/>
              <a:gd name="T7" fmla="*/ 2147483647 h 648"/>
              <a:gd name="T8" fmla="*/ 2147483647 w 576"/>
              <a:gd name="T9" fmla="*/ 2147483647 h 648"/>
              <a:gd name="T10" fmla="*/ 2147483647 w 576"/>
              <a:gd name="T11" fmla="*/ 2147483647 h 648"/>
              <a:gd name="T12" fmla="*/ 2147483647 w 576"/>
              <a:gd name="T13" fmla="*/ 2147483647 h 648"/>
              <a:gd name="T14" fmla="*/ 2147483647 w 576"/>
              <a:gd name="T15" fmla="*/ 2147483647 h 648"/>
              <a:gd name="T16" fmla="*/ 2147483647 w 576"/>
              <a:gd name="T17" fmla="*/ 2147483647 h 648"/>
              <a:gd name="T18" fmla="*/ 2147483647 w 576"/>
              <a:gd name="T19" fmla="*/ 2147483647 h 648"/>
              <a:gd name="T20" fmla="*/ 2147483647 w 576"/>
              <a:gd name="T21" fmla="*/ 2147483647 h 648"/>
              <a:gd name="T22" fmla="*/ 2133573609 w 576"/>
              <a:gd name="T23" fmla="*/ 2147483647 h 648"/>
              <a:gd name="T24" fmla="*/ 1775924795 w 576"/>
              <a:gd name="T25" fmla="*/ 2147483647 h 648"/>
              <a:gd name="T26" fmla="*/ 1775924795 w 576"/>
              <a:gd name="T27" fmla="*/ 2147483647 h 648"/>
              <a:gd name="T28" fmla="*/ 1418273498 w 576"/>
              <a:gd name="T29" fmla="*/ 2147483647 h 648"/>
              <a:gd name="T30" fmla="*/ 1085285581 w 576"/>
              <a:gd name="T31" fmla="*/ 2147483647 h 648"/>
              <a:gd name="T32" fmla="*/ 776966011 w 576"/>
              <a:gd name="T33" fmla="*/ 2147483647 h 648"/>
              <a:gd name="T34" fmla="*/ 517978169 w 576"/>
              <a:gd name="T35" fmla="*/ 2147483647 h 648"/>
              <a:gd name="T36" fmla="*/ 308319570 w 576"/>
              <a:gd name="T37" fmla="*/ 2147483647 h 648"/>
              <a:gd name="T38" fmla="*/ 209658599 w 576"/>
              <a:gd name="T39" fmla="*/ 2147483647 h 648"/>
              <a:gd name="T40" fmla="*/ 135661008 w 576"/>
              <a:gd name="T41" fmla="*/ 2147483647 h 648"/>
              <a:gd name="T42" fmla="*/ 73997591 w 576"/>
              <a:gd name="T43" fmla="*/ 2147483647 h 648"/>
              <a:gd name="T44" fmla="*/ 36997554 w 576"/>
              <a:gd name="T45" fmla="*/ 2147483647 h 648"/>
              <a:gd name="T46" fmla="*/ 12331690 w 576"/>
              <a:gd name="T47" fmla="*/ 2147483647 h 648"/>
              <a:gd name="T48" fmla="*/ 0 w 576"/>
              <a:gd name="T49" fmla="*/ 2147483647 h 648"/>
              <a:gd name="T50" fmla="*/ 1775924795 w 576"/>
              <a:gd name="T51" fmla="*/ 0 h 648"/>
              <a:gd name="T52" fmla="*/ 2147483647 w 576"/>
              <a:gd name="T53" fmla="*/ 2147483647 h 64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6"/>
              <a:gd name="T82" fmla="*/ 0 h 648"/>
              <a:gd name="T83" fmla="*/ 576 w 576"/>
              <a:gd name="T84" fmla="*/ 648 h 64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6" h="648">
                <a:moveTo>
                  <a:pt x="576" y="576"/>
                </a:moveTo>
                <a:lnTo>
                  <a:pt x="576" y="576"/>
                </a:lnTo>
                <a:lnTo>
                  <a:pt x="574" y="584"/>
                </a:lnTo>
                <a:lnTo>
                  <a:pt x="570" y="590"/>
                </a:lnTo>
                <a:lnTo>
                  <a:pt x="564" y="598"/>
                </a:lnTo>
                <a:lnTo>
                  <a:pt x="554" y="604"/>
                </a:lnTo>
                <a:lnTo>
                  <a:pt x="542" y="610"/>
                </a:lnTo>
                <a:lnTo>
                  <a:pt x="526" y="616"/>
                </a:lnTo>
                <a:lnTo>
                  <a:pt x="492" y="626"/>
                </a:lnTo>
                <a:lnTo>
                  <a:pt x="450" y="636"/>
                </a:lnTo>
                <a:lnTo>
                  <a:pt x="400" y="642"/>
                </a:lnTo>
                <a:lnTo>
                  <a:pt x="346" y="646"/>
                </a:lnTo>
                <a:lnTo>
                  <a:pt x="288" y="648"/>
                </a:lnTo>
                <a:lnTo>
                  <a:pt x="230" y="646"/>
                </a:lnTo>
                <a:lnTo>
                  <a:pt x="176" y="642"/>
                </a:lnTo>
                <a:lnTo>
                  <a:pt x="126" y="636"/>
                </a:lnTo>
                <a:lnTo>
                  <a:pt x="84" y="626"/>
                </a:lnTo>
                <a:lnTo>
                  <a:pt x="50" y="616"/>
                </a:lnTo>
                <a:lnTo>
                  <a:pt x="34" y="610"/>
                </a:lnTo>
                <a:lnTo>
                  <a:pt x="22" y="604"/>
                </a:lnTo>
                <a:lnTo>
                  <a:pt x="12" y="598"/>
                </a:lnTo>
                <a:lnTo>
                  <a:pt x="6" y="590"/>
                </a:lnTo>
                <a:lnTo>
                  <a:pt x="2" y="584"/>
                </a:lnTo>
                <a:lnTo>
                  <a:pt x="0" y="576"/>
                </a:lnTo>
                <a:lnTo>
                  <a:pt x="288" y="0"/>
                </a:lnTo>
                <a:lnTo>
                  <a:pt x="576" y="576"/>
                </a:lnTo>
                <a:close/>
              </a:path>
            </a:pathLst>
          </a:custGeom>
          <a:solidFill>
            <a:srgbClr val="F8C8CE"/>
          </a:solidFill>
          <a:ln>
            <a:noFill/>
          </a:ln>
        </p:spPr>
        <p:txBody>
          <a:bodyPr wrap="none" anchor="ctr"/>
          <a:lstStyle/>
          <a:p>
            <a:pPr algn="just" defTabSz="687070">
              <a:lnSpc>
                <a:spcPct val="120000"/>
              </a:lnSpc>
              <a:defRPr/>
            </a:pPr>
            <a:endParaRPr lang="zh-CN" altLang="en-US" sz="585" b="1" kern="0">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Freeform 19"/>
          <p:cNvSpPr>
            <a:spLocks noEditPoints="1"/>
          </p:cNvSpPr>
          <p:nvPr/>
        </p:nvSpPr>
        <p:spPr bwMode="auto">
          <a:xfrm>
            <a:off x="3913032" y="3256646"/>
            <a:ext cx="344557" cy="332713"/>
          </a:xfrm>
          <a:custGeom>
            <a:avLst/>
            <a:gdLst>
              <a:gd name="T0" fmla="*/ 94 w 132"/>
              <a:gd name="T1" fmla="*/ 0 h 128"/>
              <a:gd name="T2" fmla="*/ 56 w 132"/>
              <a:gd name="T3" fmla="*/ 27 h 128"/>
              <a:gd name="T4" fmla="*/ 55 w 132"/>
              <a:gd name="T5" fmla="*/ 27 h 128"/>
              <a:gd name="T6" fmla="*/ 14 w 132"/>
              <a:gd name="T7" fmla="*/ 69 h 128"/>
              <a:gd name="T8" fmla="*/ 1 w 132"/>
              <a:gd name="T9" fmla="*/ 110 h 128"/>
              <a:gd name="T10" fmla="*/ 14 w 132"/>
              <a:gd name="T11" fmla="*/ 128 h 128"/>
              <a:gd name="T12" fmla="*/ 53 w 132"/>
              <a:gd name="T13" fmla="*/ 118 h 128"/>
              <a:gd name="T14" fmla="*/ 120 w 132"/>
              <a:gd name="T15" fmla="*/ 53 h 128"/>
              <a:gd name="T16" fmla="*/ 64 w 132"/>
              <a:gd name="T17" fmla="*/ 95 h 128"/>
              <a:gd name="T18" fmla="*/ 99 w 132"/>
              <a:gd name="T19" fmla="*/ 47 h 128"/>
              <a:gd name="T20" fmla="*/ 95 w 132"/>
              <a:gd name="T21" fmla="*/ 67 h 128"/>
              <a:gd name="T22" fmla="*/ 64 w 132"/>
              <a:gd name="T23" fmla="*/ 98 h 128"/>
              <a:gd name="T24" fmla="*/ 59 w 132"/>
              <a:gd name="T25" fmla="*/ 81 h 128"/>
              <a:gd name="T26" fmla="*/ 46 w 132"/>
              <a:gd name="T27" fmla="*/ 68 h 128"/>
              <a:gd name="T28" fmla="*/ 92 w 132"/>
              <a:gd name="T29" fmla="*/ 36 h 128"/>
              <a:gd name="T30" fmla="*/ 59 w 132"/>
              <a:gd name="T31" fmla="*/ 81 h 128"/>
              <a:gd name="T32" fmla="*/ 30 w 132"/>
              <a:gd name="T33" fmla="*/ 64 h 128"/>
              <a:gd name="T34" fmla="*/ 80 w 132"/>
              <a:gd name="T35" fmla="*/ 29 h 128"/>
              <a:gd name="T36" fmla="*/ 17 w 132"/>
              <a:gd name="T37" fmla="*/ 119 h 128"/>
              <a:gd name="T38" fmla="*/ 8 w 132"/>
              <a:gd name="T39" fmla="*/ 114 h 128"/>
              <a:gd name="T40" fmla="*/ 13 w 132"/>
              <a:gd name="T41" fmla="*/ 96 h 128"/>
              <a:gd name="T42" fmla="*/ 32 w 132"/>
              <a:gd name="T43" fmla="*/ 116 h 128"/>
              <a:gd name="T44" fmla="*/ 35 w 132"/>
              <a:gd name="T45" fmla="*/ 115 h 128"/>
              <a:gd name="T46" fmla="*/ 14 w 132"/>
              <a:gd name="T47" fmla="*/ 92 h 128"/>
              <a:gd name="T48" fmla="*/ 19 w 132"/>
              <a:gd name="T49" fmla="*/ 75 h 128"/>
              <a:gd name="T50" fmla="*/ 52 w 132"/>
              <a:gd name="T51" fmla="*/ 110 h 128"/>
              <a:gd name="T52" fmla="*/ 35 w 132"/>
              <a:gd name="T53" fmla="*/ 115 h 128"/>
              <a:gd name="T54" fmla="*/ 108 w 132"/>
              <a:gd name="T55" fmla="*/ 54 h 128"/>
              <a:gd name="T56" fmla="*/ 98 w 132"/>
              <a:gd name="T57" fmla="*/ 30 h 128"/>
              <a:gd name="T58" fmla="*/ 81 w 132"/>
              <a:gd name="T59" fmla="*/ 13 h 128"/>
              <a:gd name="T60" fmla="*/ 112 w 132"/>
              <a:gd name="T61" fmla="*/ 16 h 128"/>
              <a:gd name="T62" fmla="*/ 115 w 132"/>
              <a:gd name="T63" fmla="*/ 4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2" h="128">
                <a:moveTo>
                  <a:pt x="118" y="10"/>
                </a:moveTo>
                <a:cubicBezTo>
                  <a:pt x="111" y="4"/>
                  <a:pt x="102" y="0"/>
                  <a:pt x="94" y="0"/>
                </a:cubicBezTo>
                <a:cubicBezTo>
                  <a:pt x="87" y="0"/>
                  <a:pt x="80" y="3"/>
                  <a:pt x="75" y="8"/>
                </a:cubicBezTo>
                <a:cubicBezTo>
                  <a:pt x="56" y="27"/>
                  <a:pt x="56" y="27"/>
                  <a:pt x="56" y="27"/>
                </a:cubicBezTo>
                <a:cubicBezTo>
                  <a:pt x="56" y="27"/>
                  <a:pt x="56" y="27"/>
                  <a:pt x="55" y="27"/>
                </a:cubicBezTo>
                <a:cubicBezTo>
                  <a:pt x="55" y="27"/>
                  <a:pt x="55" y="27"/>
                  <a:pt x="55" y="27"/>
                </a:cubicBezTo>
                <a:cubicBezTo>
                  <a:pt x="55" y="27"/>
                  <a:pt x="55" y="27"/>
                  <a:pt x="55" y="27"/>
                </a:cubicBezTo>
                <a:cubicBezTo>
                  <a:pt x="14" y="69"/>
                  <a:pt x="14" y="69"/>
                  <a:pt x="14" y="69"/>
                </a:cubicBezTo>
                <a:cubicBezTo>
                  <a:pt x="12" y="71"/>
                  <a:pt x="11" y="73"/>
                  <a:pt x="10" y="76"/>
                </a:cubicBezTo>
                <a:cubicBezTo>
                  <a:pt x="1" y="110"/>
                  <a:pt x="1" y="110"/>
                  <a:pt x="1" y="110"/>
                </a:cubicBezTo>
                <a:cubicBezTo>
                  <a:pt x="1" y="110"/>
                  <a:pt x="0" y="113"/>
                  <a:pt x="0" y="114"/>
                </a:cubicBezTo>
                <a:cubicBezTo>
                  <a:pt x="0" y="122"/>
                  <a:pt x="6" y="128"/>
                  <a:pt x="14" y="128"/>
                </a:cubicBezTo>
                <a:cubicBezTo>
                  <a:pt x="16" y="128"/>
                  <a:pt x="19" y="127"/>
                  <a:pt x="19" y="127"/>
                </a:cubicBezTo>
                <a:cubicBezTo>
                  <a:pt x="53" y="118"/>
                  <a:pt x="53" y="118"/>
                  <a:pt x="53" y="118"/>
                </a:cubicBezTo>
                <a:cubicBezTo>
                  <a:pt x="55" y="118"/>
                  <a:pt x="57" y="116"/>
                  <a:pt x="59" y="114"/>
                </a:cubicBezTo>
                <a:cubicBezTo>
                  <a:pt x="120" y="53"/>
                  <a:pt x="120" y="53"/>
                  <a:pt x="120" y="53"/>
                </a:cubicBezTo>
                <a:cubicBezTo>
                  <a:pt x="132" y="42"/>
                  <a:pt x="130" y="23"/>
                  <a:pt x="118" y="10"/>
                </a:cubicBezTo>
                <a:close/>
                <a:moveTo>
                  <a:pt x="64" y="95"/>
                </a:moveTo>
                <a:cubicBezTo>
                  <a:pt x="64" y="92"/>
                  <a:pt x="63" y="88"/>
                  <a:pt x="61" y="85"/>
                </a:cubicBezTo>
                <a:cubicBezTo>
                  <a:pt x="99" y="47"/>
                  <a:pt x="99" y="47"/>
                  <a:pt x="99" y="47"/>
                </a:cubicBezTo>
                <a:cubicBezTo>
                  <a:pt x="101" y="54"/>
                  <a:pt x="100" y="62"/>
                  <a:pt x="95" y="67"/>
                </a:cubicBezTo>
                <a:cubicBezTo>
                  <a:pt x="95" y="67"/>
                  <a:pt x="95" y="67"/>
                  <a:pt x="95" y="67"/>
                </a:cubicBezTo>
                <a:cubicBezTo>
                  <a:pt x="95" y="67"/>
                  <a:pt x="95" y="67"/>
                  <a:pt x="95" y="67"/>
                </a:cubicBezTo>
                <a:cubicBezTo>
                  <a:pt x="64" y="98"/>
                  <a:pt x="64" y="98"/>
                  <a:pt x="64" y="98"/>
                </a:cubicBezTo>
                <a:cubicBezTo>
                  <a:pt x="64" y="97"/>
                  <a:pt x="64" y="96"/>
                  <a:pt x="64" y="95"/>
                </a:cubicBezTo>
                <a:close/>
                <a:moveTo>
                  <a:pt x="59" y="81"/>
                </a:moveTo>
                <a:cubicBezTo>
                  <a:pt x="58" y="79"/>
                  <a:pt x="56" y="76"/>
                  <a:pt x="54" y="74"/>
                </a:cubicBezTo>
                <a:cubicBezTo>
                  <a:pt x="51" y="72"/>
                  <a:pt x="49" y="70"/>
                  <a:pt x="46" y="68"/>
                </a:cubicBezTo>
                <a:cubicBezTo>
                  <a:pt x="84" y="30"/>
                  <a:pt x="84" y="30"/>
                  <a:pt x="84" y="30"/>
                </a:cubicBezTo>
                <a:cubicBezTo>
                  <a:pt x="87" y="31"/>
                  <a:pt x="90" y="33"/>
                  <a:pt x="92" y="36"/>
                </a:cubicBezTo>
                <a:cubicBezTo>
                  <a:pt x="94" y="38"/>
                  <a:pt x="96" y="40"/>
                  <a:pt x="97" y="43"/>
                </a:cubicBezTo>
                <a:lnTo>
                  <a:pt x="59" y="81"/>
                </a:lnTo>
                <a:close/>
                <a:moveTo>
                  <a:pt x="42" y="66"/>
                </a:moveTo>
                <a:cubicBezTo>
                  <a:pt x="38" y="65"/>
                  <a:pt x="34" y="64"/>
                  <a:pt x="30" y="64"/>
                </a:cubicBezTo>
                <a:cubicBezTo>
                  <a:pt x="61" y="33"/>
                  <a:pt x="61" y="33"/>
                  <a:pt x="61" y="33"/>
                </a:cubicBezTo>
                <a:cubicBezTo>
                  <a:pt x="66" y="28"/>
                  <a:pt x="73" y="27"/>
                  <a:pt x="80" y="29"/>
                </a:cubicBezTo>
                <a:lnTo>
                  <a:pt x="42" y="66"/>
                </a:lnTo>
                <a:close/>
                <a:moveTo>
                  <a:pt x="17" y="119"/>
                </a:moveTo>
                <a:cubicBezTo>
                  <a:pt x="16" y="120"/>
                  <a:pt x="15" y="120"/>
                  <a:pt x="14" y="120"/>
                </a:cubicBezTo>
                <a:cubicBezTo>
                  <a:pt x="11" y="120"/>
                  <a:pt x="8" y="117"/>
                  <a:pt x="8" y="114"/>
                </a:cubicBezTo>
                <a:cubicBezTo>
                  <a:pt x="8" y="113"/>
                  <a:pt x="8" y="112"/>
                  <a:pt x="8" y="112"/>
                </a:cubicBezTo>
                <a:cubicBezTo>
                  <a:pt x="13" y="96"/>
                  <a:pt x="13" y="96"/>
                  <a:pt x="13" y="96"/>
                </a:cubicBezTo>
                <a:cubicBezTo>
                  <a:pt x="17" y="96"/>
                  <a:pt x="22" y="98"/>
                  <a:pt x="26" y="102"/>
                </a:cubicBezTo>
                <a:cubicBezTo>
                  <a:pt x="30" y="106"/>
                  <a:pt x="32" y="111"/>
                  <a:pt x="32" y="116"/>
                </a:cubicBezTo>
                <a:lnTo>
                  <a:pt x="17" y="119"/>
                </a:lnTo>
                <a:close/>
                <a:moveTo>
                  <a:pt x="35" y="115"/>
                </a:moveTo>
                <a:cubicBezTo>
                  <a:pt x="35" y="109"/>
                  <a:pt x="33" y="104"/>
                  <a:pt x="29" y="99"/>
                </a:cubicBezTo>
                <a:cubicBezTo>
                  <a:pt x="25" y="95"/>
                  <a:pt x="19" y="93"/>
                  <a:pt x="14" y="92"/>
                </a:cubicBezTo>
                <a:cubicBezTo>
                  <a:pt x="18" y="78"/>
                  <a:pt x="18" y="78"/>
                  <a:pt x="18" y="78"/>
                </a:cubicBezTo>
                <a:cubicBezTo>
                  <a:pt x="18" y="77"/>
                  <a:pt x="19" y="76"/>
                  <a:pt x="19" y="75"/>
                </a:cubicBezTo>
                <a:cubicBezTo>
                  <a:pt x="27" y="69"/>
                  <a:pt x="40" y="71"/>
                  <a:pt x="48" y="80"/>
                </a:cubicBezTo>
                <a:cubicBezTo>
                  <a:pt x="57" y="89"/>
                  <a:pt x="59" y="102"/>
                  <a:pt x="52" y="110"/>
                </a:cubicBezTo>
                <a:cubicBezTo>
                  <a:pt x="51" y="110"/>
                  <a:pt x="51" y="111"/>
                  <a:pt x="50" y="111"/>
                </a:cubicBezTo>
                <a:lnTo>
                  <a:pt x="35" y="115"/>
                </a:lnTo>
                <a:close/>
                <a:moveTo>
                  <a:pt x="115" y="47"/>
                </a:moveTo>
                <a:cubicBezTo>
                  <a:pt x="108" y="54"/>
                  <a:pt x="108" y="54"/>
                  <a:pt x="108" y="54"/>
                </a:cubicBezTo>
                <a:cubicBezTo>
                  <a:pt x="108" y="53"/>
                  <a:pt x="108" y="52"/>
                  <a:pt x="108" y="51"/>
                </a:cubicBezTo>
                <a:cubicBezTo>
                  <a:pt x="107" y="43"/>
                  <a:pt x="104" y="36"/>
                  <a:pt x="98" y="30"/>
                </a:cubicBezTo>
                <a:cubicBezTo>
                  <a:pt x="91" y="24"/>
                  <a:pt x="83" y="20"/>
                  <a:pt x="74" y="20"/>
                </a:cubicBezTo>
                <a:cubicBezTo>
                  <a:pt x="81" y="13"/>
                  <a:pt x="81" y="13"/>
                  <a:pt x="81" y="13"/>
                </a:cubicBezTo>
                <a:cubicBezTo>
                  <a:pt x="84" y="10"/>
                  <a:pt x="89" y="8"/>
                  <a:pt x="94" y="8"/>
                </a:cubicBezTo>
                <a:cubicBezTo>
                  <a:pt x="100" y="8"/>
                  <a:pt x="107" y="11"/>
                  <a:pt x="112" y="16"/>
                </a:cubicBezTo>
                <a:cubicBezTo>
                  <a:pt x="117" y="21"/>
                  <a:pt x="120" y="27"/>
                  <a:pt x="120" y="33"/>
                </a:cubicBezTo>
                <a:cubicBezTo>
                  <a:pt x="120" y="38"/>
                  <a:pt x="118" y="43"/>
                  <a:pt x="115" y="47"/>
                </a:cubicBezTo>
                <a:close/>
              </a:path>
            </a:pathLst>
          </a:custGeom>
          <a:solidFill>
            <a:schemeClr val="bg1"/>
          </a:solidFill>
          <a:ln>
            <a:noFill/>
          </a:ln>
        </p:spPr>
        <p:txBody>
          <a:bodyPr vert="horz" wrap="square" lIns="68696" tIns="34347" rIns="68696" bIns="34347" numCol="1" anchor="t" anchorCtr="0" compatLnSpc="1"/>
          <a:lstStyle/>
          <a:p>
            <a:pPr algn="just">
              <a:lnSpc>
                <a:spcPct val="120000"/>
              </a:lnSpc>
            </a:pPr>
            <a:endParaRPr lang="id-ID" sz="58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Freeform 11"/>
          <p:cNvSpPr>
            <a:spLocks noChangeAspect="1" noEditPoints="1"/>
          </p:cNvSpPr>
          <p:nvPr/>
        </p:nvSpPr>
        <p:spPr bwMode="auto">
          <a:xfrm>
            <a:off x="3873570" y="2311900"/>
            <a:ext cx="360268" cy="360650"/>
          </a:xfrm>
          <a:custGeom>
            <a:avLst/>
            <a:gdLst>
              <a:gd name="T0" fmla="*/ 360 w 400"/>
              <a:gd name="T1" fmla="*/ 184 h 400"/>
              <a:gd name="T2" fmla="*/ 360 w 400"/>
              <a:gd name="T3" fmla="*/ 216 h 400"/>
              <a:gd name="T4" fmla="*/ 400 w 400"/>
              <a:gd name="T5" fmla="*/ 200 h 400"/>
              <a:gd name="T6" fmla="*/ 200 w 400"/>
              <a:gd name="T7" fmla="*/ 90 h 400"/>
              <a:gd name="T8" fmla="*/ 200 w 400"/>
              <a:gd name="T9" fmla="*/ 310 h 400"/>
              <a:gd name="T10" fmla="*/ 200 w 400"/>
              <a:gd name="T11" fmla="*/ 90 h 400"/>
              <a:gd name="T12" fmla="*/ 120 w 400"/>
              <a:gd name="T13" fmla="*/ 200 h 400"/>
              <a:gd name="T14" fmla="*/ 280 w 400"/>
              <a:gd name="T15" fmla="*/ 200 h 400"/>
              <a:gd name="T16" fmla="*/ 59 w 400"/>
              <a:gd name="T17" fmla="*/ 200 h 400"/>
              <a:gd name="T18" fmla="*/ 20 w 400"/>
              <a:gd name="T19" fmla="*/ 184 h 400"/>
              <a:gd name="T20" fmla="*/ 20 w 400"/>
              <a:gd name="T21" fmla="*/ 216 h 400"/>
              <a:gd name="T22" fmla="*/ 59 w 400"/>
              <a:gd name="T23" fmla="*/ 200 h 400"/>
              <a:gd name="T24" fmla="*/ 216 w 400"/>
              <a:gd name="T25" fmla="*/ 40 h 400"/>
              <a:gd name="T26" fmla="*/ 200 w 400"/>
              <a:gd name="T27" fmla="*/ 0 h 400"/>
              <a:gd name="T28" fmla="*/ 184 w 400"/>
              <a:gd name="T29" fmla="*/ 40 h 400"/>
              <a:gd name="T30" fmla="*/ 200 w 400"/>
              <a:gd name="T31" fmla="*/ 340 h 400"/>
              <a:gd name="T32" fmla="*/ 184 w 400"/>
              <a:gd name="T33" fmla="*/ 380 h 400"/>
              <a:gd name="T34" fmla="*/ 216 w 400"/>
              <a:gd name="T35" fmla="*/ 380 h 400"/>
              <a:gd name="T36" fmla="*/ 200 w 400"/>
              <a:gd name="T37" fmla="*/ 340 h 400"/>
              <a:gd name="T38" fmla="*/ 350 w 400"/>
              <a:gd name="T39" fmla="*/ 50 h 400"/>
              <a:gd name="T40" fmla="*/ 310 w 400"/>
              <a:gd name="T41" fmla="*/ 67 h 400"/>
              <a:gd name="T42" fmla="*/ 333 w 400"/>
              <a:gd name="T43" fmla="*/ 89 h 400"/>
              <a:gd name="T44" fmla="*/ 66 w 400"/>
              <a:gd name="T45" fmla="*/ 311 h 400"/>
              <a:gd name="T46" fmla="*/ 50 w 400"/>
              <a:gd name="T47" fmla="*/ 350 h 400"/>
              <a:gd name="T48" fmla="*/ 89 w 400"/>
              <a:gd name="T49" fmla="*/ 333 h 400"/>
              <a:gd name="T50" fmla="*/ 66 w 400"/>
              <a:gd name="T51" fmla="*/ 311 h 400"/>
              <a:gd name="T52" fmla="*/ 50 w 400"/>
              <a:gd name="T53" fmla="*/ 50 h 400"/>
              <a:gd name="T54" fmla="*/ 66 w 400"/>
              <a:gd name="T55" fmla="*/ 89 h 400"/>
              <a:gd name="T56" fmla="*/ 89 w 400"/>
              <a:gd name="T57" fmla="*/ 67 h 400"/>
              <a:gd name="T58" fmla="*/ 310 w 400"/>
              <a:gd name="T59" fmla="*/ 333 h 400"/>
              <a:gd name="T60" fmla="*/ 350 w 400"/>
              <a:gd name="T61" fmla="*/ 350 h 400"/>
              <a:gd name="T62" fmla="*/ 333 w 400"/>
              <a:gd name="T63" fmla="*/ 311 h 400"/>
              <a:gd name="T64" fmla="*/ 310 w 400"/>
              <a:gd name="T65" fmla="*/ 33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0" h="400">
                <a:moveTo>
                  <a:pt x="380" y="184"/>
                </a:moveTo>
                <a:cubicBezTo>
                  <a:pt x="376" y="184"/>
                  <a:pt x="364" y="184"/>
                  <a:pt x="360" y="184"/>
                </a:cubicBezTo>
                <a:cubicBezTo>
                  <a:pt x="349" y="184"/>
                  <a:pt x="340" y="191"/>
                  <a:pt x="340" y="200"/>
                </a:cubicBezTo>
                <a:cubicBezTo>
                  <a:pt x="340" y="209"/>
                  <a:pt x="349" y="216"/>
                  <a:pt x="360" y="216"/>
                </a:cubicBezTo>
                <a:cubicBezTo>
                  <a:pt x="364" y="216"/>
                  <a:pt x="376" y="216"/>
                  <a:pt x="380" y="216"/>
                </a:cubicBezTo>
                <a:cubicBezTo>
                  <a:pt x="391" y="216"/>
                  <a:pt x="400" y="209"/>
                  <a:pt x="400" y="200"/>
                </a:cubicBezTo>
                <a:cubicBezTo>
                  <a:pt x="400" y="191"/>
                  <a:pt x="391" y="184"/>
                  <a:pt x="380" y="184"/>
                </a:cubicBezTo>
                <a:close/>
                <a:moveTo>
                  <a:pt x="200" y="90"/>
                </a:moveTo>
                <a:cubicBezTo>
                  <a:pt x="139" y="90"/>
                  <a:pt x="90" y="139"/>
                  <a:pt x="90" y="200"/>
                </a:cubicBezTo>
                <a:cubicBezTo>
                  <a:pt x="90" y="261"/>
                  <a:pt x="139" y="310"/>
                  <a:pt x="200" y="310"/>
                </a:cubicBezTo>
                <a:cubicBezTo>
                  <a:pt x="261" y="310"/>
                  <a:pt x="310" y="261"/>
                  <a:pt x="310" y="200"/>
                </a:cubicBezTo>
                <a:cubicBezTo>
                  <a:pt x="310" y="139"/>
                  <a:pt x="261" y="90"/>
                  <a:pt x="200" y="90"/>
                </a:cubicBezTo>
                <a:close/>
                <a:moveTo>
                  <a:pt x="200" y="280"/>
                </a:moveTo>
                <a:cubicBezTo>
                  <a:pt x="156" y="280"/>
                  <a:pt x="120" y="244"/>
                  <a:pt x="120" y="200"/>
                </a:cubicBezTo>
                <a:cubicBezTo>
                  <a:pt x="120" y="156"/>
                  <a:pt x="156" y="120"/>
                  <a:pt x="200" y="120"/>
                </a:cubicBezTo>
                <a:cubicBezTo>
                  <a:pt x="244" y="120"/>
                  <a:pt x="280" y="156"/>
                  <a:pt x="280" y="200"/>
                </a:cubicBezTo>
                <a:cubicBezTo>
                  <a:pt x="280" y="244"/>
                  <a:pt x="244" y="280"/>
                  <a:pt x="200" y="280"/>
                </a:cubicBezTo>
                <a:close/>
                <a:moveTo>
                  <a:pt x="59" y="200"/>
                </a:moveTo>
                <a:cubicBezTo>
                  <a:pt x="59" y="191"/>
                  <a:pt x="51" y="184"/>
                  <a:pt x="40" y="184"/>
                </a:cubicBezTo>
                <a:cubicBezTo>
                  <a:pt x="36" y="184"/>
                  <a:pt x="23" y="184"/>
                  <a:pt x="20" y="184"/>
                </a:cubicBezTo>
                <a:cubicBezTo>
                  <a:pt x="9" y="184"/>
                  <a:pt x="0" y="191"/>
                  <a:pt x="0" y="200"/>
                </a:cubicBezTo>
                <a:cubicBezTo>
                  <a:pt x="0" y="209"/>
                  <a:pt x="9" y="216"/>
                  <a:pt x="20" y="216"/>
                </a:cubicBezTo>
                <a:cubicBezTo>
                  <a:pt x="23" y="216"/>
                  <a:pt x="36" y="216"/>
                  <a:pt x="40" y="216"/>
                </a:cubicBezTo>
                <a:cubicBezTo>
                  <a:pt x="51" y="216"/>
                  <a:pt x="59" y="209"/>
                  <a:pt x="59" y="200"/>
                </a:cubicBezTo>
                <a:close/>
                <a:moveTo>
                  <a:pt x="200" y="60"/>
                </a:moveTo>
                <a:cubicBezTo>
                  <a:pt x="209" y="60"/>
                  <a:pt x="216" y="51"/>
                  <a:pt x="216" y="40"/>
                </a:cubicBezTo>
                <a:cubicBezTo>
                  <a:pt x="216" y="36"/>
                  <a:pt x="216" y="24"/>
                  <a:pt x="216" y="20"/>
                </a:cubicBezTo>
                <a:cubicBezTo>
                  <a:pt x="216" y="9"/>
                  <a:pt x="209" y="0"/>
                  <a:pt x="200" y="0"/>
                </a:cubicBezTo>
                <a:cubicBezTo>
                  <a:pt x="191" y="0"/>
                  <a:pt x="184" y="9"/>
                  <a:pt x="184" y="20"/>
                </a:cubicBezTo>
                <a:cubicBezTo>
                  <a:pt x="184" y="24"/>
                  <a:pt x="184" y="36"/>
                  <a:pt x="184" y="40"/>
                </a:cubicBezTo>
                <a:cubicBezTo>
                  <a:pt x="184" y="51"/>
                  <a:pt x="191" y="60"/>
                  <a:pt x="200" y="60"/>
                </a:cubicBezTo>
                <a:close/>
                <a:moveTo>
                  <a:pt x="200" y="340"/>
                </a:moveTo>
                <a:cubicBezTo>
                  <a:pt x="191" y="340"/>
                  <a:pt x="184" y="349"/>
                  <a:pt x="184" y="360"/>
                </a:cubicBezTo>
                <a:cubicBezTo>
                  <a:pt x="184" y="364"/>
                  <a:pt x="184" y="376"/>
                  <a:pt x="184" y="380"/>
                </a:cubicBezTo>
                <a:cubicBezTo>
                  <a:pt x="184" y="391"/>
                  <a:pt x="191" y="400"/>
                  <a:pt x="200" y="400"/>
                </a:cubicBezTo>
                <a:cubicBezTo>
                  <a:pt x="209" y="400"/>
                  <a:pt x="216" y="391"/>
                  <a:pt x="216" y="380"/>
                </a:cubicBezTo>
                <a:cubicBezTo>
                  <a:pt x="216" y="376"/>
                  <a:pt x="216" y="364"/>
                  <a:pt x="216" y="360"/>
                </a:cubicBezTo>
                <a:cubicBezTo>
                  <a:pt x="216" y="349"/>
                  <a:pt x="209" y="340"/>
                  <a:pt x="200" y="340"/>
                </a:cubicBezTo>
                <a:close/>
                <a:moveTo>
                  <a:pt x="347" y="75"/>
                </a:moveTo>
                <a:cubicBezTo>
                  <a:pt x="355" y="67"/>
                  <a:pt x="356" y="56"/>
                  <a:pt x="350" y="50"/>
                </a:cubicBezTo>
                <a:cubicBezTo>
                  <a:pt x="344" y="44"/>
                  <a:pt x="332" y="45"/>
                  <a:pt x="324" y="53"/>
                </a:cubicBezTo>
                <a:cubicBezTo>
                  <a:pt x="322" y="55"/>
                  <a:pt x="313" y="64"/>
                  <a:pt x="310" y="67"/>
                </a:cubicBezTo>
                <a:cubicBezTo>
                  <a:pt x="303" y="74"/>
                  <a:pt x="301" y="86"/>
                  <a:pt x="308" y="92"/>
                </a:cubicBezTo>
                <a:cubicBezTo>
                  <a:pt x="314" y="98"/>
                  <a:pt x="325" y="97"/>
                  <a:pt x="333" y="89"/>
                </a:cubicBezTo>
                <a:cubicBezTo>
                  <a:pt x="335" y="87"/>
                  <a:pt x="345" y="77"/>
                  <a:pt x="347" y="75"/>
                </a:cubicBezTo>
                <a:close/>
                <a:moveTo>
                  <a:pt x="66" y="311"/>
                </a:moveTo>
                <a:cubicBezTo>
                  <a:pt x="64" y="313"/>
                  <a:pt x="55" y="322"/>
                  <a:pt x="52" y="325"/>
                </a:cubicBezTo>
                <a:cubicBezTo>
                  <a:pt x="45" y="332"/>
                  <a:pt x="43" y="344"/>
                  <a:pt x="50" y="350"/>
                </a:cubicBezTo>
                <a:cubicBezTo>
                  <a:pt x="56" y="356"/>
                  <a:pt x="67" y="355"/>
                  <a:pt x="75" y="347"/>
                </a:cubicBezTo>
                <a:cubicBezTo>
                  <a:pt x="77" y="345"/>
                  <a:pt x="87" y="335"/>
                  <a:pt x="89" y="333"/>
                </a:cubicBezTo>
                <a:cubicBezTo>
                  <a:pt x="97" y="325"/>
                  <a:pt x="98" y="314"/>
                  <a:pt x="92" y="308"/>
                </a:cubicBezTo>
                <a:cubicBezTo>
                  <a:pt x="86" y="302"/>
                  <a:pt x="74" y="303"/>
                  <a:pt x="66" y="311"/>
                </a:cubicBezTo>
                <a:close/>
                <a:moveTo>
                  <a:pt x="75" y="53"/>
                </a:moveTo>
                <a:cubicBezTo>
                  <a:pt x="67" y="45"/>
                  <a:pt x="56" y="44"/>
                  <a:pt x="50" y="50"/>
                </a:cubicBezTo>
                <a:cubicBezTo>
                  <a:pt x="43" y="56"/>
                  <a:pt x="45" y="67"/>
                  <a:pt x="52" y="75"/>
                </a:cubicBezTo>
                <a:cubicBezTo>
                  <a:pt x="55" y="77"/>
                  <a:pt x="64" y="87"/>
                  <a:pt x="66" y="89"/>
                </a:cubicBezTo>
                <a:cubicBezTo>
                  <a:pt x="74" y="97"/>
                  <a:pt x="86" y="98"/>
                  <a:pt x="92" y="92"/>
                </a:cubicBezTo>
                <a:cubicBezTo>
                  <a:pt x="98" y="86"/>
                  <a:pt x="97" y="74"/>
                  <a:pt x="89" y="67"/>
                </a:cubicBezTo>
                <a:cubicBezTo>
                  <a:pt x="87" y="64"/>
                  <a:pt x="77" y="55"/>
                  <a:pt x="75" y="53"/>
                </a:cubicBezTo>
                <a:close/>
                <a:moveTo>
                  <a:pt x="310" y="333"/>
                </a:moveTo>
                <a:cubicBezTo>
                  <a:pt x="313" y="335"/>
                  <a:pt x="322" y="345"/>
                  <a:pt x="324" y="347"/>
                </a:cubicBezTo>
                <a:cubicBezTo>
                  <a:pt x="332" y="355"/>
                  <a:pt x="344" y="356"/>
                  <a:pt x="350" y="350"/>
                </a:cubicBezTo>
                <a:cubicBezTo>
                  <a:pt x="356" y="344"/>
                  <a:pt x="355" y="332"/>
                  <a:pt x="347" y="325"/>
                </a:cubicBezTo>
                <a:cubicBezTo>
                  <a:pt x="345" y="322"/>
                  <a:pt x="335" y="313"/>
                  <a:pt x="333" y="311"/>
                </a:cubicBezTo>
                <a:cubicBezTo>
                  <a:pt x="325" y="303"/>
                  <a:pt x="314" y="302"/>
                  <a:pt x="308" y="308"/>
                </a:cubicBezTo>
                <a:cubicBezTo>
                  <a:pt x="301" y="314"/>
                  <a:pt x="303" y="325"/>
                  <a:pt x="310" y="333"/>
                </a:cubicBezTo>
                <a:close/>
              </a:path>
            </a:pathLst>
          </a:custGeom>
          <a:solidFill>
            <a:schemeClr val="bg1"/>
          </a:solidFill>
          <a:ln>
            <a:noFill/>
          </a:ln>
        </p:spPr>
        <p:txBody>
          <a:bodyPr vert="horz" wrap="square" lIns="68696" tIns="34347" rIns="68696" bIns="34347" numCol="1" anchor="t" anchorCtr="0" compatLnSpc="1"/>
          <a:lstStyle/>
          <a:p>
            <a:pPr algn="just">
              <a:lnSpc>
                <a:spcPct val="120000"/>
              </a:lnSpc>
            </a:pPr>
            <a:endParaRPr lang="en-US" sz="585" dirty="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5" name="Group 21"/>
          <p:cNvGrpSpPr/>
          <p:nvPr/>
        </p:nvGrpSpPr>
        <p:grpSpPr>
          <a:xfrm>
            <a:off x="3890855" y="4276833"/>
            <a:ext cx="339174" cy="332713"/>
            <a:chOff x="6786562" y="796925"/>
            <a:chExt cx="500063" cy="490538"/>
          </a:xfrm>
          <a:solidFill>
            <a:schemeClr val="bg1"/>
          </a:solidFill>
        </p:grpSpPr>
        <p:sp>
          <p:nvSpPr>
            <p:cNvPr id="26" name="Freeform 27"/>
            <p:cNvSpPr>
              <a:spLocks noEditPoints="1"/>
            </p:cNvSpPr>
            <p:nvPr/>
          </p:nvSpPr>
          <p:spPr bwMode="auto">
            <a:xfrm>
              <a:off x="6786562" y="796925"/>
              <a:ext cx="500063" cy="490538"/>
            </a:xfrm>
            <a:custGeom>
              <a:avLst/>
              <a:gdLst>
                <a:gd name="T0" fmla="*/ 127 w 130"/>
                <a:gd name="T1" fmla="*/ 42 h 128"/>
                <a:gd name="T2" fmla="*/ 87 w 130"/>
                <a:gd name="T3" fmla="*/ 2 h 128"/>
                <a:gd name="T4" fmla="*/ 79 w 130"/>
                <a:gd name="T5" fmla="*/ 0 h 128"/>
                <a:gd name="T6" fmla="*/ 75 w 130"/>
                <a:gd name="T7" fmla="*/ 2 h 128"/>
                <a:gd name="T8" fmla="*/ 73 w 130"/>
                <a:gd name="T9" fmla="*/ 6 h 128"/>
                <a:gd name="T10" fmla="*/ 64 w 130"/>
                <a:gd name="T11" fmla="*/ 21 h 128"/>
                <a:gd name="T12" fmla="*/ 41 w 130"/>
                <a:gd name="T13" fmla="*/ 37 h 128"/>
                <a:gd name="T14" fmla="*/ 15 w 130"/>
                <a:gd name="T15" fmla="*/ 55 h 128"/>
                <a:gd name="T16" fmla="*/ 1 w 130"/>
                <a:gd name="T17" fmla="*/ 78 h 128"/>
                <a:gd name="T18" fmla="*/ 3 w 130"/>
                <a:gd name="T19" fmla="*/ 86 h 128"/>
                <a:gd name="T20" fmla="*/ 43 w 130"/>
                <a:gd name="T21" fmla="*/ 126 h 128"/>
                <a:gd name="T22" fmla="*/ 51 w 130"/>
                <a:gd name="T23" fmla="*/ 128 h 128"/>
                <a:gd name="T24" fmla="*/ 55 w 130"/>
                <a:gd name="T25" fmla="*/ 126 h 128"/>
                <a:gd name="T26" fmla="*/ 57 w 130"/>
                <a:gd name="T27" fmla="*/ 122 h 128"/>
                <a:gd name="T28" fmla="*/ 66 w 130"/>
                <a:gd name="T29" fmla="*/ 107 h 128"/>
                <a:gd name="T30" fmla="*/ 89 w 130"/>
                <a:gd name="T31" fmla="*/ 91 h 128"/>
                <a:gd name="T32" fmla="*/ 115 w 130"/>
                <a:gd name="T33" fmla="*/ 73 h 128"/>
                <a:gd name="T34" fmla="*/ 129 w 130"/>
                <a:gd name="T35" fmla="*/ 50 h 128"/>
                <a:gd name="T36" fmla="*/ 127 w 130"/>
                <a:gd name="T37" fmla="*/ 42 h 128"/>
                <a:gd name="T38" fmla="*/ 49 w 130"/>
                <a:gd name="T39" fmla="*/ 120 h 128"/>
                <a:gd name="T40" fmla="*/ 9 w 130"/>
                <a:gd name="T41" fmla="*/ 80 h 128"/>
                <a:gd name="T42" fmla="*/ 81 w 130"/>
                <a:gd name="T43" fmla="*/ 8 h 128"/>
                <a:gd name="T44" fmla="*/ 121 w 130"/>
                <a:gd name="T45" fmla="*/ 48 h 128"/>
                <a:gd name="T46" fmla="*/ 49 w 130"/>
                <a:gd name="T47" fmla="*/ 12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30" h="128">
                  <a:moveTo>
                    <a:pt x="127" y="42"/>
                  </a:moveTo>
                  <a:cubicBezTo>
                    <a:pt x="87" y="2"/>
                    <a:pt x="87" y="2"/>
                    <a:pt x="87" y="2"/>
                  </a:cubicBezTo>
                  <a:cubicBezTo>
                    <a:pt x="85" y="0"/>
                    <a:pt x="82" y="0"/>
                    <a:pt x="79" y="0"/>
                  </a:cubicBezTo>
                  <a:cubicBezTo>
                    <a:pt x="78" y="1"/>
                    <a:pt x="76" y="1"/>
                    <a:pt x="75" y="2"/>
                  </a:cubicBezTo>
                  <a:cubicBezTo>
                    <a:pt x="74" y="3"/>
                    <a:pt x="74" y="4"/>
                    <a:pt x="73" y="6"/>
                  </a:cubicBezTo>
                  <a:cubicBezTo>
                    <a:pt x="72" y="12"/>
                    <a:pt x="68" y="17"/>
                    <a:pt x="64" y="21"/>
                  </a:cubicBezTo>
                  <a:cubicBezTo>
                    <a:pt x="58" y="27"/>
                    <a:pt x="50" y="32"/>
                    <a:pt x="41" y="37"/>
                  </a:cubicBezTo>
                  <a:cubicBezTo>
                    <a:pt x="32" y="42"/>
                    <a:pt x="23" y="48"/>
                    <a:pt x="15" y="55"/>
                  </a:cubicBezTo>
                  <a:cubicBezTo>
                    <a:pt x="8" y="62"/>
                    <a:pt x="4" y="69"/>
                    <a:pt x="1" y="78"/>
                  </a:cubicBezTo>
                  <a:cubicBezTo>
                    <a:pt x="0" y="80"/>
                    <a:pt x="1" y="84"/>
                    <a:pt x="3" y="86"/>
                  </a:cubicBezTo>
                  <a:cubicBezTo>
                    <a:pt x="43" y="126"/>
                    <a:pt x="43" y="126"/>
                    <a:pt x="43" y="126"/>
                  </a:cubicBezTo>
                  <a:cubicBezTo>
                    <a:pt x="45" y="128"/>
                    <a:pt x="48" y="128"/>
                    <a:pt x="51" y="128"/>
                  </a:cubicBezTo>
                  <a:cubicBezTo>
                    <a:pt x="52" y="127"/>
                    <a:pt x="54" y="127"/>
                    <a:pt x="55" y="126"/>
                  </a:cubicBezTo>
                  <a:cubicBezTo>
                    <a:pt x="56" y="125"/>
                    <a:pt x="56" y="124"/>
                    <a:pt x="57" y="122"/>
                  </a:cubicBezTo>
                  <a:cubicBezTo>
                    <a:pt x="58" y="116"/>
                    <a:pt x="62" y="111"/>
                    <a:pt x="66" y="107"/>
                  </a:cubicBezTo>
                  <a:cubicBezTo>
                    <a:pt x="72" y="101"/>
                    <a:pt x="80" y="96"/>
                    <a:pt x="89" y="91"/>
                  </a:cubicBezTo>
                  <a:cubicBezTo>
                    <a:pt x="98" y="86"/>
                    <a:pt x="107" y="80"/>
                    <a:pt x="115" y="73"/>
                  </a:cubicBezTo>
                  <a:cubicBezTo>
                    <a:pt x="122" y="66"/>
                    <a:pt x="126" y="59"/>
                    <a:pt x="129" y="50"/>
                  </a:cubicBezTo>
                  <a:cubicBezTo>
                    <a:pt x="130" y="48"/>
                    <a:pt x="129" y="44"/>
                    <a:pt x="127" y="42"/>
                  </a:cubicBezTo>
                  <a:close/>
                  <a:moveTo>
                    <a:pt x="49" y="120"/>
                  </a:moveTo>
                  <a:cubicBezTo>
                    <a:pt x="36" y="107"/>
                    <a:pt x="22" y="93"/>
                    <a:pt x="9" y="80"/>
                  </a:cubicBezTo>
                  <a:cubicBezTo>
                    <a:pt x="20" y="43"/>
                    <a:pt x="70" y="45"/>
                    <a:pt x="81" y="8"/>
                  </a:cubicBezTo>
                  <a:cubicBezTo>
                    <a:pt x="94" y="21"/>
                    <a:pt x="108" y="35"/>
                    <a:pt x="121" y="48"/>
                  </a:cubicBezTo>
                  <a:cubicBezTo>
                    <a:pt x="110" y="85"/>
                    <a:pt x="60" y="83"/>
                    <a:pt x="49" y="1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696" tIns="34347" rIns="68696" bIns="34347" numCol="1" anchor="t" anchorCtr="0" compatLnSpc="1"/>
            <a:lstStyle/>
            <a:p>
              <a:pPr algn="just">
                <a:lnSpc>
                  <a:spcPct val="120000"/>
                </a:lnSpc>
              </a:pPr>
              <a:endParaRPr lang="id-ID" sz="58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 name="Freeform 28"/>
            <p:cNvSpPr>
              <a:spLocks noEditPoints="1"/>
            </p:cNvSpPr>
            <p:nvPr/>
          </p:nvSpPr>
          <p:spPr bwMode="auto">
            <a:xfrm>
              <a:off x="6967538" y="969963"/>
              <a:ext cx="134938" cy="138113"/>
            </a:xfrm>
            <a:custGeom>
              <a:avLst/>
              <a:gdLst>
                <a:gd name="T0" fmla="*/ 28 w 35"/>
                <a:gd name="T1" fmla="*/ 12 h 36"/>
                <a:gd name="T2" fmla="*/ 20 w 35"/>
                <a:gd name="T3" fmla="*/ 13 h 36"/>
                <a:gd name="T4" fmla="*/ 10 w 35"/>
                <a:gd name="T5" fmla="*/ 7 h 36"/>
                <a:gd name="T6" fmla="*/ 15 w 35"/>
                <a:gd name="T7" fmla="*/ 6 h 36"/>
                <a:gd name="T8" fmla="*/ 19 w 35"/>
                <a:gd name="T9" fmla="*/ 6 h 36"/>
                <a:gd name="T10" fmla="*/ 20 w 35"/>
                <a:gd name="T11" fmla="*/ 2 h 36"/>
                <a:gd name="T12" fmla="*/ 13 w 35"/>
                <a:gd name="T13" fmla="*/ 1 h 36"/>
                <a:gd name="T14" fmla="*/ 6 w 35"/>
                <a:gd name="T15" fmla="*/ 4 h 36"/>
                <a:gd name="T16" fmla="*/ 5 w 35"/>
                <a:gd name="T17" fmla="*/ 3 h 36"/>
                <a:gd name="T18" fmla="*/ 3 w 35"/>
                <a:gd name="T19" fmla="*/ 5 h 36"/>
                <a:gd name="T20" fmla="*/ 4 w 35"/>
                <a:gd name="T21" fmla="*/ 6 h 36"/>
                <a:gd name="T22" fmla="*/ 1 w 35"/>
                <a:gd name="T23" fmla="*/ 15 h 36"/>
                <a:gd name="T24" fmla="*/ 3 w 35"/>
                <a:gd name="T25" fmla="*/ 22 h 36"/>
                <a:gd name="T26" fmla="*/ 18 w 35"/>
                <a:gd name="T27" fmla="*/ 21 h 36"/>
                <a:gd name="T28" fmla="*/ 23 w 35"/>
                <a:gd name="T29" fmla="*/ 31 h 36"/>
                <a:gd name="T30" fmla="*/ 19 w 35"/>
                <a:gd name="T31" fmla="*/ 30 h 36"/>
                <a:gd name="T32" fmla="*/ 16 w 35"/>
                <a:gd name="T33" fmla="*/ 28 h 36"/>
                <a:gd name="T34" fmla="*/ 13 w 35"/>
                <a:gd name="T35" fmla="*/ 31 h 36"/>
                <a:gd name="T36" fmla="*/ 17 w 35"/>
                <a:gd name="T37" fmla="*/ 35 h 36"/>
                <a:gd name="T38" fmla="*/ 25 w 35"/>
                <a:gd name="T39" fmla="*/ 36 h 36"/>
                <a:gd name="T40" fmla="*/ 31 w 35"/>
                <a:gd name="T41" fmla="*/ 35 h 36"/>
                <a:gd name="T42" fmla="*/ 33 w 35"/>
                <a:gd name="T43" fmla="*/ 34 h 36"/>
                <a:gd name="T44" fmla="*/ 33 w 35"/>
                <a:gd name="T45" fmla="*/ 32 h 36"/>
                <a:gd name="T46" fmla="*/ 34 w 35"/>
                <a:gd name="T47" fmla="*/ 26 h 36"/>
                <a:gd name="T48" fmla="*/ 35 w 35"/>
                <a:gd name="T49" fmla="*/ 18 h 36"/>
                <a:gd name="T50" fmla="*/ 10 w 35"/>
                <a:gd name="T51" fmla="*/ 17 h 36"/>
                <a:gd name="T52" fmla="*/ 6 w 35"/>
                <a:gd name="T53" fmla="*/ 15 h 36"/>
                <a:gd name="T54" fmla="*/ 7 w 35"/>
                <a:gd name="T55" fmla="*/ 11 h 36"/>
                <a:gd name="T56" fmla="*/ 14 w 35"/>
                <a:gd name="T57" fmla="*/ 16 h 36"/>
                <a:gd name="T58" fmla="*/ 29 w 35"/>
                <a:gd name="T59" fmla="*/ 25 h 36"/>
                <a:gd name="T60" fmla="*/ 21 w 35"/>
                <a:gd name="T61" fmla="*/ 20 h 36"/>
                <a:gd name="T62" fmla="*/ 25 w 35"/>
                <a:gd name="T63" fmla="*/ 18 h 36"/>
                <a:gd name="T64" fmla="*/ 28 w 35"/>
                <a:gd name="T65" fmla="*/ 20 h 36"/>
                <a:gd name="T66" fmla="*/ 29 w 35"/>
                <a:gd name="T67" fmla="*/ 2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 h="36">
                  <a:moveTo>
                    <a:pt x="32" y="15"/>
                  </a:moveTo>
                  <a:cubicBezTo>
                    <a:pt x="31" y="14"/>
                    <a:pt x="30" y="13"/>
                    <a:pt x="28" y="12"/>
                  </a:cubicBezTo>
                  <a:cubicBezTo>
                    <a:pt x="27" y="12"/>
                    <a:pt x="26" y="12"/>
                    <a:pt x="24" y="12"/>
                  </a:cubicBezTo>
                  <a:cubicBezTo>
                    <a:pt x="23" y="12"/>
                    <a:pt x="22" y="12"/>
                    <a:pt x="20" y="13"/>
                  </a:cubicBezTo>
                  <a:cubicBezTo>
                    <a:pt x="19" y="13"/>
                    <a:pt x="18" y="14"/>
                    <a:pt x="16" y="15"/>
                  </a:cubicBezTo>
                  <a:cubicBezTo>
                    <a:pt x="14" y="12"/>
                    <a:pt x="12" y="10"/>
                    <a:pt x="10" y="7"/>
                  </a:cubicBezTo>
                  <a:cubicBezTo>
                    <a:pt x="11" y="7"/>
                    <a:pt x="12" y="6"/>
                    <a:pt x="13" y="6"/>
                  </a:cubicBezTo>
                  <a:cubicBezTo>
                    <a:pt x="14" y="6"/>
                    <a:pt x="14" y="6"/>
                    <a:pt x="15" y="6"/>
                  </a:cubicBezTo>
                  <a:cubicBezTo>
                    <a:pt x="16" y="7"/>
                    <a:pt x="17" y="7"/>
                    <a:pt x="18" y="7"/>
                  </a:cubicBezTo>
                  <a:cubicBezTo>
                    <a:pt x="18" y="7"/>
                    <a:pt x="19" y="7"/>
                    <a:pt x="19" y="6"/>
                  </a:cubicBezTo>
                  <a:cubicBezTo>
                    <a:pt x="20" y="6"/>
                    <a:pt x="20" y="5"/>
                    <a:pt x="20" y="5"/>
                  </a:cubicBezTo>
                  <a:cubicBezTo>
                    <a:pt x="20" y="4"/>
                    <a:pt x="20" y="3"/>
                    <a:pt x="20" y="2"/>
                  </a:cubicBezTo>
                  <a:cubicBezTo>
                    <a:pt x="19" y="1"/>
                    <a:pt x="18" y="1"/>
                    <a:pt x="16" y="0"/>
                  </a:cubicBezTo>
                  <a:cubicBezTo>
                    <a:pt x="15" y="0"/>
                    <a:pt x="14" y="0"/>
                    <a:pt x="13" y="1"/>
                  </a:cubicBezTo>
                  <a:cubicBezTo>
                    <a:pt x="11" y="1"/>
                    <a:pt x="10" y="1"/>
                    <a:pt x="9" y="2"/>
                  </a:cubicBezTo>
                  <a:cubicBezTo>
                    <a:pt x="8" y="3"/>
                    <a:pt x="7" y="3"/>
                    <a:pt x="6" y="4"/>
                  </a:cubicBezTo>
                  <a:cubicBezTo>
                    <a:pt x="6" y="4"/>
                    <a:pt x="6" y="3"/>
                    <a:pt x="6" y="3"/>
                  </a:cubicBezTo>
                  <a:cubicBezTo>
                    <a:pt x="5" y="3"/>
                    <a:pt x="5" y="3"/>
                    <a:pt x="5" y="3"/>
                  </a:cubicBezTo>
                  <a:cubicBezTo>
                    <a:pt x="4" y="3"/>
                    <a:pt x="4" y="3"/>
                    <a:pt x="3" y="3"/>
                  </a:cubicBezTo>
                  <a:cubicBezTo>
                    <a:pt x="3" y="4"/>
                    <a:pt x="3" y="4"/>
                    <a:pt x="3" y="5"/>
                  </a:cubicBezTo>
                  <a:cubicBezTo>
                    <a:pt x="3" y="5"/>
                    <a:pt x="3" y="5"/>
                    <a:pt x="4" y="6"/>
                  </a:cubicBezTo>
                  <a:cubicBezTo>
                    <a:pt x="4" y="6"/>
                    <a:pt x="4" y="6"/>
                    <a:pt x="4" y="6"/>
                  </a:cubicBezTo>
                  <a:cubicBezTo>
                    <a:pt x="3" y="7"/>
                    <a:pt x="2" y="9"/>
                    <a:pt x="2" y="10"/>
                  </a:cubicBezTo>
                  <a:cubicBezTo>
                    <a:pt x="1" y="12"/>
                    <a:pt x="1" y="13"/>
                    <a:pt x="1" y="15"/>
                  </a:cubicBezTo>
                  <a:cubicBezTo>
                    <a:pt x="0" y="16"/>
                    <a:pt x="1" y="17"/>
                    <a:pt x="1" y="18"/>
                  </a:cubicBezTo>
                  <a:cubicBezTo>
                    <a:pt x="1" y="20"/>
                    <a:pt x="2" y="21"/>
                    <a:pt x="3" y="22"/>
                  </a:cubicBezTo>
                  <a:cubicBezTo>
                    <a:pt x="5" y="23"/>
                    <a:pt x="8" y="24"/>
                    <a:pt x="10" y="24"/>
                  </a:cubicBezTo>
                  <a:cubicBezTo>
                    <a:pt x="13" y="23"/>
                    <a:pt x="15" y="23"/>
                    <a:pt x="18" y="21"/>
                  </a:cubicBezTo>
                  <a:cubicBezTo>
                    <a:pt x="21" y="24"/>
                    <a:pt x="23" y="27"/>
                    <a:pt x="25" y="29"/>
                  </a:cubicBezTo>
                  <a:cubicBezTo>
                    <a:pt x="24" y="30"/>
                    <a:pt x="24" y="30"/>
                    <a:pt x="23" y="31"/>
                  </a:cubicBezTo>
                  <a:cubicBezTo>
                    <a:pt x="22" y="31"/>
                    <a:pt x="21" y="31"/>
                    <a:pt x="21" y="31"/>
                  </a:cubicBezTo>
                  <a:cubicBezTo>
                    <a:pt x="20" y="30"/>
                    <a:pt x="20" y="30"/>
                    <a:pt x="19" y="30"/>
                  </a:cubicBezTo>
                  <a:cubicBezTo>
                    <a:pt x="18" y="29"/>
                    <a:pt x="18" y="29"/>
                    <a:pt x="17" y="29"/>
                  </a:cubicBezTo>
                  <a:cubicBezTo>
                    <a:pt x="17" y="28"/>
                    <a:pt x="16" y="28"/>
                    <a:pt x="16" y="28"/>
                  </a:cubicBezTo>
                  <a:cubicBezTo>
                    <a:pt x="15" y="28"/>
                    <a:pt x="15" y="29"/>
                    <a:pt x="14" y="29"/>
                  </a:cubicBezTo>
                  <a:cubicBezTo>
                    <a:pt x="13" y="30"/>
                    <a:pt x="13" y="30"/>
                    <a:pt x="13" y="31"/>
                  </a:cubicBezTo>
                  <a:cubicBezTo>
                    <a:pt x="13" y="32"/>
                    <a:pt x="13" y="33"/>
                    <a:pt x="14" y="33"/>
                  </a:cubicBezTo>
                  <a:cubicBezTo>
                    <a:pt x="15" y="34"/>
                    <a:pt x="16" y="35"/>
                    <a:pt x="17" y="35"/>
                  </a:cubicBezTo>
                  <a:cubicBezTo>
                    <a:pt x="18" y="36"/>
                    <a:pt x="19" y="36"/>
                    <a:pt x="20" y="36"/>
                  </a:cubicBezTo>
                  <a:cubicBezTo>
                    <a:pt x="22" y="36"/>
                    <a:pt x="23" y="36"/>
                    <a:pt x="25" y="36"/>
                  </a:cubicBezTo>
                  <a:cubicBezTo>
                    <a:pt x="26" y="35"/>
                    <a:pt x="27" y="34"/>
                    <a:pt x="29" y="33"/>
                  </a:cubicBezTo>
                  <a:cubicBezTo>
                    <a:pt x="30" y="33"/>
                    <a:pt x="30" y="34"/>
                    <a:pt x="31" y="35"/>
                  </a:cubicBezTo>
                  <a:cubicBezTo>
                    <a:pt x="31" y="35"/>
                    <a:pt x="32" y="35"/>
                    <a:pt x="32" y="35"/>
                  </a:cubicBezTo>
                  <a:cubicBezTo>
                    <a:pt x="33" y="35"/>
                    <a:pt x="33" y="35"/>
                    <a:pt x="33" y="34"/>
                  </a:cubicBezTo>
                  <a:cubicBezTo>
                    <a:pt x="33" y="34"/>
                    <a:pt x="34" y="34"/>
                    <a:pt x="34" y="33"/>
                  </a:cubicBezTo>
                  <a:cubicBezTo>
                    <a:pt x="34" y="33"/>
                    <a:pt x="33" y="32"/>
                    <a:pt x="33" y="32"/>
                  </a:cubicBezTo>
                  <a:cubicBezTo>
                    <a:pt x="32" y="32"/>
                    <a:pt x="32" y="31"/>
                    <a:pt x="31" y="30"/>
                  </a:cubicBezTo>
                  <a:cubicBezTo>
                    <a:pt x="32" y="29"/>
                    <a:pt x="33" y="27"/>
                    <a:pt x="34" y="26"/>
                  </a:cubicBezTo>
                  <a:cubicBezTo>
                    <a:pt x="35" y="24"/>
                    <a:pt x="35" y="23"/>
                    <a:pt x="35" y="21"/>
                  </a:cubicBezTo>
                  <a:cubicBezTo>
                    <a:pt x="35" y="20"/>
                    <a:pt x="35" y="19"/>
                    <a:pt x="35" y="18"/>
                  </a:cubicBezTo>
                  <a:cubicBezTo>
                    <a:pt x="34" y="17"/>
                    <a:pt x="33" y="16"/>
                    <a:pt x="32" y="15"/>
                  </a:cubicBezTo>
                  <a:close/>
                  <a:moveTo>
                    <a:pt x="10" y="17"/>
                  </a:moveTo>
                  <a:cubicBezTo>
                    <a:pt x="9" y="17"/>
                    <a:pt x="8" y="17"/>
                    <a:pt x="7" y="16"/>
                  </a:cubicBezTo>
                  <a:cubicBezTo>
                    <a:pt x="7" y="16"/>
                    <a:pt x="6" y="15"/>
                    <a:pt x="6" y="15"/>
                  </a:cubicBezTo>
                  <a:cubicBezTo>
                    <a:pt x="6" y="14"/>
                    <a:pt x="6" y="14"/>
                    <a:pt x="6" y="13"/>
                  </a:cubicBezTo>
                  <a:cubicBezTo>
                    <a:pt x="6" y="13"/>
                    <a:pt x="6" y="12"/>
                    <a:pt x="7" y="11"/>
                  </a:cubicBezTo>
                  <a:cubicBezTo>
                    <a:pt x="7" y="11"/>
                    <a:pt x="7" y="10"/>
                    <a:pt x="8" y="9"/>
                  </a:cubicBezTo>
                  <a:cubicBezTo>
                    <a:pt x="10" y="11"/>
                    <a:pt x="12" y="14"/>
                    <a:pt x="14" y="16"/>
                  </a:cubicBezTo>
                  <a:cubicBezTo>
                    <a:pt x="12" y="17"/>
                    <a:pt x="11" y="17"/>
                    <a:pt x="10" y="17"/>
                  </a:cubicBezTo>
                  <a:close/>
                  <a:moveTo>
                    <a:pt x="29" y="25"/>
                  </a:moveTo>
                  <a:cubicBezTo>
                    <a:pt x="28" y="26"/>
                    <a:pt x="28" y="27"/>
                    <a:pt x="27" y="27"/>
                  </a:cubicBezTo>
                  <a:cubicBezTo>
                    <a:pt x="25" y="25"/>
                    <a:pt x="23" y="22"/>
                    <a:pt x="21" y="20"/>
                  </a:cubicBezTo>
                  <a:cubicBezTo>
                    <a:pt x="21" y="20"/>
                    <a:pt x="22" y="19"/>
                    <a:pt x="23" y="19"/>
                  </a:cubicBezTo>
                  <a:cubicBezTo>
                    <a:pt x="23" y="19"/>
                    <a:pt x="24" y="19"/>
                    <a:pt x="25" y="18"/>
                  </a:cubicBezTo>
                  <a:cubicBezTo>
                    <a:pt x="25" y="18"/>
                    <a:pt x="26" y="18"/>
                    <a:pt x="27" y="19"/>
                  </a:cubicBezTo>
                  <a:cubicBezTo>
                    <a:pt x="27" y="19"/>
                    <a:pt x="28" y="19"/>
                    <a:pt x="28" y="20"/>
                  </a:cubicBezTo>
                  <a:cubicBezTo>
                    <a:pt x="29" y="20"/>
                    <a:pt x="29" y="21"/>
                    <a:pt x="29" y="21"/>
                  </a:cubicBezTo>
                  <a:cubicBezTo>
                    <a:pt x="30" y="22"/>
                    <a:pt x="30" y="23"/>
                    <a:pt x="29" y="23"/>
                  </a:cubicBezTo>
                  <a:cubicBezTo>
                    <a:pt x="29" y="24"/>
                    <a:pt x="29" y="25"/>
                    <a:pt x="29"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696" tIns="34347" rIns="68696" bIns="34347" numCol="1" anchor="t" anchorCtr="0" compatLnSpc="1"/>
            <a:lstStyle/>
            <a:p>
              <a:pPr algn="just">
                <a:lnSpc>
                  <a:spcPct val="120000"/>
                </a:lnSpc>
              </a:pPr>
              <a:endParaRPr lang="id-ID" sz="58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Freeform 29"/>
            <p:cNvSpPr/>
            <p:nvPr/>
          </p:nvSpPr>
          <p:spPr bwMode="auto">
            <a:xfrm>
              <a:off x="6956425" y="1135063"/>
              <a:ext cx="73025" cy="79375"/>
            </a:xfrm>
            <a:custGeom>
              <a:avLst/>
              <a:gdLst>
                <a:gd name="T0" fmla="*/ 16 w 19"/>
                <a:gd name="T1" fmla="*/ 1 h 21"/>
                <a:gd name="T2" fmla="*/ 16 w 19"/>
                <a:gd name="T3" fmla="*/ 1 h 21"/>
                <a:gd name="T4" fmla="*/ 9 w 19"/>
                <a:gd name="T5" fmla="*/ 7 h 21"/>
                <a:gd name="T6" fmla="*/ 3 w 19"/>
                <a:gd name="T7" fmla="*/ 14 h 21"/>
                <a:gd name="T8" fmla="*/ 0 w 19"/>
                <a:gd name="T9" fmla="*/ 17 h 21"/>
                <a:gd name="T10" fmla="*/ 0 w 19"/>
                <a:gd name="T11" fmla="*/ 17 h 21"/>
                <a:gd name="T12" fmla="*/ 0 w 19"/>
                <a:gd name="T13" fmla="*/ 20 h 21"/>
                <a:gd name="T14" fmla="*/ 3 w 19"/>
                <a:gd name="T15" fmla="*/ 20 h 21"/>
                <a:gd name="T16" fmla="*/ 3 w 19"/>
                <a:gd name="T17" fmla="*/ 20 h 21"/>
                <a:gd name="T18" fmla="*/ 6 w 19"/>
                <a:gd name="T19" fmla="*/ 16 h 21"/>
                <a:gd name="T20" fmla="*/ 11 w 19"/>
                <a:gd name="T21" fmla="*/ 10 h 21"/>
                <a:gd name="T22" fmla="*/ 18 w 19"/>
                <a:gd name="T23" fmla="*/ 4 h 21"/>
                <a:gd name="T24" fmla="*/ 18 w 19"/>
                <a:gd name="T25" fmla="*/ 4 h 21"/>
                <a:gd name="T26" fmla="*/ 19 w 19"/>
                <a:gd name="T27" fmla="*/ 4 h 21"/>
                <a:gd name="T28" fmla="*/ 19 w 19"/>
                <a:gd name="T29" fmla="*/ 1 h 21"/>
                <a:gd name="T30" fmla="*/ 16 w 19"/>
                <a:gd name="T31" fmla="*/ 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 h="21">
                  <a:moveTo>
                    <a:pt x="16" y="1"/>
                  </a:moveTo>
                  <a:cubicBezTo>
                    <a:pt x="16" y="1"/>
                    <a:pt x="16" y="1"/>
                    <a:pt x="16" y="1"/>
                  </a:cubicBezTo>
                  <a:cubicBezTo>
                    <a:pt x="13" y="3"/>
                    <a:pt x="11" y="5"/>
                    <a:pt x="9" y="7"/>
                  </a:cubicBezTo>
                  <a:cubicBezTo>
                    <a:pt x="6" y="9"/>
                    <a:pt x="5" y="11"/>
                    <a:pt x="3" y="14"/>
                  </a:cubicBezTo>
                  <a:cubicBezTo>
                    <a:pt x="0" y="17"/>
                    <a:pt x="0" y="17"/>
                    <a:pt x="0" y="17"/>
                  </a:cubicBezTo>
                  <a:cubicBezTo>
                    <a:pt x="0" y="17"/>
                    <a:pt x="0" y="17"/>
                    <a:pt x="0" y="17"/>
                  </a:cubicBezTo>
                  <a:cubicBezTo>
                    <a:pt x="0" y="18"/>
                    <a:pt x="0" y="19"/>
                    <a:pt x="0" y="20"/>
                  </a:cubicBezTo>
                  <a:cubicBezTo>
                    <a:pt x="1" y="21"/>
                    <a:pt x="2" y="21"/>
                    <a:pt x="3" y="20"/>
                  </a:cubicBezTo>
                  <a:cubicBezTo>
                    <a:pt x="3" y="20"/>
                    <a:pt x="3" y="20"/>
                    <a:pt x="3" y="20"/>
                  </a:cubicBezTo>
                  <a:cubicBezTo>
                    <a:pt x="6" y="16"/>
                    <a:pt x="6" y="16"/>
                    <a:pt x="6" y="16"/>
                  </a:cubicBezTo>
                  <a:cubicBezTo>
                    <a:pt x="8" y="14"/>
                    <a:pt x="9" y="12"/>
                    <a:pt x="11" y="10"/>
                  </a:cubicBezTo>
                  <a:cubicBezTo>
                    <a:pt x="14" y="8"/>
                    <a:pt x="16" y="6"/>
                    <a:pt x="18" y="4"/>
                  </a:cubicBezTo>
                  <a:cubicBezTo>
                    <a:pt x="18" y="4"/>
                    <a:pt x="18" y="4"/>
                    <a:pt x="18" y="4"/>
                  </a:cubicBezTo>
                  <a:cubicBezTo>
                    <a:pt x="18" y="4"/>
                    <a:pt x="18" y="4"/>
                    <a:pt x="19" y="4"/>
                  </a:cubicBezTo>
                  <a:cubicBezTo>
                    <a:pt x="19" y="3"/>
                    <a:pt x="19" y="2"/>
                    <a:pt x="19" y="1"/>
                  </a:cubicBezTo>
                  <a:cubicBezTo>
                    <a:pt x="18" y="0"/>
                    <a:pt x="17" y="0"/>
                    <a:pt x="1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696" tIns="34347" rIns="68696" bIns="34347" numCol="1" anchor="t" anchorCtr="0" compatLnSpc="1"/>
            <a:lstStyle/>
            <a:p>
              <a:pPr algn="just">
                <a:lnSpc>
                  <a:spcPct val="120000"/>
                </a:lnSpc>
              </a:pPr>
              <a:endParaRPr lang="id-ID" sz="585">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Freeform 30"/>
            <p:cNvSpPr/>
            <p:nvPr/>
          </p:nvSpPr>
          <p:spPr bwMode="auto">
            <a:xfrm>
              <a:off x="7043738" y="873125"/>
              <a:ext cx="77788" cy="80963"/>
            </a:xfrm>
            <a:custGeom>
              <a:avLst/>
              <a:gdLst>
                <a:gd name="T0" fmla="*/ 8 w 20"/>
                <a:gd name="T1" fmla="*/ 11 h 21"/>
                <a:gd name="T2" fmla="*/ 1 w 20"/>
                <a:gd name="T3" fmla="*/ 17 h 21"/>
                <a:gd name="T4" fmla="*/ 0 w 20"/>
                <a:gd name="T5" fmla="*/ 17 h 21"/>
                <a:gd name="T6" fmla="*/ 0 w 20"/>
                <a:gd name="T7" fmla="*/ 20 h 21"/>
                <a:gd name="T8" fmla="*/ 3 w 20"/>
                <a:gd name="T9" fmla="*/ 20 h 21"/>
                <a:gd name="T10" fmla="*/ 3 w 20"/>
                <a:gd name="T11" fmla="*/ 20 h 21"/>
                <a:gd name="T12" fmla="*/ 10 w 20"/>
                <a:gd name="T13" fmla="*/ 14 h 21"/>
                <a:gd name="T14" fmla="*/ 16 w 20"/>
                <a:gd name="T15" fmla="*/ 7 h 21"/>
                <a:gd name="T16" fmla="*/ 19 w 20"/>
                <a:gd name="T17" fmla="*/ 3 h 21"/>
                <a:gd name="T18" fmla="*/ 19 w 20"/>
                <a:gd name="T19" fmla="*/ 3 h 21"/>
                <a:gd name="T20" fmla="*/ 19 w 20"/>
                <a:gd name="T21" fmla="*/ 0 h 21"/>
                <a:gd name="T22" fmla="*/ 16 w 20"/>
                <a:gd name="T23" fmla="*/ 0 h 21"/>
                <a:gd name="T24" fmla="*/ 16 w 20"/>
                <a:gd name="T25" fmla="*/ 1 h 21"/>
                <a:gd name="T26" fmla="*/ 13 w 20"/>
                <a:gd name="T27" fmla="*/ 5 h 21"/>
                <a:gd name="T28" fmla="*/ 8 w 20"/>
                <a:gd name="T29" fmla="*/ 1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 h="21">
                  <a:moveTo>
                    <a:pt x="8" y="11"/>
                  </a:moveTo>
                  <a:cubicBezTo>
                    <a:pt x="5" y="13"/>
                    <a:pt x="3" y="15"/>
                    <a:pt x="1" y="17"/>
                  </a:cubicBezTo>
                  <a:cubicBezTo>
                    <a:pt x="1" y="17"/>
                    <a:pt x="0" y="17"/>
                    <a:pt x="0" y="17"/>
                  </a:cubicBezTo>
                  <a:cubicBezTo>
                    <a:pt x="0" y="18"/>
                    <a:pt x="0" y="19"/>
                    <a:pt x="0" y="20"/>
                  </a:cubicBezTo>
                  <a:cubicBezTo>
                    <a:pt x="1" y="21"/>
                    <a:pt x="2" y="21"/>
                    <a:pt x="3" y="20"/>
                  </a:cubicBezTo>
                  <a:cubicBezTo>
                    <a:pt x="3" y="20"/>
                    <a:pt x="3" y="20"/>
                    <a:pt x="3" y="20"/>
                  </a:cubicBezTo>
                  <a:cubicBezTo>
                    <a:pt x="6" y="18"/>
                    <a:pt x="8" y="16"/>
                    <a:pt x="10" y="14"/>
                  </a:cubicBezTo>
                  <a:cubicBezTo>
                    <a:pt x="13" y="12"/>
                    <a:pt x="14" y="9"/>
                    <a:pt x="16" y="7"/>
                  </a:cubicBezTo>
                  <a:cubicBezTo>
                    <a:pt x="19" y="3"/>
                    <a:pt x="19" y="3"/>
                    <a:pt x="19" y="3"/>
                  </a:cubicBezTo>
                  <a:cubicBezTo>
                    <a:pt x="19" y="3"/>
                    <a:pt x="19" y="3"/>
                    <a:pt x="19" y="3"/>
                  </a:cubicBezTo>
                  <a:cubicBezTo>
                    <a:pt x="20" y="2"/>
                    <a:pt x="20" y="1"/>
                    <a:pt x="19" y="0"/>
                  </a:cubicBezTo>
                  <a:cubicBezTo>
                    <a:pt x="18" y="0"/>
                    <a:pt x="17" y="0"/>
                    <a:pt x="16" y="0"/>
                  </a:cubicBezTo>
                  <a:cubicBezTo>
                    <a:pt x="16" y="1"/>
                    <a:pt x="16" y="1"/>
                    <a:pt x="16" y="1"/>
                  </a:cubicBezTo>
                  <a:cubicBezTo>
                    <a:pt x="13" y="5"/>
                    <a:pt x="13" y="5"/>
                    <a:pt x="13" y="5"/>
                  </a:cubicBezTo>
                  <a:cubicBezTo>
                    <a:pt x="11" y="7"/>
                    <a:pt x="10" y="9"/>
                    <a:pt x="8"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696" tIns="34347" rIns="68696" bIns="34347" numCol="1" anchor="t" anchorCtr="0" compatLnSpc="1"/>
            <a:lstStyle/>
            <a:p>
              <a:pPr algn="just">
                <a:lnSpc>
                  <a:spcPct val="120000"/>
                </a:lnSpc>
              </a:pPr>
              <a:endParaRPr lang="id-ID" sz="585">
                <a:latin typeface="Arial" panose="020B0604020202020204" pitchFamily="34" charset="0"/>
                <a:ea typeface="微软雅黑" panose="020B0503020204020204" pitchFamily="34" charset="-122"/>
                <a:cs typeface="+mn-ea"/>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10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1900" fill="hold"/>
                                        <p:tgtEl>
                                          <p:spTgt spid="12"/>
                                        </p:tgtEl>
                                        <p:attrNameLst>
                                          <p:attrName>ppt_x</p:attrName>
                                        </p:attrNameLst>
                                      </p:cBhvr>
                                      <p:tavLst>
                                        <p:tav tm="0">
                                          <p:val>
                                            <p:strVal val="#ppt_x"/>
                                          </p:val>
                                        </p:tav>
                                        <p:tav tm="100000">
                                          <p:val>
                                            <p:strVal val="#ppt_x"/>
                                          </p:val>
                                        </p:tav>
                                      </p:tavLst>
                                    </p:anim>
                                    <p:anim calcmode="lin" valueType="num">
                                      <p:cBhvr additive="base">
                                        <p:cTn id="8" dur="1900" fill="hold"/>
                                        <p:tgtEl>
                                          <p:spTgt spid="12"/>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200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1000" fill="hold"/>
                                        <p:tgtEl>
                                          <p:spTgt spid="17"/>
                                        </p:tgtEl>
                                        <p:attrNameLst>
                                          <p:attrName>ppt_x</p:attrName>
                                        </p:attrNameLst>
                                      </p:cBhvr>
                                      <p:tavLst>
                                        <p:tav tm="0">
                                          <p:val>
                                            <p:strVal val="#ppt_x"/>
                                          </p:val>
                                        </p:tav>
                                        <p:tav tm="100000">
                                          <p:val>
                                            <p:strVal val="#ppt_x"/>
                                          </p:val>
                                        </p:tav>
                                      </p:tavLst>
                                    </p:anim>
                                    <p:anim calcmode="lin" valueType="num">
                                      <p:cBhvr additive="base">
                                        <p:cTn id="12" dur="1000" fill="hold"/>
                                        <p:tgtEl>
                                          <p:spTgt spid="17"/>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3000"/>
                                  </p:stCondLst>
                                  <p:childTnLst>
                                    <p:set>
                                      <p:cBhvr>
                                        <p:cTn id="14" dur="1" fill="hold">
                                          <p:stCondLst>
                                            <p:cond delay="0"/>
                                          </p:stCondLst>
                                        </p:cTn>
                                        <p:tgtEl>
                                          <p:spTgt spid="22"/>
                                        </p:tgtEl>
                                        <p:attrNameLst>
                                          <p:attrName>style.visibility</p:attrName>
                                        </p:attrNameLst>
                                      </p:cBhvr>
                                      <p:to>
                                        <p:strVal val="visible"/>
                                      </p:to>
                                    </p:set>
                                    <p:anim calcmode="lin" valueType="num">
                                      <p:cBhvr additive="base">
                                        <p:cTn id="15" dur="1000" fill="hold"/>
                                        <p:tgtEl>
                                          <p:spTgt spid="22"/>
                                        </p:tgtEl>
                                        <p:attrNameLst>
                                          <p:attrName>ppt_x</p:attrName>
                                        </p:attrNameLst>
                                      </p:cBhvr>
                                      <p:tavLst>
                                        <p:tav tm="0">
                                          <p:val>
                                            <p:strVal val="#ppt_x"/>
                                          </p:val>
                                        </p:tav>
                                        <p:tav tm="100000">
                                          <p:val>
                                            <p:strVal val="#ppt_x"/>
                                          </p:val>
                                        </p:tav>
                                      </p:tavLst>
                                    </p:anim>
                                    <p:anim calcmode="lin" valueType="num">
                                      <p:cBhvr additive="base">
                                        <p:cTn id="16" dur="1000" fill="hold"/>
                                        <p:tgtEl>
                                          <p:spTgt spid="22"/>
                                        </p:tgtEl>
                                        <p:attrNameLst>
                                          <p:attrName>ppt_y</p:attrName>
                                        </p:attrNameLst>
                                      </p:cBhvr>
                                      <p:tavLst>
                                        <p:tav tm="0">
                                          <p:val>
                                            <p:strVal val="0-#ppt_h/2"/>
                                          </p:val>
                                        </p:tav>
                                        <p:tav tm="100000">
                                          <p:val>
                                            <p:strVal val="#ppt_y"/>
                                          </p:val>
                                        </p:tav>
                                      </p:tavLst>
                                    </p:anim>
                                  </p:childTnLst>
                                </p:cTn>
                              </p:par>
                              <p:par>
                                <p:cTn id="17" presetID="53" presetClass="entr" presetSubtype="16" fill="hold" nodeType="withEffect">
                                  <p:stCondLst>
                                    <p:cond delay="4000"/>
                                  </p:stCondLst>
                                  <p:childTnLst>
                                    <p:set>
                                      <p:cBhvr>
                                        <p:cTn id="18" dur="1" fill="hold">
                                          <p:stCondLst>
                                            <p:cond delay="0"/>
                                          </p:stCondLst>
                                        </p:cTn>
                                        <p:tgtEl>
                                          <p:spTgt spid="25"/>
                                        </p:tgtEl>
                                        <p:attrNameLst>
                                          <p:attrName>style.visibility</p:attrName>
                                        </p:attrNameLst>
                                      </p:cBhvr>
                                      <p:to>
                                        <p:strVal val="visible"/>
                                      </p:to>
                                    </p:set>
                                    <p:anim calcmode="lin" valueType="num">
                                      <p:cBhvr>
                                        <p:cTn id="19" dur="500" fill="hold"/>
                                        <p:tgtEl>
                                          <p:spTgt spid="25"/>
                                        </p:tgtEl>
                                        <p:attrNameLst>
                                          <p:attrName>ppt_w</p:attrName>
                                        </p:attrNameLst>
                                      </p:cBhvr>
                                      <p:tavLst>
                                        <p:tav tm="0">
                                          <p:val>
                                            <p:fltVal val="0"/>
                                          </p:val>
                                        </p:tav>
                                        <p:tav tm="100000">
                                          <p:val>
                                            <p:strVal val="#ppt_w"/>
                                          </p:val>
                                        </p:tav>
                                      </p:tavLst>
                                    </p:anim>
                                    <p:anim calcmode="lin" valueType="num">
                                      <p:cBhvr>
                                        <p:cTn id="20" dur="500" fill="hold"/>
                                        <p:tgtEl>
                                          <p:spTgt spid="25"/>
                                        </p:tgtEl>
                                        <p:attrNameLst>
                                          <p:attrName>ppt_h</p:attrName>
                                        </p:attrNameLst>
                                      </p:cBhvr>
                                      <p:tavLst>
                                        <p:tav tm="0">
                                          <p:val>
                                            <p:fltVal val="0"/>
                                          </p:val>
                                        </p:tav>
                                        <p:tav tm="100000">
                                          <p:val>
                                            <p:strVal val="#ppt_h"/>
                                          </p:val>
                                        </p:tav>
                                      </p:tavLst>
                                    </p:anim>
                                    <p:animEffect transition="in" filter="fade">
                                      <p:cBhvr>
                                        <p:cTn id="21" dur="500"/>
                                        <p:tgtEl>
                                          <p:spTgt spid="25"/>
                                        </p:tgtEl>
                                      </p:cBhvr>
                                    </p:animEffect>
                                  </p:childTnLst>
                                </p:cTn>
                              </p:par>
                              <p:par>
                                <p:cTn id="22" presetID="53" presetClass="entr" presetSubtype="16" fill="hold" grpId="0" nodeType="withEffect">
                                  <p:stCondLst>
                                    <p:cond delay="400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par>
                                <p:cTn id="27" presetID="53" presetClass="entr" presetSubtype="16" fill="hold" grpId="0" nodeType="withEffect">
                                  <p:stCondLst>
                                    <p:cond delay="4000"/>
                                  </p:stCondLst>
                                  <p:childTnLst>
                                    <p:set>
                                      <p:cBhvr>
                                        <p:cTn id="28" dur="1" fill="hold">
                                          <p:stCondLst>
                                            <p:cond delay="0"/>
                                          </p:stCondLst>
                                        </p:cTn>
                                        <p:tgtEl>
                                          <p:spTgt spid="24"/>
                                        </p:tgtEl>
                                        <p:attrNameLst>
                                          <p:attrName>style.visibility</p:attrName>
                                        </p:attrNameLst>
                                      </p:cBhvr>
                                      <p:to>
                                        <p:strVal val="visible"/>
                                      </p:to>
                                    </p:set>
                                    <p:anim calcmode="lin" valueType="num">
                                      <p:cBhvr>
                                        <p:cTn id="29" dur="500" fill="hold"/>
                                        <p:tgtEl>
                                          <p:spTgt spid="24"/>
                                        </p:tgtEl>
                                        <p:attrNameLst>
                                          <p:attrName>ppt_w</p:attrName>
                                        </p:attrNameLst>
                                      </p:cBhvr>
                                      <p:tavLst>
                                        <p:tav tm="0">
                                          <p:val>
                                            <p:fltVal val="0"/>
                                          </p:val>
                                        </p:tav>
                                        <p:tav tm="100000">
                                          <p:val>
                                            <p:strVal val="#ppt_w"/>
                                          </p:val>
                                        </p:tav>
                                      </p:tavLst>
                                    </p:anim>
                                    <p:anim calcmode="lin" valueType="num">
                                      <p:cBhvr>
                                        <p:cTn id="30" dur="500" fill="hold"/>
                                        <p:tgtEl>
                                          <p:spTgt spid="24"/>
                                        </p:tgtEl>
                                        <p:attrNameLst>
                                          <p:attrName>ppt_h</p:attrName>
                                        </p:attrNameLst>
                                      </p:cBhvr>
                                      <p:tavLst>
                                        <p:tav tm="0">
                                          <p:val>
                                            <p:fltVal val="0"/>
                                          </p:val>
                                        </p:tav>
                                        <p:tav tm="100000">
                                          <p:val>
                                            <p:strVal val="#ppt_h"/>
                                          </p:val>
                                        </p:tav>
                                      </p:tavLst>
                                    </p:anim>
                                    <p:animEffect transition="in" filter="fade">
                                      <p:cBhvr>
                                        <p:cTn id="31" dur="500"/>
                                        <p:tgtEl>
                                          <p:spTgt spid="24"/>
                                        </p:tgtEl>
                                      </p:cBhvr>
                                    </p:animEffect>
                                  </p:childTnLst>
                                </p:cTn>
                              </p:par>
                              <p:par>
                                <p:cTn id="32" presetID="22" presetClass="entr" presetSubtype="8" fill="hold" nodeType="withEffect">
                                  <p:stCondLst>
                                    <p:cond delay="4500"/>
                                  </p:stCondLst>
                                  <p:childTnLst>
                                    <p:set>
                                      <p:cBhvr>
                                        <p:cTn id="33" dur="1" fill="hold">
                                          <p:stCondLst>
                                            <p:cond delay="0"/>
                                          </p:stCondLst>
                                        </p:cTn>
                                        <p:tgtEl>
                                          <p:spTgt spid="2"/>
                                        </p:tgtEl>
                                        <p:attrNameLst>
                                          <p:attrName>style.visibility</p:attrName>
                                        </p:attrNameLst>
                                      </p:cBhvr>
                                      <p:to>
                                        <p:strVal val="visible"/>
                                      </p:to>
                                    </p:set>
                                    <p:animEffect transition="in" filter="wipe(left)">
                                      <p:cBhvr>
                                        <p:cTn id="34" dur="500"/>
                                        <p:tgtEl>
                                          <p:spTgt spid="2"/>
                                        </p:tgtEl>
                                      </p:cBhvr>
                                    </p:animEffect>
                                  </p:childTnLst>
                                </p:cTn>
                              </p:par>
                              <p:par>
                                <p:cTn id="35" presetID="2" presetClass="entr" presetSubtype="1" fill="hold" grpId="0" nodeType="withEffect">
                                  <p:stCondLst>
                                    <p:cond delay="500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0-#ppt_h/2"/>
                                          </p:val>
                                        </p:tav>
                                        <p:tav tm="100000">
                                          <p:val>
                                            <p:strVal val="#ppt_y"/>
                                          </p:val>
                                        </p:tav>
                                      </p:tavLst>
                                    </p:anim>
                                  </p:childTnLst>
                                </p:cTn>
                              </p:par>
                              <p:par>
                                <p:cTn id="39" presetID="2" presetClass="entr" presetSubtype="1" fill="hold" grpId="0" nodeType="withEffect">
                                  <p:stCondLst>
                                    <p:cond delay="500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0-#ppt_h/2"/>
                                          </p:val>
                                        </p:tav>
                                        <p:tav tm="100000">
                                          <p:val>
                                            <p:strVal val="#ppt_y"/>
                                          </p:val>
                                        </p:tav>
                                      </p:tavLst>
                                    </p:anim>
                                  </p:childTnLst>
                                </p:cTn>
                              </p:par>
                              <p:par>
                                <p:cTn id="43" presetID="2" presetClass="entr" presetSubtype="1" fill="hold" grpId="0" nodeType="withEffect">
                                  <p:stCondLst>
                                    <p:cond delay="5000"/>
                                  </p:stCondLst>
                                  <p:childTnLst>
                                    <p:set>
                                      <p:cBhvr>
                                        <p:cTn id="44" dur="1" fill="hold">
                                          <p:stCondLst>
                                            <p:cond delay="0"/>
                                          </p:stCondLst>
                                        </p:cTn>
                                        <p:tgtEl>
                                          <p:spTgt spid="9"/>
                                        </p:tgtEl>
                                        <p:attrNameLst>
                                          <p:attrName>style.visibility</p:attrName>
                                        </p:attrNameLst>
                                      </p:cBhvr>
                                      <p:to>
                                        <p:strVal val="visible"/>
                                      </p:to>
                                    </p:set>
                                    <p:anim calcmode="lin" valueType="num">
                                      <p:cBhvr additive="base">
                                        <p:cTn id="45" dur="500" fill="hold"/>
                                        <p:tgtEl>
                                          <p:spTgt spid="9"/>
                                        </p:tgtEl>
                                        <p:attrNameLst>
                                          <p:attrName>ppt_x</p:attrName>
                                        </p:attrNameLst>
                                      </p:cBhvr>
                                      <p:tavLst>
                                        <p:tav tm="0">
                                          <p:val>
                                            <p:strVal val="#ppt_x"/>
                                          </p:val>
                                        </p:tav>
                                        <p:tav tm="100000">
                                          <p:val>
                                            <p:strVal val="#ppt_x"/>
                                          </p:val>
                                        </p:tav>
                                      </p:tavLst>
                                    </p:anim>
                                    <p:anim calcmode="lin" valueType="num">
                                      <p:cBhvr additive="base">
                                        <p:cTn id="46" dur="500" fill="hold"/>
                                        <p:tgtEl>
                                          <p:spTgt spid="9"/>
                                        </p:tgtEl>
                                        <p:attrNameLst>
                                          <p:attrName>ppt_y</p:attrName>
                                        </p:attrNameLst>
                                      </p:cBhvr>
                                      <p:tavLst>
                                        <p:tav tm="0">
                                          <p:val>
                                            <p:strVal val="0-#ppt_h/2"/>
                                          </p:val>
                                        </p:tav>
                                        <p:tav tm="100000">
                                          <p:val>
                                            <p:strVal val="#ppt_y"/>
                                          </p:val>
                                        </p:tav>
                                      </p:tavLst>
                                    </p:anim>
                                  </p:childTnLst>
                                </p:cTn>
                              </p:par>
                              <p:par>
                                <p:cTn id="47" presetID="2" presetClass="entr" presetSubtype="4" fill="hold" grpId="0" nodeType="withEffect">
                                  <p:stCondLst>
                                    <p:cond delay="5000"/>
                                  </p:stCondLst>
                                  <p:childTnLst>
                                    <p:set>
                                      <p:cBhvr>
                                        <p:cTn id="48" dur="1" fill="hold">
                                          <p:stCondLst>
                                            <p:cond delay="0"/>
                                          </p:stCondLst>
                                        </p:cTn>
                                        <p:tgtEl>
                                          <p:spTgt spid="6"/>
                                        </p:tgtEl>
                                        <p:attrNameLst>
                                          <p:attrName>style.visibility</p:attrName>
                                        </p:attrNameLst>
                                      </p:cBhvr>
                                      <p:to>
                                        <p:strVal val="visible"/>
                                      </p:to>
                                    </p:set>
                                    <p:anim calcmode="lin" valueType="num">
                                      <p:cBhvr additive="base">
                                        <p:cTn id="49" dur="500" fill="hold"/>
                                        <p:tgtEl>
                                          <p:spTgt spid="6"/>
                                        </p:tgtEl>
                                        <p:attrNameLst>
                                          <p:attrName>ppt_x</p:attrName>
                                        </p:attrNameLst>
                                      </p:cBhvr>
                                      <p:tavLst>
                                        <p:tav tm="0">
                                          <p:val>
                                            <p:strVal val="#ppt_x"/>
                                          </p:val>
                                        </p:tav>
                                        <p:tav tm="100000">
                                          <p:val>
                                            <p:strVal val="#ppt_x"/>
                                          </p:val>
                                        </p:tav>
                                      </p:tavLst>
                                    </p:anim>
                                    <p:anim calcmode="lin" valueType="num">
                                      <p:cBhvr additive="base">
                                        <p:cTn id="50" dur="500" fill="hold"/>
                                        <p:tgtEl>
                                          <p:spTgt spid="6"/>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5000"/>
                                  </p:stCondLst>
                                  <p:childTnLst>
                                    <p:set>
                                      <p:cBhvr>
                                        <p:cTn id="52" dur="1" fill="hold">
                                          <p:stCondLst>
                                            <p:cond delay="0"/>
                                          </p:stCondLst>
                                        </p:cTn>
                                        <p:tgtEl>
                                          <p:spTgt spid="7"/>
                                        </p:tgtEl>
                                        <p:attrNameLst>
                                          <p:attrName>style.visibility</p:attrName>
                                        </p:attrNameLst>
                                      </p:cBhvr>
                                      <p:to>
                                        <p:strVal val="visible"/>
                                      </p:to>
                                    </p:set>
                                    <p:anim calcmode="lin" valueType="num">
                                      <p:cBhvr additive="base">
                                        <p:cTn id="53" dur="500" fill="hold"/>
                                        <p:tgtEl>
                                          <p:spTgt spid="7"/>
                                        </p:tgtEl>
                                        <p:attrNameLst>
                                          <p:attrName>ppt_x</p:attrName>
                                        </p:attrNameLst>
                                      </p:cBhvr>
                                      <p:tavLst>
                                        <p:tav tm="0">
                                          <p:val>
                                            <p:strVal val="#ppt_x"/>
                                          </p:val>
                                        </p:tav>
                                        <p:tav tm="100000">
                                          <p:val>
                                            <p:strVal val="#ppt_x"/>
                                          </p:val>
                                        </p:tav>
                                      </p:tavLst>
                                    </p:anim>
                                    <p:anim calcmode="lin" valueType="num">
                                      <p:cBhvr additive="base">
                                        <p:cTn id="54" dur="500" fill="hold"/>
                                        <p:tgtEl>
                                          <p:spTgt spid="7"/>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5000"/>
                                  </p:stCondLst>
                                  <p:childTnLst>
                                    <p:set>
                                      <p:cBhvr>
                                        <p:cTn id="56" dur="1" fill="hold">
                                          <p:stCondLst>
                                            <p:cond delay="0"/>
                                          </p:stCondLst>
                                        </p:cTn>
                                        <p:tgtEl>
                                          <p:spTgt spid="8"/>
                                        </p:tgtEl>
                                        <p:attrNameLst>
                                          <p:attrName>style.visibility</p:attrName>
                                        </p:attrNameLst>
                                      </p:cBhvr>
                                      <p:to>
                                        <p:strVal val="visible"/>
                                      </p:to>
                                    </p:set>
                                    <p:anim calcmode="lin" valueType="num">
                                      <p:cBhvr additive="base">
                                        <p:cTn id="57" dur="500" fill="hold"/>
                                        <p:tgtEl>
                                          <p:spTgt spid="8"/>
                                        </p:tgtEl>
                                        <p:attrNameLst>
                                          <p:attrName>ppt_x</p:attrName>
                                        </p:attrNameLst>
                                      </p:cBhvr>
                                      <p:tavLst>
                                        <p:tav tm="0">
                                          <p:val>
                                            <p:strVal val="#ppt_x"/>
                                          </p:val>
                                        </p:tav>
                                        <p:tav tm="100000">
                                          <p:val>
                                            <p:strVal val="#ppt_x"/>
                                          </p:val>
                                        </p:tav>
                                      </p:tavLst>
                                    </p:anim>
                                    <p:anim calcmode="lin" valueType="num">
                                      <p:cBhvr additive="base">
                                        <p:cTn id="5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22" grpId="0" animBg="1"/>
      <p:bldP spid="23" grpId="0" animBg="1"/>
      <p:bldP spid="2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图表 1"/>
          <p:cNvGraphicFramePr/>
          <p:nvPr/>
        </p:nvGraphicFramePr>
        <p:xfrm>
          <a:off x="1909277" y="1734564"/>
          <a:ext cx="7992368" cy="327580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96197" y="1420088"/>
            <a:ext cx="5791834" cy="3439077"/>
          </a:xfrm>
          <a:prstGeom prst="rect">
            <a:avLst/>
          </a:prstGeom>
        </p:spPr>
      </p:pic>
      <p:sp>
        <p:nvSpPr>
          <p:cNvPr id="9" name="文本框 8"/>
          <p:cNvSpPr txBox="1"/>
          <p:nvPr/>
        </p:nvSpPr>
        <p:spPr>
          <a:xfrm>
            <a:off x="4672939" y="2262562"/>
            <a:ext cx="3921266" cy="1323439"/>
          </a:xfrm>
          <a:prstGeom prst="rect">
            <a:avLst/>
          </a:prstGeom>
          <a:noFill/>
        </p:spPr>
        <p:txBody>
          <a:bodyPr wrap="none" rtlCol="0">
            <a:spAutoFit/>
          </a:bodyPr>
          <a:lstStyle/>
          <a:p>
            <a:r>
              <a:rPr lang="en-US" altLang="zh-CN" sz="8000" dirty="0">
                <a:solidFill>
                  <a:schemeClr val="bg1">
                    <a:lumMod val="65000"/>
                  </a:schemeClr>
                </a:solidFill>
              </a:rPr>
              <a:t>THANKS</a:t>
            </a:r>
            <a:endParaRPr lang="zh-CN" altLang="en-US" sz="8000" dirty="0">
              <a:solidFill>
                <a:schemeClr val="bg1">
                  <a:lumMod val="65000"/>
                </a:schemeClr>
              </a:solidFill>
            </a:endParaRPr>
          </a:p>
        </p:txBody>
      </p:sp>
      <p:sp>
        <p:nvSpPr>
          <p:cNvPr id="10" name="文本框 9"/>
          <p:cNvSpPr txBox="1"/>
          <p:nvPr/>
        </p:nvSpPr>
        <p:spPr>
          <a:xfrm>
            <a:off x="5107122" y="1760912"/>
            <a:ext cx="2601994" cy="923330"/>
          </a:xfrm>
          <a:prstGeom prst="rect">
            <a:avLst/>
          </a:prstGeom>
          <a:noFill/>
        </p:spPr>
        <p:txBody>
          <a:bodyPr wrap="none" rtlCol="0">
            <a:spAutoFit/>
          </a:bodyPr>
          <a:lstStyle/>
          <a:p>
            <a:r>
              <a:rPr lang="en-US" altLang="zh-CN" sz="5400" dirty="0">
                <a:solidFill>
                  <a:schemeClr val="bg1">
                    <a:lumMod val="65000"/>
                  </a:schemeClr>
                </a:solidFill>
                <a:latin typeface="微软雅黑" panose="020B0503020204020204" pitchFamily="34" charset="-122"/>
                <a:ea typeface="微软雅黑" panose="020B0503020204020204" pitchFamily="34" charset="-122"/>
              </a:rPr>
              <a:t>………….</a:t>
            </a:r>
            <a:endParaRPr lang="zh-CN" altLang="en-US" sz="54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5602451" y="2897123"/>
            <a:ext cx="2601994" cy="923330"/>
          </a:xfrm>
          <a:prstGeom prst="rect">
            <a:avLst/>
          </a:prstGeom>
          <a:noFill/>
        </p:spPr>
        <p:txBody>
          <a:bodyPr wrap="none" rtlCol="0">
            <a:spAutoFit/>
          </a:bodyPr>
          <a:lstStyle/>
          <a:p>
            <a:r>
              <a:rPr lang="en-US" altLang="zh-CN" sz="5400" dirty="0">
                <a:solidFill>
                  <a:srgbClr val="7FB4D3"/>
                </a:solidFill>
                <a:latin typeface="微软雅黑" panose="020B0503020204020204" pitchFamily="34" charset="-122"/>
                <a:ea typeface="微软雅黑" panose="020B0503020204020204" pitchFamily="34" charset="-122"/>
              </a:rPr>
              <a:t>………….</a:t>
            </a:r>
            <a:endParaRPr lang="zh-CN" altLang="en-US" sz="5400" dirty="0">
              <a:solidFill>
                <a:srgbClr val="7FB4D3"/>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000" fill="hold"/>
                                        <p:tgtEl>
                                          <p:spTgt spid="7"/>
                                        </p:tgtEl>
                                        <p:attrNameLst>
                                          <p:attrName>ppt_w</p:attrName>
                                        </p:attrNameLst>
                                      </p:cBhvr>
                                      <p:tavLst>
                                        <p:tav tm="0">
                                          <p:val>
                                            <p:fltVal val="0"/>
                                          </p:val>
                                        </p:tav>
                                        <p:tav tm="100000">
                                          <p:val>
                                            <p:strVal val="#ppt_w"/>
                                          </p:val>
                                        </p:tav>
                                      </p:tavLst>
                                    </p:anim>
                                    <p:anim calcmode="lin" valueType="num">
                                      <p:cBhvr>
                                        <p:cTn id="8" dur="2000" fill="hold"/>
                                        <p:tgtEl>
                                          <p:spTgt spid="7"/>
                                        </p:tgtEl>
                                        <p:attrNameLst>
                                          <p:attrName>ppt_h</p:attrName>
                                        </p:attrNameLst>
                                      </p:cBhvr>
                                      <p:tavLst>
                                        <p:tav tm="0">
                                          <p:val>
                                            <p:fltVal val="0"/>
                                          </p:val>
                                        </p:tav>
                                        <p:tav tm="100000">
                                          <p:val>
                                            <p:strVal val="#ppt_h"/>
                                          </p:val>
                                        </p:tav>
                                      </p:tavLst>
                                    </p:anim>
                                    <p:anim calcmode="lin" valueType="num">
                                      <p:cBhvr>
                                        <p:cTn id="9" dur="2000" fill="hold"/>
                                        <p:tgtEl>
                                          <p:spTgt spid="7"/>
                                        </p:tgtEl>
                                        <p:attrNameLst>
                                          <p:attrName>style.rotation</p:attrName>
                                        </p:attrNameLst>
                                      </p:cBhvr>
                                      <p:tavLst>
                                        <p:tav tm="0">
                                          <p:val>
                                            <p:fltVal val="360"/>
                                          </p:val>
                                        </p:tav>
                                        <p:tav tm="100000">
                                          <p:val>
                                            <p:fltVal val="0"/>
                                          </p:val>
                                        </p:tav>
                                      </p:tavLst>
                                    </p:anim>
                                    <p:animEffect transition="in" filter="fade">
                                      <p:cBhvr>
                                        <p:cTn id="10" dur="2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par>
                                <p:cTn id="16" presetID="22" presetClass="entr" presetSubtype="2"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right)">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41" presetClass="entr" presetSubtype="0" fill="hold" grpId="0" nodeType="clickEffect">
                                  <p:stCondLst>
                                    <p:cond delay="0"/>
                                  </p:stCondLst>
                                  <p:iterate type="lt">
                                    <p:tmPct val="10000"/>
                                  </p:iterate>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9"/>
                                        </p:tgtEl>
                                        <p:attrNameLst>
                                          <p:attrName>ppt_y</p:attrName>
                                        </p:attrNameLst>
                                      </p:cBhvr>
                                      <p:tavLst>
                                        <p:tav tm="0">
                                          <p:val>
                                            <p:strVal val="#ppt_y"/>
                                          </p:val>
                                        </p:tav>
                                        <p:tav tm="100000">
                                          <p:val>
                                            <p:strVal val="#ppt_y"/>
                                          </p:val>
                                        </p:tav>
                                      </p:tavLst>
                                    </p:anim>
                                    <p:anim calcmode="lin" valueType="num">
                                      <p:cBhvr>
                                        <p:cTn id="25"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732911" y="1365299"/>
            <a:ext cx="6623083" cy="3932657"/>
          </a:xfrm>
          <a:prstGeom prst="rect">
            <a:avLst/>
          </a:prstGeom>
        </p:spPr>
      </p:pic>
      <p:sp>
        <p:nvSpPr>
          <p:cNvPr id="10" name="文本框 9"/>
          <p:cNvSpPr txBox="1"/>
          <p:nvPr/>
        </p:nvSpPr>
        <p:spPr>
          <a:xfrm>
            <a:off x="4530341" y="60029"/>
            <a:ext cx="2601994" cy="923330"/>
          </a:xfrm>
          <a:prstGeom prst="rect">
            <a:avLst/>
          </a:prstGeom>
          <a:noFill/>
        </p:spPr>
        <p:txBody>
          <a:bodyPr wrap="none" rtlCol="0">
            <a:spAutoFit/>
          </a:bodyPr>
          <a:lstStyle/>
          <a:p>
            <a:r>
              <a:rPr lang="en-US" altLang="zh-CN" sz="5400" dirty="0">
                <a:solidFill>
                  <a:schemeClr val="bg1">
                    <a:lumMod val="65000"/>
                  </a:schemeClr>
                </a:solidFill>
                <a:latin typeface="微软雅黑" panose="020B0503020204020204" pitchFamily="34" charset="-122"/>
                <a:ea typeface="微软雅黑" panose="020B0503020204020204" pitchFamily="34" charset="-122"/>
              </a:rPr>
              <a:t>………….</a:t>
            </a:r>
            <a:endParaRPr lang="zh-CN" altLang="en-US" sz="54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4987570" y="5270263"/>
            <a:ext cx="2601994" cy="923330"/>
          </a:xfrm>
          <a:prstGeom prst="rect">
            <a:avLst/>
          </a:prstGeom>
          <a:noFill/>
        </p:spPr>
        <p:txBody>
          <a:bodyPr wrap="none" rtlCol="0">
            <a:spAutoFit/>
          </a:bodyPr>
          <a:lstStyle/>
          <a:p>
            <a:r>
              <a:rPr lang="en-US" altLang="zh-CN" sz="5400" dirty="0">
                <a:solidFill>
                  <a:srgbClr val="7FB4D3"/>
                </a:solidFill>
                <a:latin typeface="微软雅黑" panose="020B0503020204020204" pitchFamily="34" charset="-122"/>
                <a:ea typeface="微软雅黑" panose="020B0503020204020204" pitchFamily="34" charset="-122"/>
              </a:rPr>
              <a:t>………….</a:t>
            </a:r>
            <a:endParaRPr lang="zh-CN" altLang="en-US" sz="5400" dirty="0">
              <a:solidFill>
                <a:srgbClr val="7FB4D3"/>
              </a:solidFill>
              <a:latin typeface="微软雅黑" panose="020B0503020204020204" pitchFamily="34" charset="-122"/>
              <a:ea typeface="微软雅黑" panose="020B0503020204020204" pitchFamily="34" charset="-122"/>
            </a:endParaRPr>
          </a:p>
        </p:txBody>
      </p:sp>
      <p:grpSp>
        <p:nvGrpSpPr>
          <p:cNvPr id="5" name="组合 4"/>
          <p:cNvGrpSpPr/>
          <p:nvPr/>
        </p:nvGrpSpPr>
        <p:grpSpPr>
          <a:xfrm>
            <a:off x="4987570" y="823427"/>
            <a:ext cx="1980029" cy="1138774"/>
            <a:chOff x="4987570" y="823427"/>
            <a:chExt cx="1980029" cy="1138774"/>
          </a:xfrm>
        </p:grpSpPr>
        <p:sp>
          <p:nvSpPr>
            <p:cNvPr id="2" name="文本框 1"/>
            <p:cNvSpPr txBox="1"/>
            <p:nvPr/>
          </p:nvSpPr>
          <p:spPr>
            <a:xfrm>
              <a:off x="5237426" y="823427"/>
              <a:ext cx="1414170" cy="769441"/>
            </a:xfrm>
            <a:prstGeom prst="rect">
              <a:avLst/>
            </a:prstGeom>
            <a:noFill/>
          </p:spPr>
          <p:txBody>
            <a:bodyPr wrap="none" rtlCol="0">
              <a:spAutoFit/>
            </a:bodyPr>
            <a:lstStyle/>
            <a:p>
              <a:r>
                <a:rPr lang="en-US" altLang="zh-CN" sz="4400" dirty="0">
                  <a:solidFill>
                    <a:srgbClr val="7FB4D3"/>
                  </a:solidFill>
                  <a:latin typeface="微软雅黑" panose="020B0503020204020204" pitchFamily="34" charset="-122"/>
                  <a:ea typeface="微软雅黑" panose="020B0503020204020204" pitchFamily="34" charset="-122"/>
                </a:rPr>
                <a:t>ONE</a:t>
              </a:r>
              <a:endParaRPr lang="zh-CN" altLang="en-US" sz="4400" dirty="0">
                <a:solidFill>
                  <a:srgbClr val="7FB4D3"/>
                </a:solidFill>
                <a:latin typeface="微软雅黑" panose="020B0503020204020204" pitchFamily="34" charset="-122"/>
                <a:ea typeface="微软雅黑" panose="020B0503020204020204" pitchFamily="34" charset="-122"/>
              </a:endParaRPr>
            </a:p>
          </p:txBody>
        </p:sp>
        <p:sp>
          <p:nvSpPr>
            <p:cNvPr id="3" name="矩形 2"/>
            <p:cNvSpPr/>
            <p:nvPr/>
          </p:nvSpPr>
          <p:spPr>
            <a:xfrm>
              <a:off x="4987570" y="1562091"/>
              <a:ext cx="1980029" cy="400110"/>
            </a:xfrm>
            <a:prstGeom prst="rect">
              <a:avLst/>
            </a:prstGeom>
          </p:spPr>
          <p:txBody>
            <a:bodyPr wrap="none">
              <a:spAutoFit/>
            </a:bodyPr>
            <a:lstStyle/>
            <a:p>
              <a:r>
                <a:rPr lang="zh-CN" altLang="en-US" sz="2000" dirty="0">
                  <a:solidFill>
                    <a:schemeClr val="bg1">
                      <a:lumMod val="65000"/>
                    </a:schemeClr>
                  </a:solidFill>
                  <a:latin typeface="微软雅黑" panose="020B0503020204020204" pitchFamily="34" charset="-122"/>
                  <a:ea typeface="微软雅黑" panose="020B0503020204020204" pitchFamily="34" charset="-122"/>
                </a:rPr>
                <a:t>请输入你的题目</a:t>
              </a:r>
            </a:p>
          </p:txBody>
        </p:sp>
      </p:grpSp>
      <p:sp>
        <p:nvSpPr>
          <p:cNvPr id="4" name="矩形 3"/>
          <p:cNvSpPr/>
          <p:nvPr/>
        </p:nvSpPr>
        <p:spPr>
          <a:xfrm>
            <a:off x="5152084" y="2171600"/>
            <a:ext cx="1651000" cy="3285900"/>
          </a:xfrm>
          <a:prstGeom prst="rect">
            <a:avLst/>
          </a:prstGeom>
        </p:spPr>
        <p:txBody>
          <a:bodyPr wrap="square">
            <a:spAutoFit/>
          </a:bodyPr>
          <a:lstStyle/>
          <a:p>
            <a:pPr>
              <a:lnSpc>
                <a:spcPct val="150000"/>
              </a:lnSpc>
            </a:pPr>
            <a:r>
              <a:rPr lang="zh-CN" altLang="en-US" sz="1400" dirty="0">
                <a:solidFill>
                  <a:schemeClr val="bg1">
                    <a:lumMod val="65000"/>
                  </a:schemeClr>
                </a:solidFill>
                <a:latin typeface="微软雅黑" panose="020B0503020204020204" pitchFamily="34" charset="-122"/>
                <a:ea typeface="微软雅黑" panose="020B0503020204020204" pitchFamily="34" charset="-122"/>
              </a:rPr>
              <a:t>请在此处添加详细描述文本，尽量与标题文本语言风格相符合，语言描述尽量简洁生动。请在此处添加详细描述文本，尽量与标题文本语言风格相符合，语言描述尽量简洁生动。</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3"/>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left)">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弧形 3"/>
          <p:cNvSpPr/>
          <p:nvPr/>
        </p:nvSpPr>
        <p:spPr>
          <a:xfrm>
            <a:off x="2180318" y="1843314"/>
            <a:ext cx="3429000" cy="3429000"/>
          </a:xfrm>
          <a:prstGeom prst="arc">
            <a:avLst>
              <a:gd name="adj1" fmla="val 17701833"/>
              <a:gd name="adj2" fmla="val 3846468"/>
            </a:avLst>
          </a:prstGeom>
          <a:ln w="762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chemeClr val="bg1">
                  <a:lumMod val="65000"/>
                </a:schemeClr>
              </a:solidFill>
              <a:latin typeface="幼圆" panose="02010509060101010101" pitchFamily="49" charset="-122"/>
              <a:ea typeface="幼圆" panose="02010509060101010101" pitchFamily="49" charset="-122"/>
            </a:endParaRPr>
          </a:p>
        </p:txBody>
      </p:sp>
      <p:grpSp>
        <p:nvGrpSpPr>
          <p:cNvPr id="5" name="组合 4"/>
          <p:cNvGrpSpPr/>
          <p:nvPr/>
        </p:nvGrpSpPr>
        <p:grpSpPr>
          <a:xfrm>
            <a:off x="4866368" y="2131445"/>
            <a:ext cx="4953000" cy="742950"/>
            <a:chOff x="5018768" y="2296545"/>
            <a:chExt cx="4953000" cy="742950"/>
          </a:xfrm>
        </p:grpSpPr>
        <p:sp>
          <p:nvSpPr>
            <p:cNvPr id="6" name="五边形 9"/>
            <p:cNvSpPr/>
            <p:nvPr/>
          </p:nvSpPr>
          <p:spPr>
            <a:xfrm>
              <a:off x="5428343" y="2296545"/>
              <a:ext cx="4543425" cy="742950"/>
            </a:xfrm>
            <a:prstGeom prst="homePlate">
              <a:avLst/>
            </a:prstGeom>
            <a:solidFill>
              <a:srgbClr val="BAE3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latin typeface="幼圆" panose="02010509060101010101" pitchFamily="49" charset="-122"/>
                <a:ea typeface="幼圆" panose="02010509060101010101" pitchFamily="49" charset="-122"/>
              </a:endParaRPr>
            </a:p>
          </p:txBody>
        </p:sp>
        <p:sp>
          <p:nvSpPr>
            <p:cNvPr id="7" name="椭圆 6"/>
            <p:cNvSpPr/>
            <p:nvPr/>
          </p:nvSpPr>
          <p:spPr>
            <a:xfrm>
              <a:off x="5018768" y="2296545"/>
              <a:ext cx="742950" cy="742950"/>
            </a:xfrm>
            <a:prstGeom prst="ellipse">
              <a:avLst/>
            </a:prstGeom>
            <a:solidFill>
              <a:srgbClr val="BAE3F9"/>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latin typeface="幼圆" panose="02010509060101010101" pitchFamily="49" charset="-122"/>
                <a:ea typeface="幼圆" panose="02010509060101010101" pitchFamily="49" charset="-122"/>
              </a:endParaRPr>
            </a:p>
          </p:txBody>
        </p:sp>
        <p:sp>
          <p:nvSpPr>
            <p:cNvPr id="8" name="Freeform 114"/>
            <p:cNvSpPr>
              <a:spLocks noEditPoints="1"/>
            </p:cNvSpPr>
            <p:nvPr/>
          </p:nvSpPr>
          <p:spPr bwMode="auto">
            <a:xfrm>
              <a:off x="5259274" y="2487045"/>
              <a:ext cx="261938" cy="361950"/>
            </a:xfrm>
            <a:custGeom>
              <a:avLst/>
              <a:gdLst>
                <a:gd name="T0" fmla="*/ 37 w 73"/>
                <a:gd name="T1" fmla="*/ 0 h 100"/>
                <a:gd name="T2" fmla="*/ 63 w 73"/>
                <a:gd name="T3" fmla="*/ 9 h 100"/>
                <a:gd name="T4" fmla="*/ 73 w 73"/>
                <a:gd name="T5" fmla="*/ 33 h 100"/>
                <a:gd name="T6" fmla="*/ 73 w 73"/>
                <a:gd name="T7" fmla="*/ 40 h 100"/>
                <a:gd name="T8" fmla="*/ 70 w 73"/>
                <a:gd name="T9" fmla="*/ 47 h 100"/>
                <a:gd name="T10" fmla="*/ 50 w 73"/>
                <a:gd name="T11" fmla="*/ 74 h 100"/>
                <a:gd name="T12" fmla="*/ 48 w 73"/>
                <a:gd name="T13" fmla="*/ 76 h 100"/>
                <a:gd name="T14" fmla="*/ 48 w 73"/>
                <a:gd name="T15" fmla="*/ 80 h 100"/>
                <a:gd name="T16" fmla="*/ 46 w 73"/>
                <a:gd name="T17" fmla="*/ 80 h 100"/>
                <a:gd name="T18" fmla="*/ 44 w 73"/>
                <a:gd name="T19" fmla="*/ 80 h 100"/>
                <a:gd name="T20" fmla="*/ 38 w 73"/>
                <a:gd name="T21" fmla="*/ 80 h 100"/>
                <a:gd name="T22" fmla="*/ 36 w 73"/>
                <a:gd name="T23" fmla="*/ 80 h 100"/>
                <a:gd name="T24" fmla="*/ 31 w 73"/>
                <a:gd name="T25" fmla="*/ 80 h 100"/>
                <a:gd name="T26" fmla="*/ 29 w 73"/>
                <a:gd name="T27" fmla="*/ 80 h 100"/>
                <a:gd name="T28" fmla="*/ 27 w 73"/>
                <a:gd name="T29" fmla="*/ 80 h 100"/>
                <a:gd name="T30" fmla="*/ 27 w 73"/>
                <a:gd name="T31" fmla="*/ 80 h 100"/>
                <a:gd name="T32" fmla="*/ 27 w 73"/>
                <a:gd name="T33" fmla="*/ 76 h 100"/>
                <a:gd name="T34" fmla="*/ 21 w 73"/>
                <a:gd name="T35" fmla="*/ 70 h 100"/>
                <a:gd name="T36" fmla="*/ 0 w 73"/>
                <a:gd name="T37" fmla="*/ 33 h 100"/>
                <a:gd name="T38" fmla="*/ 11 w 73"/>
                <a:gd name="T39" fmla="*/ 9 h 100"/>
                <a:gd name="T40" fmla="*/ 37 w 73"/>
                <a:gd name="T41" fmla="*/ 0 h 100"/>
                <a:gd name="T42" fmla="*/ 45 w 73"/>
                <a:gd name="T43" fmla="*/ 86 h 100"/>
                <a:gd name="T44" fmla="*/ 43 w 73"/>
                <a:gd name="T45" fmla="*/ 100 h 100"/>
                <a:gd name="T46" fmla="*/ 31 w 73"/>
                <a:gd name="T47" fmla="*/ 100 h 100"/>
                <a:gd name="T48" fmla="*/ 30 w 73"/>
                <a:gd name="T49" fmla="*/ 86 h 100"/>
                <a:gd name="T50" fmla="*/ 45 w 73"/>
                <a:gd name="T51" fmla="*/ 86 h 100"/>
                <a:gd name="T52" fmla="*/ 37 w 73"/>
                <a:gd name="T53" fmla="*/ 74 h 100"/>
                <a:gd name="T54" fmla="*/ 43 w 73"/>
                <a:gd name="T55" fmla="*/ 74 h 100"/>
                <a:gd name="T56" fmla="*/ 48 w 73"/>
                <a:gd name="T57" fmla="*/ 6 h 100"/>
                <a:gd name="T58" fmla="*/ 37 w 73"/>
                <a:gd name="T59" fmla="*/ 4 h 100"/>
                <a:gd name="T60" fmla="*/ 36 w 73"/>
                <a:gd name="T61" fmla="*/ 4 h 100"/>
                <a:gd name="T62" fmla="*/ 37 w 73"/>
                <a:gd name="T63" fmla="*/ 74 h 100"/>
                <a:gd name="T64" fmla="*/ 17 w 73"/>
                <a:gd name="T65" fmla="*/ 10 h 100"/>
                <a:gd name="T66" fmla="*/ 16 w 73"/>
                <a:gd name="T67" fmla="*/ 58 h 100"/>
                <a:gd name="T68" fmla="*/ 25 w 73"/>
                <a:gd name="T69" fmla="*/ 67 h 100"/>
                <a:gd name="T70" fmla="*/ 30 w 73"/>
                <a:gd name="T71" fmla="*/ 72 h 100"/>
                <a:gd name="T72" fmla="*/ 27 w 73"/>
                <a:gd name="T73" fmla="*/ 5 h 100"/>
                <a:gd name="T74" fmla="*/ 17 w 73"/>
                <a:gd name="T75" fmla="*/ 10 h 100"/>
                <a:gd name="T76" fmla="*/ 60 w 73"/>
                <a:gd name="T77" fmla="*/ 13 h 100"/>
                <a:gd name="T78" fmla="*/ 56 w 73"/>
                <a:gd name="T79" fmla="*/ 60 h 100"/>
                <a:gd name="T80" fmla="*/ 66 w 73"/>
                <a:gd name="T81" fmla="*/ 45 h 100"/>
                <a:gd name="T82" fmla="*/ 68 w 73"/>
                <a:gd name="T83" fmla="*/ 39 h 100"/>
                <a:gd name="T84" fmla="*/ 69 w 73"/>
                <a:gd name="T85" fmla="*/ 33 h 100"/>
                <a:gd name="T86" fmla="*/ 60 w 73"/>
                <a:gd name="T87" fmla="*/ 1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3" h="100">
                  <a:moveTo>
                    <a:pt x="37" y="0"/>
                  </a:moveTo>
                  <a:cubicBezTo>
                    <a:pt x="47" y="0"/>
                    <a:pt x="56" y="3"/>
                    <a:pt x="63" y="9"/>
                  </a:cubicBezTo>
                  <a:cubicBezTo>
                    <a:pt x="69" y="15"/>
                    <a:pt x="73" y="24"/>
                    <a:pt x="73" y="33"/>
                  </a:cubicBezTo>
                  <a:cubicBezTo>
                    <a:pt x="73" y="36"/>
                    <a:pt x="73" y="38"/>
                    <a:pt x="73" y="40"/>
                  </a:cubicBezTo>
                  <a:cubicBezTo>
                    <a:pt x="72" y="43"/>
                    <a:pt x="71" y="45"/>
                    <a:pt x="70" y="47"/>
                  </a:cubicBezTo>
                  <a:cubicBezTo>
                    <a:pt x="68" y="53"/>
                    <a:pt x="56" y="67"/>
                    <a:pt x="50" y="74"/>
                  </a:cubicBezTo>
                  <a:cubicBezTo>
                    <a:pt x="49" y="75"/>
                    <a:pt x="48" y="75"/>
                    <a:pt x="48" y="76"/>
                  </a:cubicBezTo>
                  <a:cubicBezTo>
                    <a:pt x="48" y="80"/>
                    <a:pt x="48" y="80"/>
                    <a:pt x="48" y="80"/>
                  </a:cubicBezTo>
                  <a:cubicBezTo>
                    <a:pt x="46" y="80"/>
                    <a:pt x="46" y="80"/>
                    <a:pt x="46" y="80"/>
                  </a:cubicBezTo>
                  <a:cubicBezTo>
                    <a:pt x="44" y="80"/>
                    <a:pt x="44" y="80"/>
                    <a:pt x="44" y="80"/>
                  </a:cubicBezTo>
                  <a:cubicBezTo>
                    <a:pt x="38" y="80"/>
                    <a:pt x="38" y="80"/>
                    <a:pt x="38" y="80"/>
                  </a:cubicBezTo>
                  <a:cubicBezTo>
                    <a:pt x="36" y="80"/>
                    <a:pt x="36" y="80"/>
                    <a:pt x="36" y="80"/>
                  </a:cubicBezTo>
                  <a:cubicBezTo>
                    <a:pt x="31" y="80"/>
                    <a:pt x="31" y="80"/>
                    <a:pt x="31" y="80"/>
                  </a:cubicBezTo>
                  <a:cubicBezTo>
                    <a:pt x="29" y="80"/>
                    <a:pt x="29" y="80"/>
                    <a:pt x="29" y="80"/>
                  </a:cubicBezTo>
                  <a:cubicBezTo>
                    <a:pt x="27" y="80"/>
                    <a:pt x="27" y="80"/>
                    <a:pt x="27" y="80"/>
                  </a:cubicBezTo>
                  <a:cubicBezTo>
                    <a:pt x="27" y="80"/>
                    <a:pt x="27" y="80"/>
                    <a:pt x="27" y="80"/>
                  </a:cubicBezTo>
                  <a:cubicBezTo>
                    <a:pt x="27" y="76"/>
                    <a:pt x="27" y="76"/>
                    <a:pt x="27" y="76"/>
                  </a:cubicBezTo>
                  <a:cubicBezTo>
                    <a:pt x="25" y="74"/>
                    <a:pt x="23" y="72"/>
                    <a:pt x="21" y="70"/>
                  </a:cubicBezTo>
                  <a:cubicBezTo>
                    <a:pt x="11" y="60"/>
                    <a:pt x="0" y="48"/>
                    <a:pt x="0" y="33"/>
                  </a:cubicBezTo>
                  <a:cubicBezTo>
                    <a:pt x="0" y="24"/>
                    <a:pt x="4" y="15"/>
                    <a:pt x="11" y="9"/>
                  </a:cubicBezTo>
                  <a:cubicBezTo>
                    <a:pt x="18" y="3"/>
                    <a:pt x="27" y="0"/>
                    <a:pt x="37" y="0"/>
                  </a:cubicBezTo>
                  <a:close/>
                  <a:moveTo>
                    <a:pt x="45" y="86"/>
                  </a:moveTo>
                  <a:cubicBezTo>
                    <a:pt x="43" y="100"/>
                    <a:pt x="43" y="100"/>
                    <a:pt x="43" y="100"/>
                  </a:cubicBezTo>
                  <a:cubicBezTo>
                    <a:pt x="31" y="100"/>
                    <a:pt x="31" y="100"/>
                    <a:pt x="31" y="100"/>
                  </a:cubicBezTo>
                  <a:cubicBezTo>
                    <a:pt x="30" y="86"/>
                    <a:pt x="30" y="86"/>
                    <a:pt x="30" y="86"/>
                  </a:cubicBezTo>
                  <a:cubicBezTo>
                    <a:pt x="45" y="86"/>
                    <a:pt x="45" y="86"/>
                    <a:pt x="45" y="86"/>
                  </a:cubicBezTo>
                  <a:close/>
                  <a:moveTo>
                    <a:pt x="37" y="74"/>
                  </a:moveTo>
                  <a:cubicBezTo>
                    <a:pt x="43" y="74"/>
                    <a:pt x="43" y="74"/>
                    <a:pt x="43" y="74"/>
                  </a:cubicBezTo>
                  <a:cubicBezTo>
                    <a:pt x="49" y="49"/>
                    <a:pt x="54" y="27"/>
                    <a:pt x="48" y="6"/>
                  </a:cubicBezTo>
                  <a:cubicBezTo>
                    <a:pt x="44" y="5"/>
                    <a:pt x="41" y="4"/>
                    <a:pt x="37" y="4"/>
                  </a:cubicBezTo>
                  <a:cubicBezTo>
                    <a:pt x="37" y="4"/>
                    <a:pt x="36" y="4"/>
                    <a:pt x="36" y="4"/>
                  </a:cubicBezTo>
                  <a:cubicBezTo>
                    <a:pt x="34" y="27"/>
                    <a:pt x="36" y="51"/>
                    <a:pt x="37" y="74"/>
                  </a:cubicBezTo>
                  <a:close/>
                  <a:moveTo>
                    <a:pt x="17" y="10"/>
                  </a:moveTo>
                  <a:cubicBezTo>
                    <a:pt x="5" y="25"/>
                    <a:pt x="6" y="41"/>
                    <a:pt x="16" y="58"/>
                  </a:cubicBezTo>
                  <a:cubicBezTo>
                    <a:pt x="19" y="61"/>
                    <a:pt x="22" y="64"/>
                    <a:pt x="25" y="67"/>
                  </a:cubicBezTo>
                  <a:cubicBezTo>
                    <a:pt x="26" y="69"/>
                    <a:pt x="28" y="70"/>
                    <a:pt x="30" y="72"/>
                  </a:cubicBezTo>
                  <a:cubicBezTo>
                    <a:pt x="24" y="52"/>
                    <a:pt x="13" y="25"/>
                    <a:pt x="27" y="5"/>
                  </a:cubicBezTo>
                  <a:cubicBezTo>
                    <a:pt x="23" y="6"/>
                    <a:pt x="20" y="8"/>
                    <a:pt x="17" y="10"/>
                  </a:cubicBezTo>
                  <a:close/>
                  <a:moveTo>
                    <a:pt x="60" y="13"/>
                  </a:moveTo>
                  <a:cubicBezTo>
                    <a:pt x="66" y="27"/>
                    <a:pt x="63" y="45"/>
                    <a:pt x="56" y="60"/>
                  </a:cubicBezTo>
                  <a:cubicBezTo>
                    <a:pt x="60" y="54"/>
                    <a:pt x="65" y="49"/>
                    <a:pt x="66" y="45"/>
                  </a:cubicBezTo>
                  <a:cubicBezTo>
                    <a:pt x="67" y="43"/>
                    <a:pt x="67" y="41"/>
                    <a:pt x="68" y="39"/>
                  </a:cubicBezTo>
                  <a:cubicBezTo>
                    <a:pt x="68" y="37"/>
                    <a:pt x="69" y="35"/>
                    <a:pt x="69" y="33"/>
                  </a:cubicBezTo>
                  <a:cubicBezTo>
                    <a:pt x="69" y="25"/>
                    <a:pt x="65" y="18"/>
                    <a:pt x="60" y="13"/>
                  </a:cubicBezTo>
                  <a:close/>
                </a:path>
              </a:pathLst>
            </a:custGeom>
            <a:solidFill>
              <a:schemeClr val="bg1"/>
            </a:solidFill>
            <a:ln>
              <a:noFill/>
            </a:ln>
          </p:spPr>
          <p:txBody>
            <a:bodyPr lIns="80296" tIns="40148" rIns="80296" bIns="40148"/>
            <a:lstStyle/>
            <a:p>
              <a:pPr eaLnBrk="1" fontAlgn="auto" hangingPunct="1">
                <a:spcBef>
                  <a:spcPts val="0"/>
                </a:spcBef>
                <a:spcAft>
                  <a:spcPts val="0"/>
                </a:spcAft>
                <a:defRPr/>
              </a:pPr>
              <a:endParaRPr kumimoji="0" lang="zh-CN" altLang="en-US" sz="1580">
                <a:solidFill>
                  <a:schemeClr val="bg1">
                    <a:lumMod val="65000"/>
                  </a:schemeClr>
                </a:solidFill>
                <a:latin typeface="幼圆" panose="02010509060101010101" pitchFamily="49" charset="-122"/>
                <a:ea typeface="幼圆" panose="02010509060101010101" pitchFamily="49" charset="-122"/>
              </a:endParaRPr>
            </a:p>
          </p:txBody>
        </p:sp>
        <p:sp>
          <p:nvSpPr>
            <p:cNvPr id="9" name="矩形 8"/>
            <p:cNvSpPr/>
            <p:nvPr/>
          </p:nvSpPr>
          <p:spPr>
            <a:xfrm>
              <a:off x="5799818" y="2356992"/>
              <a:ext cx="3422748" cy="646331"/>
            </a:xfrm>
            <a:prstGeom prst="rect">
              <a:avLst/>
            </a:prstGeom>
          </p:spPr>
          <p:txBody>
            <a:bodyPr wrap="square">
              <a:spAutoFit/>
            </a:bodyPr>
            <a:lstStyle/>
            <a:p>
              <a:r>
                <a:rPr lang="zh-CN" altLang="en-US" sz="1200" dirty="0">
                  <a:solidFill>
                    <a:schemeClr val="bg1">
                      <a:lumMod val="65000"/>
                    </a:schemeClr>
                  </a:solidFill>
                  <a:latin typeface="幼圆" panose="02010509060101010101" pitchFamily="49" charset="-122"/>
                  <a:ea typeface="幼圆" panose="02010509060101010101" pitchFamily="49" charset="-122"/>
                </a:rPr>
                <a:t>本模板的所有素材和逻辑图表，均可自由编辑替换和移动。作品中目录框架完整，您可以根据实际进行增添。</a:t>
              </a:r>
            </a:p>
          </p:txBody>
        </p:sp>
      </p:grpSp>
      <p:grpSp>
        <p:nvGrpSpPr>
          <p:cNvPr id="10" name="组合 9"/>
          <p:cNvGrpSpPr/>
          <p:nvPr/>
        </p:nvGrpSpPr>
        <p:grpSpPr>
          <a:xfrm>
            <a:off x="5237843" y="3213327"/>
            <a:ext cx="4876799" cy="742950"/>
            <a:chOff x="5390243" y="3378427"/>
            <a:chExt cx="4876799" cy="742950"/>
          </a:xfrm>
        </p:grpSpPr>
        <p:sp>
          <p:nvSpPr>
            <p:cNvPr id="11" name="五边形 8"/>
            <p:cNvSpPr/>
            <p:nvPr/>
          </p:nvSpPr>
          <p:spPr>
            <a:xfrm>
              <a:off x="5723617" y="3378427"/>
              <a:ext cx="4543425" cy="742950"/>
            </a:xfrm>
            <a:prstGeom prst="homePlate">
              <a:avLst/>
            </a:prstGeom>
            <a:solidFill>
              <a:srgbClr val="F8C8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latin typeface="幼圆" panose="02010509060101010101" pitchFamily="49" charset="-122"/>
                <a:ea typeface="幼圆" panose="02010509060101010101" pitchFamily="49" charset="-122"/>
              </a:endParaRPr>
            </a:p>
          </p:txBody>
        </p:sp>
        <p:sp>
          <p:nvSpPr>
            <p:cNvPr id="12" name="椭圆 11"/>
            <p:cNvSpPr/>
            <p:nvPr/>
          </p:nvSpPr>
          <p:spPr>
            <a:xfrm>
              <a:off x="5390243" y="3378427"/>
              <a:ext cx="742950" cy="742950"/>
            </a:xfrm>
            <a:prstGeom prst="ellipse">
              <a:avLst/>
            </a:prstGeom>
            <a:solidFill>
              <a:srgbClr val="F8C8CE"/>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latin typeface="幼圆" panose="02010509060101010101" pitchFamily="49" charset="-122"/>
                <a:ea typeface="幼圆" panose="02010509060101010101" pitchFamily="49" charset="-122"/>
              </a:endParaRPr>
            </a:p>
          </p:txBody>
        </p:sp>
        <p:sp>
          <p:nvSpPr>
            <p:cNvPr id="13" name="Freeform 176"/>
            <p:cNvSpPr>
              <a:spLocks noEditPoints="1"/>
            </p:cNvSpPr>
            <p:nvPr/>
          </p:nvSpPr>
          <p:spPr bwMode="auto">
            <a:xfrm>
              <a:off x="5578361" y="3586389"/>
              <a:ext cx="366713" cy="327025"/>
            </a:xfrm>
            <a:custGeom>
              <a:avLst/>
              <a:gdLst>
                <a:gd name="T0" fmla="*/ 36 w 101"/>
                <a:gd name="T1" fmla="*/ 77 h 90"/>
                <a:gd name="T2" fmla="*/ 39 w 101"/>
                <a:gd name="T3" fmla="*/ 80 h 90"/>
                <a:gd name="T4" fmla="*/ 42 w 101"/>
                <a:gd name="T5" fmla="*/ 80 h 90"/>
                <a:gd name="T6" fmla="*/ 44 w 101"/>
                <a:gd name="T7" fmla="*/ 79 h 90"/>
                <a:gd name="T8" fmla="*/ 46 w 101"/>
                <a:gd name="T9" fmla="*/ 75 h 90"/>
                <a:gd name="T10" fmla="*/ 46 w 101"/>
                <a:gd name="T11" fmla="*/ 75 h 90"/>
                <a:gd name="T12" fmla="*/ 46 w 101"/>
                <a:gd name="T13" fmla="*/ 47 h 90"/>
                <a:gd name="T14" fmla="*/ 30 w 101"/>
                <a:gd name="T15" fmla="*/ 52 h 90"/>
                <a:gd name="T16" fmla="*/ 0 w 101"/>
                <a:gd name="T17" fmla="*/ 52 h 90"/>
                <a:gd name="T18" fmla="*/ 44 w 101"/>
                <a:gd name="T19" fmla="*/ 6 h 90"/>
                <a:gd name="T20" fmla="*/ 46 w 101"/>
                <a:gd name="T21" fmla="*/ 0 h 90"/>
                <a:gd name="T22" fmla="*/ 55 w 101"/>
                <a:gd name="T23" fmla="*/ 0 h 90"/>
                <a:gd name="T24" fmla="*/ 57 w 101"/>
                <a:gd name="T25" fmla="*/ 6 h 90"/>
                <a:gd name="T26" fmla="*/ 101 w 101"/>
                <a:gd name="T27" fmla="*/ 52 h 90"/>
                <a:gd name="T28" fmla="*/ 72 w 101"/>
                <a:gd name="T29" fmla="*/ 52 h 90"/>
                <a:gd name="T30" fmla="*/ 56 w 101"/>
                <a:gd name="T31" fmla="*/ 47 h 90"/>
                <a:gd name="T32" fmla="*/ 56 w 101"/>
                <a:gd name="T33" fmla="*/ 75 h 90"/>
                <a:gd name="T34" fmla="*/ 56 w 101"/>
                <a:gd name="T35" fmla="*/ 75 h 90"/>
                <a:gd name="T36" fmla="*/ 50 w 101"/>
                <a:gd name="T37" fmla="*/ 88 h 90"/>
                <a:gd name="T38" fmla="*/ 43 w 101"/>
                <a:gd name="T39" fmla="*/ 90 h 90"/>
                <a:gd name="T40" fmla="*/ 36 w 101"/>
                <a:gd name="T41" fmla="*/ 89 h 90"/>
                <a:gd name="T42" fmla="*/ 26 w 101"/>
                <a:gd name="T43" fmla="*/ 79 h 90"/>
                <a:gd name="T44" fmla="*/ 36 w 101"/>
                <a:gd name="T45" fmla="*/ 77 h 90"/>
                <a:gd name="T46" fmla="*/ 72 w 101"/>
                <a:gd name="T47" fmla="*/ 43 h 90"/>
                <a:gd name="T48" fmla="*/ 80 w 101"/>
                <a:gd name="T49" fmla="*/ 41 h 90"/>
                <a:gd name="T50" fmla="*/ 57 w 101"/>
                <a:gd name="T51" fmla="*/ 13 h 90"/>
                <a:gd name="T52" fmla="*/ 72 w 101"/>
                <a:gd name="T53" fmla="*/ 43 h 90"/>
                <a:gd name="T54" fmla="*/ 10 w 101"/>
                <a:gd name="T55" fmla="*/ 40 h 90"/>
                <a:gd name="T56" fmla="*/ 20 w 101"/>
                <a:gd name="T57" fmla="*/ 39 h 90"/>
                <a:gd name="T58" fmla="*/ 33 w 101"/>
                <a:gd name="T59" fmla="*/ 16 h 90"/>
                <a:gd name="T60" fmla="*/ 10 w 101"/>
                <a:gd name="T61" fmla="*/ 4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1" h="90">
                  <a:moveTo>
                    <a:pt x="36" y="77"/>
                  </a:moveTo>
                  <a:cubicBezTo>
                    <a:pt x="36" y="78"/>
                    <a:pt x="37" y="79"/>
                    <a:pt x="39" y="80"/>
                  </a:cubicBezTo>
                  <a:cubicBezTo>
                    <a:pt x="40" y="80"/>
                    <a:pt x="41" y="80"/>
                    <a:pt x="42" y="80"/>
                  </a:cubicBezTo>
                  <a:cubicBezTo>
                    <a:pt x="43" y="80"/>
                    <a:pt x="43" y="79"/>
                    <a:pt x="44" y="79"/>
                  </a:cubicBezTo>
                  <a:cubicBezTo>
                    <a:pt x="45" y="78"/>
                    <a:pt x="46" y="77"/>
                    <a:pt x="46" y="75"/>
                  </a:cubicBezTo>
                  <a:cubicBezTo>
                    <a:pt x="46" y="75"/>
                    <a:pt x="46" y="75"/>
                    <a:pt x="46" y="75"/>
                  </a:cubicBezTo>
                  <a:cubicBezTo>
                    <a:pt x="46" y="47"/>
                    <a:pt x="46" y="47"/>
                    <a:pt x="46" y="47"/>
                  </a:cubicBezTo>
                  <a:cubicBezTo>
                    <a:pt x="39" y="47"/>
                    <a:pt x="34" y="49"/>
                    <a:pt x="30" y="52"/>
                  </a:cubicBezTo>
                  <a:cubicBezTo>
                    <a:pt x="19" y="47"/>
                    <a:pt x="9" y="47"/>
                    <a:pt x="0" y="52"/>
                  </a:cubicBezTo>
                  <a:cubicBezTo>
                    <a:pt x="2" y="26"/>
                    <a:pt x="16" y="9"/>
                    <a:pt x="44" y="6"/>
                  </a:cubicBezTo>
                  <a:cubicBezTo>
                    <a:pt x="46" y="0"/>
                    <a:pt x="46" y="0"/>
                    <a:pt x="46" y="0"/>
                  </a:cubicBezTo>
                  <a:cubicBezTo>
                    <a:pt x="55" y="0"/>
                    <a:pt x="55" y="0"/>
                    <a:pt x="55" y="0"/>
                  </a:cubicBezTo>
                  <a:cubicBezTo>
                    <a:pt x="57" y="6"/>
                    <a:pt x="57" y="6"/>
                    <a:pt x="57" y="6"/>
                  </a:cubicBezTo>
                  <a:cubicBezTo>
                    <a:pt x="85" y="9"/>
                    <a:pt x="99" y="26"/>
                    <a:pt x="101" y="52"/>
                  </a:cubicBezTo>
                  <a:cubicBezTo>
                    <a:pt x="92" y="47"/>
                    <a:pt x="83" y="47"/>
                    <a:pt x="72" y="52"/>
                  </a:cubicBezTo>
                  <a:cubicBezTo>
                    <a:pt x="67" y="49"/>
                    <a:pt x="63" y="47"/>
                    <a:pt x="56" y="47"/>
                  </a:cubicBezTo>
                  <a:cubicBezTo>
                    <a:pt x="56" y="75"/>
                    <a:pt x="56" y="75"/>
                    <a:pt x="56" y="75"/>
                  </a:cubicBezTo>
                  <a:cubicBezTo>
                    <a:pt x="56" y="75"/>
                    <a:pt x="56" y="75"/>
                    <a:pt x="56" y="75"/>
                  </a:cubicBezTo>
                  <a:cubicBezTo>
                    <a:pt x="56" y="81"/>
                    <a:pt x="54" y="85"/>
                    <a:pt x="50" y="88"/>
                  </a:cubicBezTo>
                  <a:cubicBezTo>
                    <a:pt x="48" y="89"/>
                    <a:pt x="45" y="90"/>
                    <a:pt x="43" y="90"/>
                  </a:cubicBezTo>
                  <a:cubicBezTo>
                    <a:pt x="40" y="90"/>
                    <a:pt x="38" y="90"/>
                    <a:pt x="36" y="89"/>
                  </a:cubicBezTo>
                  <a:cubicBezTo>
                    <a:pt x="31" y="88"/>
                    <a:pt x="27" y="84"/>
                    <a:pt x="26" y="79"/>
                  </a:cubicBezTo>
                  <a:cubicBezTo>
                    <a:pt x="36" y="77"/>
                    <a:pt x="36" y="77"/>
                    <a:pt x="36" y="77"/>
                  </a:cubicBezTo>
                  <a:close/>
                  <a:moveTo>
                    <a:pt x="72" y="43"/>
                  </a:moveTo>
                  <a:cubicBezTo>
                    <a:pt x="75" y="42"/>
                    <a:pt x="77" y="41"/>
                    <a:pt x="80" y="41"/>
                  </a:cubicBezTo>
                  <a:cubicBezTo>
                    <a:pt x="78" y="23"/>
                    <a:pt x="69" y="16"/>
                    <a:pt x="57" y="13"/>
                  </a:cubicBezTo>
                  <a:cubicBezTo>
                    <a:pt x="67" y="20"/>
                    <a:pt x="73" y="29"/>
                    <a:pt x="72" y="43"/>
                  </a:cubicBezTo>
                  <a:close/>
                  <a:moveTo>
                    <a:pt x="10" y="40"/>
                  </a:moveTo>
                  <a:cubicBezTo>
                    <a:pt x="14" y="40"/>
                    <a:pt x="17" y="40"/>
                    <a:pt x="20" y="39"/>
                  </a:cubicBezTo>
                  <a:cubicBezTo>
                    <a:pt x="25" y="31"/>
                    <a:pt x="29" y="23"/>
                    <a:pt x="33" y="16"/>
                  </a:cubicBezTo>
                  <a:cubicBezTo>
                    <a:pt x="20" y="19"/>
                    <a:pt x="13" y="27"/>
                    <a:pt x="10" y="40"/>
                  </a:cubicBezTo>
                  <a:close/>
                </a:path>
              </a:pathLst>
            </a:custGeom>
            <a:solidFill>
              <a:schemeClr val="bg1"/>
            </a:solidFill>
            <a:ln>
              <a:noFill/>
            </a:ln>
          </p:spPr>
          <p:txBody>
            <a:bodyPr lIns="80296" tIns="40148" rIns="80296" bIns="40148"/>
            <a:lstStyle/>
            <a:p>
              <a:pPr eaLnBrk="1" fontAlgn="auto" hangingPunct="1">
                <a:spcBef>
                  <a:spcPts val="0"/>
                </a:spcBef>
                <a:spcAft>
                  <a:spcPts val="0"/>
                </a:spcAft>
                <a:defRPr/>
              </a:pPr>
              <a:endParaRPr kumimoji="0" lang="zh-CN" altLang="en-US" sz="1580">
                <a:solidFill>
                  <a:schemeClr val="bg1">
                    <a:lumMod val="65000"/>
                  </a:schemeClr>
                </a:solidFill>
                <a:latin typeface="幼圆" panose="02010509060101010101" pitchFamily="49" charset="-122"/>
                <a:ea typeface="幼圆" panose="02010509060101010101" pitchFamily="49" charset="-122"/>
              </a:endParaRPr>
            </a:p>
          </p:txBody>
        </p:sp>
        <p:sp>
          <p:nvSpPr>
            <p:cNvPr id="14" name="矩形 13"/>
            <p:cNvSpPr/>
            <p:nvPr/>
          </p:nvSpPr>
          <p:spPr>
            <a:xfrm>
              <a:off x="6155369" y="3426735"/>
              <a:ext cx="3422748" cy="646331"/>
            </a:xfrm>
            <a:prstGeom prst="rect">
              <a:avLst/>
            </a:prstGeom>
          </p:spPr>
          <p:txBody>
            <a:bodyPr wrap="square">
              <a:spAutoFit/>
            </a:bodyPr>
            <a:lstStyle/>
            <a:p>
              <a:r>
                <a:rPr lang="zh-CN" altLang="en-US" sz="1200" dirty="0">
                  <a:solidFill>
                    <a:schemeClr val="bg1">
                      <a:lumMod val="65000"/>
                    </a:schemeClr>
                  </a:solidFill>
                  <a:latin typeface="幼圆" panose="02010509060101010101" pitchFamily="49" charset="-122"/>
                  <a:ea typeface="幼圆" panose="02010509060101010101" pitchFamily="49" charset="-122"/>
                </a:rPr>
                <a:t>本模板的所有素材和逻辑图表，均可自由编辑替换和移动。作品中目录框架完整，您可以根据实际进行增添。</a:t>
              </a:r>
            </a:p>
          </p:txBody>
        </p:sp>
      </p:grpSp>
      <p:grpSp>
        <p:nvGrpSpPr>
          <p:cNvPr id="15" name="组合 14"/>
          <p:cNvGrpSpPr/>
          <p:nvPr/>
        </p:nvGrpSpPr>
        <p:grpSpPr>
          <a:xfrm>
            <a:off x="4904468" y="4222183"/>
            <a:ext cx="4914900" cy="742950"/>
            <a:chOff x="5056868" y="4387283"/>
            <a:chExt cx="4914900" cy="742950"/>
          </a:xfrm>
        </p:grpSpPr>
        <p:sp>
          <p:nvSpPr>
            <p:cNvPr id="16" name="五边形 7"/>
            <p:cNvSpPr/>
            <p:nvPr/>
          </p:nvSpPr>
          <p:spPr>
            <a:xfrm>
              <a:off x="5428343" y="4387283"/>
              <a:ext cx="4543425" cy="742950"/>
            </a:xfrm>
            <a:prstGeom prst="homePlate">
              <a:avLst/>
            </a:prstGeom>
            <a:solidFill>
              <a:srgbClr val="BAE3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latin typeface="幼圆" panose="02010509060101010101" pitchFamily="49" charset="-122"/>
                <a:ea typeface="幼圆" panose="02010509060101010101" pitchFamily="49" charset="-122"/>
              </a:endParaRPr>
            </a:p>
          </p:txBody>
        </p:sp>
        <p:sp>
          <p:nvSpPr>
            <p:cNvPr id="17" name="椭圆 16"/>
            <p:cNvSpPr/>
            <p:nvPr/>
          </p:nvSpPr>
          <p:spPr>
            <a:xfrm>
              <a:off x="5056868" y="4387283"/>
              <a:ext cx="742950" cy="742950"/>
            </a:xfrm>
            <a:prstGeom prst="ellipse">
              <a:avLst/>
            </a:prstGeom>
            <a:solidFill>
              <a:srgbClr val="BAE3F9"/>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65000"/>
                  </a:schemeClr>
                </a:solidFill>
                <a:latin typeface="幼圆" panose="02010509060101010101" pitchFamily="49" charset="-122"/>
                <a:ea typeface="幼圆" panose="02010509060101010101" pitchFamily="49" charset="-122"/>
              </a:endParaRPr>
            </a:p>
          </p:txBody>
        </p:sp>
        <p:sp>
          <p:nvSpPr>
            <p:cNvPr id="18" name="Freeform 142"/>
            <p:cNvSpPr>
              <a:spLocks noEditPoints="1"/>
            </p:cNvSpPr>
            <p:nvPr/>
          </p:nvSpPr>
          <p:spPr bwMode="auto">
            <a:xfrm>
              <a:off x="5225143" y="4563495"/>
              <a:ext cx="406400" cy="390525"/>
            </a:xfrm>
            <a:custGeom>
              <a:avLst/>
              <a:gdLst>
                <a:gd name="T0" fmla="*/ 68 w 113"/>
                <a:gd name="T1" fmla="*/ 54 h 108"/>
                <a:gd name="T2" fmla="*/ 45 w 113"/>
                <a:gd name="T3" fmla="*/ 54 h 108"/>
                <a:gd name="T4" fmla="*/ 48 w 113"/>
                <a:gd name="T5" fmla="*/ 32 h 108"/>
                <a:gd name="T6" fmla="*/ 0 w 113"/>
                <a:gd name="T7" fmla="*/ 54 h 108"/>
                <a:gd name="T8" fmla="*/ 17 w 113"/>
                <a:gd name="T9" fmla="*/ 93 h 108"/>
                <a:gd name="T10" fmla="*/ 62 w 113"/>
                <a:gd name="T11" fmla="*/ 78 h 108"/>
                <a:gd name="T12" fmla="*/ 38 w 113"/>
                <a:gd name="T13" fmla="*/ 84 h 108"/>
                <a:gd name="T14" fmla="*/ 26 w 113"/>
                <a:gd name="T15" fmla="*/ 73 h 108"/>
                <a:gd name="T16" fmla="*/ 57 w 113"/>
                <a:gd name="T17" fmla="*/ 76 h 108"/>
                <a:gd name="T18" fmla="*/ 79 w 113"/>
                <a:gd name="T19" fmla="*/ 82 h 108"/>
                <a:gd name="T20" fmla="*/ 64 w 113"/>
                <a:gd name="T21" fmla="*/ 89 h 108"/>
                <a:gd name="T22" fmla="*/ 52 w 113"/>
                <a:gd name="T23" fmla="*/ 89 h 108"/>
                <a:gd name="T24" fmla="*/ 80 w 113"/>
                <a:gd name="T25" fmla="*/ 105 h 108"/>
                <a:gd name="T26" fmla="*/ 86 w 113"/>
                <a:gd name="T27" fmla="*/ 73 h 108"/>
                <a:gd name="T28" fmla="*/ 113 w 113"/>
                <a:gd name="T29" fmla="*/ 54 h 108"/>
                <a:gd name="T30" fmla="*/ 70 w 113"/>
                <a:gd name="T31" fmla="*/ 32 h 108"/>
                <a:gd name="T32" fmla="*/ 76 w 113"/>
                <a:gd name="T33" fmla="*/ 23 h 108"/>
                <a:gd name="T34" fmla="*/ 88 w 113"/>
                <a:gd name="T35" fmla="*/ 33 h 108"/>
                <a:gd name="T36" fmla="*/ 96 w 113"/>
                <a:gd name="T37" fmla="*/ 14 h 108"/>
                <a:gd name="T38" fmla="*/ 63 w 113"/>
                <a:gd name="T39" fmla="*/ 20 h 108"/>
                <a:gd name="T40" fmla="*/ 33 w 113"/>
                <a:gd name="T41" fmla="*/ 3 h 108"/>
                <a:gd name="T42" fmla="*/ 26 w 113"/>
                <a:gd name="T43" fmla="*/ 29 h 108"/>
                <a:gd name="T44" fmla="*/ 34 w 113"/>
                <a:gd name="T45" fmla="*/ 25 h 108"/>
                <a:gd name="T46" fmla="*/ 49 w 113"/>
                <a:gd name="T47" fmla="*/ 18 h 108"/>
                <a:gd name="T48" fmla="*/ 48 w 113"/>
                <a:gd name="T49" fmla="*/ 32 h 108"/>
                <a:gd name="T50" fmla="*/ 92 w 113"/>
                <a:gd name="T51" fmla="*/ 45 h 108"/>
                <a:gd name="T52" fmla="*/ 92 w 113"/>
                <a:gd name="T53" fmla="*/ 62 h 108"/>
                <a:gd name="T54" fmla="*/ 77 w 113"/>
                <a:gd name="T55" fmla="*/ 44 h 108"/>
                <a:gd name="T56" fmla="*/ 75 w 113"/>
                <a:gd name="T57" fmla="*/ 66 h 108"/>
                <a:gd name="T58" fmla="*/ 65 w 113"/>
                <a:gd name="T59" fmla="*/ 41 h 108"/>
                <a:gd name="T60" fmla="*/ 51 w 113"/>
                <a:gd name="T61" fmla="*/ 41 h 108"/>
                <a:gd name="T62" fmla="*/ 47 w 113"/>
                <a:gd name="T63" fmla="*/ 44 h 108"/>
                <a:gd name="T64" fmla="*/ 57 w 113"/>
                <a:gd name="T65" fmla="*/ 67 h 108"/>
                <a:gd name="T66" fmla="*/ 22 w 113"/>
                <a:gd name="T67" fmla="*/ 62 h 108"/>
                <a:gd name="T68" fmla="*/ 9 w 113"/>
                <a:gd name="T69" fmla="*/ 54 h 108"/>
                <a:gd name="T70" fmla="*/ 37 w 113"/>
                <a:gd name="T71" fmla="*/ 42 h 108"/>
                <a:gd name="T72" fmla="*/ 64 w 113"/>
                <a:gd name="T73" fmla="*/ 50 h 108"/>
                <a:gd name="T74" fmla="*/ 64 w 113"/>
                <a:gd name="T75" fmla="*/ 50 h 108"/>
                <a:gd name="T76" fmla="*/ 50 w 113"/>
                <a:gd name="T77" fmla="*/ 53 h 108"/>
                <a:gd name="T78" fmla="*/ 49 w 113"/>
                <a:gd name="T79" fmla="*/ 57 h 108"/>
                <a:gd name="T80" fmla="*/ 51 w 113"/>
                <a:gd name="T81" fmla="*/ 52 h 108"/>
                <a:gd name="T82" fmla="*/ 56 w 113"/>
                <a:gd name="T83" fmla="*/ 45 h 108"/>
                <a:gd name="T84" fmla="*/ 58 w 113"/>
                <a:gd name="T85" fmla="*/ 45 h 108"/>
                <a:gd name="T86" fmla="*/ 60 w 113"/>
                <a:gd name="T87" fmla="*/ 4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3" h="108">
                  <a:moveTo>
                    <a:pt x="57" y="42"/>
                  </a:moveTo>
                  <a:cubicBezTo>
                    <a:pt x="63" y="42"/>
                    <a:pt x="68" y="47"/>
                    <a:pt x="68" y="54"/>
                  </a:cubicBezTo>
                  <a:cubicBezTo>
                    <a:pt x="68" y="60"/>
                    <a:pt x="63" y="65"/>
                    <a:pt x="57" y="65"/>
                  </a:cubicBezTo>
                  <a:cubicBezTo>
                    <a:pt x="50" y="65"/>
                    <a:pt x="45" y="60"/>
                    <a:pt x="45" y="54"/>
                  </a:cubicBezTo>
                  <a:cubicBezTo>
                    <a:pt x="45" y="47"/>
                    <a:pt x="50" y="42"/>
                    <a:pt x="57" y="42"/>
                  </a:cubicBezTo>
                  <a:close/>
                  <a:moveTo>
                    <a:pt x="48" y="32"/>
                  </a:moveTo>
                  <a:cubicBezTo>
                    <a:pt x="36" y="32"/>
                    <a:pt x="26" y="34"/>
                    <a:pt x="19" y="37"/>
                  </a:cubicBezTo>
                  <a:cubicBezTo>
                    <a:pt x="7" y="41"/>
                    <a:pt x="0" y="47"/>
                    <a:pt x="0" y="54"/>
                  </a:cubicBezTo>
                  <a:cubicBezTo>
                    <a:pt x="0" y="60"/>
                    <a:pt x="7" y="66"/>
                    <a:pt x="17" y="70"/>
                  </a:cubicBezTo>
                  <a:cubicBezTo>
                    <a:pt x="13" y="80"/>
                    <a:pt x="12" y="89"/>
                    <a:pt x="17" y="93"/>
                  </a:cubicBezTo>
                  <a:cubicBezTo>
                    <a:pt x="22" y="98"/>
                    <a:pt x="31" y="98"/>
                    <a:pt x="42" y="92"/>
                  </a:cubicBezTo>
                  <a:cubicBezTo>
                    <a:pt x="48" y="89"/>
                    <a:pt x="55" y="84"/>
                    <a:pt x="62" y="78"/>
                  </a:cubicBezTo>
                  <a:cubicBezTo>
                    <a:pt x="48" y="78"/>
                    <a:pt x="48" y="78"/>
                    <a:pt x="48" y="78"/>
                  </a:cubicBezTo>
                  <a:cubicBezTo>
                    <a:pt x="44" y="81"/>
                    <a:pt x="41" y="83"/>
                    <a:pt x="38" y="84"/>
                  </a:cubicBezTo>
                  <a:cubicBezTo>
                    <a:pt x="31" y="88"/>
                    <a:pt x="25" y="89"/>
                    <a:pt x="23" y="87"/>
                  </a:cubicBezTo>
                  <a:cubicBezTo>
                    <a:pt x="21" y="85"/>
                    <a:pt x="23" y="80"/>
                    <a:pt x="26" y="73"/>
                  </a:cubicBezTo>
                  <a:cubicBezTo>
                    <a:pt x="26" y="73"/>
                    <a:pt x="26" y="73"/>
                    <a:pt x="26" y="73"/>
                  </a:cubicBezTo>
                  <a:cubicBezTo>
                    <a:pt x="35" y="75"/>
                    <a:pt x="45" y="76"/>
                    <a:pt x="57" y="76"/>
                  </a:cubicBezTo>
                  <a:cubicBezTo>
                    <a:pt x="64" y="76"/>
                    <a:pt x="71" y="75"/>
                    <a:pt x="77" y="74"/>
                  </a:cubicBezTo>
                  <a:cubicBezTo>
                    <a:pt x="78" y="77"/>
                    <a:pt x="78" y="80"/>
                    <a:pt x="79" y="82"/>
                  </a:cubicBezTo>
                  <a:cubicBezTo>
                    <a:pt x="79" y="90"/>
                    <a:pt x="79" y="95"/>
                    <a:pt x="76" y="96"/>
                  </a:cubicBezTo>
                  <a:cubicBezTo>
                    <a:pt x="74" y="98"/>
                    <a:pt x="69" y="95"/>
                    <a:pt x="64" y="89"/>
                  </a:cubicBezTo>
                  <a:cubicBezTo>
                    <a:pt x="62" y="88"/>
                    <a:pt x="61" y="86"/>
                    <a:pt x="60" y="84"/>
                  </a:cubicBezTo>
                  <a:cubicBezTo>
                    <a:pt x="52" y="89"/>
                    <a:pt x="52" y="89"/>
                    <a:pt x="52" y="89"/>
                  </a:cubicBezTo>
                  <a:cubicBezTo>
                    <a:pt x="54" y="91"/>
                    <a:pt x="56" y="93"/>
                    <a:pt x="57" y="95"/>
                  </a:cubicBezTo>
                  <a:cubicBezTo>
                    <a:pt x="65" y="104"/>
                    <a:pt x="74" y="108"/>
                    <a:pt x="80" y="105"/>
                  </a:cubicBezTo>
                  <a:cubicBezTo>
                    <a:pt x="86" y="102"/>
                    <a:pt x="89" y="93"/>
                    <a:pt x="88" y="81"/>
                  </a:cubicBezTo>
                  <a:cubicBezTo>
                    <a:pt x="87" y="79"/>
                    <a:pt x="87" y="76"/>
                    <a:pt x="86" y="73"/>
                  </a:cubicBezTo>
                  <a:cubicBezTo>
                    <a:pt x="89" y="72"/>
                    <a:pt x="92" y="71"/>
                    <a:pt x="95" y="70"/>
                  </a:cubicBezTo>
                  <a:cubicBezTo>
                    <a:pt x="106" y="67"/>
                    <a:pt x="113" y="61"/>
                    <a:pt x="113" y="54"/>
                  </a:cubicBezTo>
                  <a:cubicBezTo>
                    <a:pt x="113" y="47"/>
                    <a:pt x="106" y="41"/>
                    <a:pt x="95" y="37"/>
                  </a:cubicBezTo>
                  <a:cubicBezTo>
                    <a:pt x="88" y="35"/>
                    <a:pt x="80" y="33"/>
                    <a:pt x="70" y="32"/>
                  </a:cubicBezTo>
                  <a:cubicBezTo>
                    <a:pt x="69" y="31"/>
                    <a:pt x="69" y="29"/>
                    <a:pt x="68" y="28"/>
                  </a:cubicBezTo>
                  <a:cubicBezTo>
                    <a:pt x="70" y="26"/>
                    <a:pt x="73" y="24"/>
                    <a:pt x="76" y="23"/>
                  </a:cubicBezTo>
                  <a:cubicBezTo>
                    <a:pt x="83" y="20"/>
                    <a:pt x="88" y="18"/>
                    <a:pt x="90" y="20"/>
                  </a:cubicBezTo>
                  <a:cubicBezTo>
                    <a:pt x="92" y="22"/>
                    <a:pt x="91" y="27"/>
                    <a:pt x="88" y="33"/>
                  </a:cubicBezTo>
                  <a:cubicBezTo>
                    <a:pt x="97" y="35"/>
                    <a:pt x="97" y="35"/>
                    <a:pt x="97" y="35"/>
                  </a:cubicBezTo>
                  <a:cubicBezTo>
                    <a:pt x="101" y="26"/>
                    <a:pt x="101" y="18"/>
                    <a:pt x="96" y="14"/>
                  </a:cubicBezTo>
                  <a:cubicBezTo>
                    <a:pt x="91" y="9"/>
                    <a:pt x="82" y="10"/>
                    <a:pt x="72" y="15"/>
                  </a:cubicBezTo>
                  <a:cubicBezTo>
                    <a:pt x="69" y="16"/>
                    <a:pt x="66" y="18"/>
                    <a:pt x="63" y="20"/>
                  </a:cubicBezTo>
                  <a:cubicBezTo>
                    <a:pt x="60" y="17"/>
                    <a:pt x="58" y="15"/>
                    <a:pt x="56" y="12"/>
                  </a:cubicBezTo>
                  <a:cubicBezTo>
                    <a:pt x="48" y="4"/>
                    <a:pt x="39" y="0"/>
                    <a:pt x="33" y="3"/>
                  </a:cubicBezTo>
                  <a:cubicBezTo>
                    <a:pt x="27" y="6"/>
                    <a:pt x="24" y="14"/>
                    <a:pt x="26" y="26"/>
                  </a:cubicBezTo>
                  <a:cubicBezTo>
                    <a:pt x="26" y="27"/>
                    <a:pt x="26" y="28"/>
                    <a:pt x="26" y="29"/>
                  </a:cubicBezTo>
                  <a:cubicBezTo>
                    <a:pt x="35" y="29"/>
                    <a:pt x="35" y="29"/>
                    <a:pt x="35" y="29"/>
                  </a:cubicBezTo>
                  <a:cubicBezTo>
                    <a:pt x="35" y="27"/>
                    <a:pt x="35" y="26"/>
                    <a:pt x="34" y="25"/>
                  </a:cubicBezTo>
                  <a:cubicBezTo>
                    <a:pt x="34" y="17"/>
                    <a:pt x="34" y="12"/>
                    <a:pt x="37" y="11"/>
                  </a:cubicBezTo>
                  <a:cubicBezTo>
                    <a:pt x="39" y="10"/>
                    <a:pt x="44" y="13"/>
                    <a:pt x="49" y="18"/>
                  </a:cubicBezTo>
                  <a:cubicBezTo>
                    <a:pt x="51" y="20"/>
                    <a:pt x="53" y="23"/>
                    <a:pt x="55" y="25"/>
                  </a:cubicBezTo>
                  <a:cubicBezTo>
                    <a:pt x="53" y="27"/>
                    <a:pt x="50" y="30"/>
                    <a:pt x="48" y="32"/>
                  </a:cubicBezTo>
                  <a:close/>
                  <a:moveTo>
                    <a:pt x="75" y="42"/>
                  </a:moveTo>
                  <a:cubicBezTo>
                    <a:pt x="82" y="43"/>
                    <a:pt x="87" y="44"/>
                    <a:pt x="92" y="45"/>
                  </a:cubicBezTo>
                  <a:cubicBezTo>
                    <a:pt x="99" y="48"/>
                    <a:pt x="104" y="51"/>
                    <a:pt x="104" y="54"/>
                  </a:cubicBezTo>
                  <a:cubicBezTo>
                    <a:pt x="104" y="56"/>
                    <a:pt x="99" y="59"/>
                    <a:pt x="92" y="62"/>
                  </a:cubicBezTo>
                  <a:cubicBezTo>
                    <a:pt x="89" y="63"/>
                    <a:pt x="87" y="63"/>
                    <a:pt x="84" y="64"/>
                  </a:cubicBezTo>
                  <a:cubicBezTo>
                    <a:pt x="82" y="58"/>
                    <a:pt x="80" y="51"/>
                    <a:pt x="77" y="44"/>
                  </a:cubicBezTo>
                  <a:cubicBezTo>
                    <a:pt x="76" y="44"/>
                    <a:pt x="76" y="43"/>
                    <a:pt x="75" y="42"/>
                  </a:cubicBezTo>
                  <a:close/>
                  <a:moveTo>
                    <a:pt x="75" y="66"/>
                  </a:moveTo>
                  <a:cubicBezTo>
                    <a:pt x="73" y="60"/>
                    <a:pt x="71" y="54"/>
                    <a:pt x="69" y="48"/>
                  </a:cubicBezTo>
                  <a:cubicBezTo>
                    <a:pt x="67" y="46"/>
                    <a:pt x="66" y="43"/>
                    <a:pt x="65" y="41"/>
                  </a:cubicBezTo>
                  <a:cubicBezTo>
                    <a:pt x="62" y="41"/>
                    <a:pt x="59" y="41"/>
                    <a:pt x="57" y="41"/>
                  </a:cubicBezTo>
                  <a:cubicBezTo>
                    <a:pt x="55" y="41"/>
                    <a:pt x="53" y="41"/>
                    <a:pt x="51" y="41"/>
                  </a:cubicBezTo>
                  <a:cubicBezTo>
                    <a:pt x="50" y="42"/>
                    <a:pt x="49" y="43"/>
                    <a:pt x="47" y="44"/>
                  </a:cubicBezTo>
                  <a:cubicBezTo>
                    <a:pt x="47" y="44"/>
                    <a:pt x="47" y="44"/>
                    <a:pt x="47" y="44"/>
                  </a:cubicBezTo>
                  <a:cubicBezTo>
                    <a:pt x="41" y="51"/>
                    <a:pt x="35" y="58"/>
                    <a:pt x="31" y="64"/>
                  </a:cubicBezTo>
                  <a:cubicBezTo>
                    <a:pt x="38" y="66"/>
                    <a:pt x="47" y="67"/>
                    <a:pt x="57" y="67"/>
                  </a:cubicBezTo>
                  <a:cubicBezTo>
                    <a:pt x="63" y="67"/>
                    <a:pt x="69" y="66"/>
                    <a:pt x="75" y="66"/>
                  </a:cubicBezTo>
                  <a:close/>
                  <a:moveTo>
                    <a:pt x="22" y="62"/>
                  </a:moveTo>
                  <a:cubicBezTo>
                    <a:pt x="22" y="62"/>
                    <a:pt x="22" y="62"/>
                    <a:pt x="22" y="62"/>
                  </a:cubicBezTo>
                  <a:cubicBezTo>
                    <a:pt x="14" y="59"/>
                    <a:pt x="9" y="56"/>
                    <a:pt x="9" y="54"/>
                  </a:cubicBezTo>
                  <a:cubicBezTo>
                    <a:pt x="9" y="51"/>
                    <a:pt x="14" y="48"/>
                    <a:pt x="22" y="45"/>
                  </a:cubicBezTo>
                  <a:cubicBezTo>
                    <a:pt x="26" y="44"/>
                    <a:pt x="31" y="43"/>
                    <a:pt x="37" y="42"/>
                  </a:cubicBezTo>
                  <a:cubicBezTo>
                    <a:pt x="31" y="49"/>
                    <a:pt x="26" y="56"/>
                    <a:pt x="22" y="62"/>
                  </a:cubicBezTo>
                  <a:close/>
                  <a:moveTo>
                    <a:pt x="64" y="50"/>
                  </a:moveTo>
                  <a:cubicBezTo>
                    <a:pt x="63" y="55"/>
                    <a:pt x="61" y="59"/>
                    <a:pt x="57" y="62"/>
                  </a:cubicBezTo>
                  <a:cubicBezTo>
                    <a:pt x="63" y="62"/>
                    <a:pt x="66" y="55"/>
                    <a:pt x="64" y="50"/>
                  </a:cubicBezTo>
                  <a:close/>
                  <a:moveTo>
                    <a:pt x="49" y="57"/>
                  </a:moveTo>
                  <a:cubicBezTo>
                    <a:pt x="49" y="55"/>
                    <a:pt x="50" y="54"/>
                    <a:pt x="50" y="53"/>
                  </a:cubicBezTo>
                  <a:cubicBezTo>
                    <a:pt x="49" y="52"/>
                    <a:pt x="49" y="52"/>
                    <a:pt x="49" y="52"/>
                  </a:cubicBezTo>
                  <a:cubicBezTo>
                    <a:pt x="48" y="54"/>
                    <a:pt x="48" y="55"/>
                    <a:pt x="49" y="57"/>
                  </a:cubicBezTo>
                  <a:close/>
                  <a:moveTo>
                    <a:pt x="49" y="50"/>
                  </a:moveTo>
                  <a:cubicBezTo>
                    <a:pt x="51" y="52"/>
                    <a:pt x="51" y="52"/>
                    <a:pt x="51" y="52"/>
                  </a:cubicBezTo>
                  <a:cubicBezTo>
                    <a:pt x="53" y="50"/>
                    <a:pt x="55" y="49"/>
                    <a:pt x="57" y="47"/>
                  </a:cubicBezTo>
                  <a:cubicBezTo>
                    <a:pt x="56" y="45"/>
                    <a:pt x="56" y="45"/>
                    <a:pt x="56" y="45"/>
                  </a:cubicBezTo>
                  <a:cubicBezTo>
                    <a:pt x="53" y="45"/>
                    <a:pt x="50" y="47"/>
                    <a:pt x="49" y="50"/>
                  </a:cubicBezTo>
                  <a:close/>
                  <a:moveTo>
                    <a:pt x="58" y="45"/>
                  </a:moveTo>
                  <a:cubicBezTo>
                    <a:pt x="58" y="47"/>
                    <a:pt x="58" y="47"/>
                    <a:pt x="58" y="47"/>
                  </a:cubicBezTo>
                  <a:cubicBezTo>
                    <a:pt x="59" y="46"/>
                    <a:pt x="59" y="46"/>
                    <a:pt x="60" y="46"/>
                  </a:cubicBezTo>
                  <a:cubicBezTo>
                    <a:pt x="59" y="45"/>
                    <a:pt x="58" y="45"/>
                    <a:pt x="58" y="45"/>
                  </a:cubicBezTo>
                  <a:close/>
                </a:path>
              </a:pathLst>
            </a:custGeom>
            <a:solidFill>
              <a:schemeClr val="bg1"/>
            </a:solidFill>
            <a:ln>
              <a:noFill/>
            </a:ln>
          </p:spPr>
          <p:txBody>
            <a:bodyPr lIns="80296" tIns="40148" rIns="80296" bIns="40148"/>
            <a:lstStyle/>
            <a:p>
              <a:pPr eaLnBrk="1" fontAlgn="auto" hangingPunct="1">
                <a:spcBef>
                  <a:spcPts val="0"/>
                </a:spcBef>
                <a:spcAft>
                  <a:spcPts val="0"/>
                </a:spcAft>
                <a:defRPr/>
              </a:pPr>
              <a:endParaRPr kumimoji="0" lang="zh-CN" altLang="en-US" sz="1580">
                <a:solidFill>
                  <a:schemeClr val="bg1">
                    <a:lumMod val="65000"/>
                  </a:schemeClr>
                </a:solidFill>
                <a:latin typeface="幼圆" panose="02010509060101010101" pitchFamily="49" charset="-122"/>
                <a:ea typeface="幼圆" panose="02010509060101010101" pitchFamily="49" charset="-122"/>
              </a:endParaRPr>
            </a:p>
          </p:txBody>
        </p:sp>
        <p:sp>
          <p:nvSpPr>
            <p:cNvPr id="19" name="矩形 18"/>
            <p:cNvSpPr/>
            <p:nvPr/>
          </p:nvSpPr>
          <p:spPr>
            <a:xfrm>
              <a:off x="5834743" y="4435591"/>
              <a:ext cx="3422748" cy="646331"/>
            </a:xfrm>
            <a:prstGeom prst="rect">
              <a:avLst/>
            </a:prstGeom>
          </p:spPr>
          <p:txBody>
            <a:bodyPr wrap="square">
              <a:spAutoFit/>
            </a:bodyPr>
            <a:lstStyle/>
            <a:p>
              <a:r>
                <a:rPr lang="zh-CN" altLang="en-US" sz="1200" dirty="0">
                  <a:solidFill>
                    <a:schemeClr val="bg1">
                      <a:lumMod val="65000"/>
                    </a:schemeClr>
                  </a:solidFill>
                  <a:latin typeface="幼圆" panose="02010509060101010101" pitchFamily="49" charset="-122"/>
                  <a:ea typeface="幼圆" panose="02010509060101010101" pitchFamily="49" charset="-122"/>
                </a:rPr>
                <a:t>本模板的所有素材和逻辑图表，均可自由编辑替换和移动。作品中目录框架完整，您可以根据实际进行增添。</a:t>
              </a:r>
            </a:p>
          </p:txBody>
        </p:sp>
      </p:grpSp>
      <p:grpSp>
        <p:nvGrpSpPr>
          <p:cNvPr id="20" name="组合 19"/>
          <p:cNvGrpSpPr/>
          <p:nvPr/>
        </p:nvGrpSpPr>
        <p:grpSpPr>
          <a:xfrm>
            <a:off x="2111795" y="2331498"/>
            <a:ext cx="2606935" cy="2534862"/>
            <a:chOff x="2264195" y="2496598"/>
            <a:chExt cx="2606935" cy="2534862"/>
          </a:xfrm>
        </p:grpSpPr>
        <p:sp>
          <p:nvSpPr>
            <p:cNvPr id="21" name="矩形 20"/>
            <p:cNvSpPr/>
            <p:nvPr/>
          </p:nvSpPr>
          <p:spPr>
            <a:xfrm>
              <a:off x="2264195" y="3696927"/>
              <a:ext cx="2606935" cy="1334533"/>
            </a:xfrm>
            <a:prstGeom prst="rect">
              <a:avLst/>
            </a:prstGeom>
          </p:spPr>
          <p:txBody>
            <a:bodyPr wrap="square">
              <a:spAutoFit/>
            </a:bodyPr>
            <a:lstStyle/>
            <a:p>
              <a:pPr>
                <a:lnSpc>
                  <a:spcPct val="150000"/>
                </a:lnSpc>
              </a:pPr>
              <a:r>
                <a:rPr lang="zh-CN" altLang="en-US" sz="1400" dirty="0">
                  <a:solidFill>
                    <a:schemeClr val="bg1">
                      <a:lumMod val="65000"/>
                    </a:schemeClr>
                  </a:solidFill>
                  <a:latin typeface="幼圆" panose="02010509060101010101" pitchFamily="49" charset="-122"/>
                  <a:ea typeface="幼圆" panose="02010509060101010101" pitchFamily="49" charset="-122"/>
                </a:rPr>
                <a:t>单击此处添加您的文字内容。本模板的所有素材和逻辑图表，均可自由编辑替换和移动。</a:t>
              </a:r>
            </a:p>
          </p:txBody>
        </p:sp>
        <p:sp>
          <p:nvSpPr>
            <p:cNvPr id="22" name="文本框 21"/>
            <p:cNvSpPr txBox="1"/>
            <p:nvPr/>
          </p:nvSpPr>
          <p:spPr>
            <a:xfrm>
              <a:off x="2270004" y="2496598"/>
              <a:ext cx="2359284" cy="1200329"/>
            </a:xfrm>
            <a:prstGeom prst="rect">
              <a:avLst/>
            </a:prstGeom>
            <a:noFill/>
          </p:spPr>
          <p:txBody>
            <a:bodyPr wrap="square" rtlCol="0">
              <a:spAutoFit/>
            </a:bodyPr>
            <a:lstStyle/>
            <a:p>
              <a:r>
                <a:rPr lang="zh-CN" altLang="en-US" sz="3600" b="1" dirty="0">
                  <a:solidFill>
                    <a:schemeClr val="bg1">
                      <a:lumMod val="65000"/>
                    </a:schemeClr>
                  </a:solidFill>
                  <a:latin typeface="幼圆" panose="02010509060101010101" pitchFamily="49" charset="-122"/>
                  <a:ea typeface="幼圆" panose="02010509060101010101" pitchFamily="49" charset="-122"/>
                </a:rPr>
                <a:t>单击</a:t>
              </a:r>
              <a:endParaRPr lang="en-US" altLang="zh-CN" sz="3600" b="1" dirty="0">
                <a:solidFill>
                  <a:schemeClr val="bg1">
                    <a:lumMod val="65000"/>
                  </a:schemeClr>
                </a:solidFill>
                <a:latin typeface="幼圆" panose="02010509060101010101" pitchFamily="49" charset="-122"/>
                <a:ea typeface="幼圆" panose="02010509060101010101" pitchFamily="49" charset="-122"/>
              </a:endParaRPr>
            </a:p>
            <a:p>
              <a:r>
                <a:rPr lang="zh-CN" altLang="en-US" sz="3600" b="1" dirty="0">
                  <a:solidFill>
                    <a:schemeClr val="bg1">
                      <a:lumMod val="65000"/>
                    </a:schemeClr>
                  </a:solidFill>
                  <a:latin typeface="幼圆" panose="02010509060101010101" pitchFamily="49" charset="-122"/>
                  <a:ea typeface="幼圆" panose="02010509060101010101" pitchFamily="49" charset="-122"/>
                </a:rPr>
                <a:t>添加标题</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Horizontal)">
                                      <p:cBhvr>
                                        <p:cTn id="14" dur="500"/>
                                        <p:tgtEl>
                                          <p:spTgt spid="4"/>
                                        </p:tgtEl>
                                      </p:cBhvr>
                                    </p:animEffect>
                                  </p:childTnLst>
                                </p:cTn>
                              </p:par>
                            </p:childTnLst>
                          </p:cTn>
                        </p:par>
                        <p:par>
                          <p:cTn id="15" fill="hold">
                            <p:stCondLst>
                              <p:cond delay="500"/>
                            </p:stCondLst>
                            <p:childTnLst>
                              <p:par>
                                <p:cTn id="16" presetID="2" presetClass="entr" presetSubtype="2"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1+#ppt_w/2"/>
                                          </p:val>
                                        </p:tav>
                                        <p:tav tm="100000">
                                          <p:val>
                                            <p:strVal val="#ppt_x"/>
                                          </p:val>
                                        </p:tav>
                                      </p:tavLst>
                                    </p:anim>
                                    <p:anim calcmode="lin" valueType="num">
                                      <p:cBhvr additive="base">
                                        <p:cTn id="19" dur="500" fill="hold"/>
                                        <p:tgtEl>
                                          <p:spTgt spid="5"/>
                                        </p:tgtEl>
                                        <p:attrNameLst>
                                          <p:attrName>ppt_y</p:attrName>
                                        </p:attrNameLst>
                                      </p:cBhvr>
                                      <p:tavLst>
                                        <p:tav tm="0">
                                          <p:val>
                                            <p:strVal val="#ppt_y"/>
                                          </p:val>
                                        </p:tav>
                                        <p:tav tm="100000">
                                          <p:val>
                                            <p:strVal val="#ppt_y"/>
                                          </p:val>
                                        </p:tav>
                                      </p:tavLst>
                                    </p:anim>
                                  </p:childTnLst>
                                </p:cTn>
                              </p:par>
                            </p:childTnLst>
                          </p:cTn>
                        </p:par>
                        <p:par>
                          <p:cTn id="20" fill="hold">
                            <p:stCondLst>
                              <p:cond delay="1000"/>
                            </p:stCondLst>
                            <p:childTnLst>
                              <p:par>
                                <p:cTn id="21" presetID="2" presetClass="entr" presetSubtype="2"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1+#ppt_w/2"/>
                                          </p:val>
                                        </p:tav>
                                        <p:tav tm="100000">
                                          <p:val>
                                            <p:strVal val="#ppt_x"/>
                                          </p:val>
                                        </p:tav>
                                      </p:tavLst>
                                    </p:anim>
                                    <p:anim calcmode="lin" valueType="num">
                                      <p:cBhvr additive="base">
                                        <p:cTn id="24" dur="500" fill="hold"/>
                                        <p:tgtEl>
                                          <p:spTgt spid="10"/>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2" presetClass="entr" presetSubtype="2"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500" fill="hold"/>
                                        <p:tgtEl>
                                          <p:spTgt spid="15"/>
                                        </p:tgtEl>
                                        <p:attrNameLst>
                                          <p:attrName>ppt_x</p:attrName>
                                        </p:attrNameLst>
                                      </p:cBhvr>
                                      <p:tavLst>
                                        <p:tav tm="0">
                                          <p:val>
                                            <p:strVal val="1+#ppt_w/2"/>
                                          </p:val>
                                        </p:tav>
                                        <p:tav tm="100000">
                                          <p:val>
                                            <p:strVal val="#ppt_x"/>
                                          </p:val>
                                        </p:tav>
                                      </p:tavLst>
                                    </p:anim>
                                    <p:anim calcmode="lin" valueType="num">
                                      <p:cBhvr additive="base">
                                        <p:cTn id="29"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040032" y="4246856"/>
            <a:ext cx="1352750" cy="1537725"/>
            <a:chOff x="8040032" y="4246856"/>
            <a:chExt cx="1352750" cy="1537725"/>
          </a:xfrm>
        </p:grpSpPr>
        <p:sp>
          <p:nvSpPr>
            <p:cNvPr id="3" name="文本框 2"/>
            <p:cNvSpPr txBox="1"/>
            <p:nvPr/>
          </p:nvSpPr>
          <p:spPr>
            <a:xfrm>
              <a:off x="8040032" y="4246856"/>
              <a:ext cx="1352750" cy="323165"/>
            </a:xfrm>
            <a:prstGeom prst="rect">
              <a:avLst/>
            </a:prstGeom>
            <a:noFill/>
          </p:spPr>
          <p:txBody>
            <a:bodyPr wrap="square" rtlCol="0">
              <a:spAutoFit/>
            </a:bodyPr>
            <a:lstStyle/>
            <a:p>
              <a:r>
                <a:rPr lang="zh-CN" altLang="en-US" sz="1500" b="1" dirty="0">
                  <a:solidFill>
                    <a:schemeClr val="bg1">
                      <a:lumMod val="65000"/>
                    </a:schemeClr>
                  </a:solidFill>
                  <a:latin typeface="微软雅黑" panose="020B0503020204020204" pitchFamily="34" charset="-122"/>
                  <a:ea typeface="微软雅黑" panose="020B0503020204020204" pitchFamily="34" charset="-122"/>
                </a:rPr>
                <a:t>单击添加标题</a:t>
              </a:r>
            </a:p>
          </p:txBody>
        </p:sp>
        <p:sp>
          <p:nvSpPr>
            <p:cNvPr id="4" name="矩形 3"/>
            <p:cNvSpPr/>
            <p:nvPr/>
          </p:nvSpPr>
          <p:spPr>
            <a:xfrm>
              <a:off x="8040032" y="4584252"/>
              <a:ext cx="1352750" cy="1200329"/>
            </a:xfrm>
            <a:prstGeom prst="rect">
              <a:avLst/>
            </a:prstGeom>
          </p:spPr>
          <p:txBody>
            <a:bodyPr wrap="square">
              <a:spAutoFit/>
            </a:bodyPr>
            <a:lstStyle/>
            <a:p>
              <a:pPr algn="ct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作品中目录框架完整，您可以根据实际进行增添。</a:t>
              </a:r>
            </a:p>
          </p:txBody>
        </p:sp>
      </p:grpSp>
      <p:grpSp>
        <p:nvGrpSpPr>
          <p:cNvPr id="5" name="组合 4"/>
          <p:cNvGrpSpPr/>
          <p:nvPr/>
        </p:nvGrpSpPr>
        <p:grpSpPr>
          <a:xfrm>
            <a:off x="6407624" y="4246856"/>
            <a:ext cx="1352750" cy="1537725"/>
            <a:chOff x="6407624" y="4246856"/>
            <a:chExt cx="1352750" cy="1537725"/>
          </a:xfrm>
        </p:grpSpPr>
        <p:sp>
          <p:nvSpPr>
            <p:cNvPr id="6" name="文本框 5"/>
            <p:cNvSpPr txBox="1"/>
            <p:nvPr/>
          </p:nvSpPr>
          <p:spPr>
            <a:xfrm>
              <a:off x="6407624" y="4246856"/>
              <a:ext cx="1352750" cy="323165"/>
            </a:xfrm>
            <a:prstGeom prst="rect">
              <a:avLst/>
            </a:prstGeom>
            <a:noFill/>
          </p:spPr>
          <p:txBody>
            <a:bodyPr wrap="square" rtlCol="0">
              <a:spAutoFit/>
            </a:bodyPr>
            <a:lstStyle/>
            <a:p>
              <a:r>
                <a:rPr lang="zh-CN" altLang="en-US" sz="1500" b="1" dirty="0">
                  <a:solidFill>
                    <a:schemeClr val="bg1">
                      <a:lumMod val="65000"/>
                    </a:schemeClr>
                  </a:solidFill>
                  <a:latin typeface="微软雅黑" panose="020B0503020204020204" pitchFamily="34" charset="-122"/>
                  <a:ea typeface="微软雅黑" panose="020B0503020204020204" pitchFamily="34" charset="-122"/>
                </a:rPr>
                <a:t>单击添加标题</a:t>
              </a:r>
            </a:p>
          </p:txBody>
        </p:sp>
        <p:sp>
          <p:nvSpPr>
            <p:cNvPr id="7" name="矩形 6"/>
            <p:cNvSpPr/>
            <p:nvPr/>
          </p:nvSpPr>
          <p:spPr>
            <a:xfrm>
              <a:off x="6407624" y="4584252"/>
              <a:ext cx="1352750" cy="1200329"/>
            </a:xfrm>
            <a:prstGeom prst="rect">
              <a:avLst/>
            </a:prstGeom>
          </p:spPr>
          <p:txBody>
            <a:bodyPr wrap="square">
              <a:spAutoFit/>
            </a:bodyPr>
            <a:lstStyle/>
            <a:p>
              <a:pPr algn="ct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作品中目录框架完整，您可以根据实际进行增添。</a:t>
              </a:r>
            </a:p>
          </p:txBody>
        </p:sp>
      </p:grpSp>
      <p:grpSp>
        <p:nvGrpSpPr>
          <p:cNvPr id="8" name="组合 7"/>
          <p:cNvGrpSpPr/>
          <p:nvPr/>
        </p:nvGrpSpPr>
        <p:grpSpPr>
          <a:xfrm>
            <a:off x="4588250" y="4246856"/>
            <a:ext cx="1352750" cy="1537725"/>
            <a:chOff x="4588250" y="4246856"/>
            <a:chExt cx="1352750" cy="1537725"/>
          </a:xfrm>
        </p:grpSpPr>
        <p:sp>
          <p:nvSpPr>
            <p:cNvPr id="9" name="文本框 8"/>
            <p:cNvSpPr txBox="1"/>
            <p:nvPr/>
          </p:nvSpPr>
          <p:spPr>
            <a:xfrm>
              <a:off x="4588250" y="4246856"/>
              <a:ext cx="1352750" cy="323165"/>
            </a:xfrm>
            <a:prstGeom prst="rect">
              <a:avLst/>
            </a:prstGeom>
            <a:noFill/>
          </p:spPr>
          <p:txBody>
            <a:bodyPr wrap="square" rtlCol="0">
              <a:spAutoFit/>
            </a:bodyPr>
            <a:lstStyle/>
            <a:p>
              <a:r>
                <a:rPr lang="zh-CN" altLang="en-US" sz="1500" b="1" dirty="0">
                  <a:solidFill>
                    <a:schemeClr val="bg1">
                      <a:lumMod val="65000"/>
                    </a:schemeClr>
                  </a:solidFill>
                  <a:latin typeface="微软雅黑" panose="020B0503020204020204" pitchFamily="34" charset="-122"/>
                  <a:ea typeface="微软雅黑" panose="020B0503020204020204" pitchFamily="34" charset="-122"/>
                </a:rPr>
                <a:t>单击添加标题</a:t>
              </a:r>
            </a:p>
          </p:txBody>
        </p:sp>
        <p:sp>
          <p:nvSpPr>
            <p:cNvPr id="10" name="矩形 9"/>
            <p:cNvSpPr/>
            <p:nvPr/>
          </p:nvSpPr>
          <p:spPr>
            <a:xfrm>
              <a:off x="4588250" y="4584252"/>
              <a:ext cx="1352750" cy="1200329"/>
            </a:xfrm>
            <a:prstGeom prst="rect">
              <a:avLst/>
            </a:prstGeom>
          </p:spPr>
          <p:txBody>
            <a:bodyPr wrap="square">
              <a:spAutoFit/>
            </a:bodyPr>
            <a:lstStyle/>
            <a:p>
              <a:pPr algn="ct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作品中目录框架完整，您可以根据实际进行增添。</a:t>
              </a:r>
            </a:p>
          </p:txBody>
        </p:sp>
      </p:grpSp>
      <p:grpSp>
        <p:nvGrpSpPr>
          <p:cNvPr id="11" name="组合 10"/>
          <p:cNvGrpSpPr/>
          <p:nvPr/>
        </p:nvGrpSpPr>
        <p:grpSpPr>
          <a:xfrm>
            <a:off x="2780734" y="4284170"/>
            <a:ext cx="1352750" cy="1537724"/>
            <a:chOff x="2780734" y="4284170"/>
            <a:chExt cx="1352750" cy="1537724"/>
          </a:xfrm>
        </p:grpSpPr>
        <p:sp>
          <p:nvSpPr>
            <p:cNvPr id="12" name="文本框 11"/>
            <p:cNvSpPr txBox="1"/>
            <p:nvPr/>
          </p:nvSpPr>
          <p:spPr>
            <a:xfrm>
              <a:off x="2780734" y="4284170"/>
              <a:ext cx="1352750" cy="323165"/>
            </a:xfrm>
            <a:prstGeom prst="rect">
              <a:avLst/>
            </a:prstGeom>
            <a:noFill/>
          </p:spPr>
          <p:txBody>
            <a:bodyPr wrap="square" rtlCol="0">
              <a:spAutoFit/>
            </a:bodyPr>
            <a:lstStyle/>
            <a:p>
              <a:r>
                <a:rPr lang="zh-CN" altLang="en-US" sz="1500" b="1" dirty="0">
                  <a:solidFill>
                    <a:schemeClr val="bg1">
                      <a:lumMod val="65000"/>
                    </a:schemeClr>
                  </a:solidFill>
                  <a:latin typeface="微软雅黑" panose="020B0503020204020204" pitchFamily="34" charset="-122"/>
                  <a:ea typeface="微软雅黑" panose="020B0503020204020204" pitchFamily="34" charset="-122"/>
                </a:rPr>
                <a:t>单击添加标题</a:t>
              </a:r>
            </a:p>
          </p:txBody>
        </p:sp>
        <p:sp>
          <p:nvSpPr>
            <p:cNvPr id="13" name="矩形 12"/>
            <p:cNvSpPr/>
            <p:nvPr/>
          </p:nvSpPr>
          <p:spPr>
            <a:xfrm>
              <a:off x="2780734" y="4621565"/>
              <a:ext cx="1352750" cy="1200329"/>
            </a:xfrm>
            <a:prstGeom prst="rect">
              <a:avLst/>
            </a:prstGeom>
          </p:spPr>
          <p:txBody>
            <a:bodyPr wrap="square">
              <a:spAutoFit/>
            </a:bodyPr>
            <a:lstStyle/>
            <a:p>
              <a:pPr algn="ct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作品中目录框架完整，您可以根据实际进行增添。</a:t>
              </a:r>
            </a:p>
          </p:txBody>
        </p:sp>
      </p:grpSp>
      <p:grpSp>
        <p:nvGrpSpPr>
          <p:cNvPr id="14" name="组合 13"/>
          <p:cNvGrpSpPr/>
          <p:nvPr/>
        </p:nvGrpSpPr>
        <p:grpSpPr>
          <a:xfrm>
            <a:off x="3223195" y="1832426"/>
            <a:ext cx="5785566" cy="2180311"/>
            <a:chOff x="3223195" y="1832426"/>
            <a:chExt cx="5785566" cy="2180311"/>
          </a:xfrm>
        </p:grpSpPr>
        <p:cxnSp>
          <p:nvCxnSpPr>
            <p:cNvPr id="15" name="肘形连接符 6"/>
            <p:cNvCxnSpPr>
              <a:endCxn id="17" idx="16"/>
            </p:cNvCxnSpPr>
            <p:nvPr/>
          </p:nvCxnSpPr>
          <p:spPr>
            <a:xfrm rot="10800000" flipV="1">
              <a:off x="3652062" y="2011063"/>
              <a:ext cx="1764383" cy="1723865"/>
            </a:xfrm>
            <a:prstGeom prst="bentConnector3">
              <a:avLst>
                <a:gd name="adj1" fmla="val 50000"/>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5416443" y="1832426"/>
              <a:ext cx="1592036" cy="391886"/>
            </a:xfrm>
            <a:prstGeom prst="rect">
              <a:avLst/>
            </a:prstGeom>
            <a:solidFill>
              <a:srgbClr val="F8C8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17" name="Freeform 153"/>
            <p:cNvSpPr>
              <a:spLocks noEditPoints="1"/>
            </p:cNvSpPr>
            <p:nvPr/>
          </p:nvSpPr>
          <p:spPr bwMode="auto">
            <a:xfrm>
              <a:off x="3223195" y="3472140"/>
              <a:ext cx="528314" cy="525576"/>
            </a:xfrm>
            <a:custGeom>
              <a:avLst/>
              <a:gdLst>
                <a:gd name="T0" fmla="*/ 43 w 85"/>
                <a:gd name="T1" fmla="*/ 0 h 84"/>
                <a:gd name="T2" fmla="*/ 73 w 85"/>
                <a:gd name="T3" fmla="*/ 12 h 84"/>
                <a:gd name="T4" fmla="*/ 85 w 85"/>
                <a:gd name="T5" fmla="*/ 42 h 84"/>
                <a:gd name="T6" fmla="*/ 73 w 85"/>
                <a:gd name="T7" fmla="*/ 72 h 84"/>
                <a:gd name="T8" fmla="*/ 43 w 85"/>
                <a:gd name="T9" fmla="*/ 84 h 84"/>
                <a:gd name="T10" fmla="*/ 13 w 85"/>
                <a:gd name="T11" fmla="*/ 72 h 84"/>
                <a:gd name="T12" fmla="*/ 0 w 85"/>
                <a:gd name="T13" fmla="*/ 42 h 84"/>
                <a:gd name="T14" fmla="*/ 13 w 85"/>
                <a:gd name="T15" fmla="*/ 12 h 84"/>
                <a:gd name="T16" fmla="*/ 43 w 85"/>
                <a:gd name="T17" fmla="*/ 0 h 84"/>
                <a:gd name="T18" fmla="*/ 62 w 85"/>
                <a:gd name="T19" fmla="*/ 23 h 84"/>
                <a:gd name="T20" fmla="*/ 43 w 85"/>
                <a:gd name="T21" fmla="*/ 15 h 84"/>
                <a:gd name="T22" fmla="*/ 24 w 85"/>
                <a:gd name="T23" fmla="*/ 23 h 84"/>
                <a:gd name="T24" fmla="*/ 16 w 85"/>
                <a:gd name="T25" fmla="*/ 42 h 84"/>
                <a:gd name="T26" fmla="*/ 24 w 85"/>
                <a:gd name="T27" fmla="*/ 61 h 84"/>
                <a:gd name="T28" fmla="*/ 43 w 85"/>
                <a:gd name="T29" fmla="*/ 69 h 84"/>
                <a:gd name="T30" fmla="*/ 62 w 85"/>
                <a:gd name="T31" fmla="*/ 61 h 84"/>
                <a:gd name="T32" fmla="*/ 69 w 85"/>
                <a:gd name="T33" fmla="*/ 42 h 84"/>
                <a:gd name="T34" fmla="*/ 62 w 85"/>
                <a:gd name="T35" fmla="*/ 23 h 84"/>
                <a:gd name="T36" fmla="*/ 35 w 85"/>
                <a:gd name="T37" fmla="*/ 23 h 84"/>
                <a:gd name="T38" fmla="*/ 22 w 85"/>
                <a:gd name="T39" fmla="*/ 36 h 84"/>
                <a:gd name="T40" fmla="*/ 44 w 85"/>
                <a:gd name="T41" fmla="*/ 31 h 84"/>
                <a:gd name="T42" fmla="*/ 35 w 85"/>
                <a:gd name="T43" fmla="*/ 23 h 84"/>
                <a:gd name="T44" fmla="*/ 22 w 85"/>
                <a:gd name="T45" fmla="*/ 39 h 84"/>
                <a:gd name="T46" fmla="*/ 28 w 85"/>
                <a:gd name="T47" fmla="*/ 57 h 84"/>
                <a:gd name="T48" fmla="*/ 34 w 85"/>
                <a:gd name="T49" fmla="*/ 36 h 84"/>
                <a:gd name="T50" fmla="*/ 22 w 85"/>
                <a:gd name="T51" fmla="*/ 39 h 84"/>
                <a:gd name="T52" fmla="*/ 30 w 85"/>
                <a:gd name="T53" fmla="*/ 59 h 84"/>
                <a:gd name="T54" fmla="*/ 48 w 85"/>
                <a:gd name="T55" fmla="*/ 63 h 84"/>
                <a:gd name="T56" fmla="*/ 34 w 85"/>
                <a:gd name="T57" fmla="*/ 47 h 84"/>
                <a:gd name="T58" fmla="*/ 30 w 85"/>
                <a:gd name="T59" fmla="*/ 59 h 84"/>
                <a:gd name="T60" fmla="*/ 51 w 85"/>
                <a:gd name="T61" fmla="*/ 61 h 84"/>
                <a:gd name="T62" fmla="*/ 63 w 85"/>
                <a:gd name="T63" fmla="*/ 48 h 84"/>
                <a:gd name="T64" fmla="*/ 42 w 85"/>
                <a:gd name="T65" fmla="*/ 53 h 84"/>
                <a:gd name="T66" fmla="*/ 51 w 85"/>
                <a:gd name="T67" fmla="*/ 61 h 84"/>
                <a:gd name="T68" fmla="*/ 64 w 85"/>
                <a:gd name="T69" fmla="*/ 45 h 84"/>
                <a:gd name="T70" fmla="*/ 58 w 85"/>
                <a:gd name="T71" fmla="*/ 27 h 84"/>
                <a:gd name="T72" fmla="*/ 52 w 85"/>
                <a:gd name="T73" fmla="*/ 48 h 84"/>
                <a:gd name="T74" fmla="*/ 64 w 85"/>
                <a:gd name="T75" fmla="*/ 45 h 84"/>
                <a:gd name="T76" fmla="*/ 55 w 85"/>
                <a:gd name="T77" fmla="*/ 25 h 84"/>
                <a:gd name="T78" fmla="*/ 38 w 85"/>
                <a:gd name="T79" fmla="*/ 22 h 84"/>
                <a:gd name="T80" fmla="*/ 53 w 85"/>
                <a:gd name="T81" fmla="*/ 36 h 84"/>
                <a:gd name="T82" fmla="*/ 55 w 85"/>
                <a:gd name="T83" fmla="*/ 25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5" h="84">
                  <a:moveTo>
                    <a:pt x="43" y="0"/>
                  </a:moveTo>
                  <a:cubicBezTo>
                    <a:pt x="54" y="0"/>
                    <a:pt x="65" y="4"/>
                    <a:pt x="73" y="12"/>
                  </a:cubicBezTo>
                  <a:cubicBezTo>
                    <a:pt x="80" y="20"/>
                    <a:pt x="85" y="30"/>
                    <a:pt x="85" y="42"/>
                  </a:cubicBezTo>
                  <a:cubicBezTo>
                    <a:pt x="85" y="54"/>
                    <a:pt x="80" y="64"/>
                    <a:pt x="73" y="72"/>
                  </a:cubicBezTo>
                  <a:cubicBezTo>
                    <a:pt x="65" y="79"/>
                    <a:pt x="54" y="84"/>
                    <a:pt x="43" y="84"/>
                  </a:cubicBezTo>
                  <a:cubicBezTo>
                    <a:pt x="31" y="84"/>
                    <a:pt x="20" y="79"/>
                    <a:pt x="13" y="72"/>
                  </a:cubicBezTo>
                  <a:cubicBezTo>
                    <a:pt x="5" y="64"/>
                    <a:pt x="0" y="54"/>
                    <a:pt x="0" y="42"/>
                  </a:cubicBezTo>
                  <a:cubicBezTo>
                    <a:pt x="0" y="30"/>
                    <a:pt x="5" y="20"/>
                    <a:pt x="13" y="12"/>
                  </a:cubicBezTo>
                  <a:cubicBezTo>
                    <a:pt x="20" y="4"/>
                    <a:pt x="31" y="0"/>
                    <a:pt x="43" y="0"/>
                  </a:cubicBezTo>
                  <a:close/>
                  <a:moveTo>
                    <a:pt x="62" y="23"/>
                  </a:moveTo>
                  <a:cubicBezTo>
                    <a:pt x="57" y="18"/>
                    <a:pt x="50" y="15"/>
                    <a:pt x="43" y="15"/>
                  </a:cubicBezTo>
                  <a:cubicBezTo>
                    <a:pt x="35" y="15"/>
                    <a:pt x="29" y="18"/>
                    <a:pt x="24" y="23"/>
                  </a:cubicBezTo>
                  <a:cubicBezTo>
                    <a:pt x="19" y="28"/>
                    <a:pt x="16" y="35"/>
                    <a:pt x="16" y="42"/>
                  </a:cubicBezTo>
                  <a:cubicBezTo>
                    <a:pt x="16" y="49"/>
                    <a:pt x="19" y="56"/>
                    <a:pt x="24" y="61"/>
                  </a:cubicBezTo>
                  <a:cubicBezTo>
                    <a:pt x="29" y="66"/>
                    <a:pt x="35" y="69"/>
                    <a:pt x="43" y="69"/>
                  </a:cubicBezTo>
                  <a:cubicBezTo>
                    <a:pt x="50" y="69"/>
                    <a:pt x="57" y="66"/>
                    <a:pt x="62" y="61"/>
                  </a:cubicBezTo>
                  <a:cubicBezTo>
                    <a:pt x="66" y="56"/>
                    <a:pt x="69" y="49"/>
                    <a:pt x="69" y="42"/>
                  </a:cubicBezTo>
                  <a:cubicBezTo>
                    <a:pt x="69" y="35"/>
                    <a:pt x="66" y="28"/>
                    <a:pt x="62" y="23"/>
                  </a:cubicBezTo>
                  <a:close/>
                  <a:moveTo>
                    <a:pt x="35" y="23"/>
                  </a:moveTo>
                  <a:cubicBezTo>
                    <a:pt x="27" y="26"/>
                    <a:pt x="24" y="31"/>
                    <a:pt x="22" y="36"/>
                  </a:cubicBezTo>
                  <a:cubicBezTo>
                    <a:pt x="44" y="31"/>
                    <a:pt x="44" y="31"/>
                    <a:pt x="44" y="31"/>
                  </a:cubicBezTo>
                  <a:cubicBezTo>
                    <a:pt x="35" y="23"/>
                    <a:pt x="35" y="23"/>
                    <a:pt x="35" y="23"/>
                  </a:cubicBezTo>
                  <a:close/>
                  <a:moveTo>
                    <a:pt x="22" y="39"/>
                  </a:moveTo>
                  <a:cubicBezTo>
                    <a:pt x="21" y="47"/>
                    <a:pt x="24" y="53"/>
                    <a:pt x="28" y="57"/>
                  </a:cubicBezTo>
                  <a:cubicBezTo>
                    <a:pt x="34" y="36"/>
                    <a:pt x="34" y="36"/>
                    <a:pt x="34" y="36"/>
                  </a:cubicBezTo>
                  <a:cubicBezTo>
                    <a:pt x="22" y="39"/>
                    <a:pt x="22" y="39"/>
                    <a:pt x="22" y="39"/>
                  </a:cubicBezTo>
                  <a:close/>
                  <a:moveTo>
                    <a:pt x="30" y="59"/>
                  </a:moveTo>
                  <a:cubicBezTo>
                    <a:pt x="36" y="63"/>
                    <a:pt x="42" y="64"/>
                    <a:pt x="48" y="63"/>
                  </a:cubicBezTo>
                  <a:cubicBezTo>
                    <a:pt x="34" y="47"/>
                    <a:pt x="34" y="47"/>
                    <a:pt x="34" y="47"/>
                  </a:cubicBezTo>
                  <a:cubicBezTo>
                    <a:pt x="30" y="59"/>
                    <a:pt x="30" y="59"/>
                    <a:pt x="30" y="59"/>
                  </a:cubicBezTo>
                  <a:close/>
                  <a:moveTo>
                    <a:pt x="51" y="61"/>
                  </a:moveTo>
                  <a:cubicBezTo>
                    <a:pt x="58" y="58"/>
                    <a:pt x="61" y="53"/>
                    <a:pt x="63" y="48"/>
                  </a:cubicBezTo>
                  <a:cubicBezTo>
                    <a:pt x="42" y="53"/>
                    <a:pt x="42" y="53"/>
                    <a:pt x="42" y="53"/>
                  </a:cubicBezTo>
                  <a:cubicBezTo>
                    <a:pt x="51" y="61"/>
                    <a:pt x="51" y="61"/>
                    <a:pt x="51" y="61"/>
                  </a:cubicBezTo>
                  <a:close/>
                  <a:moveTo>
                    <a:pt x="64" y="45"/>
                  </a:moveTo>
                  <a:cubicBezTo>
                    <a:pt x="64" y="37"/>
                    <a:pt x="62" y="32"/>
                    <a:pt x="58" y="27"/>
                  </a:cubicBezTo>
                  <a:cubicBezTo>
                    <a:pt x="52" y="48"/>
                    <a:pt x="52" y="48"/>
                    <a:pt x="52" y="48"/>
                  </a:cubicBezTo>
                  <a:cubicBezTo>
                    <a:pt x="64" y="45"/>
                    <a:pt x="64" y="45"/>
                    <a:pt x="64" y="45"/>
                  </a:cubicBezTo>
                  <a:close/>
                  <a:moveTo>
                    <a:pt x="55" y="25"/>
                  </a:moveTo>
                  <a:cubicBezTo>
                    <a:pt x="49" y="21"/>
                    <a:pt x="43" y="20"/>
                    <a:pt x="38" y="22"/>
                  </a:cubicBezTo>
                  <a:cubicBezTo>
                    <a:pt x="53" y="36"/>
                    <a:pt x="53" y="36"/>
                    <a:pt x="53" y="36"/>
                  </a:cubicBezTo>
                  <a:lnTo>
                    <a:pt x="55" y="25"/>
                  </a:lnTo>
                  <a:close/>
                </a:path>
              </a:pathLst>
            </a:custGeom>
            <a:solidFill>
              <a:srgbClr val="F8C8CE"/>
            </a:solidFill>
            <a:ln>
              <a:noFill/>
            </a:ln>
          </p:spPr>
          <p:txBody>
            <a:bodyPr lIns="60222" tIns="30111" rIns="60222" bIns="30111"/>
            <a:lstStyle/>
            <a:p>
              <a:pPr>
                <a:defRPr/>
              </a:pPr>
              <a:endParaRPr lang="zh-CN" altLang="en-US" sz="1185">
                <a:solidFill>
                  <a:schemeClr val="bg1">
                    <a:lumMod val="65000"/>
                  </a:schemeClr>
                </a:solidFill>
                <a:latin typeface="幼圆" panose="02010509060101010101" pitchFamily="49" charset="-122"/>
                <a:ea typeface="幼圆" panose="02010509060101010101" pitchFamily="49" charset="-122"/>
              </a:endParaRPr>
            </a:p>
          </p:txBody>
        </p:sp>
        <p:sp>
          <p:nvSpPr>
            <p:cNvPr id="18" name="Freeform 356"/>
            <p:cNvSpPr>
              <a:spLocks noEditPoints="1"/>
            </p:cNvSpPr>
            <p:nvPr/>
          </p:nvSpPr>
          <p:spPr bwMode="auto">
            <a:xfrm>
              <a:off x="5037773" y="3399969"/>
              <a:ext cx="378671" cy="596799"/>
            </a:xfrm>
            <a:custGeom>
              <a:avLst/>
              <a:gdLst>
                <a:gd name="T0" fmla="*/ 107 w 126"/>
                <a:gd name="T1" fmla="*/ 19 h 199"/>
                <a:gd name="T2" fmla="*/ 117 w 126"/>
                <a:gd name="T3" fmla="*/ 95 h 199"/>
                <a:gd name="T4" fmla="*/ 97 w 126"/>
                <a:gd name="T5" fmla="*/ 123 h 199"/>
                <a:gd name="T6" fmla="*/ 104 w 126"/>
                <a:gd name="T7" fmla="*/ 122 h 199"/>
                <a:gd name="T8" fmla="*/ 108 w 126"/>
                <a:gd name="T9" fmla="*/ 137 h 199"/>
                <a:gd name="T10" fmla="*/ 105 w 126"/>
                <a:gd name="T11" fmla="*/ 149 h 199"/>
                <a:gd name="T12" fmla="*/ 108 w 126"/>
                <a:gd name="T13" fmla="*/ 161 h 199"/>
                <a:gd name="T14" fmla="*/ 104 w 126"/>
                <a:gd name="T15" fmla="*/ 175 h 199"/>
                <a:gd name="T16" fmla="*/ 29 w 126"/>
                <a:gd name="T17" fmla="*/ 181 h 199"/>
                <a:gd name="T18" fmla="*/ 22 w 126"/>
                <a:gd name="T19" fmla="*/ 177 h 199"/>
                <a:gd name="T20" fmla="*/ 22 w 126"/>
                <a:gd name="T21" fmla="*/ 156 h 199"/>
                <a:gd name="T22" fmla="*/ 22 w 126"/>
                <a:gd name="T23" fmla="*/ 153 h 199"/>
                <a:gd name="T24" fmla="*/ 22 w 126"/>
                <a:gd name="T25" fmla="*/ 132 h 199"/>
                <a:gd name="T26" fmla="*/ 28 w 126"/>
                <a:gd name="T27" fmla="*/ 129 h 199"/>
                <a:gd name="T28" fmla="*/ 31 w 126"/>
                <a:gd name="T29" fmla="*/ 117 h 199"/>
                <a:gd name="T30" fmla="*/ 0 w 126"/>
                <a:gd name="T31" fmla="*/ 63 h 199"/>
                <a:gd name="T32" fmla="*/ 63 w 126"/>
                <a:gd name="T33" fmla="*/ 0 h 199"/>
                <a:gd name="T34" fmla="*/ 52 w 126"/>
                <a:gd name="T35" fmla="*/ 76 h 199"/>
                <a:gd name="T36" fmla="*/ 57 w 126"/>
                <a:gd name="T37" fmla="*/ 73 h 199"/>
                <a:gd name="T38" fmla="*/ 63 w 126"/>
                <a:gd name="T39" fmla="*/ 76 h 199"/>
                <a:gd name="T40" fmla="*/ 68 w 126"/>
                <a:gd name="T41" fmla="*/ 73 h 199"/>
                <a:gd name="T42" fmla="*/ 74 w 126"/>
                <a:gd name="T43" fmla="*/ 76 h 199"/>
                <a:gd name="T44" fmla="*/ 81 w 126"/>
                <a:gd name="T45" fmla="*/ 71 h 199"/>
                <a:gd name="T46" fmla="*/ 73 w 126"/>
                <a:gd name="T47" fmla="*/ 96 h 199"/>
                <a:gd name="T48" fmla="*/ 84 w 126"/>
                <a:gd name="T49" fmla="*/ 124 h 199"/>
                <a:gd name="T50" fmla="*/ 84 w 126"/>
                <a:gd name="T51" fmla="*/ 109 h 199"/>
                <a:gd name="T52" fmla="*/ 106 w 126"/>
                <a:gd name="T53" fmla="*/ 88 h 199"/>
                <a:gd name="T54" fmla="*/ 98 w 126"/>
                <a:gd name="T55" fmla="*/ 28 h 199"/>
                <a:gd name="T56" fmla="*/ 28 w 126"/>
                <a:gd name="T57" fmla="*/ 28 h 199"/>
                <a:gd name="T58" fmla="*/ 20 w 126"/>
                <a:gd name="T59" fmla="*/ 89 h 199"/>
                <a:gd name="T60" fmla="*/ 44 w 126"/>
                <a:gd name="T61" fmla="*/ 109 h 199"/>
                <a:gd name="T62" fmla="*/ 44 w 126"/>
                <a:gd name="T63" fmla="*/ 125 h 199"/>
                <a:gd name="T64" fmla="*/ 55 w 126"/>
                <a:gd name="T65" fmla="*/ 96 h 199"/>
                <a:gd name="T66" fmla="*/ 47 w 126"/>
                <a:gd name="T67" fmla="*/ 71 h 199"/>
                <a:gd name="T68" fmla="*/ 76 w 126"/>
                <a:gd name="T69" fmla="*/ 79 h 199"/>
                <a:gd name="T70" fmla="*/ 68 w 126"/>
                <a:gd name="T71" fmla="*/ 78 h 199"/>
                <a:gd name="T72" fmla="*/ 57 w 126"/>
                <a:gd name="T73" fmla="*/ 78 h 199"/>
                <a:gd name="T74" fmla="*/ 52 w 126"/>
                <a:gd name="T75" fmla="*/ 79 h 199"/>
                <a:gd name="T76" fmla="*/ 61 w 126"/>
                <a:gd name="T77" fmla="*/ 94 h 199"/>
                <a:gd name="T78" fmla="*/ 61 w 126"/>
                <a:gd name="T79" fmla="*/ 125 h 199"/>
                <a:gd name="T80" fmla="*/ 66 w 126"/>
                <a:gd name="T81" fmla="*/ 95 h 199"/>
                <a:gd name="T82" fmla="*/ 67 w 126"/>
                <a:gd name="T83" fmla="*/ 93 h 199"/>
                <a:gd name="T84" fmla="*/ 82 w 126"/>
                <a:gd name="T85" fmla="*/ 180 h 199"/>
                <a:gd name="T86" fmla="*/ 64 w 126"/>
                <a:gd name="T87" fmla="*/ 199 h 199"/>
                <a:gd name="T88" fmla="*/ 82 w 126"/>
                <a:gd name="T89" fmla="*/ 180 h 199"/>
                <a:gd name="T90" fmla="*/ 33 w 126"/>
                <a:gd name="T91" fmla="*/ 165 h 199"/>
                <a:gd name="T92" fmla="*/ 33 w 126"/>
                <a:gd name="T93" fmla="*/ 168 h 199"/>
                <a:gd name="T94" fmla="*/ 95 w 126"/>
                <a:gd name="T95" fmla="*/ 161 h 199"/>
                <a:gd name="T96" fmla="*/ 95 w 126"/>
                <a:gd name="T97" fmla="*/ 136 h 199"/>
                <a:gd name="T98" fmla="*/ 33 w 126"/>
                <a:gd name="T99" fmla="*/ 143 h 199"/>
                <a:gd name="T100" fmla="*/ 95 w 126"/>
                <a:gd name="T101" fmla="*/ 139 h 199"/>
                <a:gd name="T102" fmla="*/ 95 w 126"/>
                <a:gd name="T103" fmla="*/ 136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6" h="199">
                  <a:moveTo>
                    <a:pt x="63" y="0"/>
                  </a:moveTo>
                  <a:cubicBezTo>
                    <a:pt x="80" y="0"/>
                    <a:pt x="96" y="7"/>
                    <a:pt x="107" y="19"/>
                  </a:cubicBezTo>
                  <a:cubicBezTo>
                    <a:pt x="119" y="30"/>
                    <a:pt x="126" y="46"/>
                    <a:pt x="126" y="63"/>
                  </a:cubicBezTo>
                  <a:cubicBezTo>
                    <a:pt x="126" y="75"/>
                    <a:pt x="123" y="86"/>
                    <a:pt x="117" y="95"/>
                  </a:cubicBezTo>
                  <a:cubicBezTo>
                    <a:pt x="112" y="104"/>
                    <a:pt x="105" y="111"/>
                    <a:pt x="97" y="116"/>
                  </a:cubicBezTo>
                  <a:cubicBezTo>
                    <a:pt x="97" y="123"/>
                    <a:pt x="97" y="123"/>
                    <a:pt x="97" y="123"/>
                  </a:cubicBezTo>
                  <a:cubicBezTo>
                    <a:pt x="99" y="122"/>
                    <a:pt x="99" y="122"/>
                    <a:pt x="99" y="122"/>
                  </a:cubicBezTo>
                  <a:cubicBezTo>
                    <a:pt x="104" y="122"/>
                    <a:pt x="104" y="122"/>
                    <a:pt x="104" y="122"/>
                  </a:cubicBezTo>
                  <a:cubicBezTo>
                    <a:pt x="106" y="126"/>
                    <a:pt x="106" y="126"/>
                    <a:pt x="106" y="126"/>
                  </a:cubicBezTo>
                  <a:cubicBezTo>
                    <a:pt x="107" y="130"/>
                    <a:pt x="108" y="134"/>
                    <a:pt x="108" y="137"/>
                  </a:cubicBezTo>
                  <a:cubicBezTo>
                    <a:pt x="108" y="141"/>
                    <a:pt x="107" y="144"/>
                    <a:pt x="106" y="148"/>
                  </a:cubicBezTo>
                  <a:cubicBezTo>
                    <a:pt x="105" y="149"/>
                    <a:pt x="105" y="149"/>
                    <a:pt x="105" y="149"/>
                  </a:cubicBezTo>
                  <a:cubicBezTo>
                    <a:pt x="106" y="150"/>
                    <a:pt x="106" y="150"/>
                    <a:pt x="106" y="150"/>
                  </a:cubicBezTo>
                  <a:cubicBezTo>
                    <a:pt x="107" y="154"/>
                    <a:pt x="108" y="157"/>
                    <a:pt x="108" y="161"/>
                  </a:cubicBezTo>
                  <a:cubicBezTo>
                    <a:pt x="108" y="164"/>
                    <a:pt x="107" y="168"/>
                    <a:pt x="106" y="171"/>
                  </a:cubicBezTo>
                  <a:cubicBezTo>
                    <a:pt x="104" y="175"/>
                    <a:pt x="104" y="175"/>
                    <a:pt x="104" y="175"/>
                  </a:cubicBezTo>
                  <a:cubicBezTo>
                    <a:pt x="100" y="175"/>
                    <a:pt x="100" y="175"/>
                    <a:pt x="100" y="175"/>
                  </a:cubicBezTo>
                  <a:cubicBezTo>
                    <a:pt x="29" y="181"/>
                    <a:pt x="29" y="181"/>
                    <a:pt x="29" y="181"/>
                  </a:cubicBezTo>
                  <a:cubicBezTo>
                    <a:pt x="24" y="182"/>
                    <a:pt x="24" y="182"/>
                    <a:pt x="24" y="182"/>
                  </a:cubicBezTo>
                  <a:cubicBezTo>
                    <a:pt x="22" y="177"/>
                    <a:pt x="22" y="177"/>
                    <a:pt x="22" y="177"/>
                  </a:cubicBezTo>
                  <a:cubicBezTo>
                    <a:pt x="21" y="174"/>
                    <a:pt x="20" y="171"/>
                    <a:pt x="20" y="167"/>
                  </a:cubicBezTo>
                  <a:cubicBezTo>
                    <a:pt x="20" y="164"/>
                    <a:pt x="21" y="160"/>
                    <a:pt x="22" y="156"/>
                  </a:cubicBezTo>
                  <a:cubicBezTo>
                    <a:pt x="23" y="155"/>
                    <a:pt x="23" y="155"/>
                    <a:pt x="23" y="155"/>
                  </a:cubicBezTo>
                  <a:cubicBezTo>
                    <a:pt x="22" y="153"/>
                    <a:pt x="22" y="153"/>
                    <a:pt x="22" y="153"/>
                  </a:cubicBezTo>
                  <a:cubicBezTo>
                    <a:pt x="21" y="150"/>
                    <a:pt x="20" y="147"/>
                    <a:pt x="20" y="144"/>
                  </a:cubicBezTo>
                  <a:cubicBezTo>
                    <a:pt x="20" y="140"/>
                    <a:pt x="21" y="136"/>
                    <a:pt x="22" y="132"/>
                  </a:cubicBezTo>
                  <a:cubicBezTo>
                    <a:pt x="24" y="129"/>
                    <a:pt x="24" y="129"/>
                    <a:pt x="24" y="129"/>
                  </a:cubicBezTo>
                  <a:cubicBezTo>
                    <a:pt x="28" y="129"/>
                    <a:pt x="28" y="129"/>
                    <a:pt x="28" y="129"/>
                  </a:cubicBezTo>
                  <a:cubicBezTo>
                    <a:pt x="31" y="129"/>
                    <a:pt x="31" y="129"/>
                    <a:pt x="31" y="129"/>
                  </a:cubicBezTo>
                  <a:cubicBezTo>
                    <a:pt x="31" y="117"/>
                    <a:pt x="31" y="117"/>
                    <a:pt x="31" y="117"/>
                  </a:cubicBezTo>
                  <a:cubicBezTo>
                    <a:pt x="22" y="112"/>
                    <a:pt x="15" y="104"/>
                    <a:pt x="9" y="96"/>
                  </a:cubicBezTo>
                  <a:cubicBezTo>
                    <a:pt x="3" y="86"/>
                    <a:pt x="0" y="75"/>
                    <a:pt x="0" y="63"/>
                  </a:cubicBezTo>
                  <a:cubicBezTo>
                    <a:pt x="0" y="46"/>
                    <a:pt x="7" y="30"/>
                    <a:pt x="19" y="19"/>
                  </a:cubicBezTo>
                  <a:cubicBezTo>
                    <a:pt x="30" y="7"/>
                    <a:pt x="46" y="0"/>
                    <a:pt x="63" y="0"/>
                  </a:cubicBezTo>
                  <a:close/>
                  <a:moveTo>
                    <a:pt x="49" y="75"/>
                  </a:moveTo>
                  <a:cubicBezTo>
                    <a:pt x="50" y="76"/>
                    <a:pt x="51" y="76"/>
                    <a:pt x="52" y="76"/>
                  </a:cubicBezTo>
                  <a:cubicBezTo>
                    <a:pt x="54" y="76"/>
                    <a:pt x="55" y="75"/>
                    <a:pt x="56" y="74"/>
                  </a:cubicBezTo>
                  <a:cubicBezTo>
                    <a:pt x="57" y="73"/>
                    <a:pt x="57" y="73"/>
                    <a:pt x="57" y="73"/>
                  </a:cubicBezTo>
                  <a:cubicBezTo>
                    <a:pt x="58" y="74"/>
                    <a:pt x="58" y="74"/>
                    <a:pt x="58" y="74"/>
                  </a:cubicBezTo>
                  <a:cubicBezTo>
                    <a:pt x="60" y="76"/>
                    <a:pt x="61" y="76"/>
                    <a:pt x="63" y="76"/>
                  </a:cubicBezTo>
                  <a:cubicBezTo>
                    <a:pt x="64" y="76"/>
                    <a:pt x="65" y="76"/>
                    <a:pt x="67" y="74"/>
                  </a:cubicBezTo>
                  <a:cubicBezTo>
                    <a:pt x="68" y="73"/>
                    <a:pt x="68" y="73"/>
                    <a:pt x="68" y="73"/>
                  </a:cubicBezTo>
                  <a:cubicBezTo>
                    <a:pt x="69" y="74"/>
                    <a:pt x="69" y="74"/>
                    <a:pt x="69" y="74"/>
                  </a:cubicBezTo>
                  <a:cubicBezTo>
                    <a:pt x="71" y="76"/>
                    <a:pt x="72" y="76"/>
                    <a:pt x="74" y="76"/>
                  </a:cubicBezTo>
                  <a:cubicBezTo>
                    <a:pt x="76" y="76"/>
                    <a:pt x="77" y="75"/>
                    <a:pt x="79" y="75"/>
                  </a:cubicBezTo>
                  <a:cubicBezTo>
                    <a:pt x="81" y="71"/>
                    <a:pt x="81" y="71"/>
                    <a:pt x="81" y="71"/>
                  </a:cubicBezTo>
                  <a:cubicBezTo>
                    <a:pt x="87" y="74"/>
                    <a:pt x="87" y="74"/>
                    <a:pt x="87" y="74"/>
                  </a:cubicBezTo>
                  <a:cubicBezTo>
                    <a:pt x="73" y="96"/>
                    <a:pt x="73" y="96"/>
                    <a:pt x="73" y="96"/>
                  </a:cubicBezTo>
                  <a:cubicBezTo>
                    <a:pt x="73" y="125"/>
                    <a:pt x="73" y="125"/>
                    <a:pt x="73" y="125"/>
                  </a:cubicBezTo>
                  <a:cubicBezTo>
                    <a:pt x="84" y="124"/>
                    <a:pt x="84" y="124"/>
                    <a:pt x="84" y="124"/>
                  </a:cubicBezTo>
                  <a:cubicBezTo>
                    <a:pt x="84" y="112"/>
                    <a:pt x="84" y="112"/>
                    <a:pt x="84" y="112"/>
                  </a:cubicBezTo>
                  <a:cubicBezTo>
                    <a:pt x="84" y="109"/>
                    <a:pt x="84" y="109"/>
                    <a:pt x="84" y="109"/>
                  </a:cubicBezTo>
                  <a:cubicBezTo>
                    <a:pt x="87" y="107"/>
                    <a:pt x="87" y="107"/>
                    <a:pt x="87" y="107"/>
                  </a:cubicBezTo>
                  <a:cubicBezTo>
                    <a:pt x="95" y="102"/>
                    <a:pt x="101" y="96"/>
                    <a:pt x="106" y="88"/>
                  </a:cubicBezTo>
                  <a:cubicBezTo>
                    <a:pt x="110" y="81"/>
                    <a:pt x="113" y="72"/>
                    <a:pt x="113" y="63"/>
                  </a:cubicBezTo>
                  <a:cubicBezTo>
                    <a:pt x="113" y="49"/>
                    <a:pt x="107" y="37"/>
                    <a:pt x="98" y="28"/>
                  </a:cubicBezTo>
                  <a:cubicBezTo>
                    <a:pt x="89" y="19"/>
                    <a:pt x="77" y="13"/>
                    <a:pt x="63" y="13"/>
                  </a:cubicBezTo>
                  <a:cubicBezTo>
                    <a:pt x="49" y="13"/>
                    <a:pt x="37" y="19"/>
                    <a:pt x="28" y="28"/>
                  </a:cubicBezTo>
                  <a:cubicBezTo>
                    <a:pt x="19" y="37"/>
                    <a:pt x="13" y="49"/>
                    <a:pt x="13" y="63"/>
                  </a:cubicBezTo>
                  <a:cubicBezTo>
                    <a:pt x="13" y="73"/>
                    <a:pt x="16" y="81"/>
                    <a:pt x="20" y="89"/>
                  </a:cubicBezTo>
                  <a:cubicBezTo>
                    <a:pt x="25" y="97"/>
                    <a:pt x="32" y="103"/>
                    <a:pt x="40" y="107"/>
                  </a:cubicBezTo>
                  <a:cubicBezTo>
                    <a:pt x="44" y="109"/>
                    <a:pt x="44" y="109"/>
                    <a:pt x="44" y="109"/>
                  </a:cubicBezTo>
                  <a:cubicBezTo>
                    <a:pt x="44" y="113"/>
                    <a:pt x="44" y="113"/>
                    <a:pt x="44" y="113"/>
                  </a:cubicBezTo>
                  <a:cubicBezTo>
                    <a:pt x="44" y="125"/>
                    <a:pt x="44" y="125"/>
                    <a:pt x="44" y="125"/>
                  </a:cubicBezTo>
                  <a:cubicBezTo>
                    <a:pt x="55" y="125"/>
                    <a:pt x="55" y="125"/>
                    <a:pt x="55" y="125"/>
                  </a:cubicBezTo>
                  <a:cubicBezTo>
                    <a:pt x="55" y="96"/>
                    <a:pt x="55" y="96"/>
                    <a:pt x="55" y="96"/>
                  </a:cubicBezTo>
                  <a:cubicBezTo>
                    <a:pt x="41" y="74"/>
                    <a:pt x="41" y="74"/>
                    <a:pt x="41" y="74"/>
                  </a:cubicBezTo>
                  <a:cubicBezTo>
                    <a:pt x="47" y="71"/>
                    <a:pt x="47" y="71"/>
                    <a:pt x="47" y="71"/>
                  </a:cubicBezTo>
                  <a:cubicBezTo>
                    <a:pt x="49" y="75"/>
                    <a:pt x="49" y="75"/>
                    <a:pt x="49" y="75"/>
                  </a:cubicBezTo>
                  <a:close/>
                  <a:moveTo>
                    <a:pt x="76" y="79"/>
                  </a:moveTo>
                  <a:cubicBezTo>
                    <a:pt x="75" y="79"/>
                    <a:pt x="75" y="79"/>
                    <a:pt x="74" y="79"/>
                  </a:cubicBezTo>
                  <a:cubicBezTo>
                    <a:pt x="72" y="80"/>
                    <a:pt x="70" y="79"/>
                    <a:pt x="68" y="78"/>
                  </a:cubicBezTo>
                  <a:cubicBezTo>
                    <a:pt x="66" y="79"/>
                    <a:pt x="65" y="80"/>
                    <a:pt x="63" y="80"/>
                  </a:cubicBezTo>
                  <a:cubicBezTo>
                    <a:pt x="61" y="80"/>
                    <a:pt x="59" y="79"/>
                    <a:pt x="57" y="78"/>
                  </a:cubicBezTo>
                  <a:cubicBezTo>
                    <a:pt x="56" y="79"/>
                    <a:pt x="54" y="79"/>
                    <a:pt x="52" y="79"/>
                  </a:cubicBezTo>
                  <a:cubicBezTo>
                    <a:pt x="52" y="79"/>
                    <a:pt x="52" y="79"/>
                    <a:pt x="52" y="79"/>
                  </a:cubicBezTo>
                  <a:cubicBezTo>
                    <a:pt x="61" y="93"/>
                    <a:pt x="61" y="93"/>
                    <a:pt x="61" y="93"/>
                  </a:cubicBezTo>
                  <a:cubicBezTo>
                    <a:pt x="61" y="94"/>
                    <a:pt x="61" y="94"/>
                    <a:pt x="61" y="94"/>
                  </a:cubicBezTo>
                  <a:cubicBezTo>
                    <a:pt x="61" y="95"/>
                    <a:pt x="61" y="95"/>
                    <a:pt x="61" y="95"/>
                  </a:cubicBezTo>
                  <a:cubicBezTo>
                    <a:pt x="61" y="125"/>
                    <a:pt x="61" y="125"/>
                    <a:pt x="61" y="125"/>
                  </a:cubicBezTo>
                  <a:cubicBezTo>
                    <a:pt x="66" y="125"/>
                    <a:pt x="66" y="125"/>
                    <a:pt x="66" y="125"/>
                  </a:cubicBezTo>
                  <a:cubicBezTo>
                    <a:pt x="66" y="95"/>
                    <a:pt x="66" y="95"/>
                    <a:pt x="66" y="95"/>
                  </a:cubicBezTo>
                  <a:cubicBezTo>
                    <a:pt x="66" y="94"/>
                    <a:pt x="66" y="94"/>
                    <a:pt x="66" y="94"/>
                  </a:cubicBezTo>
                  <a:cubicBezTo>
                    <a:pt x="67" y="93"/>
                    <a:pt x="67" y="93"/>
                    <a:pt x="67" y="93"/>
                  </a:cubicBezTo>
                  <a:cubicBezTo>
                    <a:pt x="76" y="79"/>
                    <a:pt x="76" y="79"/>
                    <a:pt x="76" y="79"/>
                  </a:cubicBezTo>
                  <a:close/>
                  <a:moveTo>
                    <a:pt x="82" y="180"/>
                  </a:moveTo>
                  <a:cubicBezTo>
                    <a:pt x="46" y="184"/>
                    <a:pt x="46" y="184"/>
                    <a:pt x="46" y="184"/>
                  </a:cubicBezTo>
                  <a:cubicBezTo>
                    <a:pt x="47" y="192"/>
                    <a:pt x="54" y="199"/>
                    <a:pt x="64" y="199"/>
                  </a:cubicBezTo>
                  <a:cubicBezTo>
                    <a:pt x="74" y="199"/>
                    <a:pt x="82" y="191"/>
                    <a:pt x="82" y="181"/>
                  </a:cubicBezTo>
                  <a:cubicBezTo>
                    <a:pt x="82" y="181"/>
                    <a:pt x="82" y="181"/>
                    <a:pt x="82" y="180"/>
                  </a:cubicBezTo>
                  <a:close/>
                  <a:moveTo>
                    <a:pt x="95" y="159"/>
                  </a:moveTo>
                  <a:cubicBezTo>
                    <a:pt x="33" y="165"/>
                    <a:pt x="33" y="165"/>
                    <a:pt x="33" y="165"/>
                  </a:cubicBezTo>
                  <a:cubicBezTo>
                    <a:pt x="33" y="166"/>
                    <a:pt x="33" y="166"/>
                    <a:pt x="33" y="167"/>
                  </a:cubicBezTo>
                  <a:cubicBezTo>
                    <a:pt x="33" y="167"/>
                    <a:pt x="33" y="167"/>
                    <a:pt x="33" y="168"/>
                  </a:cubicBezTo>
                  <a:cubicBezTo>
                    <a:pt x="95" y="162"/>
                    <a:pt x="95" y="162"/>
                    <a:pt x="95" y="162"/>
                  </a:cubicBezTo>
                  <a:cubicBezTo>
                    <a:pt x="95" y="162"/>
                    <a:pt x="95" y="161"/>
                    <a:pt x="95" y="161"/>
                  </a:cubicBezTo>
                  <a:cubicBezTo>
                    <a:pt x="95" y="160"/>
                    <a:pt x="95" y="160"/>
                    <a:pt x="95" y="159"/>
                  </a:cubicBezTo>
                  <a:close/>
                  <a:moveTo>
                    <a:pt x="95" y="136"/>
                  </a:moveTo>
                  <a:cubicBezTo>
                    <a:pt x="33" y="141"/>
                    <a:pt x="33" y="141"/>
                    <a:pt x="33" y="141"/>
                  </a:cubicBezTo>
                  <a:cubicBezTo>
                    <a:pt x="33" y="142"/>
                    <a:pt x="33" y="143"/>
                    <a:pt x="33" y="143"/>
                  </a:cubicBezTo>
                  <a:cubicBezTo>
                    <a:pt x="33" y="144"/>
                    <a:pt x="33" y="144"/>
                    <a:pt x="33" y="144"/>
                  </a:cubicBezTo>
                  <a:cubicBezTo>
                    <a:pt x="95" y="139"/>
                    <a:pt x="95" y="139"/>
                    <a:pt x="95" y="139"/>
                  </a:cubicBezTo>
                  <a:cubicBezTo>
                    <a:pt x="95" y="138"/>
                    <a:pt x="95" y="138"/>
                    <a:pt x="95" y="137"/>
                  </a:cubicBezTo>
                  <a:cubicBezTo>
                    <a:pt x="95" y="137"/>
                    <a:pt x="95" y="136"/>
                    <a:pt x="95" y="136"/>
                  </a:cubicBezTo>
                  <a:close/>
                </a:path>
              </a:pathLst>
            </a:custGeom>
            <a:solidFill>
              <a:srgbClr val="BAE3F9"/>
            </a:solidFill>
            <a:ln>
              <a:noFill/>
            </a:ln>
          </p:spPr>
          <p:txBody>
            <a:bodyPr lIns="60222" tIns="30111" rIns="60222" bIns="30111"/>
            <a:lstStyle/>
            <a:p>
              <a:pPr>
                <a:defRPr/>
              </a:pPr>
              <a:endParaRPr lang="zh-CN" altLang="en-US" sz="1185">
                <a:solidFill>
                  <a:schemeClr val="bg1">
                    <a:lumMod val="65000"/>
                  </a:schemeClr>
                </a:solidFill>
                <a:latin typeface="幼圆" panose="02010509060101010101" pitchFamily="49" charset="-122"/>
                <a:ea typeface="幼圆" panose="02010509060101010101" pitchFamily="49" charset="-122"/>
              </a:endParaRPr>
            </a:p>
          </p:txBody>
        </p:sp>
        <p:sp>
          <p:nvSpPr>
            <p:cNvPr id="19" name="KSO_Shape"/>
            <p:cNvSpPr/>
            <p:nvPr/>
          </p:nvSpPr>
          <p:spPr>
            <a:xfrm>
              <a:off x="6702707" y="3457119"/>
              <a:ext cx="545432" cy="555618"/>
            </a:xfrm>
            <a:custGeom>
              <a:avLst/>
              <a:gdLst>
                <a:gd name="connsiteX0" fmla="*/ 150612 w 405200"/>
                <a:gd name="connsiteY0" fmla="*/ 52389 h 413075"/>
                <a:gd name="connsiteX1" fmla="*/ 52389 w 405200"/>
                <a:gd name="connsiteY1" fmla="*/ 150612 h 413075"/>
                <a:gd name="connsiteX2" fmla="*/ 150612 w 405200"/>
                <a:gd name="connsiteY2" fmla="*/ 248836 h 413075"/>
                <a:gd name="connsiteX3" fmla="*/ 248836 w 405200"/>
                <a:gd name="connsiteY3" fmla="*/ 150612 h 413075"/>
                <a:gd name="connsiteX4" fmla="*/ 150612 w 405200"/>
                <a:gd name="connsiteY4" fmla="*/ 52389 h 413075"/>
                <a:gd name="connsiteX5" fmla="*/ 150612 w 405200"/>
                <a:gd name="connsiteY5" fmla="*/ 0 h 413075"/>
                <a:gd name="connsiteX6" fmla="*/ 301225 w 405200"/>
                <a:gd name="connsiteY6" fmla="*/ 150612 h 413075"/>
                <a:gd name="connsiteX7" fmla="*/ 276789 w 405200"/>
                <a:gd name="connsiteY7" fmla="*/ 232452 h 413075"/>
                <a:gd name="connsiteX8" fmla="*/ 279486 w 405200"/>
                <a:gd name="connsiteY8" fmla="*/ 234307 h 413075"/>
                <a:gd name="connsiteX9" fmla="*/ 395404 w 405200"/>
                <a:gd name="connsiteY9" fmla="*/ 354065 h 413075"/>
                <a:gd name="connsiteX10" fmla="*/ 394603 w 405200"/>
                <a:gd name="connsiteY10" fmla="*/ 403280 h 413075"/>
                <a:gd name="connsiteX11" fmla="*/ 345389 w 405200"/>
                <a:gd name="connsiteY11" fmla="*/ 402478 h 413075"/>
                <a:gd name="connsiteX12" fmla="*/ 229470 w 405200"/>
                <a:gd name="connsiteY12" fmla="*/ 282720 h 413075"/>
                <a:gd name="connsiteX13" fmla="*/ 227420 w 405200"/>
                <a:gd name="connsiteY13" fmla="*/ 279520 h 413075"/>
                <a:gd name="connsiteX14" fmla="*/ 150612 w 405200"/>
                <a:gd name="connsiteY14" fmla="*/ 301225 h 413075"/>
                <a:gd name="connsiteX15" fmla="*/ 0 w 405200"/>
                <a:gd name="connsiteY15" fmla="*/ 150612 h 413075"/>
                <a:gd name="connsiteX16" fmla="*/ 150612 w 405200"/>
                <a:gd name="connsiteY16" fmla="*/ 0 h 41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05200" h="413075">
                  <a:moveTo>
                    <a:pt x="150612" y="52389"/>
                  </a:moveTo>
                  <a:cubicBezTo>
                    <a:pt x="96365" y="52389"/>
                    <a:pt x="52389" y="96365"/>
                    <a:pt x="52389" y="150612"/>
                  </a:cubicBezTo>
                  <a:cubicBezTo>
                    <a:pt x="52389" y="204860"/>
                    <a:pt x="96365" y="248836"/>
                    <a:pt x="150612" y="248836"/>
                  </a:cubicBezTo>
                  <a:cubicBezTo>
                    <a:pt x="204860" y="248836"/>
                    <a:pt x="248836" y="204860"/>
                    <a:pt x="248836" y="150612"/>
                  </a:cubicBezTo>
                  <a:cubicBezTo>
                    <a:pt x="248836" y="96365"/>
                    <a:pt x="204860" y="52389"/>
                    <a:pt x="150612" y="52389"/>
                  </a:cubicBezTo>
                  <a:close/>
                  <a:moveTo>
                    <a:pt x="150612" y="0"/>
                  </a:moveTo>
                  <a:cubicBezTo>
                    <a:pt x="233793" y="0"/>
                    <a:pt x="301225" y="67431"/>
                    <a:pt x="301225" y="150612"/>
                  </a:cubicBezTo>
                  <a:cubicBezTo>
                    <a:pt x="301225" y="180842"/>
                    <a:pt x="292319" y="208992"/>
                    <a:pt x="276789" y="232452"/>
                  </a:cubicBezTo>
                  <a:cubicBezTo>
                    <a:pt x="277931" y="232774"/>
                    <a:pt x="278722" y="233519"/>
                    <a:pt x="279486" y="234307"/>
                  </a:cubicBezTo>
                  <a:lnTo>
                    <a:pt x="395404" y="354065"/>
                  </a:lnTo>
                  <a:cubicBezTo>
                    <a:pt x="408773" y="367877"/>
                    <a:pt x="408414" y="389911"/>
                    <a:pt x="394603" y="403280"/>
                  </a:cubicBezTo>
                  <a:cubicBezTo>
                    <a:pt x="380791" y="416648"/>
                    <a:pt x="358757" y="416289"/>
                    <a:pt x="345389" y="402478"/>
                  </a:cubicBezTo>
                  <a:lnTo>
                    <a:pt x="229470" y="282720"/>
                  </a:lnTo>
                  <a:lnTo>
                    <a:pt x="227420" y="279520"/>
                  </a:lnTo>
                  <a:cubicBezTo>
                    <a:pt x="205163" y="293486"/>
                    <a:pt x="178791" y="301225"/>
                    <a:pt x="150612" y="301225"/>
                  </a:cubicBezTo>
                  <a:cubicBezTo>
                    <a:pt x="67431" y="301225"/>
                    <a:pt x="0" y="233793"/>
                    <a:pt x="0" y="150612"/>
                  </a:cubicBezTo>
                  <a:cubicBezTo>
                    <a:pt x="0" y="67431"/>
                    <a:pt x="67431" y="0"/>
                    <a:pt x="150612" y="0"/>
                  </a:cubicBezTo>
                  <a:close/>
                </a:path>
              </a:pathLst>
            </a:custGeom>
            <a:solidFill>
              <a:srgbClr val="F8C8C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185">
                <a:solidFill>
                  <a:schemeClr val="bg1">
                    <a:lumMod val="65000"/>
                  </a:schemeClr>
                </a:solidFill>
                <a:latin typeface="幼圆" panose="02010509060101010101" pitchFamily="49" charset="-122"/>
                <a:ea typeface="幼圆" panose="02010509060101010101" pitchFamily="49" charset="-122"/>
              </a:endParaRPr>
            </a:p>
          </p:txBody>
        </p:sp>
        <p:sp>
          <p:nvSpPr>
            <p:cNvPr id="20" name="Freeform 26"/>
            <p:cNvSpPr>
              <a:spLocks noEditPoints="1"/>
            </p:cNvSpPr>
            <p:nvPr/>
          </p:nvSpPr>
          <p:spPr bwMode="auto">
            <a:xfrm>
              <a:off x="8534402" y="3443565"/>
              <a:ext cx="474359" cy="548116"/>
            </a:xfrm>
            <a:custGeom>
              <a:avLst/>
              <a:gdLst>
                <a:gd name="T0" fmla="*/ 1137 w 1137"/>
                <a:gd name="T1" fmla="*/ 1189 h 1313"/>
                <a:gd name="T2" fmla="*/ 802 w 1137"/>
                <a:gd name="T3" fmla="*/ 777 h 1313"/>
                <a:gd name="T4" fmla="*/ 655 w 1137"/>
                <a:gd name="T5" fmla="*/ 1245 h 1313"/>
                <a:gd name="T6" fmla="*/ 608 w 1137"/>
                <a:gd name="T7" fmla="*/ 958 h 1313"/>
                <a:gd name="T8" fmla="*/ 529 w 1137"/>
                <a:gd name="T9" fmla="*/ 958 h 1313"/>
                <a:gd name="T10" fmla="*/ 482 w 1137"/>
                <a:gd name="T11" fmla="*/ 1245 h 1313"/>
                <a:gd name="T12" fmla="*/ 335 w 1137"/>
                <a:gd name="T13" fmla="*/ 777 h 1313"/>
                <a:gd name="T14" fmla="*/ 0 w 1137"/>
                <a:gd name="T15" fmla="*/ 1189 h 1313"/>
                <a:gd name="T16" fmla="*/ 0 w 1137"/>
                <a:gd name="T17" fmla="*/ 1195 h 1313"/>
                <a:gd name="T18" fmla="*/ 0 w 1137"/>
                <a:gd name="T19" fmla="*/ 1198 h 1313"/>
                <a:gd name="T20" fmla="*/ 568 w 1137"/>
                <a:gd name="T21" fmla="*/ 1302 h 1313"/>
                <a:gd name="T22" fmla="*/ 1137 w 1137"/>
                <a:gd name="T23" fmla="*/ 1198 h 1313"/>
                <a:gd name="T24" fmla="*/ 1137 w 1137"/>
                <a:gd name="T25" fmla="*/ 1195 h 1313"/>
                <a:gd name="T26" fmla="*/ 1137 w 1137"/>
                <a:gd name="T27" fmla="*/ 1189 h 1313"/>
                <a:gd name="T28" fmla="*/ 598 w 1137"/>
                <a:gd name="T29" fmla="*/ 814 h 1313"/>
                <a:gd name="T30" fmla="*/ 539 w 1137"/>
                <a:gd name="T31" fmla="*/ 814 h 1313"/>
                <a:gd name="T32" fmla="*/ 523 w 1137"/>
                <a:gd name="T33" fmla="*/ 821 h 1313"/>
                <a:gd name="T34" fmla="*/ 500 w 1137"/>
                <a:gd name="T35" fmla="*/ 843 h 1313"/>
                <a:gd name="T36" fmla="*/ 496 w 1137"/>
                <a:gd name="T37" fmla="*/ 871 h 1313"/>
                <a:gd name="T38" fmla="*/ 525 w 1137"/>
                <a:gd name="T39" fmla="*/ 919 h 1313"/>
                <a:gd name="T40" fmla="*/ 544 w 1137"/>
                <a:gd name="T41" fmla="*/ 930 h 1313"/>
                <a:gd name="T42" fmla="*/ 593 w 1137"/>
                <a:gd name="T43" fmla="*/ 930 h 1313"/>
                <a:gd name="T44" fmla="*/ 612 w 1137"/>
                <a:gd name="T45" fmla="*/ 919 h 1313"/>
                <a:gd name="T46" fmla="*/ 641 w 1137"/>
                <a:gd name="T47" fmla="*/ 871 h 1313"/>
                <a:gd name="T48" fmla="*/ 637 w 1137"/>
                <a:gd name="T49" fmla="*/ 843 h 1313"/>
                <a:gd name="T50" fmla="*/ 614 w 1137"/>
                <a:gd name="T51" fmla="*/ 821 h 1313"/>
                <a:gd name="T52" fmla="*/ 598 w 1137"/>
                <a:gd name="T53" fmla="*/ 814 h 1313"/>
                <a:gd name="T54" fmla="*/ 568 w 1137"/>
                <a:gd name="T55" fmla="*/ 700 h 1313"/>
                <a:gd name="T56" fmla="*/ 822 w 1137"/>
                <a:gd name="T57" fmla="*/ 326 h 1313"/>
                <a:gd name="T58" fmla="*/ 568 w 1137"/>
                <a:gd name="T59" fmla="*/ 0 h 1313"/>
                <a:gd name="T60" fmla="*/ 315 w 1137"/>
                <a:gd name="T61" fmla="*/ 326 h 1313"/>
                <a:gd name="T62" fmla="*/ 568 w 1137"/>
                <a:gd name="T63" fmla="*/ 700 h 1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37" h="1313">
                  <a:moveTo>
                    <a:pt x="1137" y="1189"/>
                  </a:moveTo>
                  <a:cubicBezTo>
                    <a:pt x="1137" y="1017"/>
                    <a:pt x="1000" y="853"/>
                    <a:pt x="802" y="777"/>
                  </a:cubicBezTo>
                  <a:lnTo>
                    <a:pt x="655" y="1245"/>
                  </a:lnTo>
                  <a:lnTo>
                    <a:pt x="608" y="958"/>
                  </a:lnTo>
                  <a:lnTo>
                    <a:pt x="529" y="958"/>
                  </a:lnTo>
                  <a:lnTo>
                    <a:pt x="482" y="1245"/>
                  </a:lnTo>
                  <a:lnTo>
                    <a:pt x="335" y="777"/>
                  </a:lnTo>
                  <a:cubicBezTo>
                    <a:pt x="138" y="853"/>
                    <a:pt x="0" y="1017"/>
                    <a:pt x="0" y="1189"/>
                  </a:cubicBezTo>
                  <a:cubicBezTo>
                    <a:pt x="0" y="1191"/>
                    <a:pt x="0" y="1193"/>
                    <a:pt x="0" y="1195"/>
                  </a:cubicBezTo>
                  <a:cubicBezTo>
                    <a:pt x="0" y="1196"/>
                    <a:pt x="0" y="1197"/>
                    <a:pt x="0" y="1198"/>
                  </a:cubicBezTo>
                  <a:cubicBezTo>
                    <a:pt x="0" y="1313"/>
                    <a:pt x="119" y="1302"/>
                    <a:pt x="568" y="1302"/>
                  </a:cubicBezTo>
                  <a:cubicBezTo>
                    <a:pt x="1047" y="1302"/>
                    <a:pt x="1137" y="1313"/>
                    <a:pt x="1137" y="1198"/>
                  </a:cubicBezTo>
                  <a:cubicBezTo>
                    <a:pt x="1137" y="1197"/>
                    <a:pt x="1137" y="1196"/>
                    <a:pt x="1137" y="1195"/>
                  </a:cubicBezTo>
                  <a:cubicBezTo>
                    <a:pt x="1137" y="1193"/>
                    <a:pt x="1137" y="1191"/>
                    <a:pt x="1137" y="1189"/>
                  </a:cubicBezTo>
                  <a:close/>
                  <a:moveTo>
                    <a:pt x="598" y="814"/>
                  </a:moveTo>
                  <a:lnTo>
                    <a:pt x="539" y="814"/>
                  </a:lnTo>
                  <a:cubicBezTo>
                    <a:pt x="533" y="814"/>
                    <a:pt x="527" y="816"/>
                    <a:pt x="523" y="821"/>
                  </a:cubicBezTo>
                  <a:lnTo>
                    <a:pt x="500" y="843"/>
                  </a:lnTo>
                  <a:cubicBezTo>
                    <a:pt x="493" y="851"/>
                    <a:pt x="491" y="862"/>
                    <a:pt x="496" y="871"/>
                  </a:cubicBezTo>
                  <a:lnTo>
                    <a:pt x="525" y="919"/>
                  </a:lnTo>
                  <a:cubicBezTo>
                    <a:pt x="529" y="926"/>
                    <a:pt x="536" y="930"/>
                    <a:pt x="544" y="930"/>
                  </a:cubicBezTo>
                  <a:lnTo>
                    <a:pt x="593" y="930"/>
                  </a:lnTo>
                  <a:cubicBezTo>
                    <a:pt x="601" y="930"/>
                    <a:pt x="608" y="926"/>
                    <a:pt x="612" y="919"/>
                  </a:cubicBezTo>
                  <a:lnTo>
                    <a:pt x="641" y="871"/>
                  </a:lnTo>
                  <a:cubicBezTo>
                    <a:pt x="646" y="862"/>
                    <a:pt x="644" y="851"/>
                    <a:pt x="637" y="843"/>
                  </a:cubicBezTo>
                  <a:lnTo>
                    <a:pt x="614" y="821"/>
                  </a:lnTo>
                  <a:cubicBezTo>
                    <a:pt x="610" y="816"/>
                    <a:pt x="604" y="814"/>
                    <a:pt x="598" y="814"/>
                  </a:cubicBezTo>
                  <a:close/>
                  <a:moveTo>
                    <a:pt x="568" y="700"/>
                  </a:moveTo>
                  <a:cubicBezTo>
                    <a:pt x="708" y="700"/>
                    <a:pt x="822" y="506"/>
                    <a:pt x="822" y="326"/>
                  </a:cubicBezTo>
                  <a:cubicBezTo>
                    <a:pt x="822" y="146"/>
                    <a:pt x="708" y="0"/>
                    <a:pt x="568" y="0"/>
                  </a:cubicBezTo>
                  <a:cubicBezTo>
                    <a:pt x="429" y="0"/>
                    <a:pt x="315" y="146"/>
                    <a:pt x="315" y="326"/>
                  </a:cubicBezTo>
                  <a:cubicBezTo>
                    <a:pt x="315" y="506"/>
                    <a:pt x="429" y="700"/>
                    <a:pt x="568" y="700"/>
                  </a:cubicBezTo>
                  <a:close/>
                </a:path>
              </a:pathLst>
            </a:custGeom>
            <a:solidFill>
              <a:srgbClr val="BAE3F9"/>
            </a:solidFill>
            <a:ln>
              <a:noFill/>
            </a:ln>
          </p:spPr>
          <p:txBody>
            <a:bodyPr/>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cxnSp>
          <p:nvCxnSpPr>
            <p:cNvPr id="21" name="肘形连接符 12"/>
            <p:cNvCxnSpPr/>
            <p:nvPr/>
          </p:nvCxnSpPr>
          <p:spPr>
            <a:xfrm rot="5400000">
              <a:off x="5018233" y="2775602"/>
              <a:ext cx="1474057" cy="371475"/>
            </a:xfrm>
            <a:prstGeom prst="bentConnector3">
              <a:avLst>
                <a:gd name="adj1" fmla="val 100402"/>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肘形连接符 14"/>
            <p:cNvCxnSpPr/>
            <p:nvPr/>
          </p:nvCxnSpPr>
          <p:spPr>
            <a:xfrm rot="16200000" flipH="1">
              <a:off x="5768326" y="2847040"/>
              <a:ext cx="1474058" cy="228600"/>
            </a:xfrm>
            <a:prstGeom prst="bentConnector3">
              <a:avLst>
                <a:gd name="adj1" fmla="val 99917"/>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3" name="文本框 22"/>
            <p:cNvSpPr txBox="1"/>
            <p:nvPr/>
          </p:nvSpPr>
          <p:spPr>
            <a:xfrm>
              <a:off x="5778004" y="1889870"/>
              <a:ext cx="1018721" cy="307777"/>
            </a:xfrm>
            <a:prstGeom prst="rect">
              <a:avLst/>
            </a:prstGeom>
            <a:noFill/>
          </p:spPr>
          <p:txBody>
            <a:bodyPr wrap="square" rtlCol="0">
              <a:spAutoFit/>
            </a:bodyPr>
            <a:lstStyle/>
            <a:p>
              <a:r>
                <a:rPr lang="zh-CN" altLang="en-US" sz="1400" b="1" dirty="0">
                  <a:solidFill>
                    <a:schemeClr val="bg1"/>
                  </a:solidFill>
                  <a:latin typeface="微软雅黑" panose="020B0503020204020204" pitchFamily="34" charset="-122"/>
                  <a:ea typeface="微软雅黑" panose="020B0503020204020204" pitchFamily="34" charset="-122"/>
                </a:rPr>
                <a:t>添加标题</a:t>
              </a:r>
            </a:p>
          </p:txBody>
        </p:sp>
        <p:cxnSp>
          <p:nvCxnSpPr>
            <p:cNvPr id="24" name="肘形连接符 25"/>
            <p:cNvCxnSpPr>
              <a:stCxn id="16" idx="3"/>
            </p:cNvCxnSpPr>
            <p:nvPr/>
          </p:nvCxnSpPr>
          <p:spPr>
            <a:xfrm>
              <a:off x="7008479" y="2028369"/>
              <a:ext cx="1141640" cy="1670000"/>
            </a:xfrm>
            <a:prstGeom prst="bentConnector2">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8148417" y="3698368"/>
              <a:ext cx="385983"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outVertical)">
                                      <p:cBhvr>
                                        <p:cTn id="7" dur="500"/>
                                        <p:tgtEl>
                                          <p:spTgt spid="14"/>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1000" fill="hold"/>
                                        <p:tgtEl>
                                          <p:spTgt spid="11"/>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anim calcmode="lin" valueType="num">
                                      <p:cBhvr>
                                        <p:cTn id="24" dur="1000" fill="hold"/>
                                        <p:tgtEl>
                                          <p:spTgt spid="5"/>
                                        </p:tgtEl>
                                        <p:attrNameLst>
                                          <p:attrName>ppt_x</p:attrName>
                                        </p:attrNameLst>
                                      </p:cBhvr>
                                      <p:tavLst>
                                        <p:tav tm="0">
                                          <p:val>
                                            <p:strVal val="#ppt_x"/>
                                          </p:val>
                                        </p:tav>
                                        <p:tav tm="100000">
                                          <p:val>
                                            <p:strVal val="#ppt_x"/>
                                          </p:val>
                                        </p:tav>
                                      </p:tavLst>
                                    </p:anim>
                                    <p:anim calcmode="lin" valueType="num">
                                      <p:cBhvr>
                                        <p:cTn id="25" dur="1000" fill="hold"/>
                                        <p:tgtEl>
                                          <p:spTgt spid="5"/>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1000"/>
                                        <p:tgtEl>
                                          <p:spTgt spid="2"/>
                                        </p:tgtEl>
                                      </p:cBhvr>
                                    </p:animEffect>
                                    <p:anim calcmode="lin" valueType="num">
                                      <p:cBhvr>
                                        <p:cTn id="30" dur="1000" fill="hold"/>
                                        <p:tgtEl>
                                          <p:spTgt spid="2"/>
                                        </p:tgtEl>
                                        <p:attrNameLst>
                                          <p:attrName>ppt_x</p:attrName>
                                        </p:attrNameLst>
                                      </p:cBhvr>
                                      <p:tavLst>
                                        <p:tav tm="0">
                                          <p:val>
                                            <p:strVal val="#ppt_x"/>
                                          </p:val>
                                        </p:tav>
                                        <p:tav tm="100000">
                                          <p:val>
                                            <p:strVal val="#ppt_x"/>
                                          </p:val>
                                        </p:tav>
                                      </p:tavLst>
                                    </p:anim>
                                    <p:anim calcmode="lin" valueType="num">
                                      <p:cBhvr>
                                        <p:cTn id="3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505717" y="1882519"/>
            <a:ext cx="2910626" cy="877164"/>
            <a:chOff x="6505717" y="1882519"/>
            <a:chExt cx="2910626" cy="877164"/>
          </a:xfrm>
        </p:grpSpPr>
        <p:sp>
          <p:nvSpPr>
            <p:cNvPr id="3" name="文本框 2"/>
            <p:cNvSpPr txBox="1"/>
            <p:nvPr/>
          </p:nvSpPr>
          <p:spPr>
            <a:xfrm>
              <a:off x="6505718" y="1882519"/>
              <a:ext cx="1223412" cy="248209"/>
            </a:xfrm>
            <a:prstGeom prst="rect">
              <a:avLst/>
            </a:prstGeom>
            <a:noFill/>
          </p:spPr>
          <p:txBody>
            <a:bodyPr wrap="none" rtlCol="0">
              <a:spAutoFit/>
            </a:bodyPr>
            <a:lstStyle/>
            <a:p>
              <a:r>
                <a:rPr lang="zh-CN" altLang="en-US" sz="1015" b="1" dirty="0">
                  <a:solidFill>
                    <a:schemeClr val="bg1">
                      <a:lumMod val="65000"/>
                    </a:schemeClr>
                  </a:solidFill>
                  <a:latin typeface="微软雅黑" panose="020B0503020204020204" pitchFamily="34" charset="-122"/>
                  <a:ea typeface="微软雅黑" panose="020B0503020204020204" pitchFamily="34" charset="-122"/>
                </a:rPr>
                <a:t>单击此处添加标题</a:t>
              </a:r>
            </a:p>
          </p:txBody>
        </p:sp>
        <p:sp>
          <p:nvSpPr>
            <p:cNvPr id="4" name="矩形 3"/>
            <p:cNvSpPr/>
            <p:nvPr/>
          </p:nvSpPr>
          <p:spPr>
            <a:xfrm>
              <a:off x="6505717" y="2182602"/>
              <a:ext cx="2910626" cy="577081"/>
            </a:xfrm>
            <a:prstGeom prst="rect">
              <a:avLst/>
            </a:prstGeom>
          </p:spPr>
          <p:txBody>
            <a:bodyPr wrap="square">
              <a:spAutoFit/>
            </a:bodyPr>
            <a:lstStyle/>
            <a:p>
              <a:pPr>
                <a:lnSpc>
                  <a:spcPct val="150000"/>
                </a:lnSpc>
              </a:pPr>
              <a:r>
                <a:rPr lang="zh-CN" altLang="en-US" sz="1050" dirty="0">
                  <a:solidFill>
                    <a:schemeClr val="bg1">
                      <a:lumMod val="65000"/>
                    </a:schemeClr>
                  </a:solidFill>
                  <a:latin typeface="微软雅黑" panose="020B0503020204020204" pitchFamily="34" charset="-122"/>
                  <a:ea typeface="微软雅黑" panose="020B0503020204020204" pitchFamily="34" charset="-122"/>
                </a:rPr>
                <a:t>单击此处添加您的文字内容。本模板的所有素材和逻辑图表，均可自由编辑替换和移动。</a:t>
              </a:r>
            </a:p>
          </p:txBody>
        </p:sp>
      </p:grpSp>
      <p:grpSp>
        <p:nvGrpSpPr>
          <p:cNvPr id="5" name="组合 4"/>
          <p:cNvGrpSpPr/>
          <p:nvPr/>
        </p:nvGrpSpPr>
        <p:grpSpPr>
          <a:xfrm>
            <a:off x="5510102" y="3458520"/>
            <a:ext cx="2910626" cy="877163"/>
            <a:chOff x="5510102" y="3458520"/>
            <a:chExt cx="2910626" cy="877163"/>
          </a:xfrm>
        </p:grpSpPr>
        <p:sp>
          <p:nvSpPr>
            <p:cNvPr id="6" name="文本框 5"/>
            <p:cNvSpPr txBox="1"/>
            <p:nvPr/>
          </p:nvSpPr>
          <p:spPr>
            <a:xfrm>
              <a:off x="5510102" y="3458520"/>
              <a:ext cx="1223412" cy="248209"/>
            </a:xfrm>
            <a:prstGeom prst="rect">
              <a:avLst/>
            </a:prstGeom>
            <a:noFill/>
          </p:spPr>
          <p:txBody>
            <a:bodyPr wrap="none" rtlCol="0">
              <a:spAutoFit/>
            </a:bodyPr>
            <a:lstStyle/>
            <a:p>
              <a:r>
                <a:rPr lang="zh-CN" altLang="en-US" sz="1015" b="1" dirty="0">
                  <a:solidFill>
                    <a:schemeClr val="bg1">
                      <a:lumMod val="65000"/>
                    </a:schemeClr>
                  </a:solidFill>
                  <a:latin typeface="微软雅黑" panose="020B0503020204020204" pitchFamily="34" charset="-122"/>
                  <a:ea typeface="微软雅黑" panose="020B0503020204020204" pitchFamily="34" charset="-122"/>
                </a:rPr>
                <a:t>单击此处添加标题</a:t>
              </a:r>
            </a:p>
          </p:txBody>
        </p:sp>
        <p:sp>
          <p:nvSpPr>
            <p:cNvPr id="7" name="矩形 6"/>
            <p:cNvSpPr/>
            <p:nvPr/>
          </p:nvSpPr>
          <p:spPr>
            <a:xfrm>
              <a:off x="5510102" y="3758602"/>
              <a:ext cx="2910626" cy="577081"/>
            </a:xfrm>
            <a:prstGeom prst="rect">
              <a:avLst/>
            </a:prstGeom>
          </p:spPr>
          <p:txBody>
            <a:bodyPr wrap="square">
              <a:spAutoFit/>
            </a:bodyPr>
            <a:lstStyle/>
            <a:p>
              <a:pPr>
                <a:lnSpc>
                  <a:spcPct val="150000"/>
                </a:lnSpc>
              </a:pPr>
              <a:r>
                <a:rPr lang="zh-CN" altLang="en-US" sz="1050" dirty="0">
                  <a:solidFill>
                    <a:schemeClr val="bg1">
                      <a:lumMod val="65000"/>
                    </a:schemeClr>
                  </a:solidFill>
                  <a:latin typeface="微软雅黑" panose="020B0503020204020204" pitchFamily="34" charset="-122"/>
                  <a:ea typeface="微软雅黑" panose="020B0503020204020204" pitchFamily="34" charset="-122"/>
                </a:rPr>
                <a:t>单击此处添加您的文字内容。本模板的所有素材和逻辑图表，均可自由编辑替换和移动。</a:t>
              </a:r>
            </a:p>
          </p:txBody>
        </p:sp>
      </p:grpSp>
      <p:grpSp>
        <p:nvGrpSpPr>
          <p:cNvPr id="8" name="组合 7"/>
          <p:cNvGrpSpPr/>
          <p:nvPr/>
        </p:nvGrpSpPr>
        <p:grpSpPr>
          <a:xfrm>
            <a:off x="3270850" y="5137465"/>
            <a:ext cx="2910626" cy="812706"/>
            <a:chOff x="3270850" y="5137465"/>
            <a:chExt cx="2910626" cy="812706"/>
          </a:xfrm>
        </p:grpSpPr>
        <p:sp>
          <p:nvSpPr>
            <p:cNvPr id="9" name="文本框 8"/>
            <p:cNvSpPr txBox="1"/>
            <p:nvPr/>
          </p:nvSpPr>
          <p:spPr>
            <a:xfrm>
              <a:off x="4650194" y="5137465"/>
              <a:ext cx="1223412" cy="248209"/>
            </a:xfrm>
            <a:prstGeom prst="rect">
              <a:avLst/>
            </a:prstGeom>
            <a:noFill/>
          </p:spPr>
          <p:txBody>
            <a:bodyPr wrap="none" rtlCol="0">
              <a:spAutoFit/>
            </a:bodyPr>
            <a:lstStyle/>
            <a:p>
              <a:r>
                <a:rPr lang="zh-CN" altLang="en-US" sz="1015" b="1" dirty="0">
                  <a:solidFill>
                    <a:schemeClr val="bg1">
                      <a:lumMod val="65000"/>
                    </a:schemeClr>
                  </a:solidFill>
                  <a:latin typeface="微软雅黑" panose="020B0503020204020204" pitchFamily="34" charset="-122"/>
                  <a:ea typeface="微软雅黑" panose="020B0503020204020204" pitchFamily="34" charset="-122"/>
                </a:rPr>
                <a:t>单击此处添加标题</a:t>
              </a:r>
            </a:p>
          </p:txBody>
        </p:sp>
        <p:sp>
          <p:nvSpPr>
            <p:cNvPr id="10" name="矩形 9"/>
            <p:cNvSpPr/>
            <p:nvPr/>
          </p:nvSpPr>
          <p:spPr>
            <a:xfrm>
              <a:off x="3270850" y="5373090"/>
              <a:ext cx="2910626" cy="577081"/>
            </a:xfrm>
            <a:prstGeom prst="rect">
              <a:avLst/>
            </a:prstGeom>
          </p:spPr>
          <p:txBody>
            <a:bodyPr wrap="square">
              <a:spAutoFit/>
            </a:bodyPr>
            <a:lstStyle/>
            <a:p>
              <a:pPr algn="r">
                <a:lnSpc>
                  <a:spcPct val="150000"/>
                </a:lnSpc>
              </a:pPr>
              <a:r>
                <a:rPr lang="zh-CN" altLang="en-US" sz="1050" dirty="0">
                  <a:solidFill>
                    <a:schemeClr val="bg1">
                      <a:lumMod val="65000"/>
                    </a:schemeClr>
                  </a:solidFill>
                  <a:latin typeface="微软雅黑" panose="020B0503020204020204" pitchFamily="34" charset="-122"/>
                  <a:ea typeface="微软雅黑" panose="020B0503020204020204" pitchFamily="34" charset="-122"/>
                </a:rPr>
                <a:t>单击此处添加您的文字内容。本模板的所有素材和逻辑图表，均可自由编辑替换和移动。</a:t>
              </a:r>
            </a:p>
          </p:txBody>
        </p:sp>
      </p:grpSp>
      <p:grpSp>
        <p:nvGrpSpPr>
          <p:cNvPr id="11" name="组合 10"/>
          <p:cNvGrpSpPr/>
          <p:nvPr/>
        </p:nvGrpSpPr>
        <p:grpSpPr>
          <a:xfrm>
            <a:off x="4309952" y="1244338"/>
            <a:ext cx="2957513" cy="5024487"/>
            <a:chOff x="4309952" y="1244338"/>
            <a:chExt cx="2957513" cy="5024487"/>
          </a:xfrm>
        </p:grpSpPr>
        <p:sp>
          <p:nvSpPr>
            <p:cNvPr id="12" name="任意多边形 6"/>
            <p:cNvSpPr/>
            <p:nvPr/>
          </p:nvSpPr>
          <p:spPr>
            <a:xfrm>
              <a:off x="4651329" y="1244338"/>
              <a:ext cx="2118177" cy="5024487"/>
            </a:xfrm>
            <a:custGeom>
              <a:avLst/>
              <a:gdLst>
                <a:gd name="connsiteX0" fmla="*/ 1299018 w 2824236"/>
                <a:gd name="connsiteY0" fmla="*/ 0 h 7600950"/>
                <a:gd name="connsiteX1" fmla="*/ 556068 w 2824236"/>
                <a:gd name="connsiteY1" fmla="*/ 723900 h 7600950"/>
                <a:gd name="connsiteX2" fmla="*/ 1584768 w 2824236"/>
                <a:gd name="connsiteY2" fmla="*/ 1733550 h 7600950"/>
                <a:gd name="connsiteX3" fmla="*/ 3618 w 2824236"/>
                <a:gd name="connsiteY3" fmla="*/ 3943350 h 7600950"/>
                <a:gd name="connsiteX4" fmla="*/ 2118168 w 2824236"/>
                <a:gd name="connsiteY4" fmla="*/ 5067300 h 7600950"/>
                <a:gd name="connsiteX5" fmla="*/ 2803968 w 2824236"/>
                <a:gd name="connsiteY5" fmla="*/ 6438900 h 7600950"/>
                <a:gd name="connsiteX6" fmla="*/ 2575368 w 2824236"/>
                <a:gd name="connsiteY6" fmla="*/ 7600950 h 7600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24236" h="7600950">
                  <a:moveTo>
                    <a:pt x="1299018" y="0"/>
                  </a:moveTo>
                  <a:cubicBezTo>
                    <a:pt x="903730" y="217487"/>
                    <a:pt x="508443" y="434975"/>
                    <a:pt x="556068" y="723900"/>
                  </a:cubicBezTo>
                  <a:cubicBezTo>
                    <a:pt x="603693" y="1012825"/>
                    <a:pt x="1676843" y="1196975"/>
                    <a:pt x="1584768" y="1733550"/>
                  </a:cubicBezTo>
                  <a:cubicBezTo>
                    <a:pt x="1492693" y="2270125"/>
                    <a:pt x="-85282" y="3387725"/>
                    <a:pt x="3618" y="3943350"/>
                  </a:cubicBezTo>
                  <a:cubicBezTo>
                    <a:pt x="92518" y="4498975"/>
                    <a:pt x="1651443" y="4651375"/>
                    <a:pt x="2118168" y="5067300"/>
                  </a:cubicBezTo>
                  <a:cubicBezTo>
                    <a:pt x="2584893" y="5483225"/>
                    <a:pt x="2727768" y="6016625"/>
                    <a:pt x="2803968" y="6438900"/>
                  </a:cubicBezTo>
                  <a:cubicBezTo>
                    <a:pt x="2880168" y="6861175"/>
                    <a:pt x="2727768" y="7231062"/>
                    <a:pt x="2575368" y="7600950"/>
                  </a:cubicBezTo>
                </a:path>
              </a:pathLst>
            </a:cu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13" name="泪滴形 12"/>
            <p:cNvSpPr/>
            <p:nvPr/>
          </p:nvSpPr>
          <p:spPr>
            <a:xfrm>
              <a:off x="5381515" y="1892431"/>
              <a:ext cx="942975" cy="942975"/>
            </a:xfrm>
            <a:prstGeom prst="teardrop">
              <a:avLst/>
            </a:prstGeom>
            <a:solidFill>
              <a:srgbClr val="BAE3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14" name="泪滴形 13"/>
            <p:cNvSpPr/>
            <p:nvPr/>
          </p:nvSpPr>
          <p:spPr>
            <a:xfrm>
              <a:off x="4309952" y="3506919"/>
              <a:ext cx="942975" cy="942975"/>
            </a:xfrm>
            <a:prstGeom prst="teardrop">
              <a:avLst/>
            </a:prstGeom>
            <a:solidFill>
              <a:srgbClr val="F8C8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15" name="泪滴形 14"/>
            <p:cNvSpPr/>
            <p:nvPr/>
          </p:nvSpPr>
          <p:spPr>
            <a:xfrm>
              <a:off x="6324490" y="5135694"/>
              <a:ext cx="942975" cy="942975"/>
            </a:xfrm>
            <a:prstGeom prst="teardrop">
              <a:avLst/>
            </a:prstGeom>
            <a:solidFill>
              <a:srgbClr val="BAE3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16" name="椭圆 15"/>
            <p:cNvSpPr/>
            <p:nvPr/>
          </p:nvSpPr>
          <p:spPr>
            <a:xfrm>
              <a:off x="5510102" y="2021019"/>
              <a:ext cx="685800" cy="685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17" name="椭圆 16"/>
            <p:cNvSpPr/>
            <p:nvPr/>
          </p:nvSpPr>
          <p:spPr>
            <a:xfrm>
              <a:off x="4438540" y="3635506"/>
              <a:ext cx="685800" cy="685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18" name="椭圆 17"/>
            <p:cNvSpPr/>
            <p:nvPr/>
          </p:nvSpPr>
          <p:spPr>
            <a:xfrm>
              <a:off x="6453077" y="5264281"/>
              <a:ext cx="685800" cy="685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19" name="文本框 18"/>
            <p:cNvSpPr txBox="1"/>
            <p:nvPr/>
          </p:nvSpPr>
          <p:spPr>
            <a:xfrm>
              <a:off x="5605744" y="2126311"/>
              <a:ext cx="535724" cy="369332"/>
            </a:xfrm>
            <a:prstGeom prst="rect">
              <a:avLst/>
            </a:prstGeom>
            <a:noFill/>
          </p:spPr>
          <p:txBody>
            <a:bodyPr wrap="none" rtlCol="0">
              <a:spAutoFit/>
            </a:bodyPr>
            <a:lstStyle/>
            <a:p>
              <a:r>
                <a:rPr lang="en-US" altLang="zh-CN" b="1" dirty="0">
                  <a:solidFill>
                    <a:schemeClr val="bg1">
                      <a:lumMod val="65000"/>
                    </a:schemeClr>
                  </a:solidFill>
                  <a:latin typeface="幼圆" panose="02010509060101010101" pitchFamily="49" charset="-122"/>
                  <a:ea typeface="幼圆" panose="02010509060101010101" pitchFamily="49" charset="-122"/>
                </a:rPr>
                <a:t>20%</a:t>
              </a:r>
              <a:endParaRPr lang="zh-CN" altLang="en-US" b="1" dirty="0">
                <a:solidFill>
                  <a:schemeClr val="bg1">
                    <a:lumMod val="65000"/>
                  </a:schemeClr>
                </a:solidFill>
                <a:latin typeface="幼圆" panose="02010509060101010101" pitchFamily="49" charset="-122"/>
                <a:ea typeface="幼圆" panose="02010509060101010101" pitchFamily="49" charset="-122"/>
              </a:endParaRPr>
            </a:p>
          </p:txBody>
        </p:sp>
        <p:sp>
          <p:nvSpPr>
            <p:cNvPr id="20" name="文本框 19"/>
            <p:cNvSpPr txBox="1"/>
            <p:nvPr/>
          </p:nvSpPr>
          <p:spPr>
            <a:xfrm>
              <a:off x="4514038" y="3743566"/>
              <a:ext cx="535724" cy="369332"/>
            </a:xfrm>
            <a:prstGeom prst="rect">
              <a:avLst/>
            </a:prstGeom>
            <a:noFill/>
          </p:spPr>
          <p:txBody>
            <a:bodyPr wrap="none" rtlCol="0">
              <a:spAutoFit/>
            </a:bodyPr>
            <a:lstStyle/>
            <a:p>
              <a:r>
                <a:rPr lang="en-US" altLang="zh-CN" b="1" dirty="0">
                  <a:solidFill>
                    <a:schemeClr val="bg1">
                      <a:lumMod val="65000"/>
                    </a:schemeClr>
                  </a:solidFill>
                  <a:latin typeface="幼圆" panose="02010509060101010101" pitchFamily="49" charset="-122"/>
                  <a:ea typeface="幼圆" panose="02010509060101010101" pitchFamily="49" charset="-122"/>
                </a:rPr>
                <a:t>20%</a:t>
              </a:r>
              <a:endParaRPr lang="zh-CN" altLang="en-US" b="1" dirty="0">
                <a:solidFill>
                  <a:schemeClr val="bg1">
                    <a:lumMod val="65000"/>
                  </a:schemeClr>
                </a:solidFill>
                <a:latin typeface="幼圆" panose="02010509060101010101" pitchFamily="49" charset="-122"/>
                <a:ea typeface="幼圆" panose="02010509060101010101" pitchFamily="49" charset="-122"/>
              </a:endParaRPr>
            </a:p>
          </p:txBody>
        </p:sp>
        <p:sp>
          <p:nvSpPr>
            <p:cNvPr id="21" name="文本框 20"/>
            <p:cNvSpPr txBox="1"/>
            <p:nvPr/>
          </p:nvSpPr>
          <p:spPr>
            <a:xfrm>
              <a:off x="6550163" y="5394558"/>
              <a:ext cx="535724" cy="369332"/>
            </a:xfrm>
            <a:prstGeom prst="rect">
              <a:avLst/>
            </a:prstGeom>
            <a:noFill/>
          </p:spPr>
          <p:txBody>
            <a:bodyPr wrap="none" rtlCol="0">
              <a:spAutoFit/>
            </a:bodyPr>
            <a:lstStyle/>
            <a:p>
              <a:r>
                <a:rPr lang="en-US" altLang="zh-CN" b="1" dirty="0">
                  <a:solidFill>
                    <a:schemeClr val="bg1">
                      <a:lumMod val="65000"/>
                    </a:schemeClr>
                  </a:solidFill>
                  <a:latin typeface="幼圆" panose="02010509060101010101" pitchFamily="49" charset="-122"/>
                  <a:ea typeface="幼圆" panose="02010509060101010101" pitchFamily="49" charset="-122"/>
                </a:rPr>
                <a:t>20%</a:t>
              </a:r>
              <a:endParaRPr lang="zh-CN" altLang="en-US" b="1" dirty="0">
                <a:solidFill>
                  <a:schemeClr val="bg1">
                    <a:lumMod val="65000"/>
                  </a:schemeClr>
                </a:solidFill>
                <a:latin typeface="幼圆" panose="02010509060101010101" pitchFamily="49" charset="-122"/>
                <a:ea typeface="幼圆" panose="02010509060101010101" pitchFamily="49"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out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1+#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1+#ppt_w/2"/>
                                          </p:val>
                                        </p:tav>
                                        <p:tav tm="100000">
                                          <p:val>
                                            <p:strVal val="#ppt_x"/>
                                          </p:val>
                                        </p:tav>
                                      </p:tavLst>
                                    </p:anim>
                                    <p:anim calcmode="lin" valueType="num">
                                      <p:cBhvr additive="base">
                                        <p:cTn id="17" dur="500" fill="hold"/>
                                        <p:tgtEl>
                                          <p:spTgt spid="5"/>
                                        </p:tgtEl>
                                        <p:attrNameLst>
                                          <p:attrName>ppt_y</p:attrName>
                                        </p:attrNameLst>
                                      </p:cBhvr>
                                      <p:tavLst>
                                        <p:tav tm="0">
                                          <p:val>
                                            <p:strVal val="#ppt_y"/>
                                          </p:val>
                                        </p:tav>
                                        <p:tav tm="100000">
                                          <p:val>
                                            <p:strVal val="#ppt_y"/>
                                          </p:val>
                                        </p:tav>
                                      </p:tavLst>
                                    </p:anim>
                                  </p:childTnLst>
                                </p:cTn>
                              </p:par>
                              <p:par>
                                <p:cTn id="18" presetID="2" presetClass="entr" presetSubtype="8"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0-#ppt_w/2"/>
                                          </p:val>
                                        </p:tav>
                                        <p:tav tm="100000">
                                          <p:val>
                                            <p:strVal val="#ppt_x"/>
                                          </p:val>
                                        </p:tav>
                                      </p:tavLst>
                                    </p:anim>
                                    <p:anim calcmode="lin" valueType="num">
                                      <p:cBhvr additive="base">
                                        <p:cTn id="21"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560267" y="2206504"/>
            <a:ext cx="5357225" cy="704168"/>
            <a:chOff x="3661867" y="2473204"/>
            <a:chExt cx="5357225" cy="704168"/>
          </a:xfrm>
        </p:grpSpPr>
        <p:sp>
          <p:nvSpPr>
            <p:cNvPr id="3" name="菱形 2"/>
            <p:cNvSpPr/>
            <p:nvPr/>
          </p:nvSpPr>
          <p:spPr>
            <a:xfrm>
              <a:off x="3661867" y="2533796"/>
              <a:ext cx="597362" cy="597362"/>
            </a:xfrm>
            <a:prstGeom prst="diamond">
              <a:avLst/>
            </a:prstGeom>
            <a:solidFill>
              <a:srgbClr val="F8C8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schemeClr val="bg1">
                    <a:lumMod val="65000"/>
                  </a:schemeClr>
                </a:solidFill>
                <a:latin typeface="幼圆" panose="02010509060101010101" pitchFamily="49" charset="-122"/>
                <a:ea typeface="幼圆" panose="02010509060101010101" pitchFamily="49" charset="-122"/>
              </a:endParaRPr>
            </a:p>
          </p:txBody>
        </p:sp>
        <p:sp>
          <p:nvSpPr>
            <p:cNvPr id="4" name="Freeform 218"/>
            <p:cNvSpPr>
              <a:spLocks noEditPoints="1"/>
            </p:cNvSpPr>
            <p:nvPr/>
          </p:nvSpPr>
          <p:spPr bwMode="auto">
            <a:xfrm>
              <a:off x="3867430" y="2731700"/>
              <a:ext cx="159182" cy="203988"/>
            </a:xfrm>
            <a:custGeom>
              <a:avLst/>
              <a:gdLst>
                <a:gd name="T0" fmla="*/ 224 w 224"/>
                <a:gd name="T1" fmla="*/ 119 h 287"/>
                <a:gd name="T2" fmla="*/ 112 w 224"/>
                <a:gd name="T3" fmla="*/ 0 h 287"/>
                <a:gd name="T4" fmla="*/ 0 w 224"/>
                <a:gd name="T5" fmla="*/ 119 h 287"/>
                <a:gd name="T6" fmla="*/ 98 w 224"/>
                <a:gd name="T7" fmla="*/ 258 h 287"/>
                <a:gd name="T8" fmla="*/ 85 w 224"/>
                <a:gd name="T9" fmla="*/ 282 h 287"/>
                <a:gd name="T10" fmla="*/ 85 w 224"/>
                <a:gd name="T11" fmla="*/ 285 h 287"/>
                <a:gd name="T12" fmla="*/ 88 w 224"/>
                <a:gd name="T13" fmla="*/ 287 h 287"/>
                <a:gd name="T14" fmla="*/ 136 w 224"/>
                <a:gd name="T15" fmla="*/ 287 h 287"/>
                <a:gd name="T16" fmla="*/ 140 w 224"/>
                <a:gd name="T17" fmla="*/ 285 h 287"/>
                <a:gd name="T18" fmla="*/ 140 w 224"/>
                <a:gd name="T19" fmla="*/ 282 h 287"/>
                <a:gd name="T20" fmla="*/ 127 w 224"/>
                <a:gd name="T21" fmla="*/ 258 h 287"/>
                <a:gd name="T22" fmla="*/ 224 w 224"/>
                <a:gd name="T23" fmla="*/ 119 h 287"/>
                <a:gd name="T24" fmla="*/ 37 w 224"/>
                <a:gd name="T25" fmla="*/ 130 h 287"/>
                <a:gd name="T26" fmla="*/ 36 w 224"/>
                <a:gd name="T27" fmla="*/ 128 h 287"/>
                <a:gd name="T28" fmla="*/ 49 w 224"/>
                <a:gd name="T29" fmla="*/ 60 h 287"/>
                <a:gd name="T30" fmla="*/ 79 w 224"/>
                <a:gd name="T31" fmla="*/ 59 h 287"/>
                <a:gd name="T32" fmla="*/ 82 w 224"/>
                <a:gd name="T33" fmla="*/ 63 h 287"/>
                <a:gd name="T34" fmla="*/ 74 w 224"/>
                <a:gd name="T35" fmla="*/ 80 h 287"/>
                <a:gd name="T36" fmla="*/ 69 w 224"/>
                <a:gd name="T37" fmla="*/ 88 h 287"/>
                <a:gd name="T38" fmla="*/ 61 w 224"/>
                <a:gd name="T39" fmla="*/ 118 h 287"/>
                <a:gd name="T40" fmla="*/ 54 w 224"/>
                <a:gd name="T41" fmla="*/ 133 h 287"/>
                <a:gd name="T42" fmla="*/ 49 w 224"/>
                <a:gd name="T43" fmla="*/ 134 h 287"/>
                <a:gd name="T44" fmla="*/ 37 w 224"/>
                <a:gd name="T45" fmla="*/ 130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24" h="287">
                  <a:moveTo>
                    <a:pt x="224" y="119"/>
                  </a:moveTo>
                  <a:cubicBezTo>
                    <a:pt x="224" y="6"/>
                    <a:pt x="131" y="0"/>
                    <a:pt x="112" y="0"/>
                  </a:cubicBezTo>
                  <a:cubicBezTo>
                    <a:pt x="93" y="0"/>
                    <a:pt x="0" y="6"/>
                    <a:pt x="0" y="119"/>
                  </a:cubicBezTo>
                  <a:cubicBezTo>
                    <a:pt x="0" y="201"/>
                    <a:pt x="76" y="247"/>
                    <a:pt x="98" y="258"/>
                  </a:cubicBezTo>
                  <a:cubicBezTo>
                    <a:pt x="85" y="282"/>
                    <a:pt x="85" y="282"/>
                    <a:pt x="85" y="282"/>
                  </a:cubicBezTo>
                  <a:cubicBezTo>
                    <a:pt x="84" y="283"/>
                    <a:pt x="84" y="284"/>
                    <a:pt x="85" y="285"/>
                  </a:cubicBezTo>
                  <a:cubicBezTo>
                    <a:pt x="86" y="287"/>
                    <a:pt x="87" y="287"/>
                    <a:pt x="88" y="287"/>
                  </a:cubicBezTo>
                  <a:cubicBezTo>
                    <a:pt x="136" y="287"/>
                    <a:pt x="136" y="287"/>
                    <a:pt x="136" y="287"/>
                  </a:cubicBezTo>
                  <a:cubicBezTo>
                    <a:pt x="138" y="287"/>
                    <a:pt x="139" y="287"/>
                    <a:pt x="140" y="285"/>
                  </a:cubicBezTo>
                  <a:cubicBezTo>
                    <a:pt x="140" y="284"/>
                    <a:pt x="140" y="283"/>
                    <a:pt x="140" y="282"/>
                  </a:cubicBezTo>
                  <a:cubicBezTo>
                    <a:pt x="127" y="258"/>
                    <a:pt x="127" y="258"/>
                    <a:pt x="127" y="258"/>
                  </a:cubicBezTo>
                  <a:cubicBezTo>
                    <a:pt x="149" y="247"/>
                    <a:pt x="224" y="202"/>
                    <a:pt x="224" y="119"/>
                  </a:cubicBezTo>
                  <a:close/>
                  <a:moveTo>
                    <a:pt x="37" y="130"/>
                  </a:moveTo>
                  <a:cubicBezTo>
                    <a:pt x="36" y="130"/>
                    <a:pt x="36" y="129"/>
                    <a:pt x="36" y="128"/>
                  </a:cubicBezTo>
                  <a:cubicBezTo>
                    <a:pt x="35" y="126"/>
                    <a:pt x="28" y="84"/>
                    <a:pt x="49" y="60"/>
                  </a:cubicBezTo>
                  <a:cubicBezTo>
                    <a:pt x="56" y="52"/>
                    <a:pt x="66" y="52"/>
                    <a:pt x="79" y="59"/>
                  </a:cubicBezTo>
                  <a:cubicBezTo>
                    <a:pt x="80" y="60"/>
                    <a:pt x="81" y="62"/>
                    <a:pt x="82" y="63"/>
                  </a:cubicBezTo>
                  <a:cubicBezTo>
                    <a:pt x="82" y="68"/>
                    <a:pt x="79" y="73"/>
                    <a:pt x="74" y="80"/>
                  </a:cubicBezTo>
                  <a:cubicBezTo>
                    <a:pt x="72" y="83"/>
                    <a:pt x="70" y="86"/>
                    <a:pt x="69" y="88"/>
                  </a:cubicBezTo>
                  <a:cubicBezTo>
                    <a:pt x="64" y="99"/>
                    <a:pt x="62" y="110"/>
                    <a:pt x="61" y="118"/>
                  </a:cubicBezTo>
                  <a:cubicBezTo>
                    <a:pt x="59" y="127"/>
                    <a:pt x="58" y="132"/>
                    <a:pt x="54" y="133"/>
                  </a:cubicBezTo>
                  <a:cubicBezTo>
                    <a:pt x="52" y="133"/>
                    <a:pt x="51" y="134"/>
                    <a:pt x="49" y="134"/>
                  </a:cubicBezTo>
                  <a:cubicBezTo>
                    <a:pt x="45" y="134"/>
                    <a:pt x="39" y="133"/>
                    <a:pt x="37" y="130"/>
                  </a:cubicBezTo>
                  <a:close/>
                </a:path>
              </a:pathLst>
            </a:custGeom>
            <a:solidFill>
              <a:schemeClr val="bg1"/>
            </a:solidFill>
            <a:ln>
              <a:noFill/>
            </a:ln>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5" name="文本框 4"/>
            <p:cNvSpPr txBox="1"/>
            <p:nvPr/>
          </p:nvSpPr>
          <p:spPr>
            <a:xfrm>
              <a:off x="4461189" y="2473204"/>
              <a:ext cx="1723549" cy="323165"/>
            </a:xfrm>
            <a:prstGeom prst="rect">
              <a:avLst/>
            </a:prstGeom>
            <a:noFill/>
          </p:spPr>
          <p:txBody>
            <a:bodyPr wrap="none" rtlCol="0">
              <a:spAutoFit/>
            </a:bodyPr>
            <a:lstStyle/>
            <a:p>
              <a:r>
                <a:rPr lang="zh-CN" altLang="en-US" sz="1500" b="1" dirty="0">
                  <a:solidFill>
                    <a:schemeClr val="bg1">
                      <a:lumMod val="65000"/>
                    </a:schemeClr>
                  </a:solidFill>
                  <a:latin typeface="微软雅黑" panose="020B0503020204020204" pitchFamily="34" charset="-122"/>
                  <a:ea typeface="微软雅黑" panose="020B0503020204020204" pitchFamily="34" charset="-122"/>
                </a:rPr>
                <a:t>单击此处添加标题</a:t>
              </a:r>
            </a:p>
          </p:txBody>
        </p:sp>
        <p:sp>
          <p:nvSpPr>
            <p:cNvPr id="6" name="矩形 5"/>
            <p:cNvSpPr/>
            <p:nvPr/>
          </p:nvSpPr>
          <p:spPr>
            <a:xfrm>
              <a:off x="4447092" y="2773287"/>
              <a:ext cx="4572000" cy="404085"/>
            </a:xfrm>
            <a:prstGeom prst="rect">
              <a:avLst/>
            </a:prstGeom>
          </p:spPr>
          <p:txBody>
            <a:bodyPr>
              <a:spAutoFit/>
            </a:bodyPr>
            <a:lstStyle/>
            <a:p>
              <a:r>
                <a:rPr lang="zh-CN" altLang="en-US" sz="1015" dirty="0">
                  <a:solidFill>
                    <a:schemeClr val="bg1">
                      <a:lumMod val="65000"/>
                    </a:schemeClr>
                  </a:solidFill>
                  <a:latin typeface="微软雅黑" panose="020B0503020204020204" pitchFamily="34" charset="-122"/>
                  <a:ea typeface="微软雅黑" panose="020B0503020204020204" pitchFamily="34" charset="-122"/>
                </a:rPr>
                <a:t>单击此处添加您的文字内容。本模板的所有素材和逻辑图表，均可自由编辑替换和移动。</a:t>
              </a:r>
            </a:p>
          </p:txBody>
        </p:sp>
      </p:grpSp>
      <p:grpSp>
        <p:nvGrpSpPr>
          <p:cNvPr id="7" name="组合 6"/>
          <p:cNvGrpSpPr/>
          <p:nvPr/>
        </p:nvGrpSpPr>
        <p:grpSpPr>
          <a:xfrm>
            <a:off x="3560267" y="3192399"/>
            <a:ext cx="5357225" cy="704168"/>
            <a:chOff x="3661867" y="3459099"/>
            <a:chExt cx="5357225" cy="704168"/>
          </a:xfrm>
        </p:grpSpPr>
        <p:sp>
          <p:nvSpPr>
            <p:cNvPr id="8" name="菱形 7"/>
            <p:cNvSpPr/>
            <p:nvPr/>
          </p:nvSpPr>
          <p:spPr>
            <a:xfrm>
              <a:off x="3661867" y="3538998"/>
              <a:ext cx="597362" cy="597362"/>
            </a:xfrm>
            <a:prstGeom prst="diamond">
              <a:avLst/>
            </a:prstGeom>
            <a:solidFill>
              <a:srgbClr val="BAE3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grpSp>
          <p:nvGrpSpPr>
            <p:cNvPr id="9" name="组合 8"/>
            <p:cNvGrpSpPr/>
            <p:nvPr/>
          </p:nvGrpSpPr>
          <p:grpSpPr>
            <a:xfrm>
              <a:off x="3847378" y="3734267"/>
              <a:ext cx="206288" cy="205160"/>
              <a:chOff x="9890126" y="4225925"/>
              <a:chExt cx="290513" cy="288925"/>
            </a:xfrm>
            <a:solidFill>
              <a:schemeClr val="bg1"/>
            </a:solidFill>
          </p:grpSpPr>
          <p:sp>
            <p:nvSpPr>
              <p:cNvPr id="12" name="Freeform 438"/>
              <p:cNvSpPr/>
              <p:nvPr/>
            </p:nvSpPr>
            <p:spPr bwMode="auto">
              <a:xfrm>
                <a:off x="9982201" y="4465638"/>
                <a:ext cx="1588" cy="1587"/>
              </a:xfrm>
              <a:custGeom>
                <a:avLst/>
                <a:gdLst>
                  <a:gd name="T0" fmla="*/ 1 w 1"/>
                  <a:gd name="T1" fmla="*/ 1 h 1"/>
                  <a:gd name="T2" fmla="*/ 0 w 1"/>
                  <a:gd name="T3" fmla="*/ 0 h 1"/>
                  <a:gd name="T4" fmla="*/ 1 w 1"/>
                  <a:gd name="T5" fmla="*/ 1 h 1"/>
                </a:gdLst>
                <a:ahLst/>
                <a:cxnLst>
                  <a:cxn ang="0">
                    <a:pos x="T0" y="T1"/>
                  </a:cxn>
                  <a:cxn ang="0">
                    <a:pos x="T2" y="T3"/>
                  </a:cxn>
                  <a:cxn ang="0">
                    <a:pos x="T4" y="T5"/>
                  </a:cxn>
                </a:cxnLst>
                <a:rect l="0" t="0" r="r" b="b"/>
                <a:pathLst>
                  <a:path w="1" h="1">
                    <a:moveTo>
                      <a:pt x="1" y="1"/>
                    </a:moveTo>
                    <a:cubicBezTo>
                      <a:pt x="1" y="0"/>
                      <a:pt x="1" y="0"/>
                      <a:pt x="0" y="0"/>
                    </a:cubicBezTo>
                    <a:cubicBezTo>
                      <a:pt x="1" y="0"/>
                      <a:pt x="1"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13" name="Freeform 439"/>
              <p:cNvSpPr/>
              <p:nvPr/>
            </p:nvSpPr>
            <p:spPr bwMode="auto">
              <a:xfrm>
                <a:off x="9990138" y="4467225"/>
                <a:ext cx="0"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1" y="0"/>
                      <a:pt x="0" y="0"/>
                      <a:pt x="0" y="0"/>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14" name="Freeform 440"/>
              <p:cNvSpPr/>
              <p:nvPr/>
            </p:nvSpPr>
            <p:spPr bwMode="auto">
              <a:xfrm>
                <a:off x="9986963" y="4467225"/>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15" name="Freeform 441"/>
              <p:cNvSpPr/>
              <p:nvPr/>
            </p:nvSpPr>
            <p:spPr bwMode="auto">
              <a:xfrm>
                <a:off x="9993313" y="4467225"/>
                <a:ext cx="1588" cy="0"/>
              </a:xfrm>
              <a:custGeom>
                <a:avLst/>
                <a:gdLst>
                  <a:gd name="T0" fmla="*/ 0 w 1"/>
                  <a:gd name="T1" fmla="*/ 1 w 1"/>
                  <a:gd name="T2" fmla="*/ 0 w 1"/>
                  <a:gd name="T3" fmla="*/ 0 w 1"/>
                </a:gdLst>
                <a:ahLst/>
                <a:cxnLst>
                  <a:cxn ang="0">
                    <a:pos x="T0" y="0"/>
                  </a:cxn>
                  <a:cxn ang="0">
                    <a:pos x="T1" y="0"/>
                  </a:cxn>
                  <a:cxn ang="0">
                    <a:pos x="T2" y="0"/>
                  </a:cxn>
                  <a:cxn ang="0">
                    <a:pos x="T3" y="0"/>
                  </a:cxn>
                </a:cxnLst>
                <a:rect l="0" t="0" r="r" b="b"/>
                <a:pathLst>
                  <a:path w="1">
                    <a:moveTo>
                      <a:pt x="0" y="0"/>
                    </a:moveTo>
                    <a:cubicBezTo>
                      <a:pt x="0" y="0"/>
                      <a:pt x="0" y="0"/>
                      <a:pt x="1"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16" name="Freeform 442"/>
              <p:cNvSpPr/>
              <p:nvPr/>
            </p:nvSpPr>
            <p:spPr bwMode="auto">
              <a:xfrm>
                <a:off x="9967913" y="4459288"/>
                <a:ext cx="1588" cy="1587"/>
              </a:xfrm>
              <a:custGeom>
                <a:avLst/>
                <a:gdLst>
                  <a:gd name="T0" fmla="*/ 1 w 1"/>
                  <a:gd name="T1" fmla="*/ 1 h 1"/>
                  <a:gd name="T2" fmla="*/ 0 w 1"/>
                  <a:gd name="T3" fmla="*/ 0 h 1"/>
                  <a:gd name="T4" fmla="*/ 1 w 1"/>
                  <a:gd name="T5" fmla="*/ 1 h 1"/>
                </a:gdLst>
                <a:ahLst/>
                <a:cxnLst>
                  <a:cxn ang="0">
                    <a:pos x="T0" y="T1"/>
                  </a:cxn>
                  <a:cxn ang="0">
                    <a:pos x="T2" y="T3"/>
                  </a:cxn>
                  <a:cxn ang="0">
                    <a:pos x="T4" y="T5"/>
                  </a:cxn>
                </a:cxnLst>
                <a:rect l="0" t="0" r="r" b="b"/>
                <a:pathLst>
                  <a:path w="1" h="1">
                    <a:moveTo>
                      <a:pt x="1" y="1"/>
                    </a:moveTo>
                    <a:cubicBezTo>
                      <a:pt x="1" y="0"/>
                      <a:pt x="0" y="0"/>
                      <a:pt x="0" y="0"/>
                    </a:cubicBezTo>
                    <a:cubicBezTo>
                      <a:pt x="0" y="0"/>
                      <a:pt x="1"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17" name="Freeform 443"/>
              <p:cNvSpPr/>
              <p:nvPr/>
            </p:nvSpPr>
            <p:spPr bwMode="auto">
              <a:xfrm>
                <a:off x="9979026" y="4464050"/>
                <a:ext cx="1588"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0" y="0"/>
                      <a:pt x="0" y="0"/>
                      <a:pt x="0" y="0"/>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18" name="Freeform 444"/>
              <p:cNvSpPr/>
              <p:nvPr/>
            </p:nvSpPr>
            <p:spPr bwMode="auto">
              <a:xfrm>
                <a:off x="9964738" y="4457700"/>
                <a:ext cx="0"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0" y="0"/>
                      <a:pt x="0" y="0"/>
                      <a:pt x="0" y="0"/>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19" name="Freeform 445"/>
              <p:cNvSpPr/>
              <p:nvPr/>
            </p:nvSpPr>
            <p:spPr bwMode="auto">
              <a:xfrm>
                <a:off x="9971088" y="4462463"/>
                <a:ext cx="1588"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0" y="0"/>
                      <a:pt x="0" y="0"/>
                      <a:pt x="0" y="0"/>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20" name="Freeform 446"/>
              <p:cNvSpPr/>
              <p:nvPr/>
            </p:nvSpPr>
            <p:spPr bwMode="auto">
              <a:xfrm>
                <a:off x="9975851" y="44640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21" name="Freeform 447"/>
              <p:cNvSpPr/>
              <p:nvPr/>
            </p:nvSpPr>
            <p:spPr bwMode="auto">
              <a:xfrm>
                <a:off x="9998076" y="4467225"/>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22" name="Freeform 448"/>
              <p:cNvSpPr/>
              <p:nvPr/>
            </p:nvSpPr>
            <p:spPr bwMode="auto">
              <a:xfrm>
                <a:off x="10015538" y="4459288"/>
                <a:ext cx="1588" cy="0"/>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0"/>
                      <a:pt x="0" y="1"/>
                      <a:pt x="0" y="1"/>
                    </a:cubicBezTo>
                    <a:cubicBezTo>
                      <a:pt x="0" y="1"/>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23" name="Freeform 449"/>
              <p:cNvSpPr/>
              <p:nvPr/>
            </p:nvSpPr>
            <p:spPr bwMode="auto">
              <a:xfrm>
                <a:off x="9955213" y="4300538"/>
                <a:ext cx="6350" cy="9525"/>
              </a:xfrm>
              <a:custGeom>
                <a:avLst/>
                <a:gdLst>
                  <a:gd name="T0" fmla="*/ 0 w 7"/>
                  <a:gd name="T1" fmla="*/ 9 h 9"/>
                  <a:gd name="T2" fmla="*/ 7 w 7"/>
                  <a:gd name="T3" fmla="*/ 0 h 9"/>
                  <a:gd name="T4" fmla="*/ 6 w 7"/>
                  <a:gd name="T5" fmla="*/ 1 h 9"/>
                  <a:gd name="T6" fmla="*/ 0 w 7"/>
                  <a:gd name="T7" fmla="*/ 9 h 9"/>
                </a:gdLst>
                <a:ahLst/>
                <a:cxnLst>
                  <a:cxn ang="0">
                    <a:pos x="T0" y="T1"/>
                  </a:cxn>
                  <a:cxn ang="0">
                    <a:pos x="T2" y="T3"/>
                  </a:cxn>
                  <a:cxn ang="0">
                    <a:pos x="T4" y="T5"/>
                  </a:cxn>
                  <a:cxn ang="0">
                    <a:pos x="T6" y="T7"/>
                  </a:cxn>
                </a:cxnLst>
                <a:rect l="0" t="0" r="r" b="b"/>
                <a:pathLst>
                  <a:path w="7" h="9">
                    <a:moveTo>
                      <a:pt x="0" y="9"/>
                    </a:moveTo>
                    <a:cubicBezTo>
                      <a:pt x="2" y="6"/>
                      <a:pt x="4" y="3"/>
                      <a:pt x="7" y="0"/>
                    </a:cubicBezTo>
                    <a:cubicBezTo>
                      <a:pt x="6" y="1"/>
                      <a:pt x="6" y="1"/>
                      <a:pt x="6" y="1"/>
                    </a:cubicBezTo>
                    <a:cubicBezTo>
                      <a:pt x="4" y="3"/>
                      <a:pt x="2" y="6"/>
                      <a:pt x="0"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24" name="Freeform 450"/>
              <p:cNvSpPr/>
              <p:nvPr/>
            </p:nvSpPr>
            <p:spPr bwMode="auto">
              <a:xfrm>
                <a:off x="10012363" y="4460875"/>
                <a:ext cx="1588" cy="1587"/>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1"/>
                      <a:pt x="0" y="1"/>
                      <a:pt x="0" y="1"/>
                    </a:cubicBezTo>
                    <a:cubicBezTo>
                      <a:pt x="0" y="1"/>
                      <a:pt x="0" y="1"/>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25" name="Freeform 451"/>
              <p:cNvSpPr/>
              <p:nvPr/>
            </p:nvSpPr>
            <p:spPr bwMode="auto">
              <a:xfrm>
                <a:off x="10006013" y="4464050"/>
                <a:ext cx="1588"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1" y="0"/>
                      <a:pt x="1" y="0"/>
                      <a:pt x="0" y="0"/>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26" name="Freeform 452"/>
              <p:cNvSpPr/>
              <p:nvPr/>
            </p:nvSpPr>
            <p:spPr bwMode="auto">
              <a:xfrm>
                <a:off x="10002838" y="4465638"/>
                <a:ext cx="1588" cy="1587"/>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1" y="0"/>
                      <a:pt x="0" y="1"/>
                      <a:pt x="0" y="1"/>
                    </a:cubicBezTo>
                    <a:cubicBezTo>
                      <a:pt x="0" y="1"/>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27" name="Freeform 453"/>
              <p:cNvSpPr/>
              <p:nvPr/>
            </p:nvSpPr>
            <p:spPr bwMode="auto">
              <a:xfrm>
                <a:off x="10009188" y="4462463"/>
                <a:ext cx="1588" cy="1587"/>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1"/>
                      <a:pt x="0" y="1"/>
                      <a:pt x="0" y="1"/>
                    </a:cubicBezTo>
                    <a:cubicBezTo>
                      <a:pt x="0" y="1"/>
                      <a:pt x="0" y="1"/>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28" name="Freeform 454"/>
              <p:cNvSpPr/>
              <p:nvPr/>
            </p:nvSpPr>
            <p:spPr bwMode="auto">
              <a:xfrm>
                <a:off x="9999663" y="4467225"/>
                <a:ext cx="1588"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0" y="0"/>
                      <a:pt x="0" y="0"/>
                      <a:pt x="0" y="0"/>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29" name="Freeform 455"/>
              <p:cNvSpPr/>
              <p:nvPr/>
            </p:nvSpPr>
            <p:spPr bwMode="auto">
              <a:xfrm>
                <a:off x="9934576" y="4340225"/>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30" name="Freeform 456"/>
              <p:cNvSpPr/>
              <p:nvPr/>
            </p:nvSpPr>
            <p:spPr bwMode="auto">
              <a:xfrm>
                <a:off x="9925051" y="434181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31" name="Freeform 457"/>
              <p:cNvSpPr/>
              <p:nvPr/>
            </p:nvSpPr>
            <p:spPr bwMode="auto">
              <a:xfrm>
                <a:off x="9920288" y="4343400"/>
                <a:ext cx="1588"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0" y="0"/>
                      <a:pt x="0" y="0"/>
                      <a:pt x="1"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32" name="Freeform 458"/>
              <p:cNvSpPr/>
              <p:nvPr/>
            </p:nvSpPr>
            <p:spPr bwMode="auto">
              <a:xfrm>
                <a:off x="9918701" y="4344988"/>
                <a:ext cx="0" cy="1587"/>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0" y="1"/>
                      <a:pt x="0" y="1"/>
                      <a:pt x="1" y="0"/>
                    </a:cubicBezTo>
                    <a:cubicBezTo>
                      <a:pt x="0"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33" name="Freeform 459"/>
              <p:cNvSpPr/>
              <p:nvPr/>
            </p:nvSpPr>
            <p:spPr bwMode="auto">
              <a:xfrm>
                <a:off x="9929813" y="4340225"/>
                <a:ext cx="1588"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0" y="0"/>
                      <a:pt x="0" y="0"/>
                      <a:pt x="1"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34" name="Freeform 460"/>
              <p:cNvSpPr/>
              <p:nvPr/>
            </p:nvSpPr>
            <p:spPr bwMode="auto">
              <a:xfrm>
                <a:off x="9959976" y="4454525"/>
                <a:ext cx="1588" cy="1587"/>
              </a:xfrm>
              <a:custGeom>
                <a:avLst/>
                <a:gdLst>
                  <a:gd name="T0" fmla="*/ 1 w 1"/>
                  <a:gd name="T1" fmla="*/ 1 h 1"/>
                  <a:gd name="T2" fmla="*/ 0 w 1"/>
                  <a:gd name="T3" fmla="*/ 0 h 1"/>
                  <a:gd name="T4" fmla="*/ 1 w 1"/>
                  <a:gd name="T5" fmla="*/ 1 h 1"/>
                </a:gdLst>
                <a:ahLst/>
                <a:cxnLst>
                  <a:cxn ang="0">
                    <a:pos x="T0" y="T1"/>
                  </a:cxn>
                  <a:cxn ang="0">
                    <a:pos x="T2" y="T3"/>
                  </a:cxn>
                  <a:cxn ang="0">
                    <a:pos x="T4" y="T5"/>
                  </a:cxn>
                </a:cxnLst>
                <a:rect l="0" t="0" r="r" b="b"/>
                <a:pathLst>
                  <a:path w="1" h="1">
                    <a:moveTo>
                      <a:pt x="1" y="1"/>
                    </a:moveTo>
                    <a:cubicBezTo>
                      <a:pt x="1" y="1"/>
                      <a:pt x="0" y="0"/>
                      <a:pt x="0" y="0"/>
                    </a:cubicBezTo>
                    <a:cubicBezTo>
                      <a:pt x="0" y="0"/>
                      <a:pt x="1" y="1"/>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35" name="Freeform 461"/>
              <p:cNvSpPr/>
              <p:nvPr/>
            </p:nvSpPr>
            <p:spPr bwMode="auto">
              <a:xfrm>
                <a:off x="9915526" y="4346575"/>
                <a:ext cx="0" cy="1587"/>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0" y="1"/>
                      <a:pt x="1" y="1"/>
                      <a:pt x="1" y="0"/>
                    </a:cubicBezTo>
                    <a:cubicBezTo>
                      <a:pt x="1" y="1"/>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36" name="Freeform 462"/>
              <p:cNvSpPr/>
              <p:nvPr/>
            </p:nvSpPr>
            <p:spPr bwMode="auto">
              <a:xfrm>
                <a:off x="9928226" y="4341813"/>
                <a:ext cx="0"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0" y="0"/>
                      <a:pt x="0" y="0"/>
                      <a:pt x="1"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37" name="Freeform 463"/>
              <p:cNvSpPr/>
              <p:nvPr/>
            </p:nvSpPr>
            <p:spPr bwMode="auto">
              <a:xfrm>
                <a:off x="9956801" y="4452938"/>
                <a:ext cx="0"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1" y="0"/>
                      <a:pt x="1" y="0"/>
                      <a:pt x="0" y="0"/>
                    </a:cubicBezTo>
                    <a:cubicBezTo>
                      <a:pt x="1"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38" name="Freeform 464"/>
              <p:cNvSpPr/>
              <p:nvPr/>
            </p:nvSpPr>
            <p:spPr bwMode="auto">
              <a:xfrm>
                <a:off x="9948863" y="4448175"/>
                <a:ext cx="1588" cy="0"/>
              </a:xfrm>
              <a:custGeom>
                <a:avLst/>
                <a:gdLst>
                  <a:gd name="T0" fmla="*/ 1 w 1"/>
                  <a:gd name="T1" fmla="*/ 1 h 1"/>
                  <a:gd name="T2" fmla="*/ 0 w 1"/>
                  <a:gd name="T3" fmla="*/ 0 h 1"/>
                  <a:gd name="T4" fmla="*/ 1 w 1"/>
                  <a:gd name="T5" fmla="*/ 1 h 1"/>
                </a:gdLst>
                <a:ahLst/>
                <a:cxnLst>
                  <a:cxn ang="0">
                    <a:pos x="T0" y="T1"/>
                  </a:cxn>
                  <a:cxn ang="0">
                    <a:pos x="T2" y="T3"/>
                  </a:cxn>
                  <a:cxn ang="0">
                    <a:pos x="T4" y="T5"/>
                  </a:cxn>
                </a:cxnLst>
                <a:rect l="0" t="0" r="r" b="b"/>
                <a:pathLst>
                  <a:path w="1" h="1">
                    <a:moveTo>
                      <a:pt x="1" y="1"/>
                    </a:moveTo>
                    <a:cubicBezTo>
                      <a:pt x="1" y="0"/>
                      <a:pt x="1" y="0"/>
                      <a:pt x="0" y="0"/>
                    </a:cubicBezTo>
                    <a:cubicBezTo>
                      <a:pt x="1" y="0"/>
                      <a:pt x="1"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39" name="Freeform 465"/>
              <p:cNvSpPr/>
              <p:nvPr/>
            </p:nvSpPr>
            <p:spPr bwMode="auto">
              <a:xfrm>
                <a:off x="9937751" y="4438650"/>
                <a:ext cx="1588" cy="0"/>
              </a:xfrm>
              <a:custGeom>
                <a:avLst/>
                <a:gdLst>
                  <a:gd name="T0" fmla="*/ 1 w 1"/>
                  <a:gd name="T1" fmla="*/ 1 h 1"/>
                  <a:gd name="T2" fmla="*/ 0 w 1"/>
                  <a:gd name="T3" fmla="*/ 0 h 1"/>
                  <a:gd name="T4" fmla="*/ 1 w 1"/>
                  <a:gd name="T5" fmla="*/ 1 h 1"/>
                </a:gdLst>
                <a:ahLst/>
                <a:cxnLst>
                  <a:cxn ang="0">
                    <a:pos x="T0" y="T1"/>
                  </a:cxn>
                  <a:cxn ang="0">
                    <a:pos x="T2" y="T3"/>
                  </a:cxn>
                  <a:cxn ang="0">
                    <a:pos x="T4" y="T5"/>
                  </a:cxn>
                </a:cxnLst>
                <a:rect l="0" t="0" r="r" b="b"/>
                <a:pathLst>
                  <a:path w="1" h="1">
                    <a:moveTo>
                      <a:pt x="1" y="1"/>
                    </a:moveTo>
                    <a:cubicBezTo>
                      <a:pt x="1" y="0"/>
                      <a:pt x="0" y="0"/>
                      <a:pt x="0" y="0"/>
                    </a:cubicBezTo>
                    <a:cubicBezTo>
                      <a:pt x="0" y="0"/>
                      <a:pt x="1"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40" name="Freeform 466"/>
              <p:cNvSpPr/>
              <p:nvPr/>
            </p:nvSpPr>
            <p:spPr bwMode="auto">
              <a:xfrm>
                <a:off x="9952038" y="4449763"/>
                <a:ext cx="1588"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1" y="0"/>
                      <a:pt x="0" y="0"/>
                      <a:pt x="0" y="0"/>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41" name="Freeform 467"/>
              <p:cNvSpPr/>
              <p:nvPr/>
            </p:nvSpPr>
            <p:spPr bwMode="auto">
              <a:xfrm>
                <a:off x="9945688" y="444500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42" name="Freeform 468"/>
              <p:cNvSpPr/>
              <p:nvPr/>
            </p:nvSpPr>
            <p:spPr bwMode="auto">
              <a:xfrm>
                <a:off x="9942513" y="4440238"/>
                <a:ext cx="0" cy="1587"/>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0"/>
                      <a:pt x="0" y="0"/>
                      <a:pt x="0" y="0"/>
                    </a:cubicBezTo>
                    <a:cubicBezTo>
                      <a:pt x="0" y="0"/>
                      <a:pt x="0"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43" name="Freeform 469"/>
              <p:cNvSpPr/>
              <p:nvPr/>
            </p:nvSpPr>
            <p:spPr bwMode="auto">
              <a:xfrm>
                <a:off x="10002838" y="4225925"/>
                <a:ext cx="139700" cy="141287"/>
              </a:xfrm>
              <a:custGeom>
                <a:avLst/>
                <a:gdLst>
                  <a:gd name="T0" fmla="*/ 56 w 147"/>
                  <a:gd name="T1" fmla="*/ 91 h 147"/>
                  <a:gd name="T2" fmla="*/ 92 w 147"/>
                  <a:gd name="T3" fmla="*/ 143 h 147"/>
                  <a:gd name="T4" fmla="*/ 93 w 147"/>
                  <a:gd name="T5" fmla="*/ 147 h 147"/>
                  <a:gd name="T6" fmla="*/ 123 w 147"/>
                  <a:gd name="T7" fmla="*/ 135 h 147"/>
                  <a:gd name="T8" fmla="*/ 99 w 147"/>
                  <a:gd name="T9" fmla="*/ 48 h 147"/>
                  <a:gd name="T10" fmla="*/ 11 w 147"/>
                  <a:gd name="T11" fmla="*/ 24 h 147"/>
                  <a:gd name="T12" fmla="*/ 0 w 147"/>
                  <a:gd name="T13" fmla="*/ 54 h 147"/>
                  <a:gd name="T14" fmla="*/ 56 w 147"/>
                  <a:gd name="T15" fmla="*/ 91 h 1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7" h="147">
                    <a:moveTo>
                      <a:pt x="56" y="91"/>
                    </a:moveTo>
                    <a:cubicBezTo>
                      <a:pt x="74" y="109"/>
                      <a:pt x="86" y="126"/>
                      <a:pt x="92" y="143"/>
                    </a:cubicBezTo>
                    <a:cubicBezTo>
                      <a:pt x="92" y="144"/>
                      <a:pt x="93" y="145"/>
                      <a:pt x="93" y="147"/>
                    </a:cubicBezTo>
                    <a:cubicBezTo>
                      <a:pt x="104" y="147"/>
                      <a:pt x="114" y="144"/>
                      <a:pt x="123" y="135"/>
                    </a:cubicBezTo>
                    <a:cubicBezTo>
                      <a:pt x="147" y="111"/>
                      <a:pt x="128" y="77"/>
                      <a:pt x="99" y="48"/>
                    </a:cubicBezTo>
                    <a:cubicBezTo>
                      <a:pt x="70" y="19"/>
                      <a:pt x="36" y="0"/>
                      <a:pt x="11" y="24"/>
                    </a:cubicBezTo>
                    <a:cubicBezTo>
                      <a:pt x="3" y="33"/>
                      <a:pt x="0" y="43"/>
                      <a:pt x="0" y="54"/>
                    </a:cubicBezTo>
                    <a:cubicBezTo>
                      <a:pt x="18" y="59"/>
                      <a:pt x="37" y="71"/>
                      <a:pt x="56" y="9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44" name="Freeform 470"/>
              <p:cNvSpPr/>
              <p:nvPr/>
            </p:nvSpPr>
            <p:spPr bwMode="auto">
              <a:xfrm>
                <a:off x="9890126" y="4338638"/>
                <a:ext cx="152400" cy="128587"/>
              </a:xfrm>
              <a:custGeom>
                <a:avLst/>
                <a:gdLst>
                  <a:gd name="T0" fmla="*/ 66 w 160"/>
                  <a:gd name="T1" fmla="*/ 3 h 134"/>
                  <a:gd name="T2" fmla="*/ 62 w 160"/>
                  <a:gd name="T3" fmla="*/ 2 h 134"/>
                  <a:gd name="T4" fmla="*/ 58 w 160"/>
                  <a:gd name="T5" fmla="*/ 1 h 134"/>
                  <a:gd name="T6" fmla="*/ 54 w 160"/>
                  <a:gd name="T7" fmla="*/ 1 h 134"/>
                  <a:gd name="T8" fmla="*/ 51 w 160"/>
                  <a:gd name="T9" fmla="*/ 0 h 134"/>
                  <a:gd name="T10" fmla="*/ 47 w 160"/>
                  <a:gd name="T11" fmla="*/ 1 h 134"/>
                  <a:gd name="T12" fmla="*/ 44 w 160"/>
                  <a:gd name="T13" fmla="*/ 1 h 134"/>
                  <a:gd name="T14" fmla="*/ 41 w 160"/>
                  <a:gd name="T15" fmla="*/ 2 h 134"/>
                  <a:gd name="T16" fmla="*/ 37 w 160"/>
                  <a:gd name="T17" fmla="*/ 3 h 134"/>
                  <a:gd name="T18" fmla="*/ 34 w 160"/>
                  <a:gd name="T19" fmla="*/ 5 h 134"/>
                  <a:gd name="T20" fmla="*/ 31 w 160"/>
                  <a:gd name="T21" fmla="*/ 6 h 134"/>
                  <a:gd name="T22" fmla="*/ 28 w 160"/>
                  <a:gd name="T23" fmla="*/ 8 h 134"/>
                  <a:gd name="T24" fmla="*/ 24 w 160"/>
                  <a:gd name="T25" fmla="*/ 12 h 134"/>
                  <a:gd name="T26" fmla="*/ 51 w 160"/>
                  <a:gd name="T27" fmla="*/ 103 h 134"/>
                  <a:gd name="T28" fmla="*/ 55 w 160"/>
                  <a:gd name="T29" fmla="*/ 106 h 134"/>
                  <a:gd name="T30" fmla="*/ 59 w 160"/>
                  <a:gd name="T31" fmla="*/ 110 h 134"/>
                  <a:gd name="T32" fmla="*/ 62 w 160"/>
                  <a:gd name="T33" fmla="*/ 113 h 134"/>
                  <a:gd name="T34" fmla="*/ 66 w 160"/>
                  <a:gd name="T35" fmla="*/ 116 h 134"/>
                  <a:gd name="T36" fmla="*/ 70 w 160"/>
                  <a:gd name="T37" fmla="*/ 119 h 134"/>
                  <a:gd name="T38" fmla="*/ 74 w 160"/>
                  <a:gd name="T39" fmla="*/ 121 h 134"/>
                  <a:gd name="T40" fmla="*/ 78 w 160"/>
                  <a:gd name="T41" fmla="*/ 124 h 134"/>
                  <a:gd name="T42" fmla="*/ 82 w 160"/>
                  <a:gd name="T43" fmla="*/ 126 h 134"/>
                  <a:gd name="T44" fmla="*/ 86 w 160"/>
                  <a:gd name="T45" fmla="*/ 128 h 134"/>
                  <a:gd name="T46" fmla="*/ 90 w 160"/>
                  <a:gd name="T47" fmla="*/ 130 h 134"/>
                  <a:gd name="T48" fmla="*/ 94 w 160"/>
                  <a:gd name="T49" fmla="*/ 131 h 134"/>
                  <a:gd name="T50" fmla="*/ 97 w 160"/>
                  <a:gd name="T51" fmla="*/ 132 h 134"/>
                  <a:gd name="T52" fmla="*/ 102 w 160"/>
                  <a:gd name="T53" fmla="*/ 133 h 134"/>
                  <a:gd name="T54" fmla="*/ 105 w 160"/>
                  <a:gd name="T55" fmla="*/ 134 h 134"/>
                  <a:gd name="T56" fmla="*/ 109 w 160"/>
                  <a:gd name="T57" fmla="*/ 134 h 134"/>
                  <a:gd name="T58" fmla="*/ 113 w 160"/>
                  <a:gd name="T59" fmla="*/ 134 h 134"/>
                  <a:gd name="T60" fmla="*/ 116 w 160"/>
                  <a:gd name="T61" fmla="*/ 133 h 134"/>
                  <a:gd name="T62" fmla="*/ 119 w 160"/>
                  <a:gd name="T63" fmla="*/ 133 h 134"/>
                  <a:gd name="T64" fmla="*/ 122 w 160"/>
                  <a:gd name="T65" fmla="*/ 131 h 134"/>
                  <a:gd name="T66" fmla="*/ 126 w 160"/>
                  <a:gd name="T67" fmla="*/ 130 h 134"/>
                  <a:gd name="T68" fmla="*/ 129 w 160"/>
                  <a:gd name="T69" fmla="*/ 128 h 134"/>
                  <a:gd name="T70" fmla="*/ 132 w 160"/>
                  <a:gd name="T71" fmla="*/ 126 h 134"/>
                  <a:gd name="T72" fmla="*/ 135 w 160"/>
                  <a:gd name="T73" fmla="*/ 123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0" h="134">
                    <a:moveTo>
                      <a:pt x="112" y="35"/>
                    </a:moveTo>
                    <a:cubicBezTo>
                      <a:pt x="97" y="20"/>
                      <a:pt x="81" y="8"/>
                      <a:pt x="66" y="3"/>
                    </a:cubicBezTo>
                    <a:cubicBezTo>
                      <a:pt x="66" y="3"/>
                      <a:pt x="65" y="3"/>
                      <a:pt x="65" y="3"/>
                    </a:cubicBezTo>
                    <a:cubicBezTo>
                      <a:pt x="64" y="3"/>
                      <a:pt x="63" y="2"/>
                      <a:pt x="62" y="2"/>
                    </a:cubicBezTo>
                    <a:cubicBezTo>
                      <a:pt x="62" y="2"/>
                      <a:pt x="62" y="2"/>
                      <a:pt x="61" y="2"/>
                    </a:cubicBezTo>
                    <a:cubicBezTo>
                      <a:pt x="60" y="2"/>
                      <a:pt x="59" y="1"/>
                      <a:pt x="58" y="1"/>
                    </a:cubicBezTo>
                    <a:cubicBezTo>
                      <a:pt x="58" y="1"/>
                      <a:pt x="58" y="1"/>
                      <a:pt x="58" y="1"/>
                    </a:cubicBezTo>
                    <a:cubicBezTo>
                      <a:pt x="57" y="1"/>
                      <a:pt x="56" y="1"/>
                      <a:pt x="54" y="1"/>
                    </a:cubicBezTo>
                    <a:cubicBezTo>
                      <a:pt x="54" y="1"/>
                      <a:pt x="54" y="1"/>
                      <a:pt x="54" y="1"/>
                    </a:cubicBezTo>
                    <a:cubicBezTo>
                      <a:pt x="53" y="0"/>
                      <a:pt x="52" y="0"/>
                      <a:pt x="51" y="0"/>
                    </a:cubicBezTo>
                    <a:cubicBezTo>
                      <a:pt x="51" y="0"/>
                      <a:pt x="50" y="0"/>
                      <a:pt x="50" y="0"/>
                    </a:cubicBezTo>
                    <a:cubicBezTo>
                      <a:pt x="49" y="0"/>
                      <a:pt x="48" y="0"/>
                      <a:pt x="47" y="1"/>
                    </a:cubicBezTo>
                    <a:cubicBezTo>
                      <a:pt x="47" y="1"/>
                      <a:pt x="47" y="1"/>
                      <a:pt x="47" y="1"/>
                    </a:cubicBezTo>
                    <a:cubicBezTo>
                      <a:pt x="46" y="1"/>
                      <a:pt x="45" y="1"/>
                      <a:pt x="44" y="1"/>
                    </a:cubicBezTo>
                    <a:cubicBezTo>
                      <a:pt x="43" y="1"/>
                      <a:pt x="43" y="1"/>
                      <a:pt x="43" y="1"/>
                    </a:cubicBezTo>
                    <a:cubicBezTo>
                      <a:pt x="42" y="1"/>
                      <a:pt x="41" y="2"/>
                      <a:pt x="41" y="2"/>
                    </a:cubicBezTo>
                    <a:cubicBezTo>
                      <a:pt x="40" y="2"/>
                      <a:pt x="40" y="2"/>
                      <a:pt x="40" y="2"/>
                    </a:cubicBezTo>
                    <a:cubicBezTo>
                      <a:pt x="39" y="2"/>
                      <a:pt x="38" y="3"/>
                      <a:pt x="37" y="3"/>
                    </a:cubicBezTo>
                    <a:cubicBezTo>
                      <a:pt x="37" y="3"/>
                      <a:pt x="37" y="3"/>
                      <a:pt x="37" y="3"/>
                    </a:cubicBezTo>
                    <a:cubicBezTo>
                      <a:pt x="36" y="4"/>
                      <a:pt x="35" y="4"/>
                      <a:pt x="34" y="5"/>
                    </a:cubicBezTo>
                    <a:cubicBezTo>
                      <a:pt x="33" y="5"/>
                      <a:pt x="33" y="5"/>
                      <a:pt x="33" y="5"/>
                    </a:cubicBezTo>
                    <a:cubicBezTo>
                      <a:pt x="32" y="5"/>
                      <a:pt x="32" y="6"/>
                      <a:pt x="31" y="6"/>
                    </a:cubicBezTo>
                    <a:cubicBezTo>
                      <a:pt x="30" y="7"/>
                      <a:pt x="30" y="7"/>
                      <a:pt x="30" y="7"/>
                    </a:cubicBezTo>
                    <a:cubicBezTo>
                      <a:pt x="29" y="7"/>
                      <a:pt x="28" y="8"/>
                      <a:pt x="28" y="8"/>
                    </a:cubicBezTo>
                    <a:cubicBezTo>
                      <a:pt x="28" y="9"/>
                      <a:pt x="27" y="9"/>
                      <a:pt x="27" y="9"/>
                    </a:cubicBezTo>
                    <a:cubicBezTo>
                      <a:pt x="26" y="10"/>
                      <a:pt x="25" y="11"/>
                      <a:pt x="24" y="12"/>
                    </a:cubicBezTo>
                    <a:cubicBezTo>
                      <a:pt x="0" y="36"/>
                      <a:pt x="19" y="70"/>
                      <a:pt x="48" y="99"/>
                    </a:cubicBezTo>
                    <a:cubicBezTo>
                      <a:pt x="49" y="100"/>
                      <a:pt x="50" y="102"/>
                      <a:pt x="51" y="103"/>
                    </a:cubicBezTo>
                    <a:cubicBezTo>
                      <a:pt x="51" y="103"/>
                      <a:pt x="52" y="103"/>
                      <a:pt x="52" y="104"/>
                    </a:cubicBezTo>
                    <a:cubicBezTo>
                      <a:pt x="53" y="104"/>
                      <a:pt x="54" y="105"/>
                      <a:pt x="55" y="106"/>
                    </a:cubicBezTo>
                    <a:cubicBezTo>
                      <a:pt x="55" y="106"/>
                      <a:pt x="55" y="106"/>
                      <a:pt x="55" y="107"/>
                    </a:cubicBezTo>
                    <a:cubicBezTo>
                      <a:pt x="57" y="108"/>
                      <a:pt x="58" y="109"/>
                      <a:pt x="59" y="110"/>
                    </a:cubicBezTo>
                    <a:cubicBezTo>
                      <a:pt x="59" y="110"/>
                      <a:pt x="59" y="110"/>
                      <a:pt x="59" y="110"/>
                    </a:cubicBezTo>
                    <a:cubicBezTo>
                      <a:pt x="60" y="111"/>
                      <a:pt x="61" y="112"/>
                      <a:pt x="62" y="113"/>
                    </a:cubicBezTo>
                    <a:cubicBezTo>
                      <a:pt x="63" y="113"/>
                      <a:pt x="63" y="113"/>
                      <a:pt x="63" y="114"/>
                    </a:cubicBezTo>
                    <a:cubicBezTo>
                      <a:pt x="64" y="114"/>
                      <a:pt x="65" y="115"/>
                      <a:pt x="66" y="116"/>
                    </a:cubicBezTo>
                    <a:cubicBezTo>
                      <a:pt x="66" y="116"/>
                      <a:pt x="67" y="116"/>
                      <a:pt x="67" y="116"/>
                    </a:cubicBezTo>
                    <a:cubicBezTo>
                      <a:pt x="68" y="117"/>
                      <a:pt x="69" y="118"/>
                      <a:pt x="70" y="119"/>
                    </a:cubicBezTo>
                    <a:cubicBezTo>
                      <a:pt x="71" y="119"/>
                      <a:pt x="71" y="119"/>
                      <a:pt x="71" y="119"/>
                    </a:cubicBezTo>
                    <a:cubicBezTo>
                      <a:pt x="72" y="120"/>
                      <a:pt x="73" y="121"/>
                      <a:pt x="74" y="121"/>
                    </a:cubicBezTo>
                    <a:cubicBezTo>
                      <a:pt x="74" y="121"/>
                      <a:pt x="75" y="122"/>
                      <a:pt x="75" y="122"/>
                    </a:cubicBezTo>
                    <a:cubicBezTo>
                      <a:pt x="76" y="123"/>
                      <a:pt x="77" y="123"/>
                      <a:pt x="78" y="124"/>
                    </a:cubicBezTo>
                    <a:cubicBezTo>
                      <a:pt x="78" y="124"/>
                      <a:pt x="78" y="124"/>
                      <a:pt x="79" y="124"/>
                    </a:cubicBezTo>
                    <a:cubicBezTo>
                      <a:pt x="80" y="125"/>
                      <a:pt x="81" y="125"/>
                      <a:pt x="82" y="126"/>
                    </a:cubicBezTo>
                    <a:cubicBezTo>
                      <a:pt x="82" y="126"/>
                      <a:pt x="83" y="126"/>
                      <a:pt x="83" y="127"/>
                    </a:cubicBezTo>
                    <a:cubicBezTo>
                      <a:pt x="84" y="127"/>
                      <a:pt x="85" y="127"/>
                      <a:pt x="86" y="128"/>
                    </a:cubicBezTo>
                    <a:cubicBezTo>
                      <a:pt x="86" y="128"/>
                      <a:pt x="86" y="128"/>
                      <a:pt x="87" y="128"/>
                    </a:cubicBezTo>
                    <a:cubicBezTo>
                      <a:pt x="88" y="129"/>
                      <a:pt x="89" y="129"/>
                      <a:pt x="90" y="130"/>
                    </a:cubicBezTo>
                    <a:cubicBezTo>
                      <a:pt x="90" y="130"/>
                      <a:pt x="90" y="130"/>
                      <a:pt x="90" y="130"/>
                    </a:cubicBezTo>
                    <a:cubicBezTo>
                      <a:pt x="91" y="130"/>
                      <a:pt x="93" y="131"/>
                      <a:pt x="94" y="131"/>
                    </a:cubicBezTo>
                    <a:cubicBezTo>
                      <a:pt x="94" y="131"/>
                      <a:pt x="94" y="131"/>
                      <a:pt x="95" y="131"/>
                    </a:cubicBezTo>
                    <a:cubicBezTo>
                      <a:pt x="95" y="132"/>
                      <a:pt x="96" y="132"/>
                      <a:pt x="97" y="132"/>
                    </a:cubicBezTo>
                    <a:cubicBezTo>
                      <a:pt x="98" y="132"/>
                      <a:pt x="98" y="132"/>
                      <a:pt x="98" y="133"/>
                    </a:cubicBezTo>
                    <a:cubicBezTo>
                      <a:pt x="99" y="133"/>
                      <a:pt x="100" y="133"/>
                      <a:pt x="102" y="133"/>
                    </a:cubicBezTo>
                    <a:cubicBezTo>
                      <a:pt x="102" y="133"/>
                      <a:pt x="102" y="133"/>
                      <a:pt x="102" y="133"/>
                    </a:cubicBezTo>
                    <a:cubicBezTo>
                      <a:pt x="103" y="133"/>
                      <a:pt x="104" y="134"/>
                      <a:pt x="105" y="134"/>
                    </a:cubicBezTo>
                    <a:cubicBezTo>
                      <a:pt x="105" y="134"/>
                      <a:pt x="106" y="134"/>
                      <a:pt x="106" y="134"/>
                    </a:cubicBezTo>
                    <a:cubicBezTo>
                      <a:pt x="107" y="134"/>
                      <a:pt x="108" y="134"/>
                      <a:pt x="109" y="134"/>
                    </a:cubicBezTo>
                    <a:cubicBezTo>
                      <a:pt x="109" y="134"/>
                      <a:pt x="109" y="134"/>
                      <a:pt x="110" y="134"/>
                    </a:cubicBezTo>
                    <a:cubicBezTo>
                      <a:pt x="111" y="134"/>
                      <a:pt x="112" y="134"/>
                      <a:pt x="113" y="134"/>
                    </a:cubicBezTo>
                    <a:cubicBezTo>
                      <a:pt x="113" y="134"/>
                      <a:pt x="113" y="134"/>
                      <a:pt x="113" y="134"/>
                    </a:cubicBezTo>
                    <a:cubicBezTo>
                      <a:pt x="114" y="134"/>
                      <a:pt x="115" y="134"/>
                      <a:pt x="116" y="133"/>
                    </a:cubicBezTo>
                    <a:cubicBezTo>
                      <a:pt x="116" y="133"/>
                      <a:pt x="116" y="133"/>
                      <a:pt x="117" y="133"/>
                    </a:cubicBezTo>
                    <a:cubicBezTo>
                      <a:pt x="117" y="133"/>
                      <a:pt x="118" y="133"/>
                      <a:pt x="119" y="133"/>
                    </a:cubicBezTo>
                    <a:cubicBezTo>
                      <a:pt x="119" y="133"/>
                      <a:pt x="120" y="132"/>
                      <a:pt x="120" y="132"/>
                    </a:cubicBezTo>
                    <a:cubicBezTo>
                      <a:pt x="121" y="132"/>
                      <a:pt x="122" y="132"/>
                      <a:pt x="122" y="131"/>
                    </a:cubicBezTo>
                    <a:cubicBezTo>
                      <a:pt x="123" y="131"/>
                      <a:pt x="123" y="131"/>
                      <a:pt x="123" y="131"/>
                    </a:cubicBezTo>
                    <a:cubicBezTo>
                      <a:pt x="124" y="131"/>
                      <a:pt x="125" y="130"/>
                      <a:pt x="126" y="130"/>
                    </a:cubicBezTo>
                    <a:cubicBezTo>
                      <a:pt x="126" y="130"/>
                      <a:pt x="126" y="130"/>
                      <a:pt x="127" y="129"/>
                    </a:cubicBezTo>
                    <a:cubicBezTo>
                      <a:pt x="127" y="129"/>
                      <a:pt x="128" y="129"/>
                      <a:pt x="129" y="128"/>
                    </a:cubicBezTo>
                    <a:cubicBezTo>
                      <a:pt x="129" y="128"/>
                      <a:pt x="129" y="128"/>
                      <a:pt x="130" y="127"/>
                    </a:cubicBezTo>
                    <a:cubicBezTo>
                      <a:pt x="130" y="127"/>
                      <a:pt x="131" y="126"/>
                      <a:pt x="132" y="126"/>
                    </a:cubicBezTo>
                    <a:cubicBezTo>
                      <a:pt x="132" y="126"/>
                      <a:pt x="132" y="125"/>
                      <a:pt x="133" y="125"/>
                    </a:cubicBezTo>
                    <a:cubicBezTo>
                      <a:pt x="134" y="124"/>
                      <a:pt x="134" y="124"/>
                      <a:pt x="135" y="123"/>
                    </a:cubicBezTo>
                    <a:cubicBezTo>
                      <a:pt x="160" y="98"/>
                      <a:pt x="141" y="64"/>
                      <a:pt x="112"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45" name="Freeform 471"/>
              <p:cNvSpPr/>
              <p:nvPr/>
            </p:nvSpPr>
            <p:spPr bwMode="auto">
              <a:xfrm>
                <a:off x="9950451" y="4291013"/>
                <a:ext cx="230188" cy="223837"/>
              </a:xfrm>
              <a:custGeom>
                <a:avLst/>
                <a:gdLst>
                  <a:gd name="T0" fmla="*/ 228 w 240"/>
                  <a:gd name="T1" fmla="*/ 183 h 233"/>
                  <a:gd name="T2" fmla="*/ 149 w 240"/>
                  <a:gd name="T3" fmla="*/ 104 h 233"/>
                  <a:gd name="T4" fmla="*/ 132 w 240"/>
                  <a:gd name="T5" fmla="*/ 88 h 233"/>
                  <a:gd name="T6" fmla="*/ 99 w 240"/>
                  <a:gd name="T7" fmla="*/ 34 h 233"/>
                  <a:gd name="T8" fmla="*/ 37 w 240"/>
                  <a:gd name="T9" fmla="*/ 0 h 233"/>
                  <a:gd name="T10" fmla="*/ 12 w 240"/>
                  <a:gd name="T11" fmla="*/ 10 h 233"/>
                  <a:gd name="T12" fmla="*/ 5 w 240"/>
                  <a:gd name="T13" fmla="*/ 19 h 233"/>
                  <a:gd name="T14" fmla="*/ 0 w 240"/>
                  <a:gd name="T15" fmla="*/ 35 h 233"/>
                  <a:gd name="T16" fmla="*/ 60 w 240"/>
                  <a:gd name="T17" fmla="*/ 73 h 233"/>
                  <a:gd name="T18" fmla="*/ 98 w 240"/>
                  <a:gd name="T19" fmla="*/ 135 h 233"/>
                  <a:gd name="T20" fmla="*/ 111 w 240"/>
                  <a:gd name="T21" fmla="*/ 148 h 233"/>
                  <a:gd name="T22" fmla="*/ 187 w 240"/>
                  <a:gd name="T23" fmla="*/ 224 h 233"/>
                  <a:gd name="T24" fmla="*/ 208 w 240"/>
                  <a:gd name="T25" fmla="*/ 233 h 233"/>
                  <a:gd name="T26" fmla="*/ 228 w 240"/>
                  <a:gd name="T27" fmla="*/ 224 h 233"/>
                  <a:gd name="T28" fmla="*/ 228 w 240"/>
                  <a:gd name="T29" fmla="*/ 183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0" h="233">
                    <a:moveTo>
                      <a:pt x="228" y="183"/>
                    </a:moveTo>
                    <a:cubicBezTo>
                      <a:pt x="149" y="104"/>
                      <a:pt x="149" y="104"/>
                      <a:pt x="149" y="104"/>
                    </a:cubicBezTo>
                    <a:cubicBezTo>
                      <a:pt x="132" y="88"/>
                      <a:pt x="132" y="88"/>
                      <a:pt x="132" y="88"/>
                    </a:cubicBezTo>
                    <a:cubicBezTo>
                      <a:pt x="129" y="70"/>
                      <a:pt x="116" y="51"/>
                      <a:pt x="99" y="34"/>
                    </a:cubicBezTo>
                    <a:cubicBezTo>
                      <a:pt x="79" y="15"/>
                      <a:pt x="57" y="0"/>
                      <a:pt x="37" y="0"/>
                    </a:cubicBezTo>
                    <a:cubicBezTo>
                      <a:pt x="28" y="0"/>
                      <a:pt x="19" y="3"/>
                      <a:pt x="12" y="10"/>
                    </a:cubicBezTo>
                    <a:cubicBezTo>
                      <a:pt x="9" y="13"/>
                      <a:pt x="7" y="16"/>
                      <a:pt x="5" y="19"/>
                    </a:cubicBezTo>
                    <a:cubicBezTo>
                      <a:pt x="2" y="24"/>
                      <a:pt x="0" y="30"/>
                      <a:pt x="0" y="35"/>
                    </a:cubicBezTo>
                    <a:cubicBezTo>
                      <a:pt x="18" y="40"/>
                      <a:pt x="39" y="52"/>
                      <a:pt x="60" y="73"/>
                    </a:cubicBezTo>
                    <a:cubicBezTo>
                      <a:pt x="84" y="98"/>
                      <a:pt x="95" y="118"/>
                      <a:pt x="98" y="135"/>
                    </a:cubicBezTo>
                    <a:cubicBezTo>
                      <a:pt x="111" y="148"/>
                      <a:pt x="111" y="148"/>
                      <a:pt x="111" y="148"/>
                    </a:cubicBezTo>
                    <a:cubicBezTo>
                      <a:pt x="187" y="224"/>
                      <a:pt x="187" y="224"/>
                      <a:pt x="187" y="224"/>
                    </a:cubicBezTo>
                    <a:cubicBezTo>
                      <a:pt x="193" y="230"/>
                      <a:pt x="200" y="233"/>
                      <a:pt x="208" y="233"/>
                    </a:cubicBezTo>
                    <a:cubicBezTo>
                      <a:pt x="215" y="233"/>
                      <a:pt x="223" y="230"/>
                      <a:pt x="228" y="224"/>
                    </a:cubicBezTo>
                    <a:cubicBezTo>
                      <a:pt x="240" y="213"/>
                      <a:pt x="240" y="195"/>
                      <a:pt x="228" y="18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grpSp>
        <p:sp>
          <p:nvSpPr>
            <p:cNvPr id="10" name="文本框 9"/>
            <p:cNvSpPr txBox="1"/>
            <p:nvPr/>
          </p:nvSpPr>
          <p:spPr>
            <a:xfrm>
              <a:off x="4461189" y="3459099"/>
              <a:ext cx="1723549" cy="323165"/>
            </a:xfrm>
            <a:prstGeom prst="rect">
              <a:avLst/>
            </a:prstGeom>
            <a:noFill/>
          </p:spPr>
          <p:txBody>
            <a:bodyPr wrap="none" rtlCol="0">
              <a:spAutoFit/>
            </a:bodyPr>
            <a:lstStyle/>
            <a:p>
              <a:r>
                <a:rPr lang="zh-CN" altLang="en-US" sz="1500" b="1" dirty="0">
                  <a:solidFill>
                    <a:schemeClr val="bg1">
                      <a:lumMod val="65000"/>
                    </a:schemeClr>
                  </a:solidFill>
                  <a:latin typeface="微软雅黑" panose="020B0503020204020204" pitchFamily="34" charset="-122"/>
                  <a:ea typeface="微软雅黑" panose="020B0503020204020204" pitchFamily="34" charset="-122"/>
                </a:rPr>
                <a:t>单击此处添加标题</a:t>
              </a:r>
            </a:p>
          </p:txBody>
        </p:sp>
        <p:sp>
          <p:nvSpPr>
            <p:cNvPr id="11" name="矩形 10"/>
            <p:cNvSpPr/>
            <p:nvPr/>
          </p:nvSpPr>
          <p:spPr>
            <a:xfrm>
              <a:off x="4447092" y="3759182"/>
              <a:ext cx="4572000" cy="404085"/>
            </a:xfrm>
            <a:prstGeom prst="rect">
              <a:avLst/>
            </a:prstGeom>
          </p:spPr>
          <p:txBody>
            <a:bodyPr>
              <a:spAutoFit/>
            </a:bodyPr>
            <a:lstStyle/>
            <a:p>
              <a:r>
                <a:rPr lang="zh-CN" altLang="en-US" sz="1015" dirty="0">
                  <a:solidFill>
                    <a:schemeClr val="bg1">
                      <a:lumMod val="65000"/>
                    </a:schemeClr>
                  </a:solidFill>
                  <a:latin typeface="微软雅黑" panose="020B0503020204020204" pitchFamily="34" charset="-122"/>
                  <a:ea typeface="微软雅黑" panose="020B0503020204020204" pitchFamily="34" charset="-122"/>
                </a:rPr>
                <a:t>单击此处添加您的文字内容。本模板的所有素材和逻辑图表，均可自由编辑替换和移动。</a:t>
              </a:r>
            </a:p>
          </p:txBody>
        </p:sp>
      </p:grpSp>
      <p:grpSp>
        <p:nvGrpSpPr>
          <p:cNvPr id="46" name="组合 45"/>
          <p:cNvGrpSpPr/>
          <p:nvPr/>
        </p:nvGrpSpPr>
        <p:grpSpPr>
          <a:xfrm>
            <a:off x="3561315" y="4182426"/>
            <a:ext cx="5356177" cy="704168"/>
            <a:chOff x="3662915" y="4449126"/>
            <a:chExt cx="5356177" cy="704168"/>
          </a:xfrm>
        </p:grpSpPr>
        <p:sp>
          <p:nvSpPr>
            <p:cNvPr id="47" name="菱形 46"/>
            <p:cNvSpPr/>
            <p:nvPr/>
          </p:nvSpPr>
          <p:spPr>
            <a:xfrm>
              <a:off x="3662915" y="4544200"/>
              <a:ext cx="597362" cy="597362"/>
            </a:xfrm>
            <a:prstGeom prst="diamond">
              <a:avLst/>
            </a:prstGeom>
            <a:solidFill>
              <a:srgbClr val="F8C8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48" name="Freeform 323"/>
            <p:cNvSpPr/>
            <p:nvPr/>
          </p:nvSpPr>
          <p:spPr bwMode="auto">
            <a:xfrm>
              <a:off x="3855452" y="4742031"/>
              <a:ext cx="202866" cy="201700"/>
            </a:xfrm>
            <a:custGeom>
              <a:avLst/>
              <a:gdLst>
                <a:gd name="T0" fmla="*/ 250 w 288"/>
                <a:gd name="T1" fmla="*/ 220 h 287"/>
                <a:gd name="T2" fmla="*/ 169 w 288"/>
                <a:gd name="T3" fmla="*/ 191 h 287"/>
                <a:gd name="T4" fmla="*/ 197 w 288"/>
                <a:gd name="T5" fmla="*/ 136 h 287"/>
                <a:gd name="T6" fmla="*/ 197 w 288"/>
                <a:gd name="T7" fmla="*/ 135 h 287"/>
                <a:gd name="T8" fmla="*/ 204 w 288"/>
                <a:gd name="T9" fmla="*/ 134 h 287"/>
                <a:gd name="T10" fmla="*/ 211 w 288"/>
                <a:gd name="T11" fmla="*/ 107 h 287"/>
                <a:gd name="T12" fmla="*/ 206 w 288"/>
                <a:gd name="T13" fmla="*/ 96 h 287"/>
                <a:gd name="T14" fmla="*/ 205 w 288"/>
                <a:gd name="T15" fmla="*/ 96 h 287"/>
                <a:gd name="T16" fmla="*/ 205 w 288"/>
                <a:gd name="T17" fmla="*/ 93 h 287"/>
                <a:gd name="T18" fmla="*/ 205 w 288"/>
                <a:gd name="T19" fmla="*/ 54 h 287"/>
                <a:gd name="T20" fmla="*/ 193 w 288"/>
                <a:gd name="T21" fmla="*/ 25 h 287"/>
                <a:gd name="T22" fmla="*/ 160 w 288"/>
                <a:gd name="T23" fmla="*/ 8 h 287"/>
                <a:gd name="T24" fmla="*/ 120 w 288"/>
                <a:gd name="T25" fmla="*/ 4 h 287"/>
                <a:gd name="T26" fmla="*/ 103 w 288"/>
                <a:gd name="T27" fmla="*/ 22 h 287"/>
                <a:gd name="T28" fmla="*/ 83 w 288"/>
                <a:gd name="T29" fmla="*/ 54 h 287"/>
                <a:gd name="T30" fmla="*/ 82 w 288"/>
                <a:gd name="T31" fmla="*/ 93 h 287"/>
                <a:gd name="T32" fmla="*/ 82 w 288"/>
                <a:gd name="T33" fmla="*/ 96 h 287"/>
                <a:gd name="T34" fmla="*/ 82 w 288"/>
                <a:gd name="T35" fmla="*/ 96 h 287"/>
                <a:gd name="T36" fmla="*/ 76 w 288"/>
                <a:gd name="T37" fmla="*/ 107 h 287"/>
                <a:gd name="T38" fmla="*/ 83 w 288"/>
                <a:gd name="T39" fmla="*/ 134 h 287"/>
                <a:gd name="T40" fmla="*/ 90 w 288"/>
                <a:gd name="T41" fmla="*/ 135 h 287"/>
                <a:gd name="T42" fmla="*/ 90 w 288"/>
                <a:gd name="T43" fmla="*/ 136 h 287"/>
                <a:gd name="T44" fmla="*/ 118 w 288"/>
                <a:gd name="T45" fmla="*/ 191 h 287"/>
                <a:gd name="T46" fmla="*/ 38 w 288"/>
                <a:gd name="T47" fmla="*/ 220 h 287"/>
                <a:gd name="T48" fmla="*/ 0 w 288"/>
                <a:gd name="T49" fmla="*/ 256 h 287"/>
                <a:gd name="T50" fmla="*/ 0 w 288"/>
                <a:gd name="T51" fmla="*/ 287 h 287"/>
                <a:gd name="T52" fmla="*/ 288 w 288"/>
                <a:gd name="T53" fmla="*/ 287 h 287"/>
                <a:gd name="T54" fmla="*/ 288 w 288"/>
                <a:gd name="T55" fmla="*/ 256 h 287"/>
                <a:gd name="T56" fmla="*/ 250 w 288"/>
                <a:gd name="T57" fmla="*/ 220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88" h="287">
                  <a:moveTo>
                    <a:pt x="250" y="220"/>
                  </a:moveTo>
                  <a:cubicBezTo>
                    <a:pt x="231" y="212"/>
                    <a:pt x="209" y="196"/>
                    <a:pt x="169" y="191"/>
                  </a:cubicBezTo>
                  <a:cubicBezTo>
                    <a:pt x="181" y="181"/>
                    <a:pt x="186" y="162"/>
                    <a:pt x="197" y="136"/>
                  </a:cubicBezTo>
                  <a:cubicBezTo>
                    <a:pt x="197" y="136"/>
                    <a:pt x="197" y="135"/>
                    <a:pt x="197" y="135"/>
                  </a:cubicBezTo>
                  <a:cubicBezTo>
                    <a:pt x="200" y="135"/>
                    <a:pt x="202" y="135"/>
                    <a:pt x="204" y="134"/>
                  </a:cubicBezTo>
                  <a:cubicBezTo>
                    <a:pt x="208" y="131"/>
                    <a:pt x="211" y="115"/>
                    <a:pt x="211" y="107"/>
                  </a:cubicBezTo>
                  <a:cubicBezTo>
                    <a:pt x="211" y="95"/>
                    <a:pt x="206" y="96"/>
                    <a:pt x="206" y="96"/>
                  </a:cubicBezTo>
                  <a:cubicBezTo>
                    <a:pt x="206" y="96"/>
                    <a:pt x="205" y="96"/>
                    <a:pt x="205" y="96"/>
                  </a:cubicBezTo>
                  <a:cubicBezTo>
                    <a:pt x="205" y="95"/>
                    <a:pt x="205" y="94"/>
                    <a:pt x="205" y="93"/>
                  </a:cubicBezTo>
                  <a:cubicBezTo>
                    <a:pt x="205" y="83"/>
                    <a:pt x="207" y="64"/>
                    <a:pt x="205" y="54"/>
                  </a:cubicBezTo>
                  <a:cubicBezTo>
                    <a:pt x="200" y="39"/>
                    <a:pt x="201" y="33"/>
                    <a:pt x="193" y="25"/>
                  </a:cubicBezTo>
                  <a:cubicBezTo>
                    <a:pt x="182" y="13"/>
                    <a:pt x="166" y="8"/>
                    <a:pt x="160" y="8"/>
                  </a:cubicBezTo>
                  <a:cubicBezTo>
                    <a:pt x="155" y="8"/>
                    <a:pt x="133" y="0"/>
                    <a:pt x="120" y="4"/>
                  </a:cubicBezTo>
                  <a:cubicBezTo>
                    <a:pt x="107" y="9"/>
                    <a:pt x="114" y="22"/>
                    <a:pt x="103" y="22"/>
                  </a:cubicBezTo>
                  <a:cubicBezTo>
                    <a:pt x="92" y="22"/>
                    <a:pt x="87" y="39"/>
                    <a:pt x="83" y="54"/>
                  </a:cubicBezTo>
                  <a:cubicBezTo>
                    <a:pt x="80" y="64"/>
                    <a:pt x="82" y="82"/>
                    <a:pt x="82" y="93"/>
                  </a:cubicBezTo>
                  <a:cubicBezTo>
                    <a:pt x="82" y="94"/>
                    <a:pt x="82" y="95"/>
                    <a:pt x="82" y="96"/>
                  </a:cubicBezTo>
                  <a:cubicBezTo>
                    <a:pt x="82" y="96"/>
                    <a:pt x="82" y="96"/>
                    <a:pt x="82" y="96"/>
                  </a:cubicBezTo>
                  <a:cubicBezTo>
                    <a:pt x="82" y="96"/>
                    <a:pt x="76" y="95"/>
                    <a:pt x="76" y="107"/>
                  </a:cubicBezTo>
                  <a:cubicBezTo>
                    <a:pt x="76" y="115"/>
                    <a:pt x="79" y="131"/>
                    <a:pt x="83" y="134"/>
                  </a:cubicBezTo>
                  <a:cubicBezTo>
                    <a:pt x="85" y="135"/>
                    <a:pt x="88" y="135"/>
                    <a:pt x="90" y="135"/>
                  </a:cubicBezTo>
                  <a:cubicBezTo>
                    <a:pt x="90" y="135"/>
                    <a:pt x="90" y="136"/>
                    <a:pt x="90" y="136"/>
                  </a:cubicBezTo>
                  <a:cubicBezTo>
                    <a:pt x="101" y="163"/>
                    <a:pt x="106" y="182"/>
                    <a:pt x="118" y="191"/>
                  </a:cubicBezTo>
                  <a:cubicBezTo>
                    <a:pt x="79" y="196"/>
                    <a:pt x="57" y="212"/>
                    <a:pt x="38" y="220"/>
                  </a:cubicBezTo>
                  <a:cubicBezTo>
                    <a:pt x="0" y="237"/>
                    <a:pt x="0" y="256"/>
                    <a:pt x="0" y="256"/>
                  </a:cubicBezTo>
                  <a:cubicBezTo>
                    <a:pt x="0" y="287"/>
                    <a:pt x="0" y="287"/>
                    <a:pt x="0" y="287"/>
                  </a:cubicBezTo>
                  <a:cubicBezTo>
                    <a:pt x="288" y="287"/>
                    <a:pt x="288" y="287"/>
                    <a:pt x="288" y="287"/>
                  </a:cubicBezTo>
                  <a:cubicBezTo>
                    <a:pt x="288" y="256"/>
                    <a:pt x="288" y="256"/>
                    <a:pt x="288" y="256"/>
                  </a:cubicBezTo>
                  <a:cubicBezTo>
                    <a:pt x="288" y="256"/>
                    <a:pt x="287" y="237"/>
                    <a:pt x="250" y="220"/>
                  </a:cubicBezTo>
                  <a:close/>
                </a:path>
              </a:pathLst>
            </a:custGeom>
            <a:solidFill>
              <a:schemeClr val="bg1"/>
            </a:solidFill>
            <a:ln>
              <a:noFill/>
            </a:ln>
          </p:spPr>
          <p:txBody>
            <a:bodyPr vert="horz" wrap="square" lIns="68580" tIns="34290" rIns="68580" bIns="34290" numCol="1" anchor="t" anchorCtr="0" compatLnSpc="1"/>
            <a:lstStyle/>
            <a:p>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
          <p:nvSpPr>
            <p:cNvPr id="49" name="文本框 48"/>
            <p:cNvSpPr txBox="1"/>
            <p:nvPr/>
          </p:nvSpPr>
          <p:spPr>
            <a:xfrm>
              <a:off x="4461189" y="4449126"/>
              <a:ext cx="1723549" cy="323165"/>
            </a:xfrm>
            <a:prstGeom prst="rect">
              <a:avLst/>
            </a:prstGeom>
            <a:noFill/>
          </p:spPr>
          <p:txBody>
            <a:bodyPr wrap="none" rtlCol="0">
              <a:spAutoFit/>
            </a:bodyPr>
            <a:lstStyle/>
            <a:p>
              <a:r>
                <a:rPr lang="zh-CN" altLang="en-US" sz="1500" b="1" dirty="0">
                  <a:solidFill>
                    <a:schemeClr val="bg1">
                      <a:lumMod val="65000"/>
                    </a:schemeClr>
                  </a:solidFill>
                  <a:latin typeface="微软雅黑" panose="020B0503020204020204" pitchFamily="34" charset="-122"/>
                  <a:ea typeface="微软雅黑" panose="020B0503020204020204" pitchFamily="34" charset="-122"/>
                </a:rPr>
                <a:t>单击此处添加标题</a:t>
              </a:r>
            </a:p>
          </p:txBody>
        </p:sp>
        <p:sp>
          <p:nvSpPr>
            <p:cNvPr id="50" name="矩形 49"/>
            <p:cNvSpPr/>
            <p:nvPr/>
          </p:nvSpPr>
          <p:spPr>
            <a:xfrm>
              <a:off x="4447092" y="4749209"/>
              <a:ext cx="4572000" cy="404085"/>
            </a:xfrm>
            <a:prstGeom prst="rect">
              <a:avLst/>
            </a:prstGeom>
          </p:spPr>
          <p:txBody>
            <a:bodyPr>
              <a:spAutoFit/>
            </a:bodyPr>
            <a:lstStyle/>
            <a:p>
              <a:r>
                <a:rPr lang="zh-CN" altLang="en-US" sz="1015" dirty="0">
                  <a:solidFill>
                    <a:schemeClr val="bg1">
                      <a:lumMod val="65000"/>
                    </a:schemeClr>
                  </a:solidFill>
                  <a:latin typeface="微软雅黑" panose="020B0503020204020204" pitchFamily="34" charset="-122"/>
                  <a:ea typeface="微软雅黑" panose="020B0503020204020204" pitchFamily="34" charset="-122"/>
                </a:rPr>
                <a:t>单击此处添加您的文字内容。本模板的所有素材和逻辑图表，均可自由编辑替换和移动。</a:t>
              </a:r>
            </a:p>
          </p:txBody>
        </p:sp>
      </p:grpSp>
      <p:sp>
        <p:nvSpPr>
          <p:cNvPr id="51" name="矩形 50"/>
          <p:cNvSpPr/>
          <p:nvPr/>
        </p:nvSpPr>
        <p:spPr>
          <a:xfrm>
            <a:off x="2975367" y="1865955"/>
            <a:ext cx="6400800" cy="3368033"/>
          </a:xfrm>
          <a:prstGeom prst="rect">
            <a:avLst/>
          </a:prstGeom>
          <a:noFill/>
          <a:ln w="38100">
            <a:solidFill>
              <a:srgbClr val="BAE3F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bg1">
                  <a:lumMod val="65000"/>
                </a:schemeClr>
              </a:solidFill>
              <a:latin typeface="幼圆" panose="02010509060101010101" pitchFamily="49" charset="-122"/>
              <a:ea typeface="幼圆" panose="02010509060101010101" pitchFamily="49"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par>
                                <p:cTn id="8" presetID="2" presetClass="entr" presetSubtype="2"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1+#ppt_w/2"/>
                                          </p:val>
                                        </p:tav>
                                        <p:tav tm="100000">
                                          <p:val>
                                            <p:strVal val="#ppt_x"/>
                                          </p:val>
                                        </p:tav>
                                      </p:tavLst>
                                    </p:anim>
                                    <p:anim calcmode="lin" valueType="num">
                                      <p:cBhvr additive="base">
                                        <p:cTn id="11" dur="500" fill="hold"/>
                                        <p:tgtEl>
                                          <p:spTgt spid="2"/>
                                        </p:tgtEl>
                                        <p:attrNameLst>
                                          <p:attrName>ppt_y</p:attrName>
                                        </p:attrNameLst>
                                      </p:cBhvr>
                                      <p:tavLst>
                                        <p:tav tm="0">
                                          <p:val>
                                            <p:strVal val="#ppt_y"/>
                                          </p:val>
                                        </p:tav>
                                        <p:tav tm="100000">
                                          <p:val>
                                            <p:strVal val="#ppt_y"/>
                                          </p:val>
                                        </p:tav>
                                      </p:tavLst>
                                    </p:anim>
                                  </p:childTnLst>
                                </p:cTn>
                              </p:par>
                              <p:par>
                                <p:cTn id="12" presetID="2" presetClass="entr" presetSubtype="8" fill="hold" nodeType="with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0-#ppt_w/2"/>
                                          </p:val>
                                        </p:tav>
                                        <p:tav tm="100000">
                                          <p:val>
                                            <p:strVal val="#ppt_x"/>
                                          </p:val>
                                        </p:tav>
                                      </p:tavLst>
                                    </p:anim>
                                    <p:anim calcmode="lin" valueType="num">
                                      <p:cBhvr additive="base">
                                        <p:cTn id="15" dur="500" fill="hold"/>
                                        <p:tgtEl>
                                          <p:spTgt spid="7"/>
                                        </p:tgtEl>
                                        <p:attrNameLst>
                                          <p:attrName>ppt_y</p:attrName>
                                        </p:attrNameLst>
                                      </p:cBhvr>
                                      <p:tavLst>
                                        <p:tav tm="0">
                                          <p:val>
                                            <p:strVal val="#ppt_y"/>
                                          </p:val>
                                        </p:tav>
                                        <p:tav tm="100000">
                                          <p:val>
                                            <p:strVal val="#ppt_y"/>
                                          </p:val>
                                        </p:tav>
                                      </p:tavLst>
                                    </p:anim>
                                  </p:childTnLst>
                                </p:cTn>
                              </p:par>
                              <p:par>
                                <p:cTn id="16" presetID="2" presetClass="entr" presetSubtype="2" fill="hold" nodeType="withEffect">
                                  <p:stCondLst>
                                    <p:cond delay="0"/>
                                  </p:stCondLst>
                                  <p:childTnLst>
                                    <p:set>
                                      <p:cBhvr>
                                        <p:cTn id="17" dur="1" fill="hold">
                                          <p:stCondLst>
                                            <p:cond delay="0"/>
                                          </p:stCondLst>
                                        </p:cTn>
                                        <p:tgtEl>
                                          <p:spTgt spid="46"/>
                                        </p:tgtEl>
                                        <p:attrNameLst>
                                          <p:attrName>style.visibility</p:attrName>
                                        </p:attrNameLst>
                                      </p:cBhvr>
                                      <p:to>
                                        <p:strVal val="visible"/>
                                      </p:to>
                                    </p:set>
                                    <p:anim calcmode="lin" valueType="num">
                                      <p:cBhvr additive="base">
                                        <p:cTn id="18" dur="500" fill="hold"/>
                                        <p:tgtEl>
                                          <p:spTgt spid="46"/>
                                        </p:tgtEl>
                                        <p:attrNameLst>
                                          <p:attrName>ppt_x</p:attrName>
                                        </p:attrNameLst>
                                      </p:cBhvr>
                                      <p:tavLst>
                                        <p:tav tm="0">
                                          <p:val>
                                            <p:strVal val="1+#ppt_w/2"/>
                                          </p:val>
                                        </p:tav>
                                        <p:tav tm="100000">
                                          <p:val>
                                            <p:strVal val="#ppt_x"/>
                                          </p:val>
                                        </p:tav>
                                      </p:tavLst>
                                    </p:anim>
                                    <p:anim calcmode="lin" valueType="num">
                                      <p:cBhvr additive="base">
                                        <p:cTn id="19"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110838" y="1906441"/>
            <a:ext cx="3157388" cy="2963176"/>
            <a:chOff x="1959919" y="2413487"/>
            <a:chExt cx="3157388" cy="2963176"/>
          </a:xfrm>
        </p:grpSpPr>
        <p:pic>
          <p:nvPicPr>
            <p:cNvPr id="3" name="Picture 62"/>
            <p:cNvPicPr>
              <a:picLocks noChangeAspect="1"/>
            </p:cNvPicPr>
            <p:nvPr/>
          </p:nvPicPr>
          <p:blipFill>
            <a:blip r:embed="rId2"/>
            <a:srcRect/>
            <a:stretch>
              <a:fillRect/>
            </a:stretch>
          </p:blipFill>
          <p:spPr bwMode="auto">
            <a:xfrm>
              <a:off x="1959919" y="2413487"/>
              <a:ext cx="3157388" cy="2963176"/>
            </a:xfrm>
            <a:prstGeom prst="rect">
              <a:avLst/>
            </a:prstGeom>
            <a:noFill/>
            <a:ln w="9525">
              <a:noFill/>
              <a:miter lim="800000"/>
              <a:headEnd/>
              <a:tailEnd/>
            </a:ln>
          </p:spPr>
        </p:pic>
        <p:sp>
          <p:nvSpPr>
            <p:cNvPr id="4" name="Rectangle 19"/>
            <p:cNvSpPr/>
            <p:nvPr/>
          </p:nvSpPr>
          <p:spPr>
            <a:xfrm>
              <a:off x="2317006" y="2796481"/>
              <a:ext cx="2537174" cy="1405412"/>
            </a:xfrm>
            <a:prstGeom prst="rect">
              <a:avLst/>
            </a:prstGeom>
            <a:blipFill dpi="0" rotWithShape="1">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lstStyle/>
            <a:p>
              <a:pPr algn="ctr" defTabSz="913765"/>
              <a:endParaRPr lang="zh-CN" altLang="zh-CN" sz="1800">
                <a:solidFill>
                  <a:schemeClr val="bg1">
                    <a:lumMod val="65000"/>
                  </a:schemeClr>
                </a:solidFill>
                <a:latin typeface="Arial" panose="020B0604020202020204" pitchFamily="34" charset="0"/>
                <a:ea typeface="宋体" panose="02010600030101010101" pitchFamily="2" charset="-122"/>
                <a:cs typeface="宋体" panose="02010600030101010101" pitchFamily="2" charset="-122"/>
              </a:endParaRPr>
            </a:p>
          </p:txBody>
        </p:sp>
      </p:grpSp>
      <p:grpSp>
        <p:nvGrpSpPr>
          <p:cNvPr id="5" name="组合 4"/>
          <p:cNvGrpSpPr/>
          <p:nvPr/>
        </p:nvGrpSpPr>
        <p:grpSpPr>
          <a:xfrm>
            <a:off x="3356900" y="3497356"/>
            <a:ext cx="2763405" cy="1723668"/>
            <a:chOff x="3356900" y="3497356"/>
            <a:chExt cx="2763405" cy="1723668"/>
          </a:xfrm>
        </p:grpSpPr>
        <p:pic>
          <p:nvPicPr>
            <p:cNvPr id="6" name="Picture 65"/>
            <p:cNvPicPr>
              <a:picLocks noChangeAspect="1"/>
            </p:cNvPicPr>
            <p:nvPr/>
          </p:nvPicPr>
          <p:blipFill>
            <a:blip r:embed="rId4" cstate="print"/>
            <a:srcRect/>
            <a:stretch>
              <a:fillRect/>
            </a:stretch>
          </p:blipFill>
          <p:spPr bwMode="auto">
            <a:xfrm>
              <a:off x="3356900" y="3497356"/>
              <a:ext cx="2763405" cy="1723668"/>
            </a:xfrm>
            <a:prstGeom prst="rect">
              <a:avLst/>
            </a:prstGeom>
            <a:noFill/>
            <a:ln w="9525">
              <a:noFill/>
              <a:miter lim="800000"/>
              <a:headEnd/>
              <a:tailEnd/>
            </a:ln>
          </p:spPr>
        </p:pic>
        <p:sp>
          <p:nvSpPr>
            <p:cNvPr id="7" name="Rectangle 19"/>
            <p:cNvSpPr/>
            <p:nvPr/>
          </p:nvSpPr>
          <p:spPr>
            <a:xfrm>
              <a:off x="3893483" y="3717042"/>
              <a:ext cx="1680052" cy="1056258"/>
            </a:xfrm>
            <a:prstGeom prst="rect">
              <a:avLst/>
            </a:prstGeom>
            <a:blipFill dpi="0" rotWithShape="1">
              <a:blip r:embed="rId5"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lstStyle/>
            <a:p>
              <a:pPr algn="ctr" defTabSz="913765"/>
              <a:endParaRPr lang="zh-CN" altLang="zh-CN" sz="1800">
                <a:solidFill>
                  <a:schemeClr val="bg1">
                    <a:lumMod val="65000"/>
                  </a:schemeClr>
                </a:solidFill>
                <a:latin typeface="Arial" panose="020B0604020202020204" pitchFamily="34" charset="0"/>
                <a:ea typeface="宋体" panose="02010600030101010101" pitchFamily="2" charset="-122"/>
                <a:cs typeface="宋体" panose="02010600030101010101" pitchFamily="2" charset="-122"/>
              </a:endParaRPr>
            </a:p>
          </p:txBody>
        </p:sp>
      </p:grpSp>
      <p:grpSp>
        <p:nvGrpSpPr>
          <p:cNvPr id="8" name="组合 7"/>
          <p:cNvGrpSpPr/>
          <p:nvPr/>
        </p:nvGrpSpPr>
        <p:grpSpPr>
          <a:xfrm>
            <a:off x="6479616" y="2631330"/>
            <a:ext cx="479425" cy="2247006"/>
            <a:chOff x="6479616" y="2631330"/>
            <a:chExt cx="479425" cy="2247006"/>
          </a:xfrm>
        </p:grpSpPr>
        <p:sp>
          <p:nvSpPr>
            <p:cNvPr id="9" name="Freeform 6"/>
            <p:cNvSpPr/>
            <p:nvPr/>
          </p:nvSpPr>
          <p:spPr bwMode="auto">
            <a:xfrm>
              <a:off x="6479616" y="2631330"/>
              <a:ext cx="479425" cy="2247006"/>
            </a:xfrm>
            <a:custGeom>
              <a:avLst/>
              <a:gdLst>
                <a:gd name="T0" fmla="*/ 1368 w 1368"/>
                <a:gd name="T1" fmla="*/ 3205 h 6410"/>
                <a:gd name="T2" fmla="*/ 829 w 1368"/>
                <a:gd name="T3" fmla="*/ 2536 h 6410"/>
                <a:gd name="T4" fmla="*/ 829 w 1368"/>
                <a:gd name="T5" fmla="*/ 1353 h 6410"/>
                <a:gd name="T6" fmla="*/ 1368 w 1368"/>
                <a:gd name="T7" fmla="*/ 684 h 6410"/>
                <a:gd name="T8" fmla="*/ 684 w 1368"/>
                <a:gd name="T9" fmla="*/ 0 h 6410"/>
                <a:gd name="T10" fmla="*/ 0 w 1368"/>
                <a:gd name="T11" fmla="*/ 684 h 6410"/>
                <a:gd name="T12" fmla="*/ 540 w 1368"/>
                <a:gd name="T13" fmla="*/ 1353 h 6410"/>
                <a:gd name="T14" fmla="*/ 540 w 1368"/>
                <a:gd name="T15" fmla="*/ 2536 h 6410"/>
                <a:gd name="T16" fmla="*/ 0 w 1368"/>
                <a:gd name="T17" fmla="*/ 3205 h 6410"/>
                <a:gd name="T18" fmla="*/ 540 w 1368"/>
                <a:gd name="T19" fmla="*/ 3874 h 6410"/>
                <a:gd name="T20" fmla="*/ 540 w 1368"/>
                <a:gd name="T21" fmla="*/ 5057 h 6410"/>
                <a:gd name="T22" fmla="*/ 0 w 1368"/>
                <a:gd name="T23" fmla="*/ 5726 h 6410"/>
                <a:gd name="T24" fmla="*/ 684 w 1368"/>
                <a:gd name="T25" fmla="*/ 6410 h 6410"/>
                <a:gd name="T26" fmla="*/ 1368 w 1368"/>
                <a:gd name="T27" fmla="*/ 5726 h 6410"/>
                <a:gd name="T28" fmla="*/ 829 w 1368"/>
                <a:gd name="T29" fmla="*/ 5057 h 6410"/>
                <a:gd name="T30" fmla="*/ 829 w 1368"/>
                <a:gd name="T31" fmla="*/ 3874 h 6410"/>
                <a:gd name="T32" fmla="*/ 1368 w 1368"/>
                <a:gd name="T33" fmla="*/ 3205 h 6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68" h="6410">
                  <a:moveTo>
                    <a:pt x="1368" y="3205"/>
                  </a:moveTo>
                  <a:cubicBezTo>
                    <a:pt x="1368" y="2877"/>
                    <a:pt x="1137" y="2603"/>
                    <a:pt x="829" y="2536"/>
                  </a:cubicBezTo>
                  <a:cubicBezTo>
                    <a:pt x="829" y="1353"/>
                    <a:pt x="829" y="1353"/>
                    <a:pt x="829" y="1353"/>
                  </a:cubicBezTo>
                  <a:cubicBezTo>
                    <a:pt x="1137" y="1286"/>
                    <a:pt x="1368" y="1012"/>
                    <a:pt x="1368" y="684"/>
                  </a:cubicBezTo>
                  <a:cubicBezTo>
                    <a:pt x="1368" y="306"/>
                    <a:pt x="1062" y="0"/>
                    <a:pt x="684" y="0"/>
                  </a:cubicBezTo>
                  <a:cubicBezTo>
                    <a:pt x="306" y="0"/>
                    <a:pt x="0" y="306"/>
                    <a:pt x="0" y="684"/>
                  </a:cubicBezTo>
                  <a:cubicBezTo>
                    <a:pt x="0" y="1012"/>
                    <a:pt x="231" y="1286"/>
                    <a:pt x="540" y="1353"/>
                  </a:cubicBezTo>
                  <a:cubicBezTo>
                    <a:pt x="540" y="2536"/>
                    <a:pt x="540" y="2536"/>
                    <a:pt x="540" y="2536"/>
                  </a:cubicBezTo>
                  <a:cubicBezTo>
                    <a:pt x="231" y="2603"/>
                    <a:pt x="0" y="2877"/>
                    <a:pt x="0" y="3205"/>
                  </a:cubicBezTo>
                  <a:cubicBezTo>
                    <a:pt x="0" y="3533"/>
                    <a:pt x="231" y="3807"/>
                    <a:pt x="540" y="3874"/>
                  </a:cubicBezTo>
                  <a:cubicBezTo>
                    <a:pt x="540" y="5057"/>
                    <a:pt x="540" y="5057"/>
                    <a:pt x="540" y="5057"/>
                  </a:cubicBezTo>
                  <a:cubicBezTo>
                    <a:pt x="231" y="5124"/>
                    <a:pt x="0" y="5398"/>
                    <a:pt x="0" y="5726"/>
                  </a:cubicBezTo>
                  <a:cubicBezTo>
                    <a:pt x="0" y="6104"/>
                    <a:pt x="306" y="6410"/>
                    <a:pt x="684" y="6410"/>
                  </a:cubicBezTo>
                  <a:cubicBezTo>
                    <a:pt x="1062" y="6410"/>
                    <a:pt x="1368" y="6104"/>
                    <a:pt x="1368" y="5726"/>
                  </a:cubicBezTo>
                  <a:cubicBezTo>
                    <a:pt x="1368" y="5398"/>
                    <a:pt x="1137" y="5124"/>
                    <a:pt x="829" y="5057"/>
                  </a:cubicBezTo>
                  <a:cubicBezTo>
                    <a:pt x="829" y="3874"/>
                    <a:pt x="829" y="3874"/>
                    <a:pt x="829" y="3874"/>
                  </a:cubicBezTo>
                  <a:cubicBezTo>
                    <a:pt x="1137" y="3807"/>
                    <a:pt x="1368" y="3533"/>
                    <a:pt x="1368" y="3205"/>
                  </a:cubicBezTo>
                  <a:close/>
                </a:path>
              </a:pathLst>
            </a:custGeom>
            <a:solidFill>
              <a:srgbClr val="BAE3F9"/>
            </a:solidFill>
            <a:ln w="6350">
              <a:noFill/>
            </a:ln>
          </p:spPr>
          <p:txBody>
            <a:bodyPr/>
            <a:lstStyle/>
            <a:p>
              <a:endParaRPr lang="zh-CN" altLang="en-US" sz="1015">
                <a:solidFill>
                  <a:schemeClr val="bg1">
                    <a:lumMod val="65000"/>
                  </a:schemeClr>
                </a:solidFill>
              </a:endParaRPr>
            </a:p>
          </p:txBody>
        </p:sp>
        <p:sp>
          <p:nvSpPr>
            <p:cNvPr id="10" name="Oval 7"/>
            <p:cNvSpPr>
              <a:spLocks noChangeArrowheads="1"/>
            </p:cNvSpPr>
            <p:nvPr/>
          </p:nvSpPr>
          <p:spPr bwMode="auto">
            <a:xfrm>
              <a:off x="6544715" y="2694849"/>
              <a:ext cx="352425" cy="352534"/>
            </a:xfrm>
            <a:prstGeom prst="ellipse">
              <a:avLst/>
            </a:prstGeom>
            <a:solidFill>
              <a:schemeClr val="bg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400" dirty="0">
                  <a:solidFill>
                    <a:schemeClr val="bg1">
                      <a:lumMod val="65000"/>
                    </a:schemeClr>
                  </a:solidFill>
                  <a:latin typeface="微软雅黑" panose="020B0503020204020204" pitchFamily="34" charset="-122"/>
                  <a:ea typeface="微软雅黑" panose="020B0503020204020204" pitchFamily="34" charset="-122"/>
                </a:rPr>
                <a:t>01</a:t>
              </a:r>
              <a:endParaRPr lang="zh-CN" altLang="en-US" sz="14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1" name="Oval 8"/>
            <p:cNvSpPr>
              <a:spLocks noChangeArrowheads="1"/>
            </p:cNvSpPr>
            <p:nvPr/>
          </p:nvSpPr>
          <p:spPr bwMode="auto">
            <a:xfrm>
              <a:off x="6544715" y="3577773"/>
              <a:ext cx="352425" cy="354122"/>
            </a:xfrm>
            <a:prstGeom prst="ellipse">
              <a:avLst/>
            </a:prstGeom>
            <a:solidFill>
              <a:schemeClr val="bg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400" dirty="0">
                  <a:solidFill>
                    <a:schemeClr val="bg1">
                      <a:lumMod val="65000"/>
                    </a:schemeClr>
                  </a:solidFill>
                  <a:latin typeface="微软雅黑" panose="020B0503020204020204" pitchFamily="34" charset="-122"/>
                  <a:ea typeface="微软雅黑" panose="020B0503020204020204" pitchFamily="34" charset="-122"/>
                </a:rPr>
                <a:t>02</a:t>
              </a:r>
              <a:endParaRPr lang="zh-CN" altLang="en-US" sz="14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2" name="Oval 9"/>
            <p:cNvSpPr>
              <a:spLocks noChangeArrowheads="1"/>
            </p:cNvSpPr>
            <p:nvPr/>
          </p:nvSpPr>
          <p:spPr bwMode="auto">
            <a:xfrm>
              <a:off x="6544715" y="4462284"/>
              <a:ext cx="352425" cy="352534"/>
            </a:xfrm>
            <a:prstGeom prst="ellipse">
              <a:avLst/>
            </a:prstGeom>
            <a:solidFill>
              <a:schemeClr val="bg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400" dirty="0">
                  <a:solidFill>
                    <a:schemeClr val="bg1">
                      <a:lumMod val="65000"/>
                    </a:schemeClr>
                  </a:solidFill>
                  <a:latin typeface="微软雅黑" panose="020B0503020204020204" pitchFamily="34" charset="-122"/>
                  <a:ea typeface="微软雅黑" panose="020B0503020204020204" pitchFamily="34" charset="-122"/>
                </a:rPr>
                <a:t>03</a:t>
              </a:r>
              <a:endParaRPr lang="zh-CN" altLang="en-US" sz="1400" dirty="0">
                <a:solidFill>
                  <a:schemeClr val="bg1">
                    <a:lumMod val="65000"/>
                  </a:schemeClr>
                </a:solidFill>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7099945" y="2592129"/>
            <a:ext cx="2547938" cy="731938"/>
            <a:chOff x="7099945" y="2592129"/>
            <a:chExt cx="2547938" cy="731938"/>
          </a:xfrm>
        </p:grpSpPr>
        <p:sp>
          <p:nvSpPr>
            <p:cNvPr id="14" name="矩形 35"/>
            <p:cNvSpPr>
              <a:spLocks noChangeArrowheads="1"/>
            </p:cNvSpPr>
            <p:nvPr/>
          </p:nvSpPr>
          <p:spPr bwMode="auto">
            <a:xfrm>
              <a:off x="7099945" y="2862402"/>
              <a:ext cx="25479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chemeClr val="bg1">
                      <a:lumMod val="65000"/>
                    </a:schemeClr>
                  </a:solidFill>
                  <a:latin typeface="Open Sans" panose="020B0606030504020204"/>
                  <a:ea typeface="Open Sans" panose="020B0606030504020204"/>
                  <a:cs typeface="Open Sans" panose="020B0606030504020204"/>
                </a:rPr>
                <a:t>单击此处添加您的编辑文字标题您的团队名称您的公司</a:t>
              </a:r>
              <a:endParaRPr lang="zh-CN" altLang="en-US" sz="1200">
                <a:solidFill>
                  <a:schemeClr val="bg1">
                    <a:lumMod val="65000"/>
                  </a:schemeClr>
                </a:solidFill>
              </a:endParaRPr>
            </a:p>
          </p:txBody>
        </p:sp>
        <p:sp>
          <p:nvSpPr>
            <p:cNvPr id="15" name="文本框 14"/>
            <p:cNvSpPr txBox="1">
              <a:spLocks noChangeArrowheads="1"/>
            </p:cNvSpPr>
            <p:nvPr/>
          </p:nvSpPr>
          <p:spPr bwMode="auto">
            <a:xfrm>
              <a:off x="7114232" y="2592129"/>
              <a:ext cx="161805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500" b="1" dirty="0">
                  <a:solidFill>
                    <a:schemeClr val="bg1">
                      <a:lumMod val="65000"/>
                    </a:schemeClr>
                  </a:solidFill>
                  <a:latin typeface="微软雅黑" panose="020B0503020204020204" pitchFamily="34" charset="-122"/>
                  <a:ea typeface="微软雅黑" panose="020B0503020204020204" pitchFamily="34" charset="-122"/>
                </a:rPr>
                <a:t>文字内容</a:t>
              </a:r>
              <a:endParaRPr lang="en-US" altLang="zh-CN" sz="1500" b="1" dirty="0">
                <a:solidFill>
                  <a:schemeClr val="bg1">
                    <a:lumMod val="65000"/>
                  </a:schemeClr>
                </a:solidFill>
                <a:latin typeface="微软雅黑" panose="020B0503020204020204" pitchFamily="34" charset="-122"/>
                <a:ea typeface="微软雅黑" panose="020B0503020204020204" pitchFamily="34" charset="-122"/>
              </a:endParaRPr>
            </a:p>
            <a:p>
              <a:pPr eaLnBrk="1" hangingPunct="1"/>
              <a:endParaRPr lang="zh-CN" altLang="en-US" sz="1500" b="1" dirty="0">
                <a:solidFill>
                  <a:schemeClr val="bg1">
                    <a:lumMod val="65000"/>
                  </a:schemeClr>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7160200" y="3424991"/>
            <a:ext cx="2547938" cy="731938"/>
            <a:chOff x="7160200" y="3424991"/>
            <a:chExt cx="2547938" cy="731938"/>
          </a:xfrm>
        </p:grpSpPr>
        <p:sp>
          <p:nvSpPr>
            <p:cNvPr id="17" name="矩形 35"/>
            <p:cNvSpPr>
              <a:spLocks noChangeArrowheads="1"/>
            </p:cNvSpPr>
            <p:nvPr/>
          </p:nvSpPr>
          <p:spPr bwMode="auto">
            <a:xfrm>
              <a:off x="7160200" y="3695264"/>
              <a:ext cx="25479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chemeClr val="bg1">
                      <a:lumMod val="65000"/>
                    </a:schemeClr>
                  </a:solidFill>
                  <a:latin typeface="Open Sans" panose="020B0606030504020204"/>
                  <a:ea typeface="Open Sans" panose="020B0606030504020204"/>
                  <a:cs typeface="Open Sans" panose="020B0606030504020204"/>
                </a:rPr>
                <a:t>单击此处添加您的编辑文字标题您的团队名称您的公司</a:t>
              </a:r>
              <a:endParaRPr lang="zh-CN" altLang="en-US" sz="1200">
                <a:solidFill>
                  <a:schemeClr val="bg1">
                    <a:lumMod val="65000"/>
                  </a:schemeClr>
                </a:solidFill>
              </a:endParaRPr>
            </a:p>
          </p:txBody>
        </p:sp>
        <p:sp>
          <p:nvSpPr>
            <p:cNvPr id="18" name="文本框 17"/>
            <p:cNvSpPr txBox="1">
              <a:spLocks noChangeArrowheads="1"/>
            </p:cNvSpPr>
            <p:nvPr/>
          </p:nvSpPr>
          <p:spPr bwMode="auto">
            <a:xfrm>
              <a:off x="7174488" y="3424991"/>
              <a:ext cx="161805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500" b="1" dirty="0">
                  <a:solidFill>
                    <a:schemeClr val="bg1">
                      <a:lumMod val="65000"/>
                    </a:schemeClr>
                  </a:solidFill>
                  <a:latin typeface="微软雅黑" panose="020B0503020204020204" pitchFamily="34" charset="-122"/>
                  <a:ea typeface="微软雅黑" panose="020B0503020204020204" pitchFamily="34" charset="-122"/>
                </a:rPr>
                <a:t>文字内容</a:t>
              </a:r>
              <a:endParaRPr lang="en-US" altLang="zh-CN" sz="1500" b="1" dirty="0">
                <a:solidFill>
                  <a:schemeClr val="bg1">
                    <a:lumMod val="65000"/>
                  </a:schemeClr>
                </a:solidFill>
                <a:latin typeface="微软雅黑" panose="020B0503020204020204" pitchFamily="34" charset="-122"/>
                <a:ea typeface="微软雅黑" panose="020B0503020204020204" pitchFamily="34" charset="-122"/>
              </a:endParaRPr>
            </a:p>
            <a:p>
              <a:pPr eaLnBrk="1" hangingPunct="1"/>
              <a:endParaRPr lang="zh-CN" altLang="en-US" sz="1500" b="1" dirty="0">
                <a:solidFill>
                  <a:schemeClr val="bg1">
                    <a:lumMod val="65000"/>
                  </a:schemeClr>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7164661" y="4308346"/>
            <a:ext cx="2547938" cy="731937"/>
            <a:chOff x="7164661" y="4308346"/>
            <a:chExt cx="2547938" cy="731937"/>
          </a:xfrm>
        </p:grpSpPr>
        <p:sp>
          <p:nvSpPr>
            <p:cNvPr id="20" name="矩形 35"/>
            <p:cNvSpPr>
              <a:spLocks noChangeArrowheads="1"/>
            </p:cNvSpPr>
            <p:nvPr/>
          </p:nvSpPr>
          <p:spPr bwMode="auto">
            <a:xfrm>
              <a:off x="7164661" y="4578618"/>
              <a:ext cx="25479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chemeClr val="bg1">
                      <a:lumMod val="65000"/>
                    </a:schemeClr>
                  </a:solidFill>
                  <a:latin typeface="Open Sans" panose="020B0606030504020204"/>
                  <a:ea typeface="Open Sans" panose="020B0606030504020204"/>
                  <a:cs typeface="Open Sans" panose="020B0606030504020204"/>
                </a:rPr>
                <a:t>单击此处添加您的编辑文字标题您的团队名称您的公司</a:t>
              </a:r>
              <a:endParaRPr lang="zh-CN" altLang="en-US" sz="1200">
                <a:solidFill>
                  <a:schemeClr val="bg1">
                    <a:lumMod val="65000"/>
                  </a:schemeClr>
                </a:solidFill>
              </a:endParaRPr>
            </a:p>
          </p:txBody>
        </p:sp>
        <p:sp>
          <p:nvSpPr>
            <p:cNvPr id="21" name="文本框 20"/>
            <p:cNvSpPr txBox="1">
              <a:spLocks noChangeArrowheads="1"/>
            </p:cNvSpPr>
            <p:nvPr/>
          </p:nvSpPr>
          <p:spPr bwMode="auto">
            <a:xfrm>
              <a:off x="7178949" y="4308346"/>
              <a:ext cx="161805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500" b="1" dirty="0">
                  <a:solidFill>
                    <a:schemeClr val="bg1">
                      <a:lumMod val="65000"/>
                    </a:schemeClr>
                  </a:solidFill>
                  <a:latin typeface="微软雅黑" panose="020B0503020204020204" pitchFamily="34" charset="-122"/>
                  <a:ea typeface="微软雅黑" panose="020B0503020204020204" pitchFamily="34" charset="-122"/>
                </a:rPr>
                <a:t>文字内容</a:t>
              </a:r>
              <a:endParaRPr lang="en-US" altLang="zh-CN" sz="1500" b="1" dirty="0">
                <a:solidFill>
                  <a:schemeClr val="bg1">
                    <a:lumMod val="65000"/>
                  </a:schemeClr>
                </a:solidFill>
                <a:latin typeface="微软雅黑" panose="020B0503020204020204" pitchFamily="34" charset="-122"/>
                <a:ea typeface="微软雅黑" panose="020B0503020204020204" pitchFamily="34" charset="-122"/>
              </a:endParaRPr>
            </a:p>
            <a:p>
              <a:pPr eaLnBrk="1" hangingPunct="1"/>
              <a:endParaRPr lang="zh-CN" altLang="en-US" sz="1500" b="1" dirty="0">
                <a:solidFill>
                  <a:schemeClr val="bg1">
                    <a:lumMod val="65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42"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arn(outHorizontal)">
                                      <p:cBhvr>
                                        <p:cTn id="21" dur="500"/>
                                        <p:tgtEl>
                                          <p:spTgt spid="8"/>
                                        </p:tgtEl>
                                      </p:cBhvr>
                                    </p:animEffect>
                                  </p:childTnLst>
                                </p:cTn>
                              </p:par>
                            </p:childTnLst>
                          </p:cTn>
                        </p:par>
                        <p:par>
                          <p:cTn id="22" fill="hold">
                            <p:stCondLst>
                              <p:cond delay="500"/>
                            </p:stCondLst>
                            <p:childTnLst>
                              <p:par>
                                <p:cTn id="23" presetID="2" presetClass="entr" presetSubtype="2" fill="hold" nodeType="after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1+#ppt_w/2"/>
                                          </p:val>
                                        </p:tav>
                                        <p:tav tm="100000">
                                          <p:val>
                                            <p:strVal val="#ppt_x"/>
                                          </p:val>
                                        </p:tav>
                                      </p:tavLst>
                                    </p:anim>
                                    <p:anim calcmode="lin" valueType="num">
                                      <p:cBhvr additive="base">
                                        <p:cTn id="26" dur="500" fill="hold"/>
                                        <p:tgtEl>
                                          <p:spTgt spid="13"/>
                                        </p:tgtEl>
                                        <p:attrNameLst>
                                          <p:attrName>ppt_y</p:attrName>
                                        </p:attrNameLst>
                                      </p:cBhvr>
                                      <p:tavLst>
                                        <p:tav tm="0">
                                          <p:val>
                                            <p:strVal val="#ppt_y"/>
                                          </p:val>
                                        </p:tav>
                                        <p:tav tm="100000">
                                          <p:val>
                                            <p:strVal val="#ppt_y"/>
                                          </p:val>
                                        </p:tav>
                                      </p:tavLst>
                                    </p:anim>
                                  </p:childTnLst>
                                </p:cTn>
                              </p:par>
                            </p:childTnLst>
                          </p:cTn>
                        </p:par>
                        <p:par>
                          <p:cTn id="27" fill="hold">
                            <p:stCondLst>
                              <p:cond delay="1000"/>
                            </p:stCondLst>
                            <p:childTnLst>
                              <p:par>
                                <p:cTn id="28" presetID="2" presetClass="entr" presetSubtype="2"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additive="base">
                                        <p:cTn id="30" dur="500" fill="hold"/>
                                        <p:tgtEl>
                                          <p:spTgt spid="16"/>
                                        </p:tgtEl>
                                        <p:attrNameLst>
                                          <p:attrName>ppt_x</p:attrName>
                                        </p:attrNameLst>
                                      </p:cBhvr>
                                      <p:tavLst>
                                        <p:tav tm="0">
                                          <p:val>
                                            <p:strVal val="1+#ppt_w/2"/>
                                          </p:val>
                                        </p:tav>
                                        <p:tav tm="100000">
                                          <p:val>
                                            <p:strVal val="#ppt_x"/>
                                          </p:val>
                                        </p:tav>
                                      </p:tavLst>
                                    </p:anim>
                                    <p:anim calcmode="lin" valueType="num">
                                      <p:cBhvr additive="base">
                                        <p:cTn id="31" dur="500" fill="hold"/>
                                        <p:tgtEl>
                                          <p:spTgt spid="16"/>
                                        </p:tgtEl>
                                        <p:attrNameLst>
                                          <p:attrName>ppt_y</p:attrName>
                                        </p:attrNameLst>
                                      </p:cBhvr>
                                      <p:tavLst>
                                        <p:tav tm="0">
                                          <p:val>
                                            <p:strVal val="#ppt_y"/>
                                          </p:val>
                                        </p:tav>
                                        <p:tav tm="100000">
                                          <p:val>
                                            <p:strVal val="#ppt_y"/>
                                          </p:val>
                                        </p:tav>
                                      </p:tavLst>
                                    </p:anim>
                                  </p:childTnLst>
                                </p:cTn>
                              </p:par>
                            </p:childTnLst>
                          </p:cTn>
                        </p:par>
                        <p:par>
                          <p:cTn id="32" fill="hold">
                            <p:stCondLst>
                              <p:cond delay="1500"/>
                            </p:stCondLst>
                            <p:childTnLst>
                              <p:par>
                                <p:cTn id="33" presetID="2" presetClass="entr" presetSubtype="2"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1+#ppt_w/2"/>
                                          </p:val>
                                        </p:tav>
                                        <p:tav tm="100000">
                                          <p:val>
                                            <p:strVal val="#ppt_x"/>
                                          </p:val>
                                        </p:tav>
                                      </p:tavLst>
                                    </p:anim>
                                    <p:anim calcmode="lin" valueType="num">
                                      <p:cBhvr additive="base">
                                        <p:cTn id="36"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2052640" y="4409631"/>
            <a:ext cx="1978583" cy="610046"/>
          </a:xfrm>
          <a:custGeom>
            <a:avLst/>
            <a:gdLst>
              <a:gd name="T0" fmla="*/ 0 w 973"/>
              <a:gd name="T1" fmla="*/ 300 h 300"/>
              <a:gd name="T2" fmla="*/ 0 w 973"/>
              <a:gd name="T3" fmla="*/ 0 h 300"/>
              <a:gd name="T4" fmla="*/ 973 w 973"/>
              <a:gd name="T5" fmla="*/ 0 h 300"/>
            </a:gdLst>
            <a:ahLst/>
            <a:cxnLst>
              <a:cxn ang="0">
                <a:pos x="T0" y="T1"/>
              </a:cxn>
              <a:cxn ang="0">
                <a:pos x="T2" y="T3"/>
              </a:cxn>
              <a:cxn ang="0">
                <a:pos x="T4" y="T5"/>
              </a:cxn>
            </a:cxnLst>
            <a:rect l="0" t="0" r="r" b="b"/>
            <a:pathLst>
              <a:path w="973" h="300">
                <a:moveTo>
                  <a:pt x="0" y="300"/>
                </a:moveTo>
                <a:lnTo>
                  <a:pt x="0" y="0"/>
                </a:lnTo>
                <a:lnTo>
                  <a:pt x="973" y="0"/>
                </a:lnTo>
              </a:path>
            </a:pathLst>
          </a:custGeom>
          <a:noFill/>
          <a:ln w="57150" cap="flat">
            <a:solidFill>
              <a:srgbClr val="BAE3F9"/>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sz="2400">
              <a:solidFill>
                <a:schemeClr val="bg1">
                  <a:lumMod val="65000"/>
                </a:schemeClr>
              </a:solidFill>
            </a:endParaRPr>
          </a:p>
        </p:txBody>
      </p:sp>
      <p:sp>
        <p:nvSpPr>
          <p:cNvPr id="3" name="Freeform 6"/>
          <p:cNvSpPr/>
          <p:nvPr/>
        </p:nvSpPr>
        <p:spPr bwMode="auto">
          <a:xfrm>
            <a:off x="4031223" y="3805686"/>
            <a:ext cx="1978583" cy="610046"/>
          </a:xfrm>
          <a:custGeom>
            <a:avLst/>
            <a:gdLst>
              <a:gd name="T0" fmla="*/ 0 w 973"/>
              <a:gd name="T1" fmla="*/ 300 h 300"/>
              <a:gd name="T2" fmla="*/ 0 w 973"/>
              <a:gd name="T3" fmla="*/ 0 h 300"/>
              <a:gd name="T4" fmla="*/ 973 w 973"/>
              <a:gd name="T5" fmla="*/ 0 h 300"/>
            </a:gdLst>
            <a:ahLst/>
            <a:cxnLst>
              <a:cxn ang="0">
                <a:pos x="T0" y="T1"/>
              </a:cxn>
              <a:cxn ang="0">
                <a:pos x="T2" y="T3"/>
              </a:cxn>
              <a:cxn ang="0">
                <a:pos x="T4" y="T5"/>
              </a:cxn>
            </a:cxnLst>
            <a:rect l="0" t="0" r="r" b="b"/>
            <a:pathLst>
              <a:path w="973" h="300">
                <a:moveTo>
                  <a:pt x="0" y="300"/>
                </a:moveTo>
                <a:lnTo>
                  <a:pt x="0" y="0"/>
                </a:lnTo>
                <a:lnTo>
                  <a:pt x="973" y="0"/>
                </a:lnTo>
              </a:path>
            </a:pathLst>
          </a:custGeom>
          <a:noFill/>
          <a:ln w="57150" cap="flat">
            <a:solidFill>
              <a:srgbClr val="F8C8CE"/>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sz="2400">
              <a:solidFill>
                <a:schemeClr val="bg1">
                  <a:lumMod val="65000"/>
                </a:schemeClr>
              </a:solidFill>
            </a:endParaRPr>
          </a:p>
        </p:txBody>
      </p:sp>
      <p:sp>
        <p:nvSpPr>
          <p:cNvPr id="4" name="Freeform 7"/>
          <p:cNvSpPr/>
          <p:nvPr/>
        </p:nvSpPr>
        <p:spPr bwMode="auto">
          <a:xfrm>
            <a:off x="6013871" y="3197671"/>
            <a:ext cx="1982650" cy="608013"/>
          </a:xfrm>
          <a:custGeom>
            <a:avLst/>
            <a:gdLst>
              <a:gd name="T0" fmla="*/ 0 w 975"/>
              <a:gd name="T1" fmla="*/ 299 h 299"/>
              <a:gd name="T2" fmla="*/ 0 w 975"/>
              <a:gd name="T3" fmla="*/ 0 h 299"/>
              <a:gd name="T4" fmla="*/ 975 w 975"/>
              <a:gd name="T5" fmla="*/ 0 h 299"/>
            </a:gdLst>
            <a:ahLst/>
            <a:cxnLst>
              <a:cxn ang="0">
                <a:pos x="T0" y="T1"/>
              </a:cxn>
              <a:cxn ang="0">
                <a:pos x="T2" y="T3"/>
              </a:cxn>
              <a:cxn ang="0">
                <a:pos x="T4" y="T5"/>
              </a:cxn>
            </a:cxnLst>
            <a:rect l="0" t="0" r="r" b="b"/>
            <a:pathLst>
              <a:path w="975" h="299">
                <a:moveTo>
                  <a:pt x="0" y="299"/>
                </a:moveTo>
                <a:lnTo>
                  <a:pt x="0" y="0"/>
                </a:lnTo>
                <a:lnTo>
                  <a:pt x="975" y="0"/>
                </a:lnTo>
              </a:path>
            </a:pathLst>
          </a:custGeom>
          <a:noFill/>
          <a:ln w="57150" cap="flat">
            <a:solidFill>
              <a:srgbClr val="BAE3F9"/>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sz="2400">
              <a:solidFill>
                <a:schemeClr val="bg1">
                  <a:lumMod val="65000"/>
                </a:schemeClr>
              </a:solidFill>
            </a:endParaRPr>
          </a:p>
        </p:txBody>
      </p:sp>
      <p:sp>
        <p:nvSpPr>
          <p:cNvPr id="5" name="Freeform 8"/>
          <p:cNvSpPr/>
          <p:nvPr/>
        </p:nvSpPr>
        <p:spPr bwMode="auto">
          <a:xfrm>
            <a:off x="7996522" y="2599671"/>
            <a:ext cx="1978583" cy="610046"/>
          </a:xfrm>
          <a:custGeom>
            <a:avLst/>
            <a:gdLst>
              <a:gd name="T0" fmla="*/ 0 w 973"/>
              <a:gd name="T1" fmla="*/ 300 h 300"/>
              <a:gd name="T2" fmla="*/ 0 w 973"/>
              <a:gd name="T3" fmla="*/ 0 h 300"/>
              <a:gd name="T4" fmla="*/ 973 w 973"/>
              <a:gd name="T5" fmla="*/ 0 h 300"/>
            </a:gdLst>
            <a:ahLst/>
            <a:cxnLst>
              <a:cxn ang="0">
                <a:pos x="T0" y="T1"/>
              </a:cxn>
              <a:cxn ang="0">
                <a:pos x="T2" y="T3"/>
              </a:cxn>
              <a:cxn ang="0">
                <a:pos x="T4" y="T5"/>
              </a:cxn>
            </a:cxnLst>
            <a:rect l="0" t="0" r="r" b="b"/>
            <a:pathLst>
              <a:path w="973" h="300">
                <a:moveTo>
                  <a:pt x="0" y="300"/>
                </a:moveTo>
                <a:lnTo>
                  <a:pt x="0" y="0"/>
                </a:lnTo>
                <a:lnTo>
                  <a:pt x="973" y="0"/>
                </a:lnTo>
              </a:path>
            </a:pathLst>
          </a:custGeom>
          <a:noFill/>
          <a:ln w="57150" cap="flat">
            <a:solidFill>
              <a:srgbClr val="F8C8CE"/>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sz="2400">
              <a:solidFill>
                <a:schemeClr val="bg1">
                  <a:lumMod val="65000"/>
                </a:schemeClr>
              </a:solidFill>
            </a:endParaRPr>
          </a:p>
        </p:txBody>
      </p:sp>
      <p:grpSp>
        <p:nvGrpSpPr>
          <p:cNvPr id="6" name="组合 5"/>
          <p:cNvGrpSpPr/>
          <p:nvPr/>
        </p:nvGrpSpPr>
        <p:grpSpPr>
          <a:xfrm>
            <a:off x="8188325" y="2685990"/>
            <a:ext cx="1917940" cy="1142779"/>
            <a:chOff x="8239125" y="2965390"/>
            <a:chExt cx="1917940" cy="1142779"/>
          </a:xfrm>
        </p:grpSpPr>
        <p:sp>
          <p:nvSpPr>
            <p:cNvPr id="7" name="矩形 6"/>
            <p:cNvSpPr/>
            <p:nvPr/>
          </p:nvSpPr>
          <p:spPr>
            <a:xfrm>
              <a:off x="8239126" y="3277172"/>
              <a:ext cx="1917939" cy="830997"/>
            </a:xfrm>
            <a:prstGeom prst="rect">
              <a:avLst/>
            </a:prstGeom>
          </p:spPr>
          <p:txBody>
            <a:bodyPr wrap="square">
              <a:spAutoFit/>
            </a:bodyPr>
            <a:lstStyle/>
            <a:p>
              <a:r>
                <a:rPr lang="zh-CN" altLang="en-US" sz="1200" dirty="0">
                  <a:solidFill>
                    <a:schemeClr val="bg1">
                      <a:lumMod val="65000"/>
                    </a:schemeClr>
                  </a:solidFill>
                  <a:latin typeface="Open Sans" panose="020B0606030504020204" pitchFamily="34" charset="0"/>
                  <a:ea typeface="Open Sans" panose="020B0606030504020204" pitchFamily="34" charset="0"/>
                  <a:cs typeface="Open Sans" panose="020B0606030504020204" pitchFamily="34" charset="0"/>
                </a:rPr>
                <a:t>单击此处添加您的编辑文字标题您的团队名称您的公司名称单击此处添加您的编辑文字</a:t>
              </a:r>
              <a:endParaRPr lang="zh-CN" altLang="en-US" sz="1200" dirty="0">
                <a:solidFill>
                  <a:schemeClr val="bg1">
                    <a:lumMod val="65000"/>
                  </a:schemeClr>
                </a:solidFill>
              </a:endParaRPr>
            </a:p>
          </p:txBody>
        </p:sp>
        <p:sp>
          <p:nvSpPr>
            <p:cNvPr id="8" name="文本框 7"/>
            <p:cNvSpPr txBox="1"/>
            <p:nvPr/>
          </p:nvSpPr>
          <p:spPr>
            <a:xfrm>
              <a:off x="8239125" y="2965390"/>
              <a:ext cx="1155700" cy="553998"/>
            </a:xfrm>
            <a:prstGeom prst="rect">
              <a:avLst/>
            </a:prstGeom>
            <a:noFill/>
          </p:spPr>
          <p:txBody>
            <a:bodyPr wrap="square" rtlCol="0">
              <a:spAutoFit/>
            </a:bodyPr>
            <a:lstStyle/>
            <a:p>
              <a:r>
                <a:rPr lang="zh-CN" altLang="en-US" sz="1500" b="1" dirty="0">
                  <a:solidFill>
                    <a:schemeClr val="bg1">
                      <a:lumMod val="65000"/>
                    </a:schemeClr>
                  </a:solidFill>
                  <a:latin typeface="微软雅黑" panose="020B0503020204020204" pitchFamily="34" charset="-122"/>
                  <a:ea typeface="微软雅黑" panose="020B0503020204020204" pitchFamily="34" charset="-122"/>
                </a:rPr>
                <a:t>文字内容</a:t>
              </a:r>
              <a:endParaRPr lang="en-US" altLang="zh-CN" sz="1500" b="1" dirty="0">
                <a:solidFill>
                  <a:schemeClr val="bg1">
                    <a:lumMod val="65000"/>
                  </a:schemeClr>
                </a:solidFill>
                <a:latin typeface="微软雅黑" panose="020B0503020204020204" pitchFamily="34" charset="-122"/>
                <a:ea typeface="微软雅黑" panose="020B0503020204020204" pitchFamily="34" charset="-122"/>
              </a:endParaRPr>
            </a:p>
            <a:p>
              <a:endParaRPr lang="zh-CN" altLang="en-US" sz="1500" b="1" dirty="0">
                <a:solidFill>
                  <a:schemeClr val="bg1">
                    <a:lumMod val="65000"/>
                  </a:schemeClr>
                </a:solidFill>
                <a:latin typeface="微软雅黑" panose="020B0503020204020204" pitchFamily="34" charset="-122"/>
                <a:ea typeface="微软雅黑" panose="020B0503020204020204" pitchFamily="34" charset="-122"/>
              </a:endParaRPr>
            </a:p>
          </p:txBody>
        </p:sp>
      </p:grpSp>
      <p:grpSp>
        <p:nvGrpSpPr>
          <p:cNvPr id="9" name="组合 8"/>
          <p:cNvGrpSpPr/>
          <p:nvPr/>
        </p:nvGrpSpPr>
        <p:grpSpPr>
          <a:xfrm>
            <a:off x="5943339" y="1987918"/>
            <a:ext cx="1917939" cy="1142781"/>
            <a:chOff x="5994139" y="2267318"/>
            <a:chExt cx="1917939" cy="1142781"/>
          </a:xfrm>
        </p:grpSpPr>
        <p:sp>
          <p:nvSpPr>
            <p:cNvPr id="10" name="矩形 9"/>
            <p:cNvSpPr/>
            <p:nvPr/>
          </p:nvSpPr>
          <p:spPr>
            <a:xfrm>
              <a:off x="5994139" y="2579102"/>
              <a:ext cx="1917939" cy="830997"/>
            </a:xfrm>
            <a:prstGeom prst="rect">
              <a:avLst/>
            </a:prstGeom>
          </p:spPr>
          <p:txBody>
            <a:bodyPr wrap="square">
              <a:spAutoFit/>
            </a:bodyPr>
            <a:lstStyle/>
            <a:p>
              <a:r>
                <a:rPr lang="zh-CN" altLang="en-US" sz="1200" dirty="0">
                  <a:solidFill>
                    <a:schemeClr val="bg1">
                      <a:lumMod val="65000"/>
                    </a:schemeClr>
                  </a:solidFill>
                  <a:latin typeface="Open Sans" panose="020B0606030504020204" pitchFamily="34" charset="0"/>
                  <a:ea typeface="Open Sans" panose="020B0606030504020204" pitchFamily="34" charset="0"/>
                  <a:cs typeface="Open Sans" panose="020B0606030504020204" pitchFamily="34" charset="0"/>
                </a:rPr>
                <a:t>单击此处添加您的编辑文字标题您的团队名称您的公司名称单击此处添加您的编辑文字</a:t>
              </a:r>
              <a:endParaRPr lang="zh-CN" altLang="en-US" sz="1200" dirty="0">
                <a:solidFill>
                  <a:schemeClr val="bg1">
                    <a:lumMod val="65000"/>
                  </a:schemeClr>
                </a:solidFill>
              </a:endParaRPr>
            </a:p>
          </p:txBody>
        </p:sp>
        <p:sp>
          <p:nvSpPr>
            <p:cNvPr id="11" name="文本框 10"/>
            <p:cNvSpPr txBox="1"/>
            <p:nvPr/>
          </p:nvSpPr>
          <p:spPr>
            <a:xfrm>
              <a:off x="5994139" y="2267318"/>
              <a:ext cx="1214793" cy="553998"/>
            </a:xfrm>
            <a:prstGeom prst="rect">
              <a:avLst/>
            </a:prstGeom>
            <a:noFill/>
          </p:spPr>
          <p:txBody>
            <a:bodyPr wrap="square" rtlCol="0">
              <a:spAutoFit/>
            </a:bodyPr>
            <a:lstStyle/>
            <a:p>
              <a:r>
                <a:rPr lang="zh-CN" altLang="en-US" sz="1500" b="1" dirty="0">
                  <a:solidFill>
                    <a:schemeClr val="bg1">
                      <a:lumMod val="65000"/>
                    </a:schemeClr>
                  </a:solidFill>
                  <a:latin typeface="微软雅黑" panose="020B0503020204020204" pitchFamily="34" charset="-122"/>
                  <a:ea typeface="微软雅黑" panose="020B0503020204020204" pitchFamily="34" charset="-122"/>
                </a:rPr>
                <a:t>文字内容</a:t>
              </a:r>
              <a:endParaRPr lang="en-US" altLang="zh-CN" sz="1500" b="1" dirty="0">
                <a:solidFill>
                  <a:schemeClr val="bg1">
                    <a:lumMod val="65000"/>
                  </a:schemeClr>
                </a:solidFill>
                <a:latin typeface="微软雅黑" panose="020B0503020204020204" pitchFamily="34" charset="-122"/>
                <a:ea typeface="微软雅黑" panose="020B0503020204020204" pitchFamily="34" charset="-122"/>
              </a:endParaRPr>
            </a:p>
            <a:p>
              <a:endParaRPr lang="zh-CN" altLang="en-US" sz="1500" b="1" dirty="0">
                <a:solidFill>
                  <a:schemeClr val="bg1">
                    <a:lumMod val="65000"/>
                  </a:schemeClr>
                </a:solidFill>
                <a:latin typeface="微软雅黑" panose="020B0503020204020204" pitchFamily="34" charset="-122"/>
                <a:ea typeface="微软雅黑" panose="020B0503020204020204" pitchFamily="34" charset="-122"/>
              </a:endParaRPr>
            </a:p>
          </p:txBody>
        </p:sp>
      </p:grpSp>
      <p:grpSp>
        <p:nvGrpSpPr>
          <p:cNvPr id="12" name="组合 11"/>
          <p:cNvGrpSpPr/>
          <p:nvPr/>
        </p:nvGrpSpPr>
        <p:grpSpPr>
          <a:xfrm>
            <a:off x="4127124" y="3950900"/>
            <a:ext cx="1917939" cy="1142781"/>
            <a:chOff x="4082021" y="2879071"/>
            <a:chExt cx="1917939" cy="1142781"/>
          </a:xfrm>
        </p:grpSpPr>
        <p:sp>
          <p:nvSpPr>
            <p:cNvPr id="13" name="矩形 12"/>
            <p:cNvSpPr/>
            <p:nvPr/>
          </p:nvSpPr>
          <p:spPr>
            <a:xfrm>
              <a:off x="4082021" y="3190855"/>
              <a:ext cx="1917939" cy="830997"/>
            </a:xfrm>
            <a:prstGeom prst="rect">
              <a:avLst/>
            </a:prstGeom>
          </p:spPr>
          <p:txBody>
            <a:bodyPr wrap="square">
              <a:spAutoFit/>
            </a:bodyPr>
            <a:lstStyle/>
            <a:p>
              <a:r>
                <a:rPr lang="zh-CN" altLang="en-US" sz="1200" dirty="0">
                  <a:solidFill>
                    <a:schemeClr val="bg1">
                      <a:lumMod val="65000"/>
                    </a:schemeClr>
                  </a:solidFill>
                  <a:latin typeface="Open Sans" panose="020B0606030504020204" pitchFamily="34" charset="0"/>
                  <a:ea typeface="Open Sans" panose="020B0606030504020204" pitchFamily="34" charset="0"/>
                  <a:cs typeface="Open Sans" panose="020B0606030504020204" pitchFamily="34" charset="0"/>
                </a:rPr>
                <a:t>单击此处添加您的编辑文字标题您的团队名称您的公司名称单击此处添加您的编辑文字</a:t>
              </a:r>
              <a:endParaRPr lang="zh-CN" altLang="en-US" sz="1200" dirty="0">
                <a:solidFill>
                  <a:schemeClr val="bg1">
                    <a:lumMod val="65000"/>
                  </a:schemeClr>
                </a:solidFill>
              </a:endParaRPr>
            </a:p>
          </p:txBody>
        </p:sp>
        <p:sp>
          <p:nvSpPr>
            <p:cNvPr id="14" name="文本框 13"/>
            <p:cNvSpPr txBox="1"/>
            <p:nvPr/>
          </p:nvSpPr>
          <p:spPr>
            <a:xfrm>
              <a:off x="4082021" y="2879071"/>
              <a:ext cx="1144260" cy="553998"/>
            </a:xfrm>
            <a:prstGeom prst="rect">
              <a:avLst/>
            </a:prstGeom>
            <a:noFill/>
          </p:spPr>
          <p:txBody>
            <a:bodyPr wrap="square" rtlCol="0">
              <a:spAutoFit/>
            </a:bodyPr>
            <a:lstStyle/>
            <a:p>
              <a:r>
                <a:rPr lang="zh-CN" altLang="en-US" sz="1500" b="1" dirty="0">
                  <a:solidFill>
                    <a:schemeClr val="bg1">
                      <a:lumMod val="65000"/>
                    </a:schemeClr>
                  </a:solidFill>
                  <a:latin typeface="微软雅黑" panose="020B0503020204020204" pitchFamily="34" charset="-122"/>
                  <a:ea typeface="微软雅黑" panose="020B0503020204020204" pitchFamily="34" charset="-122"/>
                </a:rPr>
                <a:t>文字内容</a:t>
              </a:r>
              <a:endParaRPr lang="en-US" altLang="zh-CN" sz="1500" b="1" dirty="0">
                <a:solidFill>
                  <a:schemeClr val="bg1">
                    <a:lumMod val="65000"/>
                  </a:schemeClr>
                </a:solidFill>
                <a:latin typeface="微软雅黑" panose="020B0503020204020204" pitchFamily="34" charset="-122"/>
                <a:ea typeface="微软雅黑" panose="020B0503020204020204" pitchFamily="34" charset="-122"/>
              </a:endParaRPr>
            </a:p>
            <a:p>
              <a:endParaRPr lang="zh-CN" altLang="en-US" sz="1500" b="1" dirty="0">
                <a:solidFill>
                  <a:schemeClr val="bg1">
                    <a:lumMod val="65000"/>
                  </a:schemeClr>
                </a:solidFill>
                <a:latin typeface="微软雅黑" panose="020B0503020204020204" pitchFamily="34" charset="-122"/>
                <a:ea typeface="微软雅黑" panose="020B0503020204020204" pitchFamily="34" charset="-122"/>
              </a:endParaRPr>
            </a:p>
          </p:txBody>
        </p:sp>
      </p:grpSp>
      <p:grpSp>
        <p:nvGrpSpPr>
          <p:cNvPr id="15" name="组合 14"/>
          <p:cNvGrpSpPr/>
          <p:nvPr/>
        </p:nvGrpSpPr>
        <p:grpSpPr>
          <a:xfrm>
            <a:off x="1983862" y="3223619"/>
            <a:ext cx="1917939" cy="1142780"/>
            <a:chOff x="2034662" y="3503019"/>
            <a:chExt cx="1917939" cy="1142780"/>
          </a:xfrm>
        </p:grpSpPr>
        <p:sp>
          <p:nvSpPr>
            <p:cNvPr id="16" name="矩形 15"/>
            <p:cNvSpPr/>
            <p:nvPr/>
          </p:nvSpPr>
          <p:spPr>
            <a:xfrm>
              <a:off x="2034662" y="3814802"/>
              <a:ext cx="1917939" cy="830997"/>
            </a:xfrm>
            <a:prstGeom prst="rect">
              <a:avLst/>
            </a:prstGeom>
          </p:spPr>
          <p:txBody>
            <a:bodyPr wrap="square">
              <a:spAutoFit/>
            </a:bodyPr>
            <a:lstStyle/>
            <a:p>
              <a:r>
                <a:rPr lang="zh-CN" altLang="en-US" sz="1200" dirty="0">
                  <a:solidFill>
                    <a:schemeClr val="bg1">
                      <a:lumMod val="65000"/>
                    </a:schemeClr>
                  </a:solidFill>
                  <a:latin typeface="Open Sans" panose="020B0606030504020204" pitchFamily="34" charset="0"/>
                  <a:ea typeface="Open Sans" panose="020B0606030504020204" pitchFamily="34" charset="0"/>
                  <a:cs typeface="Open Sans" panose="020B0606030504020204" pitchFamily="34" charset="0"/>
                </a:rPr>
                <a:t>单击此处添加您的编辑文字标题您的团队名称您的公司名称单击此处添加您的编辑文字</a:t>
              </a:r>
              <a:endParaRPr lang="zh-CN" altLang="en-US" sz="1200" dirty="0">
                <a:solidFill>
                  <a:schemeClr val="bg1">
                    <a:lumMod val="65000"/>
                  </a:schemeClr>
                </a:solidFill>
              </a:endParaRPr>
            </a:p>
          </p:txBody>
        </p:sp>
        <p:sp>
          <p:nvSpPr>
            <p:cNvPr id="17" name="文本框 16"/>
            <p:cNvSpPr txBox="1"/>
            <p:nvPr/>
          </p:nvSpPr>
          <p:spPr>
            <a:xfrm>
              <a:off x="2034662" y="3503019"/>
              <a:ext cx="1124463" cy="553998"/>
            </a:xfrm>
            <a:prstGeom prst="rect">
              <a:avLst/>
            </a:prstGeom>
            <a:noFill/>
          </p:spPr>
          <p:txBody>
            <a:bodyPr wrap="square" rtlCol="0">
              <a:spAutoFit/>
            </a:bodyPr>
            <a:lstStyle/>
            <a:p>
              <a:r>
                <a:rPr lang="zh-CN" altLang="en-US" sz="1500" b="1" dirty="0">
                  <a:solidFill>
                    <a:schemeClr val="bg1">
                      <a:lumMod val="65000"/>
                    </a:schemeClr>
                  </a:solidFill>
                  <a:latin typeface="微软雅黑" panose="020B0503020204020204" pitchFamily="34" charset="-122"/>
                  <a:ea typeface="微软雅黑" panose="020B0503020204020204" pitchFamily="34" charset="-122"/>
                </a:rPr>
                <a:t>文字内容</a:t>
              </a:r>
              <a:endParaRPr lang="en-US" altLang="zh-CN" sz="1500" b="1" dirty="0">
                <a:solidFill>
                  <a:schemeClr val="bg1">
                    <a:lumMod val="65000"/>
                  </a:schemeClr>
                </a:solidFill>
                <a:latin typeface="微软雅黑" panose="020B0503020204020204" pitchFamily="34" charset="-122"/>
                <a:ea typeface="微软雅黑" panose="020B0503020204020204" pitchFamily="34" charset="-122"/>
              </a:endParaRPr>
            </a:p>
            <a:p>
              <a:endParaRPr lang="zh-CN" altLang="en-US" sz="1500" b="1" dirty="0">
                <a:solidFill>
                  <a:schemeClr val="bg1">
                    <a:lumMod val="65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ppt_x"/>
                                          </p:val>
                                        </p:tav>
                                        <p:tav tm="100000">
                                          <p:val>
                                            <p:strVal val="#ppt_x"/>
                                          </p:val>
                                        </p:tav>
                                      </p:tavLst>
                                    </p:anim>
                                    <p:anim calcmode="lin" valueType="num">
                                      <p:cBhvr additive="base">
                                        <p:cTn id="8" dur="2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250" fill="hold"/>
                                        <p:tgtEl>
                                          <p:spTgt spid="3"/>
                                        </p:tgtEl>
                                        <p:attrNameLst>
                                          <p:attrName>ppt_x</p:attrName>
                                        </p:attrNameLst>
                                      </p:cBhvr>
                                      <p:tavLst>
                                        <p:tav tm="0">
                                          <p:val>
                                            <p:strVal val="#ppt_x"/>
                                          </p:val>
                                        </p:tav>
                                        <p:tav tm="100000">
                                          <p:val>
                                            <p:strVal val="#ppt_x"/>
                                          </p:val>
                                        </p:tav>
                                      </p:tavLst>
                                    </p:anim>
                                    <p:anim calcmode="lin" valueType="num">
                                      <p:cBhvr additive="base">
                                        <p:cTn id="13" dur="250" fill="hold"/>
                                        <p:tgtEl>
                                          <p:spTgt spid="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250" fill="hold"/>
                                        <p:tgtEl>
                                          <p:spTgt spid="4"/>
                                        </p:tgtEl>
                                        <p:attrNameLst>
                                          <p:attrName>ppt_x</p:attrName>
                                        </p:attrNameLst>
                                      </p:cBhvr>
                                      <p:tavLst>
                                        <p:tav tm="0">
                                          <p:val>
                                            <p:strVal val="#ppt_x"/>
                                          </p:val>
                                        </p:tav>
                                        <p:tav tm="100000">
                                          <p:val>
                                            <p:strVal val="#ppt_x"/>
                                          </p:val>
                                        </p:tav>
                                      </p:tavLst>
                                    </p:anim>
                                    <p:anim calcmode="lin" valueType="num">
                                      <p:cBhvr additive="base">
                                        <p:cTn id="18" dur="250" fill="hold"/>
                                        <p:tgtEl>
                                          <p:spTgt spid="4"/>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250" fill="hold"/>
                                        <p:tgtEl>
                                          <p:spTgt spid="5"/>
                                        </p:tgtEl>
                                        <p:attrNameLst>
                                          <p:attrName>ppt_x</p:attrName>
                                        </p:attrNameLst>
                                      </p:cBhvr>
                                      <p:tavLst>
                                        <p:tav tm="0">
                                          <p:val>
                                            <p:strVal val="#ppt_x"/>
                                          </p:val>
                                        </p:tav>
                                        <p:tav tm="100000">
                                          <p:val>
                                            <p:strVal val="#ppt_x"/>
                                          </p:val>
                                        </p:tav>
                                      </p:tavLst>
                                    </p:anim>
                                    <p:anim calcmode="lin" valueType="num">
                                      <p:cBhvr additive="base">
                                        <p:cTn id="23" dur="25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1" fill="hold"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500" fill="hold"/>
                                        <p:tgtEl>
                                          <p:spTgt spid="15"/>
                                        </p:tgtEl>
                                        <p:attrNameLst>
                                          <p:attrName>ppt_x</p:attrName>
                                        </p:attrNameLst>
                                      </p:cBhvr>
                                      <p:tavLst>
                                        <p:tav tm="0">
                                          <p:val>
                                            <p:strVal val="#ppt_x"/>
                                          </p:val>
                                        </p:tav>
                                        <p:tav tm="100000">
                                          <p:val>
                                            <p:strVal val="#ppt_x"/>
                                          </p:val>
                                        </p:tav>
                                      </p:tavLst>
                                    </p:anim>
                                    <p:anim calcmode="lin" valueType="num">
                                      <p:cBhvr additive="base">
                                        <p:cTn id="29" dur="500" fill="hold"/>
                                        <p:tgtEl>
                                          <p:spTgt spid="15"/>
                                        </p:tgtEl>
                                        <p:attrNameLst>
                                          <p:attrName>ppt_y</p:attrName>
                                        </p:attrNameLst>
                                      </p:cBhvr>
                                      <p:tavLst>
                                        <p:tav tm="0">
                                          <p:val>
                                            <p:strVal val="0-#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additive="base">
                                        <p:cTn id="32" dur="500" fill="hold"/>
                                        <p:tgtEl>
                                          <p:spTgt spid="12"/>
                                        </p:tgtEl>
                                        <p:attrNameLst>
                                          <p:attrName>ppt_x</p:attrName>
                                        </p:attrNameLst>
                                      </p:cBhvr>
                                      <p:tavLst>
                                        <p:tav tm="0">
                                          <p:val>
                                            <p:strVal val="#ppt_x"/>
                                          </p:val>
                                        </p:tav>
                                        <p:tav tm="100000">
                                          <p:val>
                                            <p:strVal val="#ppt_x"/>
                                          </p:val>
                                        </p:tav>
                                      </p:tavLst>
                                    </p:anim>
                                    <p:anim calcmode="lin" valueType="num">
                                      <p:cBhvr additive="base">
                                        <p:cTn id="33" dur="500" fill="hold"/>
                                        <p:tgtEl>
                                          <p:spTgt spid="12"/>
                                        </p:tgtEl>
                                        <p:attrNameLst>
                                          <p:attrName>ppt_y</p:attrName>
                                        </p:attrNameLst>
                                      </p:cBhvr>
                                      <p:tavLst>
                                        <p:tav tm="0">
                                          <p:val>
                                            <p:strVal val="1+#ppt_h/2"/>
                                          </p:val>
                                        </p:tav>
                                        <p:tav tm="100000">
                                          <p:val>
                                            <p:strVal val="#ppt_y"/>
                                          </p:val>
                                        </p:tav>
                                      </p:tavLst>
                                    </p:anim>
                                  </p:childTnLst>
                                </p:cTn>
                              </p:par>
                              <p:par>
                                <p:cTn id="34" presetID="2" presetClass="entr" presetSubtype="1" fill="hold" nodeType="with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0-#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6"/>
                                        </p:tgtEl>
                                        <p:attrNameLst>
                                          <p:attrName>style.visibility</p:attrName>
                                        </p:attrNameLst>
                                      </p:cBhvr>
                                      <p:to>
                                        <p:strVal val="visible"/>
                                      </p:to>
                                    </p:set>
                                    <p:anim calcmode="lin" valueType="num">
                                      <p:cBhvr additive="base">
                                        <p:cTn id="40" dur="500" fill="hold"/>
                                        <p:tgtEl>
                                          <p:spTgt spid="6"/>
                                        </p:tgtEl>
                                        <p:attrNameLst>
                                          <p:attrName>ppt_x</p:attrName>
                                        </p:attrNameLst>
                                      </p:cBhvr>
                                      <p:tavLst>
                                        <p:tav tm="0">
                                          <p:val>
                                            <p:strVal val="#ppt_x"/>
                                          </p:val>
                                        </p:tav>
                                        <p:tav tm="100000">
                                          <p:val>
                                            <p:strVal val="#ppt_x"/>
                                          </p:val>
                                        </p:tav>
                                      </p:tavLst>
                                    </p:anim>
                                    <p:anim calcmode="lin" valueType="num">
                                      <p:cBhvr additive="base">
                                        <p:cTn id="4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2067</Words>
  <Application>Microsoft Office PowerPoint</Application>
  <PresentationFormat>宽屏</PresentationFormat>
  <Paragraphs>178</Paragraphs>
  <Slides>25</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25</vt:i4>
      </vt:variant>
    </vt:vector>
  </HeadingPairs>
  <TitlesOfParts>
    <vt:vector size="39" baseType="lpstr">
      <vt:lpstr>FontAwesome</vt:lpstr>
      <vt:lpstr>Kontrapunkt Bob Bold</vt:lpstr>
      <vt:lpstr>Lato Regular</vt:lpstr>
      <vt:lpstr>Open Sans</vt:lpstr>
      <vt:lpstr>等线</vt:lpstr>
      <vt:lpstr>等线 Light</vt:lpstr>
      <vt:lpstr>微软雅黑</vt:lpstr>
      <vt:lpstr>微软雅黑 Light</vt:lpstr>
      <vt:lpstr>幼圆</vt:lpstr>
      <vt:lpstr>Arial</vt:lpstr>
      <vt:lpstr>Calibri</vt:lpstr>
      <vt:lpstr>Calibri Light</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天 下</cp:lastModifiedBy>
  <cp:revision>17</cp:revision>
  <dcterms:created xsi:type="dcterms:W3CDTF">2017-07-27T03:12:00Z</dcterms:created>
  <dcterms:modified xsi:type="dcterms:W3CDTF">2021-01-05T05:06:22Z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