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56" r:id="rId5"/>
    <p:sldId id="264" r:id="rId6"/>
    <p:sldId id="260" r:id="rId7"/>
    <p:sldId id="257" r:id="rId8"/>
    <p:sldId id="261" r:id="rId9"/>
    <p:sldId id="265" r:id="rId10"/>
    <p:sldId id="262" r:id="rId11"/>
    <p:sldId id="266" r:id="rId12"/>
    <p:sldId id="267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5D5D"/>
    <a:srgbClr val="E8E8E8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10"/>
          <p:cNvSpPr/>
          <p:nvPr/>
        </p:nvSpPr>
        <p:spPr>
          <a:xfrm>
            <a:off x="179514" y="951571"/>
            <a:ext cx="5739565" cy="720080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D5D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0" y="843559"/>
            <a:ext cx="5796136" cy="936104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D5D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825555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Hello , World !  </a:t>
            </a:r>
          </a:p>
          <a:p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心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71750"/>
            <a:ext cx="3346450" cy="194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16216" y="2965689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PPT</a:t>
            </a:r>
            <a:endParaRPr lang="zh-CN" altLang="en-US" sz="80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78368" y="2402473"/>
            <a:ext cx="35872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6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www.1ppt.com/moban/</a:t>
            </a:r>
            <a:r>
              <a:rPr lang="en-US" altLang="zh-CN" sz="1600" dirty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148064" y="843558"/>
            <a:ext cx="3600400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292080" y="90685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411760" y="836710"/>
            <a:ext cx="2520280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03648" y="825970"/>
            <a:ext cx="79208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92080" y="1779662"/>
            <a:ext cx="3240360" cy="2808312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88028" y="3363841"/>
            <a:ext cx="4356351" cy="1152128"/>
            <a:chOff x="6084168" y="3780445"/>
            <a:chExt cx="3060207" cy="735521"/>
          </a:xfrm>
        </p:grpSpPr>
        <p:grpSp>
          <p:nvGrpSpPr>
            <p:cNvPr id="2" name="组合 1"/>
            <p:cNvGrpSpPr/>
            <p:nvPr/>
          </p:nvGrpSpPr>
          <p:grpSpPr>
            <a:xfrm>
              <a:off x="6084168" y="3780445"/>
              <a:ext cx="3060207" cy="735521"/>
              <a:chOff x="6084168" y="3780445"/>
              <a:chExt cx="3060207" cy="735521"/>
            </a:xfrm>
          </p:grpSpPr>
          <p:sp>
            <p:nvSpPr>
              <p:cNvPr id="3" name="五边形 2"/>
              <p:cNvSpPr/>
              <p:nvPr/>
            </p:nvSpPr>
            <p:spPr>
              <a:xfrm flipH="1">
                <a:off x="6660232" y="4155926"/>
                <a:ext cx="2484143" cy="360040"/>
              </a:xfrm>
              <a:prstGeom prst="homePlate">
                <a:avLst/>
              </a:prstGeom>
              <a:solidFill>
                <a:srgbClr val="5D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五边形 3"/>
              <p:cNvSpPr/>
              <p:nvPr/>
            </p:nvSpPr>
            <p:spPr>
              <a:xfrm flipH="1">
                <a:off x="7308304" y="3780445"/>
                <a:ext cx="1835696" cy="159457"/>
              </a:xfrm>
              <a:prstGeom prst="homePlate">
                <a:avLst/>
              </a:prstGeom>
              <a:solidFill>
                <a:srgbClr val="5D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五边形 4"/>
              <p:cNvSpPr/>
              <p:nvPr/>
            </p:nvSpPr>
            <p:spPr>
              <a:xfrm flipH="1">
                <a:off x="6084168" y="3883334"/>
                <a:ext cx="3059832" cy="497024"/>
              </a:xfrm>
              <a:prstGeom prst="homePlate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351377" y="3964833"/>
              <a:ext cx="1944216" cy="33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5D5D5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Thank  you</a:t>
              </a:r>
              <a:endParaRPr lang="zh-CN" altLang="en-US" sz="2800" b="1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右箭头 1"/>
          <p:cNvSpPr/>
          <p:nvPr/>
        </p:nvSpPr>
        <p:spPr>
          <a:xfrm rot="20585064" flipV="1">
            <a:off x="3883283" y="2144611"/>
            <a:ext cx="2908665" cy="648072"/>
          </a:xfrm>
          <a:prstGeom prst="rightArrow">
            <a:avLst>
              <a:gd name="adj1" fmla="val 12225"/>
              <a:gd name="adj2" fmla="val 83750"/>
            </a:avLst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3131840" y="3291830"/>
            <a:ext cx="4608512" cy="0"/>
          </a:xfrm>
          <a:prstGeom prst="line">
            <a:avLst/>
          </a:prstGeom>
          <a:ln w="25400">
            <a:solidFill>
              <a:srgbClr val="5D5D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66043" y="3607386"/>
            <a:ext cx="141347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</a:rPr>
              <a:t>2017—202X</a:t>
            </a:r>
            <a:endParaRPr lang="zh-CN" altLang="en-US" dirty="0">
              <a:solidFill>
                <a:srgbClr val="5D5D5D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020272" y="1199244"/>
            <a:ext cx="1440160" cy="1440160"/>
          </a:xfrm>
          <a:prstGeom prst="ellipse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40252" y="1526281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+7%</a:t>
            </a:r>
            <a:endParaRPr lang="zh-CN" altLang="en-US" sz="4400" b="1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6" grpId="1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31840" y="3219822"/>
            <a:ext cx="4608512" cy="0"/>
          </a:xfrm>
          <a:prstGeom prst="line">
            <a:avLst/>
          </a:prstGeom>
          <a:ln w="25400">
            <a:solidFill>
              <a:srgbClr val="5D5D5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4211960" y="2373730"/>
            <a:ext cx="360040" cy="720080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60032" y="1491630"/>
            <a:ext cx="360040" cy="1602178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508104" y="1743658"/>
            <a:ext cx="360040" cy="1350150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156176" y="2121700"/>
            <a:ext cx="360040" cy="972108"/>
          </a:xfrm>
          <a:prstGeom prst="rect">
            <a:avLst/>
          </a:prstGeom>
          <a:solidFill>
            <a:srgbClr val="5D5D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47964" y="35798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Words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la la </a:t>
            </a:r>
            <a:r>
              <a:rPr lang="zh-CN" altLang="en-US" dirty="0">
                <a:solidFill>
                  <a:srgbClr val="5D5D5D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1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9544"/>
            <a:ext cx="3226048" cy="1964957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5" y="3152103"/>
            <a:ext cx="1609723" cy="1435873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76" y="699971"/>
            <a:ext cx="1983634" cy="19656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49" y="3141330"/>
            <a:ext cx="2129775" cy="1436400"/>
          </a:xfrm>
          <a:prstGeom prst="rect">
            <a:avLst/>
          </a:prstGeom>
          <a:solidFill>
            <a:srgbClr val="FFFFFF">
              <a:shade val="85000"/>
            </a:srgbClr>
          </a:solidFill>
          <a:ln w="1524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6084172" y="3780447"/>
            <a:ext cx="3060207" cy="735521"/>
            <a:chOff x="6084168" y="3780445"/>
            <a:chExt cx="3060207" cy="735521"/>
          </a:xfrm>
        </p:grpSpPr>
        <p:sp>
          <p:nvSpPr>
            <p:cNvPr id="10" name="五边形 9"/>
            <p:cNvSpPr/>
            <p:nvPr/>
          </p:nvSpPr>
          <p:spPr>
            <a:xfrm flipH="1">
              <a:off x="6660232" y="4155926"/>
              <a:ext cx="2484143" cy="360040"/>
            </a:xfrm>
            <a:prstGeom prst="homePlate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五边形 7"/>
            <p:cNvSpPr/>
            <p:nvPr/>
          </p:nvSpPr>
          <p:spPr>
            <a:xfrm flipH="1">
              <a:off x="7308304" y="3780445"/>
              <a:ext cx="1835696" cy="159457"/>
            </a:xfrm>
            <a:prstGeom prst="homePlate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五边形 8"/>
            <p:cNvSpPr/>
            <p:nvPr/>
          </p:nvSpPr>
          <p:spPr>
            <a:xfrm flipH="1">
              <a:off x="6084168" y="3883334"/>
              <a:ext cx="3059832" cy="497024"/>
            </a:xfrm>
            <a:prstGeom prst="homePlate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36196" y="393990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D5D5D"/>
                </a:solidFill>
              </a:rPr>
              <a:t>Pictures here</a:t>
            </a:r>
            <a:r>
              <a:rPr lang="zh-CN" altLang="en-US" dirty="0">
                <a:solidFill>
                  <a:srgbClr val="5D5D5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195736" y="843558"/>
            <a:ext cx="6552728" cy="3960440"/>
          </a:xfrm>
          <a:prstGeom prst="rect">
            <a:avLst/>
          </a:prstGeom>
          <a:solidFill>
            <a:srgbClr val="E8E8E8"/>
          </a:solidFill>
          <a:ln>
            <a:noFill/>
          </a:ln>
          <a:effectLst>
            <a:outerShdw blurRad="114300" dist="1016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465386" y="1563638"/>
            <a:ext cx="5995049" cy="2952328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83068" y="906857"/>
            <a:ext cx="264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here</a:t>
            </a:r>
            <a:endParaRPr lang="zh-CN" altLang="en-US" sz="3200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-371" y="1059583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五边形 15"/>
          <p:cNvSpPr/>
          <p:nvPr/>
        </p:nvSpPr>
        <p:spPr>
          <a:xfrm>
            <a:off x="-371" y="168965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-371" y="2319724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3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-371" y="2949793"/>
            <a:ext cx="1907704" cy="504056"/>
          </a:xfrm>
          <a:prstGeom prst="homePlate">
            <a:avLst/>
          </a:prstGeom>
          <a:solidFill>
            <a:srgbClr val="5D5D5D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E8E8E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4</a:t>
            </a:r>
            <a:endParaRPr lang="zh-CN" altLang="en-US" dirty="0">
              <a:solidFill>
                <a:srgbClr val="E8E8E8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五边形 18"/>
          <p:cNvSpPr/>
          <p:nvPr/>
        </p:nvSpPr>
        <p:spPr>
          <a:xfrm>
            <a:off x="-371" y="3579862"/>
            <a:ext cx="1907704" cy="504056"/>
          </a:xfrm>
          <a:prstGeom prst="homePlate">
            <a:avLst/>
          </a:prstGeom>
          <a:solidFill>
            <a:srgbClr val="E8E8E8"/>
          </a:solidFill>
          <a:ln>
            <a:noFill/>
          </a:ln>
          <a:effectLst>
            <a:outerShdw blurRad="762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5D5D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5</a:t>
            </a:r>
            <a:endParaRPr lang="zh-CN" altLang="en-US" dirty="0">
              <a:solidFill>
                <a:srgbClr val="5D5D5D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39991" y="1491630"/>
            <a:ext cx="360040" cy="31683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932043" y="2823780"/>
            <a:ext cx="1008113" cy="46805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03988" y="2859782"/>
            <a:ext cx="52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5D5D5D"/>
                </a:solidFill>
              </a:rPr>
              <a:t>VS</a:t>
            </a:r>
            <a:endParaRPr lang="zh-CN" altLang="en-US" b="1" dirty="0">
              <a:solidFill>
                <a:srgbClr val="5D5D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全屏显示(16:9)</PresentationFormat>
  <Paragraphs>59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19</cp:revision>
  <dcterms:created xsi:type="dcterms:W3CDTF">2011-10-28T12:05:00Z</dcterms:created>
  <dcterms:modified xsi:type="dcterms:W3CDTF">2021-01-05T05:06:28Z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