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80" r:id="rId4"/>
    <p:sldId id="258" r:id="rId5"/>
    <p:sldId id="261" r:id="rId6"/>
    <p:sldId id="268" r:id="rId7"/>
    <p:sldId id="269" r:id="rId8"/>
    <p:sldId id="281" r:id="rId9"/>
    <p:sldId id="270" r:id="rId10"/>
    <p:sldId id="271" r:id="rId11"/>
    <p:sldId id="272" r:id="rId12"/>
    <p:sldId id="283" r:id="rId13"/>
    <p:sldId id="273" r:id="rId14"/>
    <p:sldId id="274" r:id="rId15"/>
    <p:sldId id="282" r:id="rId16"/>
    <p:sldId id="275" r:id="rId17"/>
    <p:sldId id="276"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
      <p:font typeface="Nexa Light" panose="02000000000000000000" charset="0"/>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guide id="3" orient="horz" pos="2001">
          <p15:clr>
            <a:srgbClr val="A4A3A4"/>
          </p15:clr>
        </p15:guide>
        <p15:guide id="4" orient="horz" pos="2273">
          <p15:clr>
            <a:srgbClr val="A4A3A4"/>
          </p15:clr>
        </p15:guide>
        <p15:guide id="5" orient="horz" pos="2636">
          <p15:clr>
            <a:srgbClr val="A4A3A4"/>
          </p15:clr>
        </p15:guide>
        <p15:guide id="6" pos="801">
          <p15:clr>
            <a:srgbClr val="A4A3A4"/>
          </p15:clr>
        </p15:guide>
        <p15:guide id="7" pos="6879">
          <p15:clr>
            <a:srgbClr val="A4A3A4"/>
          </p15:clr>
        </p15:guide>
        <p15:guide id="8" orient="horz" pos="3181">
          <p15:clr>
            <a:srgbClr val="A4A3A4"/>
          </p15:clr>
        </p15:guide>
        <p15:guide id="9" orient="horz" pos="3385">
          <p15:clr>
            <a:srgbClr val="A4A3A4"/>
          </p15:clr>
        </p15:guide>
        <p15:guide id="10" orient="horz" pos="2908">
          <p15:clr>
            <a:srgbClr val="A4A3A4"/>
          </p15:clr>
        </p15:guide>
        <p15:guide id="11" orient="horz" pos="1616">
          <p15:clr>
            <a:srgbClr val="A4A3A4"/>
          </p15:clr>
        </p15:guide>
        <p15:guide id="12" orient="horz" pos="1797">
          <p15:clr>
            <a:srgbClr val="A4A3A4"/>
          </p15:clr>
        </p15:guide>
        <p15:guide id="13" orient="horz" pos="2931">
          <p15:clr>
            <a:srgbClr val="A4A3A4"/>
          </p15:clr>
        </p15:guide>
        <p15:guide id="14" orient="horz" pos="2591">
          <p15:clr>
            <a:srgbClr val="A4A3A4"/>
          </p15:clr>
        </p15:guide>
        <p15:guide id="15" orient="horz" pos="1185">
          <p15:clr>
            <a:srgbClr val="A4A3A4"/>
          </p15:clr>
        </p15:guide>
        <p15:guide id="16" pos="4112">
          <p15:clr>
            <a:srgbClr val="A4A3A4"/>
          </p15:clr>
        </p15:guide>
        <p15:guide id="17" orient="horz" pos="1684">
          <p15:clr>
            <a:srgbClr val="A4A3A4"/>
          </p15:clr>
        </p15:guide>
        <p15:guide id="18" pos="4407">
          <p15:clr>
            <a:srgbClr val="A4A3A4"/>
          </p15:clr>
        </p15:guide>
        <p15:guide id="19" pos="4883">
          <p15:clr>
            <a:srgbClr val="A4A3A4"/>
          </p15:clr>
        </p15:guide>
        <p15:guide id="20" pos="2116">
          <p15:clr>
            <a:srgbClr val="A4A3A4"/>
          </p15:clr>
        </p15:guide>
        <p15:guide id="21" pos="2797">
          <p15:clr>
            <a:srgbClr val="A4A3A4"/>
          </p15:clr>
        </p15:guide>
        <p15:guide id="2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02"/>
    <a:srgbClr val="594A23"/>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6" autoAdjust="0"/>
    <p:restoredTop sz="94660"/>
  </p:normalViewPr>
  <p:slideViewPr>
    <p:cSldViewPr snapToGrid="0" showGuides="1">
      <p:cViewPr varScale="1">
        <p:scale>
          <a:sx n="113" d="100"/>
          <a:sy n="113" d="100"/>
        </p:scale>
        <p:origin x="594" y="96"/>
      </p:cViewPr>
      <p:guideLst>
        <p:guide orient="horz" pos="2092"/>
        <p:guide pos="3840"/>
        <p:guide orient="horz" pos="2001"/>
        <p:guide orient="horz" pos="2273"/>
        <p:guide orient="horz" pos="2636"/>
        <p:guide pos="801"/>
        <p:guide pos="6879"/>
        <p:guide orient="horz" pos="3181"/>
        <p:guide orient="horz" pos="3385"/>
        <p:guide orient="horz" pos="2908"/>
        <p:guide orient="horz" pos="1616"/>
        <p:guide orient="horz" pos="1797"/>
        <p:guide orient="horz" pos="2931"/>
        <p:guide orient="horz" pos="2591"/>
        <p:guide orient="horz" pos="1185"/>
        <p:guide pos="4112"/>
        <p:guide orient="horz" pos="1684"/>
        <p:guide pos="4407"/>
        <p:guide pos="4883"/>
        <p:guide pos="2116"/>
        <p:guide pos="2797"/>
        <p:guide pos="232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7B63-4B1C-B36B-ADD192B325AA}"/>
              </c:ext>
            </c:extLst>
          </c:dPt>
          <c:dPt>
            <c:idx val="1"/>
            <c:bubble3D val="0"/>
            <c:spPr>
              <a:solidFill>
                <a:srgbClr val="F7B902"/>
              </a:solidFill>
              <a:ln w="19050">
                <a:noFill/>
              </a:ln>
              <a:effectLst/>
            </c:spPr>
            <c:extLst>
              <c:ext xmlns:c16="http://schemas.microsoft.com/office/drawing/2014/chart" uri="{C3380CC4-5D6E-409C-BE32-E72D297353CC}">
                <c16:uniqueId val="{00000003-7B63-4B1C-B36B-ADD192B325AA}"/>
              </c:ext>
            </c:extLst>
          </c:dPt>
          <c:dPt>
            <c:idx val="2"/>
            <c:bubble3D val="0"/>
            <c:spPr>
              <a:solidFill>
                <a:srgbClr val="F7B902"/>
              </a:solidFill>
              <a:ln w="19050">
                <a:noFill/>
              </a:ln>
              <a:effectLst/>
            </c:spPr>
            <c:extLst>
              <c:ext xmlns:c16="http://schemas.microsoft.com/office/drawing/2014/chart" uri="{C3380CC4-5D6E-409C-BE32-E72D297353CC}">
                <c16:uniqueId val="{00000005-7B63-4B1C-B36B-ADD192B325AA}"/>
              </c:ext>
            </c:extLst>
          </c:dPt>
          <c:dPt>
            <c:idx val="3"/>
            <c:bubble3D val="0"/>
            <c:spPr>
              <a:solidFill>
                <a:srgbClr val="F7B902"/>
              </a:solidFill>
              <a:ln w="19050">
                <a:noFill/>
              </a:ln>
              <a:effectLst/>
            </c:spPr>
            <c:extLst>
              <c:ext xmlns:c16="http://schemas.microsoft.com/office/drawing/2014/chart" uri="{C3380CC4-5D6E-409C-BE32-E72D297353CC}">
                <c16:uniqueId val="{00000007-7B63-4B1C-B36B-ADD192B325AA}"/>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7B63-4B1C-B36B-ADD192B325A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5E12-4C16-98D0-FE0B33D7ACB4}"/>
              </c:ext>
            </c:extLst>
          </c:dPt>
          <c:dPt>
            <c:idx val="1"/>
            <c:bubble3D val="0"/>
            <c:spPr>
              <a:solidFill>
                <a:srgbClr val="F7B902"/>
              </a:solidFill>
              <a:ln w="19050">
                <a:noFill/>
              </a:ln>
              <a:effectLst/>
            </c:spPr>
            <c:extLst>
              <c:ext xmlns:c16="http://schemas.microsoft.com/office/drawing/2014/chart" uri="{C3380CC4-5D6E-409C-BE32-E72D297353CC}">
                <c16:uniqueId val="{00000003-5E12-4C16-98D0-FE0B33D7ACB4}"/>
              </c:ext>
            </c:extLst>
          </c:dPt>
          <c:dPt>
            <c:idx val="2"/>
            <c:bubble3D val="0"/>
            <c:spPr>
              <a:solidFill>
                <a:srgbClr val="F7B902"/>
              </a:solidFill>
              <a:ln w="19050">
                <a:noFill/>
              </a:ln>
              <a:effectLst/>
            </c:spPr>
            <c:extLst>
              <c:ext xmlns:c16="http://schemas.microsoft.com/office/drawing/2014/chart" uri="{C3380CC4-5D6E-409C-BE32-E72D297353CC}">
                <c16:uniqueId val="{00000005-5E12-4C16-98D0-FE0B33D7ACB4}"/>
              </c:ext>
            </c:extLst>
          </c:dPt>
          <c:dPt>
            <c:idx val="3"/>
            <c:bubble3D val="0"/>
            <c:spPr>
              <a:solidFill>
                <a:srgbClr val="F7B902"/>
              </a:solidFill>
              <a:ln w="19050">
                <a:noFill/>
              </a:ln>
              <a:effectLst/>
            </c:spPr>
            <c:extLst>
              <c:ext xmlns:c16="http://schemas.microsoft.com/office/drawing/2014/chart" uri="{C3380CC4-5D6E-409C-BE32-E72D297353CC}">
                <c16:uniqueId val="{00000007-5E12-4C16-98D0-FE0B33D7ACB4}"/>
              </c:ext>
            </c:extLst>
          </c:dPt>
          <c:cat>
            <c:strRef>
              <c:f>Sheet1!$A$2:$A$5</c:f>
              <c:strCache>
                <c:ptCount val="2"/>
                <c:pt idx="0">
                  <c:v>第一季度</c:v>
                </c:pt>
                <c:pt idx="1">
                  <c:v>第二季度</c:v>
                </c:pt>
              </c:strCache>
            </c:strRef>
          </c:cat>
          <c:val>
            <c:numRef>
              <c:f>Sheet1!$B$2:$B$5</c:f>
              <c:numCache>
                <c:formatCode>General</c:formatCode>
                <c:ptCount val="4"/>
                <c:pt idx="0">
                  <c:v>20</c:v>
                </c:pt>
                <c:pt idx="1">
                  <c:v>60</c:v>
                </c:pt>
              </c:numCache>
            </c:numRef>
          </c:val>
          <c:extLst>
            <c:ext xmlns:c16="http://schemas.microsoft.com/office/drawing/2014/chart" uri="{C3380CC4-5D6E-409C-BE32-E72D297353CC}">
              <c16:uniqueId val="{00000008-5E12-4C16-98D0-FE0B33D7ACB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8413-4234-AF1B-26C6DAA7A561}"/>
              </c:ext>
            </c:extLst>
          </c:dPt>
          <c:dPt>
            <c:idx val="1"/>
            <c:bubble3D val="0"/>
            <c:spPr>
              <a:solidFill>
                <a:srgbClr val="F7B902"/>
              </a:solidFill>
              <a:ln w="19050">
                <a:noFill/>
              </a:ln>
              <a:effectLst/>
            </c:spPr>
            <c:extLst>
              <c:ext xmlns:c16="http://schemas.microsoft.com/office/drawing/2014/chart" uri="{C3380CC4-5D6E-409C-BE32-E72D297353CC}">
                <c16:uniqueId val="{00000003-8413-4234-AF1B-26C6DAA7A561}"/>
              </c:ext>
            </c:extLst>
          </c:dPt>
          <c:dPt>
            <c:idx val="2"/>
            <c:bubble3D val="0"/>
            <c:spPr>
              <a:solidFill>
                <a:srgbClr val="F7B902"/>
              </a:solidFill>
              <a:ln w="19050">
                <a:noFill/>
              </a:ln>
              <a:effectLst/>
            </c:spPr>
            <c:extLst>
              <c:ext xmlns:c16="http://schemas.microsoft.com/office/drawing/2014/chart" uri="{C3380CC4-5D6E-409C-BE32-E72D297353CC}">
                <c16:uniqueId val="{00000005-8413-4234-AF1B-26C6DAA7A561}"/>
              </c:ext>
            </c:extLst>
          </c:dPt>
          <c:dPt>
            <c:idx val="3"/>
            <c:bubble3D val="0"/>
            <c:spPr>
              <a:solidFill>
                <a:srgbClr val="F7B902"/>
              </a:solidFill>
              <a:ln w="19050">
                <a:noFill/>
              </a:ln>
              <a:effectLst/>
            </c:spPr>
            <c:extLst>
              <c:ext xmlns:c16="http://schemas.microsoft.com/office/drawing/2014/chart" uri="{C3380CC4-5D6E-409C-BE32-E72D297353CC}">
                <c16:uniqueId val="{00000007-8413-4234-AF1B-26C6DAA7A561}"/>
              </c:ext>
            </c:extLst>
          </c:dPt>
          <c:cat>
            <c:strRef>
              <c:f>Sheet1!$A$2:$A$5</c:f>
              <c:strCache>
                <c:ptCount val="2"/>
                <c:pt idx="0">
                  <c:v>第一季度</c:v>
                </c:pt>
                <c:pt idx="1">
                  <c:v>第二季度</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8413-4234-AF1B-26C6DAA7A5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5A7F04-8D7C-45AB-9A7E-AFD40EF7B226}" type="doc">
      <dgm:prSet loTypeId="urn:microsoft.com/office/officeart/2005/8/layout/gear1#2" loCatId="relationship" qsTypeId="urn:microsoft.com/office/officeart/2005/8/quickstyle/simple1#17" qsCatId="simple" csTypeId="urn:microsoft.com/office/officeart/2005/8/colors/accent1_2#13" csCatId="accent1" phldr="1"/>
      <dgm:spPr/>
    </dgm:pt>
    <dgm:pt modelId="{8F7DE089-5834-470D-8B75-44369D31B634}">
      <dgm:prSet phldrT="[文本]"/>
      <dgm:spPr>
        <a:solidFill>
          <a:srgbClr val="F7B902"/>
        </a:solidFill>
        <a:ln>
          <a:noFill/>
        </a:ln>
      </dgm:spPr>
      <dgm:t>
        <a:bodyPr/>
        <a:lstStyle/>
        <a:p>
          <a:endParaRPr lang="zh-CN" altLang="en-US" dirty="0"/>
        </a:p>
      </dgm:t>
    </dgm:pt>
    <dgm:pt modelId="{A233F1ED-37E3-4607-AC30-C44C16842A48}" type="parTrans" cxnId="{2D28B938-3488-4DFD-B0F0-88CD2B3D465E}">
      <dgm:prSet/>
      <dgm:spPr/>
      <dgm:t>
        <a:bodyPr/>
        <a:lstStyle/>
        <a:p>
          <a:endParaRPr lang="zh-CN" altLang="en-US"/>
        </a:p>
      </dgm:t>
    </dgm:pt>
    <dgm:pt modelId="{D813E277-89CA-4CBE-AF67-946D89E057A1}" type="sibTrans" cxnId="{2D28B938-3488-4DFD-B0F0-88CD2B3D465E}">
      <dgm:prSet/>
      <dgm:spPr>
        <a:solidFill>
          <a:srgbClr val="F7B902"/>
        </a:solidFill>
      </dgm:spPr>
      <dgm:t>
        <a:bodyPr/>
        <a:lstStyle/>
        <a:p>
          <a:endParaRPr lang="zh-CN" altLang="en-US"/>
        </a:p>
      </dgm:t>
    </dgm:pt>
    <dgm:pt modelId="{7FFA169C-A1E9-4941-9D35-5B08381264B7}">
      <dgm:prSet phldrT="[文本]"/>
      <dgm:spPr>
        <a:solidFill>
          <a:srgbClr val="F7B902"/>
        </a:solidFill>
        <a:ln>
          <a:noFill/>
        </a:ln>
      </dgm:spPr>
      <dgm:t>
        <a:bodyPr/>
        <a:lstStyle/>
        <a:p>
          <a:endParaRPr lang="zh-CN" altLang="en-US" dirty="0"/>
        </a:p>
      </dgm:t>
    </dgm:pt>
    <dgm:pt modelId="{14533B60-3CC7-4AE1-B577-6FB9A099B465}" type="parTrans" cxnId="{3E2A387F-1671-48A0-9B60-019AFD9D20B2}">
      <dgm:prSet/>
      <dgm:spPr/>
      <dgm:t>
        <a:bodyPr/>
        <a:lstStyle/>
        <a:p>
          <a:endParaRPr lang="zh-CN" altLang="en-US"/>
        </a:p>
      </dgm:t>
    </dgm:pt>
    <dgm:pt modelId="{A09706F4-0542-4BB7-ABD3-5FB1139EF25B}" type="sibTrans" cxnId="{3E2A387F-1671-48A0-9B60-019AFD9D20B2}">
      <dgm:prSet/>
      <dgm:spPr>
        <a:solidFill>
          <a:srgbClr val="F7B902"/>
        </a:solidFill>
      </dgm:spPr>
      <dgm:t>
        <a:bodyPr/>
        <a:lstStyle/>
        <a:p>
          <a:endParaRPr lang="zh-CN" altLang="en-US"/>
        </a:p>
      </dgm:t>
    </dgm:pt>
    <dgm:pt modelId="{3C1D0F23-CCA3-4660-B8EA-DD741B2826C4}">
      <dgm:prSet phldrT="[文本]"/>
      <dgm:spPr>
        <a:solidFill>
          <a:srgbClr val="F7B902"/>
        </a:solidFill>
        <a:ln>
          <a:noFill/>
        </a:ln>
      </dgm:spPr>
      <dgm:t>
        <a:bodyPr/>
        <a:lstStyle/>
        <a:p>
          <a:endParaRPr lang="zh-CN" altLang="en-US" dirty="0"/>
        </a:p>
      </dgm:t>
    </dgm:pt>
    <dgm:pt modelId="{A8477142-3728-4B23-81EB-1324D6A6B2FA}" type="parTrans" cxnId="{C44380AE-E2DD-49C3-9FB7-3F0E7E57A8E6}">
      <dgm:prSet/>
      <dgm:spPr/>
      <dgm:t>
        <a:bodyPr/>
        <a:lstStyle/>
        <a:p>
          <a:endParaRPr lang="zh-CN" altLang="en-US"/>
        </a:p>
      </dgm:t>
    </dgm:pt>
    <dgm:pt modelId="{F49D7F41-B96E-4BC6-8657-0E696B1A449A}" type="sibTrans" cxnId="{C44380AE-E2DD-49C3-9FB7-3F0E7E57A8E6}">
      <dgm:prSet/>
      <dgm:spPr>
        <a:solidFill>
          <a:srgbClr val="F7B902"/>
        </a:solidFill>
      </dgm:spPr>
      <dgm:t>
        <a:bodyPr/>
        <a:lstStyle/>
        <a:p>
          <a:endParaRPr lang="zh-CN" altLang="en-US"/>
        </a:p>
      </dgm:t>
    </dgm:pt>
    <dgm:pt modelId="{BEB3D542-08C0-4C22-9EE0-374364C64E26}" type="pres">
      <dgm:prSet presAssocID="{DF5A7F04-8D7C-45AB-9A7E-AFD40EF7B226}" presName="composite" presStyleCnt="0">
        <dgm:presLayoutVars>
          <dgm:chMax val="3"/>
          <dgm:animLvl val="lvl"/>
          <dgm:resizeHandles val="exact"/>
        </dgm:presLayoutVars>
      </dgm:prSet>
      <dgm:spPr/>
    </dgm:pt>
    <dgm:pt modelId="{2E765984-1B02-4DB4-8797-A3271C72815E}" type="pres">
      <dgm:prSet presAssocID="{8F7DE089-5834-470D-8B75-44369D31B634}" presName="gear1" presStyleLbl="node1" presStyleIdx="0" presStyleCnt="3">
        <dgm:presLayoutVars>
          <dgm:chMax val="1"/>
          <dgm:bulletEnabled val="1"/>
        </dgm:presLayoutVars>
      </dgm:prSet>
      <dgm:spPr/>
    </dgm:pt>
    <dgm:pt modelId="{44D47AE4-50D9-4C2C-BA9A-20FAC14803AF}" type="pres">
      <dgm:prSet presAssocID="{8F7DE089-5834-470D-8B75-44369D31B634}" presName="gear1srcNode" presStyleLbl="node1" presStyleIdx="0" presStyleCnt="3"/>
      <dgm:spPr/>
    </dgm:pt>
    <dgm:pt modelId="{5D7F45A5-9BA2-4370-AE35-CE5475AB7EA1}" type="pres">
      <dgm:prSet presAssocID="{8F7DE089-5834-470D-8B75-44369D31B634}" presName="gear1dstNode" presStyleLbl="node1" presStyleIdx="0" presStyleCnt="3"/>
      <dgm:spPr/>
    </dgm:pt>
    <dgm:pt modelId="{E0C74BD2-E20C-4A4A-BCF4-02578EADFC73}" type="pres">
      <dgm:prSet presAssocID="{7FFA169C-A1E9-4941-9D35-5B08381264B7}" presName="gear2" presStyleLbl="node1" presStyleIdx="1" presStyleCnt="3">
        <dgm:presLayoutVars>
          <dgm:chMax val="1"/>
          <dgm:bulletEnabled val="1"/>
        </dgm:presLayoutVars>
      </dgm:prSet>
      <dgm:spPr/>
    </dgm:pt>
    <dgm:pt modelId="{1CFF6236-B0E0-492E-81BF-20D59267432B}" type="pres">
      <dgm:prSet presAssocID="{7FFA169C-A1E9-4941-9D35-5B08381264B7}" presName="gear2srcNode" presStyleLbl="node1" presStyleIdx="1" presStyleCnt="3"/>
      <dgm:spPr/>
    </dgm:pt>
    <dgm:pt modelId="{11E8CE1B-C604-4CE2-9A50-43C68516E711}" type="pres">
      <dgm:prSet presAssocID="{7FFA169C-A1E9-4941-9D35-5B08381264B7}" presName="gear2dstNode" presStyleLbl="node1" presStyleIdx="1" presStyleCnt="3"/>
      <dgm:spPr/>
    </dgm:pt>
    <dgm:pt modelId="{109B7B58-E30B-4C37-986F-FB78931B4204}" type="pres">
      <dgm:prSet presAssocID="{3C1D0F23-CCA3-4660-B8EA-DD741B2826C4}" presName="gear3" presStyleLbl="node1" presStyleIdx="2" presStyleCnt="3"/>
      <dgm:spPr/>
    </dgm:pt>
    <dgm:pt modelId="{05A4BB89-C53E-4437-A68A-05E56553E599}" type="pres">
      <dgm:prSet presAssocID="{3C1D0F23-CCA3-4660-B8EA-DD741B2826C4}" presName="gear3tx" presStyleLbl="node1" presStyleIdx="2" presStyleCnt="3">
        <dgm:presLayoutVars>
          <dgm:chMax val="1"/>
          <dgm:bulletEnabled val="1"/>
        </dgm:presLayoutVars>
      </dgm:prSet>
      <dgm:spPr/>
    </dgm:pt>
    <dgm:pt modelId="{56FE0ABA-721D-46F9-A6E2-C24ED0D298CF}" type="pres">
      <dgm:prSet presAssocID="{3C1D0F23-CCA3-4660-B8EA-DD741B2826C4}" presName="gear3srcNode" presStyleLbl="node1" presStyleIdx="2" presStyleCnt="3"/>
      <dgm:spPr/>
    </dgm:pt>
    <dgm:pt modelId="{8F2ECDD3-121B-4C10-8BA1-6249C080FE1D}" type="pres">
      <dgm:prSet presAssocID="{3C1D0F23-CCA3-4660-B8EA-DD741B2826C4}" presName="gear3dstNode" presStyleLbl="node1" presStyleIdx="2" presStyleCnt="3"/>
      <dgm:spPr/>
    </dgm:pt>
    <dgm:pt modelId="{885AD8B6-A4F1-4BD1-9E09-E3CC25753066}" type="pres">
      <dgm:prSet presAssocID="{D813E277-89CA-4CBE-AF67-946D89E057A1}" presName="connector1" presStyleLbl="sibTrans2D1" presStyleIdx="0" presStyleCnt="3"/>
      <dgm:spPr/>
    </dgm:pt>
    <dgm:pt modelId="{8C71F983-1626-4C0A-A3CD-452887F29CC1}" type="pres">
      <dgm:prSet presAssocID="{A09706F4-0542-4BB7-ABD3-5FB1139EF25B}" presName="connector2" presStyleLbl="sibTrans2D1" presStyleIdx="1" presStyleCnt="3"/>
      <dgm:spPr/>
    </dgm:pt>
    <dgm:pt modelId="{234A52B8-2248-4440-B79C-0F6E2F040DCA}" type="pres">
      <dgm:prSet presAssocID="{F49D7F41-B96E-4BC6-8657-0E696B1A449A}" presName="connector3" presStyleLbl="sibTrans2D1" presStyleIdx="2" presStyleCnt="3"/>
      <dgm:spPr/>
    </dgm:pt>
  </dgm:ptLst>
  <dgm:cxnLst>
    <dgm:cxn modelId="{99BA9B0C-A1A0-49FB-BD13-7CE3688F6D91}" type="presOf" srcId="{8F7DE089-5834-470D-8B75-44369D31B634}" destId="{2E765984-1B02-4DB4-8797-A3271C72815E}" srcOrd="0" destOrd="0" presId="urn:microsoft.com/office/officeart/2005/8/layout/gear1#2"/>
    <dgm:cxn modelId="{F636AE15-090A-480A-B282-2AC99DBE7263}" type="presOf" srcId="{3C1D0F23-CCA3-4660-B8EA-DD741B2826C4}" destId="{05A4BB89-C53E-4437-A68A-05E56553E599}" srcOrd="1" destOrd="0" presId="urn:microsoft.com/office/officeart/2005/8/layout/gear1#2"/>
    <dgm:cxn modelId="{617EF631-16D0-4090-913D-E79FFF2A5A72}" type="presOf" srcId="{7FFA169C-A1E9-4941-9D35-5B08381264B7}" destId="{11E8CE1B-C604-4CE2-9A50-43C68516E711}" srcOrd="2" destOrd="0" presId="urn:microsoft.com/office/officeart/2005/8/layout/gear1#2"/>
    <dgm:cxn modelId="{2D28B938-3488-4DFD-B0F0-88CD2B3D465E}" srcId="{DF5A7F04-8D7C-45AB-9A7E-AFD40EF7B226}" destId="{8F7DE089-5834-470D-8B75-44369D31B634}" srcOrd="0" destOrd="0" parTransId="{A233F1ED-37E3-4607-AC30-C44C16842A48}" sibTransId="{D813E277-89CA-4CBE-AF67-946D89E057A1}"/>
    <dgm:cxn modelId="{DCE33B41-6034-4068-BCDC-F6DAE0D4432E}" type="presOf" srcId="{7FFA169C-A1E9-4941-9D35-5B08381264B7}" destId="{1CFF6236-B0E0-492E-81BF-20D59267432B}" srcOrd="1" destOrd="0" presId="urn:microsoft.com/office/officeart/2005/8/layout/gear1#2"/>
    <dgm:cxn modelId="{35DB7244-F573-4BB8-860A-41A2393F4DFD}" type="presOf" srcId="{7FFA169C-A1E9-4941-9D35-5B08381264B7}" destId="{E0C74BD2-E20C-4A4A-BCF4-02578EADFC73}" srcOrd="0" destOrd="0" presId="urn:microsoft.com/office/officeart/2005/8/layout/gear1#2"/>
    <dgm:cxn modelId="{DBF02A4B-1B1D-4155-B3D2-2433B607CD07}" type="presOf" srcId="{F49D7F41-B96E-4BC6-8657-0E696B1A449A}" destId="{234A52B8-2248-4440-B79C-0F6E2F040DCA}" srcOrd="0" destOrd="0" presId="urn:microsoft.com/office/officeart/2005/8/layout/gear1#2"/>
    <dgm:cxn modelId="{A657C54D-6F27-4205-927A-D61FAC7A1039}" type="presOf" srcId="{8F7DE089-5834-470D-8B75-44369D31B634}" destId="{44D47AE4-50D9-4C2C-BA9A-20FAC14803AF}" srcOrd="1" destOrd="0" presId="urn:microsoft.com/office/officeart/2005/8/layout/gear1#2"/>
    <dgm:cxn modelId="{81E84D74-53FD-466E-91C1-5AA5A60D52D3}" type="presOf" srcId="{3C1D0F23-CCA3-4660-B8EA-DD741B2826C4}" destId="{8F2ECDD3-121B-4C10-8BA1-6249C080FE1D}" srcOrd="3" destOrd="0" presId="urn:microsoft.com/office/officeart/2005/8/layout/gear1#2"/>
    <dgm:cxn modelId="{59C89074-4D68-46FE-9162-0E6F2DBA9ECA}" type="presOf" srcId="{3C1D0F23-CCA3-4660-B8EA-DD741B2826C4}" destId="{109B7B58-E30B-4C37-986F-FB78931B4204}" srcOrd="0" destOrd="0" presId="urn:microsoft.com/office/officeart/2005/8/layout/gear1#2"/>
    <dgm:cxn modelId="{3E2A387F-1671-48A0-9B60-019AFD9D20B2}" srcId="{DF5A7F04-8D7C-45AB-9A7E-AFD40EF7B226}" destId="{7FFA169C-A1E9-4941-9D35-5B08381264B7}" srcOrd="1" destOrd="0" parTransId="{14533B60-3CC7-4AE1-B577-6FB9A099B465}" sibTransId="{A09706F4-0542-4BB7-ABD3-5FB1139EF25B}"/>
    <dgm:cxn modelId="{D6769C80-6727-457E-AEF0-48D7E51F9F5A}" type="presOf" srcId="{3C1D0F23-CCA3-4660-B8EA-DD741B2826C4}" destId="{56FE0ABA-721D-46F9-A6E2-C24ED0D298CF}" srcOrd="2" destOrd="0" presId="urn:microsoft.com/office/officeart/2005/8/layout/gear1#2"/>
    <dgm:cxn modelId="{765439A2-EB11-4C20-8284-1DE4E4CF23B4}" type="presOf" srcId="{DF5A7F04-8D7C-45AB-9A7E-AFD40EF7B226}" destId="{BEB3D542-08C0-4C22-9EE0-374364C64E26}" srcOrd="0" destOrd="0" presId="urn:microsoft.com/office/officeart/2005/8/layout/gear1#2"/>
    <dgm:cxn modelId="{C44380AE-E2DD-49C3-9FB7-3F0E7E57A8E6}" srcId="{DF5A7F04-8D7C-45AB-9A7E-AFD40EF7B226}" destId="{3C1D0F23-CCA3-4660-B8EA-DD741B2826C4}" srcOrd="2" destOrd="0" parTransId="{A8477142-3728-4B23-81EB-1324D6A6B2FA}" sibTransId="{F49D7F41-B96E-4BC6-8657-0E696B1A449A}"/>
    <dgm:cxn modelId="{BF5544B2-C063-4A81-BEAF-543BC610A23B}" type="presOf" srcId="{8F7DE089-5834-470D-8B75-44369D31B634}" destId="{5D7F45A5-9BA2-4370-AE35-CE5475AB7EA1}" srcOrd="2" destOrd="0" presId="urn:microsoft.com/office/officeart/2005/8/layout/gear1#2"/>
    <dgm:cxn modelId="{A89741BF-6D43-4AAC-AA5E-0A1445702D7A}" type="presOf" srcId="{A09706F4-0542-4BB7-ABD3-5FB1139EF25B}" destId="{8C71F983-1626-4C0A-A3CD-452887F29CC1}" srcOrd="0" destOrd="0" presId="urn:microsoft.com/office/officeart/2005/8/layout/gear1#2"/>
    <dgm:cxn modelId="{40BF26C2-F6AF-4311-ABD9-CF7911A2C7EE}" type="presOf" srcId="{D813E277-89CA-4CBE-AF67-946D89E057A1}" destId="{885AD8B6-A4F1-4BD1-9E09-E3CC25753066}" srcOrd="0" destOrd="0" presId="urn:microsoft.com/office/officeart/2005/8/layout/gear1#2"/>
    <dgm:cxn modelId="{826FFDF8-77A4-488F-9196-DA202F34A6AB}" type="presParOf" srcId="{BEB3D542-08C0-4C22-9EE0-374364C64E26}" destId="{2E765984-1B02-4DB4-8797-A3271C72815E}" srcOrd="0" destOrd="0" presId="urn:microsoft.com/office/officeart/2005/8/layout/gear1#2"/>
    <dgm:cxn modelId="{913EED2E-DE6B-4981-BEEF-B8A6E0CCCCBC}" type="presParOf" srcId="{BEB3D542-08C0-4C22-9EE0-374364C64E26}" destId="{44D47AE4-50D9-4C2C-BA9A-20FAC14803AF}" srcOrd="1" destOrd="0" presId="urn:microsoft.com/office/officeart/2005/8/layout/gear1#2"/>
    <dgm:cxn modelId="{22330298-965C-4684-B089-E616A826C261}" type="presParOf" srcId="{BEB3D542-08C0-4C22-9EE0-374364C64E26}" destId="{5D7F45A5-9BA2-4370-AE35-CE5475AB7EA1}" srcOrd="2" destOrd="0" presId="urn:microsoft.com/office/officeart/2005/8/layout/gear1#2"/>
    <dgm:cxn modelId="{7854BE53-2830-4D0B-A79A-5F82A2079F6E}" type="presParOf" srcId="{BEB3D542-08C0-4C22-9EE0-374364C64E26}" destId="{E0C74BD2-E20C-4A4A-BCF4-02578EADFC73}" srcOrd="3" destOrd="0" presId="urn:microsoft.com/office/officeart/2005/8/layout/gear1#2"/>
    <dgm:cxn modelId="{9097744D-D74F-45BA-A176-8396EE52A4C7}" type="presParOf" srcId="{BEB3D542-08C0-4C22-9EE0-374364C64E26}" destId="{1CFF6236-B0E0-492E-81BF-20D59267432B}" srcOrd="4" destOrd="0" presId="urn:microsoft.com/office/officeart/2005/8/layout/gear1#2"/>
    <dgm:cxn modelId="{295DD58A-A92B-4982-8E39-7A0B4BACB506}" type="presParOf" srcId="{BEB3D542-08C0-4C22-9EE0-374364C64E26}" destId="{11E8CE1B-C604-4CE2-9A50-43C68516E711}" srcOrd="5" destOrd="0" presId="urn:microsoft.com/office/officeart/2005/8/layout/gear1#2"/>
    <dgm:cxn modelId="{C6CA4D5E-8547-4640-9518-2A5F93B19CBA}" type="presParOf" srcId="{BEB3D542-08C0-4C22-9EE0-374364C64E26}" destId="{109B7B58-E30B-4C37-986F-FB78931B4204}" srcOrd="6" destOrd="0" presId="urn:microsoft.com/office/officeart/2005/8/layout/gear1#2"/>
    <dgm:cxn modelId="{214F9CA3-959D-4822-8CDF-E69CC1A9FF69}" type="presParOf" srcId="{BEB3D542-08C0-4C22-9EE0-374364C64E26}" destId="{05A4BB89-C53E-4437-A68A-05E56553E599}" srcOrd="7" destOrd="0" presId="urn:microsoft.com/office/officeart/2005/8/layout/gear1#2"/>
    <dgm:cxn modelId="{AA75647F-A304-4559-A85C-46443E0626B3}" type="presParOf" srcId="{BEB3D542-08C0-4C22-9EE0-374364C64E26}" destId="{56FE0ABA-721D-46F9-A6E2-C24ED0D298CF}" srcOrd="8" destOrd="0" presId="urn:microsoft.com/office/officeart/2005/8/layout/gear1#2"/>
    <dgm:cxn modelId="{DC34F8CC-1CAE-4811-8BCF-11EFB7C1E373}" type="presParOf" srcId="{BEB3D542-08C0-4C22-9EE0-374364C64E26}" destId="{8F2ECDD3-121B-4C10-8BA1-6249C080FE1D}" srcOrd="9" destOrd="0" presId="urn:microsoft.com/office/officeart/2005/8/layout/gear1#2"/>
    <dgm:cxn modelId="{49A8574F-A243-470F-8885-048D2C8C279E}" type="presParOf" srcId="{BEB3D542-08C0-4C22-9EE0-374364C64E26}" destId="{885AD8B6-A4F1-4BD1-9E09-E3CC25753066}" srcOrd="10" destOrd="0" presId="urn:microsoft.com/office/officeart/2005/8/layout/gear1#2"/>
    <dgm:cxn modelId="{6FEA1A80-1926-43F8-95F2-C567DD083FB8}" type="presParOf" srcId="{BEB3D542-08C0-4C22-9EE0-374364C64E26}" destId="{8C71F983-1626-4C0A-A3CD-452887F29CC1}" srcOrd="11" destOrd="0" presId="urn:microsoft.com/office/officeart/2005/8/layout/gear1#2"/>
    <dgm:cxn modelId="{B098405C-FF4D-4F7E-BF61-5BC7F2BE6B69}" type="presParOf" srcId="{BEB3D542-08C0-4C22-9EE0-374364C64E26}" destId="{234A52B8-2248-4440-B79C-0F6E2F040DC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2" loCatId="cycle" qsTypeId="urn:microsoft.com/office/officeart/2005/8/quickstyle/simple1#18" qsCatId="simple" csTypeId="urn:microsoft.com/office/officeart/2005/8/colors/accent1_2#14" csCatId="accent1" phldr="1"/>
      <dgm:spPr/>
      <dgm:t>
        <a:bodyPr/>
        <a:lstStyle/>
        <a:p>
          <a:endParaRPr lang="zh-CN" altLang="en-US"/>
        </a:p>
      </dgm:t>
    </dgm:pt>
    <dgm:pt modelId="{6E770774-2E7D-4BEF-8730-787DE4BA206E}">
      <dgm:prSet phldrT="[文本]"/>
      <dgm:spPr/>
      <dgm:t>
        <a:bodyPr/>
        <a:lstStyle/>
        <a:p>
          <a:endParaRPr lang="zh-CN" altLang="en-US" dirty="0"/>
        </a:p>
      </dgm:t>
    </dgm:pt>
    <dgm:pt modelId="{177C4CE5-AE4C-45DD-AC94-022EDD723F53}" type="parTrans" cxnId="{C97702F0-B21F-43C0-BA5C-2F324F0EE2D1}">
      <dgm:prSet/>
      <dgm:spPr/>
      <dgm:t>
        <a:bodyPr/>
        <a:lstStyle/>
        <a:p>
          <a:endParaRPr lang="zh-CN" altLang="en-US"/>
        </a:p>
      </dgm:t>
    </dgm:pt>
    <dgm:pt modelId="{3E5B6519-0BBD-4AAA-8691-A03B34F51DE8}" type="sibTrans" cxnId="{C97702F0-B21F-43C0-BA5C-2F324F0EE2D1}">
      <dgm:prSet/>
      <dgm:spPr/>
      <dgm:t>
        <a:bodyPr/>
        <a:lstStyle/>
        <a:p>
          <a:endParaRPr lang="zh-CN" altLang="en-US"/>
        </a:p>
      </dgm:t>
    </dgm:pt>
    <dgm:pt modelId="{28C4C62B-8FAC-4A86-85C6-4C02EB0B8831}">
      <dgm:prSet phldrT="[文本]"/>
      <dgm:spPr/>
      <dgm:t>
        <a:bodyPr/>
        <a:lstStyle/>
        <a:p>
          <a:endParaRPr lang="zh-CN" altLang="en-US" dirty="0"/>
        </a:p>
      </dgm:t>
    </dgm:pt>
    <dgm:pt modelId="{A8ABF40E-8BFA-46F4-A831-E6A20B8E7603}" type="parTrans" cxnId="{AF1CF674-FF9A-4994-B37A-7BA1C37DA340}">
      <dgm:prSet/>
      <dgm:spPr/>
      <dgm:t>
        <a:bodyPr/>
        <a:lstStyle/>
        <a:p>
          <a:endParaRPr lang="zh-CN" altLang="en-US"/>
        </a:p>
      </dgm:t>
    </dgm:pt>
    <dgm:pt modelId="{43FEC8BD-D013-4CC8-977B-2490673F9DCC}" type="sibTrans" cxnId="{AF1CF674-FF9A-4994-B37A-7BA1C37DA340}">
      <dgm:prSet/>
      <dgm:spPr/>
      <dgm:t>
        <a:bodyPr/>
        <a:lstStyle/>
        <a:p>
          <a:endParaRPr lang="zh-CN" altLang="en-US"/>
        </a:p>
      </dgm:t>
    </dgm:pt>
    <dgm:pt modelId="{29CAB10C-D77F-4992-9216-6B2F61543700}">
      <dgm:prSet phldrT="[文本]"/>
      <dgm:spPr/>
      <dgm:t>
        <a:bodyPr/>
        <a:lstStyle/>
        <a:p>
          <a:endParaRPr lang="zh-CN" altLang="en-US" dirty="0"/>
        </a:p>
      </dgm:t>
    </dgm:pt>
    <dgm:pt modelId="{9032D2B7-FAFC-4DFA-BF29-FB87AF2150EF}" type="parTrans" cxnId="{97316683-AE5D-45C7-86EC-0B15618EF908}">
      <dgm:prSet/>
      <dgm:spPr/>
      <dgm:t>
        <a:bodyPr/>
        <a:lstStyle/>
        <a:p>
          <a:endParaRPr lang="zh-CN" altLang="en-US"/>
        </a:p>
      </dgm:t>
    </dgm:pt>
    <dgm:pt modelId="{CE7FB73B-BD0A-4D15-B7FD-5654B7C78554}" type="sibTrans" cxnId="{97316683-AE5D-45C7-86EC-0B15618EF908}">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solidFill>
          <a:srgbClr val="F7B902"/>
        </a:solidFill>
        <a:ln>
          <a:noFill/>
        </a:ln>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solidFill>
          <a:srgbClr val="F7B902"/>
        </a:solidFill>
        <a:ln>
          <a:noFill/>
        </a:ln>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solidFill>
          <a:srgbClr val="F7B902"/>
        </a:solidFill>
        <a:ln>
          <a:noFill/>
        </a:ln>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pt>
  </dgm:ptLst>
  <dgm:cxnLst>
    <dgm:cxn modelId="{ABDD3D3C-1508-45A4-B4F4-B401EA72C173}" type="presOf" srcId="{28C4C62B-8FAC-4A86-85C6-4C02EB0B8831}" destId="{CDF48A84-CBF2-4F53-A353-9F8B59D37E7F}" srcOrd="0" destOrd="0" presId="urn:microsoft.com/office/officeart/2009/layout/CircleArrowProcess#2"/>
    <dgm:cxn modelId="{08E66F42-5595-47E1-8FC5-49E59E52C77D}" type="presOf" srcId="{6E770774-2E7D-4BEF-8730-787DE4BA206E}" destId="{7555824B-CB33-4CB4-875B-0086E62B880F}" srcOrd="0" destOrd="0" presId="urn:microsoft.com/office/officeart/2009/layout/CircleArrowProcess#2"/>
    <dgm:cxn modelId="{8EF1D742-3118-4613-8A93-D00A4DFFD6BA}" type="presOf" srcId="{29CAB10C-D77F-4992-9216-6B2F61543700}" destId="{B1EA9479-DC85-405D-AFBC-E0547ADCA663}" srcOrd="0" destOrd="0" presId="urn:microsoft.com/office/officeart/2009/layout/CircleArrowProcess#2"/>
    <dgm:cxn modelId="{B50FFA4E-FFE7-44BF-B849-010BE828CCF5}" type="presOf" srcId="{136B6F06-C440-4AB6-8BFA-4E6342CDF7D5}" destId="{57426296-C441-4DA0-A756-C1489B4242BC}" srcOrd="0" destOrd="0" presId="urn:microsoft.com/office/officeart/2009/layout/CircleArrowProcess#2"/>
    <dgm:cxn modelId="{AF1CF674-FF9A-4994-B37A-7BA1C37DA340}" srcId="{136B6F06-C440-4AB6-8BFA-4E6342CDF7D5}" destId="{28C4C62B-8FAC-4A86-85C6-4C02EB0B8831}" srcOrd="1" destOrd="0" parTransId="{A8ABF40E-8BFA-46F4-A831-E6A20B8E7603}" sibTransId="{43FEC8BD-D013-4CC8-977B-2490673F9DCC}"/>
    <dgm:cxn modelId="{97316683-AE5D-45C7-86EC-0B15618EF908}" srcId="{136B6F06-C440-4AB6-8BFA-4E6342CDF7D5}" destId="{29CAB10C-D77F-4992-9216-6B2F61543700}" srcOrd="2" destOrd="0" parTransId="{9032D2B7-FAFC-4DFA-BF29-FB87AF2150EF}" sibTransId="{CE7FB73B-BD0A-4D15-B7FD-5654B7C78554}"/>
    <dgm:cxn modelId="{C97702F0-B21F-43C0-BA5C-2F324F0EE2D1}" srcId="{136B6F06-C440-4AB6-8BFA-4E6342CDF7D5}" destId="{6E770774-2E7D-4BEF-8730-787DE4BA206E}" srcOrd="0" destOrd="0" parTransId="{177C4CE5-AE4C-45DD-AC94-022EDD723F53}" sibTransId="{3E5B6519-0BBD-4AAA-8691-A03B34F51DE8}"/>
    <dgm:cxn modelId="{645567BC-B21A-47E4-B2FD-7321B407AA49}" type="presParOf" srcId="{57426296-C441-4DA0-A756-C1489B4242BC}" destId="{3BC1743D-AAB4-4781-AF3B-B84BB0C4C902}" srcOrd="0" destOrd="0" presId="urn:microsoft.com/office/officeart/2009/layout/CircleArrowProcess#2"/>
    <dgm:cxn modelId="{064BBA48-CF0B-48C1-8839-EB00DB657A35}" type="presParOf" srcId="{3BC1743D-AAB4-4781-AF3B-B84BB0C4C902}" destId="{ADA6B17B-F11A-4386-B82A-7C8BE862A440}" srcOrd="0" destOrd="0" presId="urn:microsoft.com/office/officeart/2009/layout/CircleArrowProcess#2"/>
    <dgm:cxn modelId="{42922C97-8C16-4C76-8FF5-9ED81E04B7F1}" type="presParOf" srcId="{57426296-C441-4DA0-A756-C1489B4242BC}" destId="{7555824B-CB33-4CB4-875B-0086E62B880F}" srcOrd="1" destOrd="0" presId="urn:microsoft.com/office/officeart/2009/layout/CircleArrowProcess#2"/>
    <dgm:cxn modelId="{84599126-2A3F-4CF8-B7B9-1D0B7EDEB73E}" type="presParOf" srcId="{57426296-C441-4DA0-A756-C1489B4242BC}" destId="{C1231FA2-BE53-4A86-93BA-F53B254EED84}" srcOrd="2" destOrd="0" presId="urn:microsoft.com/office/officeart/2009/layout/CircleArrowProcess#2"/>
    <dgm:cxn modelId="{628E42A2-4132-46AC-8095-348DD437B85F}" type="presParOf" srcId="{C1231FA2-BE53-4A86-93BA-F53B254EED84}" destId="{31E961C1-222D-42F3-AC8F-102E41038B77}" srcOrd="0" destOrd="0" presId="urn:microsoft.com/office/officeart/2009/layout/CircleArrowProcess#2"/>
    <dgm:cxn modelId="{4C70DB5A-BE2D-441B-9C49-61611D337709}" type="presParOf" srcId="{57426296-C441-4DA0-A756-C1489B4242BC}" destId="{CDF48A84-CBF2-4F53-A353-9F8B59D37E7F}" srcOrd="3" destOrd="0" presId="urn:microsoft.com/office/officeart/2009/layout/CircleArrowProcess#2"/>
    <dgm:cxn modelId="{54B8E1E3-7973-414C-B65E-41768994EB53}" type="presParOf" srcId="{57426296-C441-4DA0-A756-C1489B4242BC}" destId="{29E4E362-FB59-41C1-B63C-71E13CC0F315}" srcOrd="4" destOrd="0" presId="urn:microsoft.com/office/officeart/2009/layout/CircleArrowProcess#2"/>
    <dgm:cxn modelId="{78840B84-2FD3-46BB-A6AF-29C8A8A66EF4}" type="presParOf" srcId="{29E4E362-FB59-41C1-B63C-71E13CC0F315}" destId="{EC558510-D6E0-4C54-A8C5-8F90ABF2D5E0}" srcOrd="0" destOrd="0" presId="urn:microsoft.com/office/officeart/2009/layout/CircleArrowProcess#2"/>
    <dgm:cxn modelId="{F2829728-271F-4FD2-82E7-A48A0191DAC1}" type="presParOf" srcId="{57426296-C441-4DA0-A756-C1489B4242BC}" destId="{B1EA9479-DC85-405D-AFBC-E0547ADCA663}" srcOrd="5" destOrd="0" presId="urn:microsoft.com/office/officeart/2009/layout/CircleArrow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5984-1B02-4DB4-8797-A3271C72815E}">
      <dsp:nvSpPr>
        <dsp:cNvPr id="0" name=""/>
        <dsp:cNvSpPr/>
      </dsp:nvSpPr>
      <dsp:spPr>
        <a:xfrm>
          <a:off x="2123942" y="1915715"/>
          <a:ext cx="2341429" cy="2341429"/>
        </a:xfrm>
        <a:prstGeom prst="gear9">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p>
      </dsp:txBody>
      <dsp:txXfrm>
        <a:off x="2594673" y="2464184"/>
        <a:ext cx="1399967" cy="1203542"/>
      </dsp:txXfrm>
    </dsp:sp>
    <dsp:sp modelId="{E0C74BD2-E20C-4A4A-BCF4-02578EADFC73}">
      <dsp:nvSpPr>
        <dsp:cNvPr id="0" name=""/>
        <dsp:cNvSpPr/>
      </dsp:nvSpPr>
      <dsp:spPr>
        <a:xfrm>
          <a:off x="761656" y="1362286"/>
          <a:ext cx="1702858" cy="1702858"/>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p>
      </dsp:txBody>
      <dsp:txXfrm>
        <a:off x="1190356" y="1793577"/>
        <a:ext cx="845458" cy="840276"/>
      </dsp:txXfrm>
    </dsp:sp>
    <dsp:sp modelId="{109B7B58-E30B-4C37-986F-FB78931B4204}">
      <dsp:nvSpPr>
        <dsp:cNvPr id="0" name=""/>
        <dsp:cNvSpPr/>
      </dsp:nvSpPr>
      <dsp:spPr>
        <a:xfrm rot="20700000">
          <a:off x="1715430" y="187488"/>
          <a:ext cx="1668453" cy="1668453"/>
        </a:xfrm>
        <a:prstGeom prst="gear6">
          <a:avLst/>
        </a:prstGeom>
        <a:solidFill>
          <a:srgbClr val="F7B90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zh-CN" altLang="en-US" sz="5600" kern="1200" dirty="0"/>
        </a:p>
      </dsp:txBody>
      <dsp:txXfrm rot="-20700000">
        <a:off x="2081371" y="553428"/>
        <a:ext cx="936571" cy="936571"/>
      </dsp:txXfrm>
    </dsp:sp>
    <dsp:sp modelId="{885AD8B6-A4F1-4BD1-9E09-E3CC25753066}">
      <dsp:nvSpPr>
        <dsp:cNvPr id="0" name=""/>
        <dsp:cNvSpPr/>
      </dsp:nvSpPr>
      <dsp:spPr>
        <a:xfrm>
          <a:off x="1944591" y="1562006"/>
          <a:ext cx="2997030" cy="2997030"/>
        </a:xfrm>
        <a:prstGeom prst="circularArrow">
          <a:avLst>
            <a:gd name="adj1" fmla="val 4687"/>
            <a:gd name="adj2" fmla="val 299029"/>
            <a:gd name="adj3" fmla="val 2517710"/>
            <a:gd name="adj4" fmla="val 15857953"/>
            <a:gd name="adj5" fmla="val 5469"/>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8C71F983-1626-4C0A-A3CD-452887F29CC1}">
      <dsp:nvSpPr>
        <dsp:cNvPr id="0" name=""/>
        <dsp:cNvSpPr/>
      </dsp:nvSpPr>
      <dsp:spPr>
        <a:xfrm>
          <a:off x="460083" y="985238"/>
          <a:ext cx="2177529" cy="2177529"/>
        </a:xfrm>
        <a:prstGeom prst="leftCircularArrow">
          <a:avLst>
            <a:gd name="adj1" fmla="val 6452"/>
            <a:gd name="adj2" fmla="val 429999"/>
            <a:gd name="adj3" fmla="val 10489124"/>
            <a:gd name="adj4" fmla="val 14837806"/>
            <a:gd name="adj5" fmla="val 7527"/>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 modelId="{234A52B8-2248-4440-B79C-0F6E2F040DCA}">
      <dsp:nvSpPr>
        <dsp:cNvPr id="0" name=""/>
        <dsp:cNvSpPr/>
      </dsp:nvSpPr>
      <dsp:spPr>
        <a:xfrm>
          <a:off x="1329500" y="-178235"/>
          <a:ext cx="2347815" cy="2347815"/>
        </a:xfrm>
        <a:prstGeom prst="circularArrow">
          <a:avLst>
            <a:gd name="adj1" fmla="val 5984"/>
            <a:gd name="adj2" fmla="val 394124"/>
            <a:gd name="adj3" fmla="val 13313824"/>
            <a:gd name="adj4" fmla="val 10508221"/>
            <a:gd name="adj5" fmla="val 6981"/>
          </a:avLst>
        </a:prstGeom>
        <a:solidFill>
          <a:srgbClr val="F7B90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B17B-F11A-4386-B82A-7C8BE862A440}">
      <dsp:nvSpPr>
        <dsp:cNvPr id="0" name=""/>
        <dsp:cNvSpPr/>
      </dsp:nvSpPr>
      <dsp:spPr bwMode="white">
        <a:xfrm>
          <a:off x="2248897" y="0"/>
          <a:ext cx="2241378" cy="2241719"/>
        </a:xfrm>
        <a:prstGeom prst="circularArrow">
          <a:avLst>
            <a:gd name="adj1" fmla="val 10980"/>
            <a:gd name="adj2" fmla="val 1142322"/>
            <a:gd name="adj3" fmla="val 4500000"/>
            <a:gd name="adj4" fmla="val 10800000"/>
            <a:gd name="adj5" fmla="val 12500"/>
          </a:avLst>
        </a:prstGeom>
        <a:solidFill>
          <a:srgbClr val="F7B902"/>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sp>
    <dsp:sp modelId="{7555824B-CB33-4CB4-875B-0086E62B880F}">
      <dsp:nvSpPr>
        <dsp:cNvPr id="0" name=""/>
        <dsp:cNvSpPr/>
      </dsp:nvSpPr>
      <dsp:spPr bwMode="white">
        <a:xfrm>
          <a:off x="2744315" y="809329"/>
          <a:ext cx="1245491" cy="622596"/>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dirty="0">
            <a:solidFill>
              <a:schemeClr val="tx1"/>
            </a:solidFill>
          </a:endParaRPr>
        </a:p>
      </dsp:txBody>
      <dsp:txXfrm>
        <a:off x="2744315" y="809329"/>
        <a:ext cx="1245491" cy="622596"/>
      </dsp:txXfrm>
    </dsp:sp>
    <dsp:sp modelId="{31E961C1-222D-42F3-AC8F-102E41038B77}">
      <dsp:nvSpPr>
        <dsp:cNvPr id="0" name=""/>
        <dsp:cNvSpPr/>
      </dsp:nvSpPr>
      <dsp:spPr bwMode="white">
        <a:xfrm>
          <a:off x="1626362" y="1288034"/>
          <a:ext cx="2241378" cy="2241719"/>
        </a:xfrm>
        <a:prstGeom prst="leftCircularArrow">
          <a:avLst>
            <a:gd name="adj1" fmla="val 10980"/>
            <a:gd name="adj2" fmla="val 1142322"/>
            <a:gd name="adj3" fmla="val 6300000"/>
            <a:gd name="adj4" fmla="val 18900000"/>
            <a:gd name="adj5" fmla="val 12500"/>
          </a:avLst>
        </a:prstGeom>
        <a:solidFill>
          <a:srgbClr val="F7B902"/>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sp>
    <dsp:sp modelId="{CDF48A84-CBF2-4F53-A353-9F8B59D37E7F}">
      <dsp:nvSpPr>
        <dsp:cNvPr id="0" name=""/>
        <dsp:cNvSpPr/>
      </dsp:nvSpPr>
      <dsp:spPr bwMode="white">
        <a:xfrm>
          <a:off x="2124306" y="2104813"/>
          <a:ext cx="1245491" cy="622596"/>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dirty="0">
            <a:solidFill>
              <a:schemeClr val="tx1"/>
            </a:solidFill>
          </a:endParaRPr>
        </a:p>
      </dsp:txBody>
      <dsp:txXfrm>
        <a:off x="2124306" y="2104813"/>
        <a:ext cx="1245491" cy="622596"/>
      </dsp:txXfrm>
    </dsp:sp>
    <dsp:sp modelId="{EC558510-D6E0-4C54-A8C5-8F90ABF2D5E0}">
      <dsp:nvSpPr>
        <dsp:cNvPr id="0" name=""/>
        <dsp:cNvSpPr/>
      </dsp:nvSpPr>
      <dsp:spPr bwMode="white">
        <a:xfrm>
          <a:off x="2408424" y="2730203"/>
          <a:ext cx="1925691" cy="1926463"/>
        </a:xfrm>
        <a:prstGeom prst="blockArc">
          <a:avLst>
            <a:gd name="adj1" fmla="val 13500000"/>
            <a:gd name="adj2" fmla="val 10800000"/>
            <a:gd name="adj3" fmla="val 12740"/>
          </a:avLst>
        </a:prstGeom>
        <a:solidFill>
          <a:srgbClr val="F7B902"/>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sp>
    <dsp:sp modelId="{B1EA9479-DC85-405D-AFBC-E0547ADCA663}">
      <dsp:nvSpPr>
        <dsp:cNvPr id="0" name=""/>
        <dsp:cNvSpPr/>
      </dsp:nvSpPr>
      <dsp:spPr bwMode="white">
        <a:xfrm>
          <a:off x="2747262" y="3402160"/>
          <a:ext cx="1245491" cy="622596"/>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dirty="0">
            <a:solidFill>
              <a:schemeClr val="tx1"/>
            </a:solidFill>
          </a:endParaRPr>
        </a:p>
      </dsp:txBody>
      <dsp:txXfrm>
        <a:off x="2747262" y="3402160"/>
        <a:ext cx="1245491" cy="622596"/>
      </dsp:txXfrm>
    </dsp:sp>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2">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8AFC-2CF2-412E-839F-4D688F8A7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72BB-0AAC-4026-BC4E-FFC3045660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5A8D4-8E72-446C-AA1B-EBD6F1925E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0033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Business report template</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角星 6"/>
          <p:cNvSpPr/>
          <p:nvPr/>
        </p:nvSpPr>
        <p:spPr>
          <a:xfrm>
            <a:off x="1441342" y="1875294"/>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8" name="十角星 7"/>
          <p:cNvSpPr/>
          <p:nvPr/>
        </p:nvSpPr>
        <p:spPr>
          <a:xfrm>
            <a:off x="4925878"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9" name="十角星 8"/>
          <p:cNvSpPr/>
          <p:nvPr/>
        </p:nvSpPr>
        <p:spPr>
          <a:xfrm>
            <a:off x="8410414"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grpSp>
        <p:nvGrpSpPr>
          <p:cNvPr id="22" name="组合 21"/>
          <p:cNvGrpSpPr/>
          <p:nvPr/>
        </p:nvGrpSpPr>
        <p:grpSpPr>
          <a:xfrm>
            <a:off x="1742265" y="2345215"/>
            <a:ext cx="1744851" cy="1501981"/>
            <a:chOff x="1742265" y="2345215"/>
            <a:chExt cx="1744851" cy="1501981"/>
          </a:xfrm>
        </p:grpSpPr>
        <p:sp>
          <p:nvSpPr>
            <p:cNvPr id="10" name="文本框 9"/>
            <p:cNvSpPr txBox="1"/>
            <p:nvPr/>
          </p:nvSpPr>
          <p:spPr>
            <a:xfrm>
              <a:off x="1742265"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10%</a:t>
              </a:r>
              <a:endParaRPr lang="zh-CN" altLang="en-US" sz="6700" b="1" dirty="0">
                <a:solidFill>
                  <a:prstClr val="white"/>
                </a:solidFill>
              </a:endParaRPr>
            </a:p>
          </p:txBody>
        </p:sp>
        <p:sp>
          <p:nvSpPr>
            <p:cNvPr id="11" name="文本框 10"/>
            <p:cNvSpPr txBox="1"/>
            <p:nvPr/>
          </p:nvSpPr>
          <p:spPr>
            <a:xfrm>
              <a:off x="1994758" y="3262421"/>
              <a:ext cx="1239865" cy="584775"/>
            </a:xfrm>
            <a:prstGeom prst="rect">
              <a:avLst/>
            </a:prstGeom>
            <a:noFill/>
          </p:spPr>
          <p:txBody>
            <a:bodyPr wrap="square" lIns="91438" tIns="45719" rIns="91438" bIns="45719" rtlCol="0">
              <a:spAutoFit/>
            </a:bodyPr>
            <a:lstStyle/>
            <a:p>
              <a:pPr algn="ctr" defTabSz="914400"/>
              <a:r>
                <a:rPr lang="en-US" altLang="zh-CN" sz="3200" b="1" dirty="0">
                  <a:solidFill>
                    <a:prstClr val="white"/>
                  </a:solidFill>
                </a:rPr>
                <a:t>title</a:t>
              </a:r>
              <a:endParaRPr lang="zh-CN" altLang="en-US" sz="3200" b="1" dirty="0">
                <a:solidFill>
                  <a:prstClr val="white"/>
                </a:solidFill>
              </a:endParaRPr>
            </a:p>
          </p:txBody>
        </p:sp>
      </p:grpSp>
      <p:grpSp>
        <p:nvGrpSpPr>
          <p:cNvPr id="23" name="组合 22"/>
          <p:cNvGrpSpPr/>
          <p:nvPr/>
        </p:nvGrpSpPr>
        <p:grpSpPr>
          <a:xfrm>
            <a:off x="5239073" y="2345215"/>
            <a:ext cx="1744851" cy="1501980"/>
            <a:chOff x="5239073" y="2345215"/>
            <a:chExt cx="1744851" cy="1501980"/>
          </a:xfrm>
        </p:grpSpPr>
        <p:sp>
          <p:nvSpPr>
            <p:cNvPr id="12" name="文本框 11"/>
            <p:cNvSpPr txBox="1"/>
            <p:nvPr/>
          </p:nvSpPr>
          <p:spPr>
            <a:xfrm>
              <a:off x="5239073"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25%</a:t>
              </a:r>
              <a:endParaRPr lang="zh-CN" altLang="en-US" sz="6700" b="1" dirty="0">
                <a:solidFill>
                  <a:prstClr val="white"/>
                </a:solidFill>
              </a:endParaRPr>
            </a:p>
          </p:txBody>
        </p:sp>
        <p:sp>
          <p:nvSpPr>
            <p:cNvPr id="13" name="文本框 12"/>
            <p:cNvSpPr txBox="1"/>
            <p:nvPr/>
          </p:nvSpPr>
          <p:spPr>
            <a:xfrm>
              <a:off x="5336905" y="3262420"/>
              <a:ext cx="1549185" cy="584775"/>
            </a:xfrm>
            <a:prstGeom prst="rect">
              <a:avLst/>
            </a:prstGeom>
            <a:noFill/>
          </p:spPr>
          <p:txBody>
            <a:bodyPr wrap="square" lIns="91438" tIns="45719" rIns="91438" bIns="45719" rtlCol="0">
              <a:spAutoFit/>
            </a:bodyPr>
            <a:lstStyle/>
            <a:p>
              <a:pPr algn="ctr" defTabSz="914400"/>
              <a:r>
                <a:rPr lang="en-US" altLang="zh-CN" sz="3200" b="1" dirty="0">
                  <a:solidFill>
                    <a:prstClr val="white"/>
                  </a:solidFill>
                </a:rPr>
                <a:t>title</a:t>
              </a:r>
              <a:endParaRPr lang="zh-CN" altLang="en-US" sz="3200" b="1" dirty="0">
                <a:solidFill>
                  <a:prstClr val="white"/>
                </a:solidFill>
              </a:endParaRPr>
            </a:p>
          </p:txBody>
        </p:sp>
      </p:grpSp>
      <p:grpSp>
        <p:nvGrpSpPr>
          <p:cNvPr id="24" name="组合 23"/>
          <p:cNvGrpSpPr/>
          <p:nvPr/>
        </p:nvGrpSpPr>
        <p:grpSpPr>
          <a:xfrm>
            <a:off x="8754605" y="2241698"/>
            <a:ext cx="1744851" cy="1501981"/>
            <a:chOff x="8754605" y="2241698"/>
            <a:chExt cx="1744851" cy="1501981"/>
          </a:xfrm>
        </p:grpSpPr>
        <p:sp>
          <p:nvSpPr>
            <p:cNvPr id="14" name="文本框 13"/>
            <p:cNvSpPr txBox="1"/>
            <p:nvPr/>
          </p:nvSpPr>
          <p:spPr>
            <a:xfrm>
              <a:off x="8754605" y="2241698"/>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45%</a:t>
              </a:r>
              <a:endParaRPr lang="zh-CN" altLang="en-US" sz="6700" b="1" dirty="0">
                <a:solidFill>
                  <a:prstClr val="white"/>
                </a:solidFill>
              </a:endParaRPr>
            </a:p>
          </p:txBody>
        </p:sp>
        <p:sp>
          <p:nvSpPr>
            <p:cNvPr id="15" name="文本框 14"/>
            <p:cNvSpPr txBox="1"/>
            <p:nvPr/>
          </p:nvSpPr>
          <p:spPr>
            <a:xfrm>
              <a:off x="8852437" y="3158904"/>
              <a:ext cx="1549185" cy="584775"/>
            </a:xfrm>
            <a:prstGeom prst="rect">
              <a:avLst/>
            </a:prstGeom>
            <a:noFill/>
          </p:spPr>
          <p:txBody>
            <a:bodyPr wrap="square" lIns="91438" tIns="45719" rIns="91438" bIns="45719" rtlCol="0">
              <a:spAutoFit/>
            </a:bodyPr>
            <a:lstStyle/>
            <a:p>
              <a:pPr algn="ctr" defTabSz="914400"/>
              <a:r>
                <a:rPr lang="en-US" altLang="zh-CN" sz="3200" b="1" dirty="0">
                  <a:solidFill>
                    <a:prstClr val="white"/>
                  </a:solidFill>
                </a:rPr>
                <a:t>title</a:t>
              </a:r>
              <a:endParaRPr lang="zh-CN" altLang="en-US" sz="3200" b="1" dirty="0">
                <a:solidFill>
                  <a:prstClr val="white"/>
                </a:solidFill>
              </a:endParaRPr>
            </a:p>
          </p:txBody>
        </p:sp>
      </p:grpSp>
      <p:sp>
        <p:nvSpPr>
          <p:cNvPr id="16" name="矩形 15"/>
          <p:cNvSpPr/>
          <p:nvPr/>
        </p:nvSpPr>
        <p:spPr>
          <a:xfrm>
            <a:off x="1271588" y="5049838"/>
            <a:ext cx="9820163" cy="1815882"/>
          </a:xfrm>
          <a:prstGeom prst="rect">
            <a:avLst/>
          </a:prstGeom>
        </p:spPr>
        <p:txBody>
          <a:bodyPr wrap="square">
            <a:spAutoFit/>
          </a:bodyPr>
          <a:lstStyle/>
          <a:p>
            <a:pPr algn="ctr"/>
            <a:r>
              <a:rPr lang="en-US" altLang="zh-CN" sz="14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a:t>
            </a:r>
            <a:r>
              <a:rPr lang="en-US" altLang="zh-CN" sz="1400" b="0" i="0" dirty="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a:solidFill>
                <a:srgbClr val="F7B902"/>
              </a:solidFill>
              <a:latin typeface="Nexa Light" panose="02000000000000000000" pitchFamily="2" charset="0"/>
            </a:endParaRPr>
          </a:p>
          <a:p>
            <a:pPr algn="ctr"/>
            <a:endParaRPr lang="zh-CN" altLang="en-US" sz="1400" dirty="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示 36"/>
          <p:cNvGraphicFramePr/>
          <p:nvPr/>
        </p:nvGraphicFramePr>
        <p:xfrm>
          <a:off x="286939" y="1709738"/>
          <a:ext cx="4673600" cy="42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组合 8"/>
          <p:cNvGrpSpPr/>
          <p:nvPr/>
        </p:nvGrpSpPr>
        <p:grpSpPr>
          <a:xfrm>
            <a:off x="2754629" y="4415393"/>
            <a:ext cx="1685925" cy="893208"/>
            <a:chOff x="2754629" y="4415393"/>
            <a:chExt cx="1685925" cy="893208"/>
          </a:xfrm>
        </p:grpSpPr>
        <p:sp>
          <p:nvSpPr>
            <p:cNvPr id="38" name="文本框 37"/>
            <p:cNvSpPr txBox="1"/>
            <p:nvPr/>
          </p:nvSpPr>
          <p:spPr>
            <a:xfrm>
              <a:off x="2754629" y="4415393"/>
              <a:ext cx="1685925"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9" name="KSO_Shape"/>
            <p:cNvSpPr/>
            <p:nvPr/>
          </p:nvSpPr>
          <p:spPr bwMode="auto">
            <a:xfrm>
              <a:off x="3371850" y="4886893"/>
              <a:ext cx="378835" cy="421708"/>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a:noFill/>
            </a:ln>
          </p:spPr>
          <p:txBody>
            <a:bodyPr bIns="90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grpSp>
        <p:nvGrpSpPr>
          <p:cNvPr id="8" name="组合 7"/>
          <p:cNvGrpSpPr/>
          <p:nvPr/>
        </p:nvGrpSpPr>
        <p:grpSpPr>
          <a:xfrm>
            <a:off x="1300164" y="3644900"/>
            <a:ext cx="1685925" cy="649366"/>
            <a:chOff x="1300164" y="3644900"/>
            <a:chExt cx="1685925" cy="649366"/>
          </a:xfrm>
        </p:grpSpPr>
        <p:sp>
          <p:nvSpPr>
            <p:cNvPr id="40" name="文本框 39"/>
            <p:cNvSpPr txBox="1"/>
            <p:nvPr/>
          </p:nvSpPr>
          <p:spPr>
            <a:xfrm>
              <a:off x="1300164" y="3644900"/>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1" name="KSO_Shape"/>
            <p:cNvSpPr/>
            <p:nvPr/>
          </p:nvSpPr>
          <p:spPr bwMode="auto">
            <a:xfrm>
              <a:off x="1710065" y="3950475"/>
              <a:ext cx="366385" cy="343791"/>
            </a:xfrm>
            <a:custGeom>
              <a:avLst/>
              <a:gdLst>
                <a:gd name="T0" fmla="*/ 1646201 w 2921000"/>
                <a:gd name="T1" fmla="*/ 1934112 h 2743200"/>
                <a:gd name="T2" fmla="*/ 1749643 w 2921000"/>
                <a:gd name="T3" fmla="*/ 1872613 h 2743200"/>
                <a:gd name="T4" fmla="*/ 2051083 w 2921000"/>
                <a:gd name="T5" fmla="*/ 2015900 h 2743200"/>
                <a:gd name="T6" fmla="*/ 2102487 w 2921000"/>
                <a:gd name="T7" fmla="*/ 2213078 h 2743200"/>
                <a:gd name="T8" fmla="*/ 1908296 w 2921000"/>
                <a:gd name="T9" fmla="*/ 2213395 h 2743200"/>
                <a:gd name="T10" fmla="*/ 1430751 w 2921000"/>
                <a:gd name="T11" fmla="*/ 2480314 h 2743200"/>
                <a:gd name="T12" fmla="*/ 1254012 w 2921000"/>
                <a:gd name="T13" fmla="*/ 2348440 h 2743200"/>
                <a:gd name="T14" fmla="*/ 1083936 w 2921000"/>
                <a:gd name="T15" fmla="*/ 2125267 h 2743200"/>
                <a:gd name="T16" fmla="*/ 1188330 w 2921000"/>
                <a:gd name="T17" fmla="*/ 1958522 h 2743200"/>
                <a:gd name="T18" fmla="*/ 1648386 w 2921000"/>
                <a:gd name="T19" fmla="*/ 1223950 h 2743200"/>
                <a:gd name="T20" fmla="*/ 1786964 w 2921000"/>
                <a:gd name="T21" fmla="*/ 1348536 h 2743200"/>
                <a:gd name="T22" fmla="*/ 1838654 w 2921000"/>
                <a:gd name="T23" fmla="*/ 1488021 h 2743200"/>
                <a:gd name="T24" fmla="*/ 1830409 w 2921000"/>
                <a:gd name="T25" fmla="*/ 1585343 h 2743200"/>
                <a:gd name="T26" fmla="*/ 1756204 w 2921000"/>
                <a:gd name="T27" fmla="*/ 1724828 h 2743200"/>
                <a:gd name="T28" fmla="*/ 1630627 w 2921000"/>
                <a:gd name="T29" fmla="*/ 1828491 h 2743200"/>
                <a:gd name="T30" fmla="*/ 1475876 w 2921000"/>
                <a:gd name="T31" fmla="*/ 1788548 h 2743200"/>
                <a:gd name="T32" fmla="*/ 1387084 w 2921000"/>
                <a:gd name="T33" fmla="*/ 1637016 h 2743200"/>
                <a:gd name="T34" fmla="*/ 1328418 w 2921000"/>
                <a:gd name="T35" fmla="*/ 1536523 h 2743200"/>
                <a:gd name="T36" fmla="*/ 1358544 w 2921000"/>
                <a:gd name="T37" fmla="*/ 1470585 h 2743200"/>
                <a:gd name="T38" fmla="*/ 1425138 w 2921000"/>
                <a:gd name="T39" fmla="*/ 1298131 h 2743200"/>
                <a:gd name="T40" fmla="*/ 1590354 w 2921000"/>
                <a:gd name="T41" fmla="*/ 1216025 h 2743200"/>
                <a:gd name="T42" fmla="*/ 604203 w 2921000"/>
                <a:gd name="T43" fmla="*/ 1090421 h 2743200"/>
                <a:gd name="T44" fmla="*/ 443230 w 2921000"/>
                <a:gd name="T45" fmla="*/ 2410422 h 2743200"/>
                <a:gd name="T46" fmla="*/ 2573655 w 2921000"/>
                <a:gd name="T47" fmla="*/ 2613963 h 2743200"/>
                <a:gd name="T48" fmla="*/ 2652077 w 2921000"/>
                <a:gd name="T49" fmla="*/ 2574271 h 2743200"/>
                <a:gd name="T50" fmla="*/ 2808605 w 2921000"/>
                <a:gd name="T51" fmla="*/ 1152341 h 2743200"/>
                <a:gd name="T52" fmla="*/ 2764790 w 2921000"/>
                <a:gd name="T53" fmla="*/ 1076132 h 2743200"/>
                <a:gd name="T54" fmla="*/ 1391618 w 2921000"/>
                <a:gd name="T55" fmla="*/ 763587 h 2743200"/>
                <a:gd name="T56" fmla="*/ 2455863 w 2921000"/>
                <a:gd name="T57" fmla="*/ 816769 h 2743200"/>
                <a:gd name="T58" fmla="*/ 1391618 w 2921000"/>
                <a:gd name="T59" fmla="*/ 869950 h 2743200"/>
                <a:gd name="T60" fmla="*/ 1338581 w 2921000"/>
                <a:gd name="T61" fmla="*/ 811387 h 2743200"/>
                <a:gd name="T62" fmla="*/ 1888758 w 2921000"/>
                <a:gd name="T63" fmla="*/ 538801 h 2743200"/>
                <a:gd name="T64" fmla="*/ 1935480 w 2921000"/>
                <a:gd name="T65" fmla="*/ 602996 h 2743200"/>
                <a:gd name="T66" fmla="*/ 1380853 w 2921000"/>
                <a:gd name="T67" fmla="*/ 644835 h 2743200"/>
                <a:gd name="T68" fmla="*/ 1340488 w 2921000"/>
                <a:gd name="T69" fmla="*/ 576168 h 2743200"/>
                <a:gd name="T70" fmla="*/ 2105660 w 2921000"/>
                <a:gd name="T71" fmla="*/ 537590 h 2743200"/>
                <a:gd name="T72" fmla="*/ 2147887 w 2921000"/>
                <a:gd name="T73" fmla="*/ 611258 h 2743200"/>
                <a:gd name="T74" fmla="*/ 2556510 w 2921000"/>
                <a:gd name="T75" fmla="*/ 602685 h 2743200"/>
                <a:gd name="T76" fmla="*/ 1286827 w 2921000"/>
                <a:gd name="T77" fmla="*/ 94944 h 2743200"/>
                <a:gd name="T78" fmla="*/ 1199833 w 2921000"/>
                <a:gd name="T79" fmla="*/ 140987 h 2743200"/>
                <a:gd name="T80" fmla="*/ 2636520 w 2921000"/>
                <a:gd name="T81" fmla="*/ 925302 h 2743200"/>
                <a:gd name="T82" fmla="*/ 2070735 w 2921000"/>
                <a:gd name="T83" fmla="*/ 676671 h 2743200"/>
                <a:gd name="T84" fmla="*/ 2008187 w 2921000"/>
                <a:gd name="T85" fmla="*/ 526476 h 2743200"/>
                <a:gd name="T86" fmla="*/ 2112327 w 2921000"/>
                <a:gd name="T87" fmla="*/ 19687 h 2743200"/>
                <a:gd name="T88" fmla="*/ 2586990 w 2921000"/>
                <a:gd name="T89" fmla="*/ 462969 h 2743200"/>
                <a:gd name="T90" fmla="*/ 2737485 w 2921000"/>
                <a:gd name="T91" fmla="*/ 686197 h 2743200"/>
                <a:gd name="T92" fmla="*/ 2856230 w 2921000"/>
                <a:gd name="T93" fmla="*/ 1017388 h 2743200"/>
                <a:gd name="T94" fmla="*/ 2920683 w 2921000"/>
                <a:gd name="T95" fmla="*/ 1179014 h 2743200"/>
                <a:gd name="T96" fmla="*/ 2725103 w 2921000"/>
                <a:gd name="T97" fmla="*/ 2656195 h 2743200"/>
                <a:gd name="T98" fmla="*/ 2528887 w 2921000"/>
                <a:gd name="T99" fmla="*/ 2743200 h 2743200"/>
                <a:gd name="T100" fmla="*/ 95250 w 2921000"/>
                <a:gd name="T101" fmla="*/ 2679693 h 2743200"/>
                <a:gd name="T102" fmla="*/ 317 w 2921000"/>
                <a:gd name="T103" fmla="*/ 2485360 h 2743200"/>
                <a:gd name="T104" fmla="*/ 67945 w 2921000"/>
                <a:gd name="T105" fmla="*/ 450267 h 2743200"/>
                <a:gd name="T106" fmla="*/ 265113 w 2921000"/>
                <a:gd name="T107" fmla="*/ 360087 h 2743200"/>
                <a:gd name="T108" fmla="*/ 162243 w 2921000"/>
                <a:gd name="T109" fmla="*/ 531874 h 2743200"/>
                <a:gd name="T110" fmla="*/ 123190 w 2921000"/>
                <a:gd name="T111" fmla="*/ 2488536 h 2743200"/>
                <a:gd name="T112" fmla="*/ 193993 w 2921000"/>
                <a:gd name="T113" fmla="*/ 2581574 h 2743200"/>
                <a:gd name="T114" fmla="*/ 302577 w 2921000"/>
                <a:gd name="T115" fmla="*/ 2508223 h 2743200"/>
                <a:gd name="T116" fmla="*/ 482917 w 2921000"/>
                <a:gd name="T117" fmla="*/ 1075497 h 2743200"/>
                <a:gd name="T118" fmla="*/ 642937 w 2921000"/>
                <a:gd name="T119" fmla="*/ 937369 h 2743200"/>
                <a:gd name="T120" fmla="*/ 1087437 w 2921000"/>
                <a:gd name="T121" fmla="*/ 125110 h 2743200"/>
                <a:gd name="T122" fmla="*/ 1221105 w 2921000"/>
                <a:gd name="T123" fmla="*/ 9844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1000" h="2743200">
                  <a:moveTo>
                    <a:pt x="1429165" y="1871662"/>
                  </a:moveTo>
                  <a:lnTo>
                    <a:pt x="1430751" y="1884976"/>
                  </a:lnTo>
                  <a:lnTo>
                    <a:pt x="1434242" y="1903680"/>
                  </a:lnTo>
                  <a:lnTo>
                    <a:pt x="1438367" y="1927455"/>
                  </a:lnTo>
                  <a:lnTo>
                    <a:pt x="1443761" y="1954718"/>
                  </a:lnTo>
                  <a:lnTo>
                    <a:pt x="1457087" y="2018119"/>
                  </a:lnTo>
                  <a:lnTo>
                    <a:pt x="1471684" y="2085641"/>
                  </a:lnTo>
                  <a:lnTo>
                    <a:pt x="1485962" y="2151579"/>
                  </a:lnTo>
                  <a:lnTo>
                    <a:pt x="1498337" y="2207372"/>
                  </a:lnTo>
                  <a:lnTo>
                    <a:pt x="1510395" y="2260312"/>
                  </a:lnTo>
                  <a:lnTo>
                    <a:pt x="1555769" y="1996563"/>
                  </a:lnTo>
                  <a:lnTo>
                    <a:pt x="1528799" y="1934112"/>
                  </a:lnTo>
                  <a:lnTo>
                    <a:pt x="1572587" y="1892902"/>
                  </a:lnTo>
                  <a:lnTo>
                    <a:pt x="1586231" y="1892902"/>
                  </a:lnTo>
                  <a:lnTo>
                    <a:pt x="1589404" y="1892902"/>
                  </a:lnTo>
                  <a:lnTo>
                    <a:pt x="1603048" y="1892902"/>
                  </a:lnTo>
                  <a:lnTo>
                    <a:pt x="1646201" y="1934112"/>
                  </a:lnTo>
                  <a:lnTo>
                    <a:pt x="1632875" y="1965179"/>
                  </a:lnTo>
                  <a:lnTo>
                    <a:pt x="1623355" y="1986418"/>
                  </a:lnTo>
                  <a:lnTo>
                    <a:pt x="1620500" y="1993710"/>
                  </a:lnTo>
                  <a:lnTo>
                    <a:pt x="1619865" y="1996563"/>
                  </a:lnTo>
                  <a:lnTo>
                    <a:pt x="1627163" y="2038090"/>
                  </a:lnTo>
                  <a:lnTo>
                    <a:pt x="1642394" y="2128437"/>
                  </a:lnTo>
                  <a:lnTo>
                    <a:pt x="1664923" y="2260312"/>
                  </a:lnTo>
                  <a:lnTo>
                    <a:pt x="1676980" y="2206738"/>
                  </a:lnTo>
                  <a:lnTo>
                    <a:pt x="1689355" y="2151579"/>
                  </a:lnTo>
                  <a:lnTo>
                    <a:pt x="1703634" y="2085641"/>
                  </a:lnTo>
                  <a:lnTo>
                    <a:pt x="1718547" y="2017802"/>
                  </a:lnTo>
                  <a:lnTo>
                    <a:pt x="1731557" y="1954718"/>
                  </a:lnTo>
                  <a:lnTo>
                    <a:pt x="1736951" y="1927455"/>
                  </a:lnTo>
                  <a:lnTo>
                    <a:pt x="1741393" y="1903680"/>
                  </a:lnTo>
                  <a:lnTo>
                    <a:pt x="1744566" y="1884976"/>
                  </a:lnTo>
                  <a:lnTo>
                    <a:pt x="1746470" y="1871662"/>
                  </a:lnTo>
                  <a:lnTo>
                    <a:pt x="1749643" y="1872613"/>
                  </a:lnTo>
                  <a:lnTo>
                    <a:pt x="1753768" y="1873881"/>
                  </a:lnTo>
                  <a:lnTo>
                    <a:pt x="1776931" y="1881172"/>
                  </a:lnTo>
                  <a:lnTo>
                    <a:pt x="1807075" y="1891000"/>
                  </a:lnTo>
                  <a:lnTo>
                    <a:pt x="1841662" y="1902412"/>
                  </a:lnTo>
                  <a:lnTo>
                    <a:pt x="1878469" y="1915092"/>
                  </a:lnTo>
                  <a:lnTo>
                    <a:pt x="1916228" y="1929357"/>
                  </a:lnTo>
                  <a:lnTo>
                    <a:pt x="1934949" y="1936331"/>
                  </a:lnTo>
                  <a:lnTo>
                    <a:pt x="1953353" y="1943623"/>
                  </a:lnTo>
                  <a:lnTo>
                    <a:pt x="1970488" y="1951231"/>
                  </a:lnTo>
                  <a:lnTo>
                    <a:pt x="1986987" y="1958522"/>
                  </a:lnTo>
                  <a:lnTo>
                    <a:pt x="2002218" y="1965813"/>
                  </a:lnTo>
                  <a:lnTo>
                    <a:pt x="2016497" y="1973104"/>
                  </a:lnTo>
                  <a:lnTo>
                    <a:pt x="2026651" y="1984199"/>
                  </a:lnTo>
                  <a:lnTo>
                    <a:pt x="2032362" y="1990539"/>
                  </a:lnTo>
                  <a:lnTo>
                    <a:pt x="2038391" y="1997831"/>
                  </a:lnTo>
                  <a:lnTo>
                    <a:pt x="2044737" y="2006390"/>
                  </a:lnTo>
                  <a:lnTo>
                    <a:pt x="2051083" y="2015900"/>
                  </a:lnTo>
                  <a:lnTo>
                    <a:pt x="2057747" y="2026678"/>
                  </a:lnTo>
                  <a:lnTo>
                    <a:pt x="2063775" y="2038724"/>
                  </a:lnTo>
                  <a:lnTo>
                    <a:pt x="2069804" y="2052673"/>
                  </a:lnTo>
                  <a:lnTo>
                    <a:pt x="2075833" y="2067889"/>
                  </a:lnTo>
                  <a:lnTo>
                    <a:pt x="2078689" y="2076131"/>
                  </a:lnTo>
                  <a:lnTo>
                    <a:pt x="2081227" y="2085007"/>
                  </a:lnTo>
                  <a:lnTo>
                    <a:pt x="2084083" y="2094201"/>
                  </a:lnTo>
                  <a:lnTo>
                    <a:pt x="2086621" y="2104028"/>
                  </a:lnTo>
                  <a:lnTo>
                    <a:pt x="2088842" y="2114489"/>
                  </a:lnTo>
                  <a:lnTo>
                    <a:pt x="2091381" y="2125267"/>
                  </a:lnTo>
                  <a:lnTo>
                    <a:pt x="2093602" y="2136679"/>
                  </a:lnTo>
                  <a:lnTo>
                    <a:pt x="2095506" y="2148409"/>
                  </a:lnTo>
                  <a:lnTo>
                    <a:pt x="2097410" y="2161089"/>
                  </a:lnTo>
                  <a:lnTo>
                    <a:pt x="2098996" y="2174086"/>
                  </a:lnTo>
                  <a:lnTo>
                    <a:pt x="2100583" y="2187717"/>
                  </a:lnTo>
                  <a:lnTo>
                    <a:pt x="2101852" y="2202300"/>
                  </a:lnTo>
                  <a:lnTo>
                    <a:pt x="2102487" y="2213078"/>
                  </a:lnTo>
                  <a:lnTo>
                    <a:pt x="2102804" y="2232732"/>
                  </a:lnTo>
                  <a:lnTo>
                    <a:pt x="2103439" y="2293597"/>
                  </a:lnTo>
                  <a:lnTo>
                    <a:pt x="2105025" y="2449882"/>
                  </a:lnTo>
                  <a:lnTo>
                    <a:pt x="2082179" y="2452735"/>
                  </a:lnTo>
                  <a:lnTo>
                    <a:pt x="2059016" y="2455588"/>
                  </a:lnTo>
                  <a:lnTo>
                    <a:pt x="2036170" y="2457807"/>
                  </a:lnTo>
                  <a:lnTo>
                    <a:pt x="2013324" y="2460026"/>
                  </a:lnTo>
                  <a:lnTo>
                    <a:pt x="1966363" y="2464147"/>
                  </a:lnTo>
                  <a:lnTo>
                    <a:pt x="1915911" y="2467951"/>
                  </a:lnTo>
                  <a:lnTo>
                    <a:pt x="1914959" y="2345586"/>
                  </a:lnTo>
                  <a:lnTo>
                    <a:pt x="1914642" y="2258410"/>
                  </a:lnTo>
                  <a:lnTo>
                    <a:pt x="1914642" y="2252387"/>
                  </a:lnTo>
                  <a:lnTo>
                    <a:pt x="1914325" y="2246046"/>
                  </a:lnTo>
                  <a:lnTo>
                    <a:pt x="1913373" y="2240023"/>
                  </a:lnTo>
                  <a:lnTo>
                    <a:pt x="1912738" y="2234317"/>
                  </a:lnTo>
                  <a:lnTo>
                    <a:pt x="1910834" y="2223539"/>
                  </a:lnTo>
                  <a:lnTo>
                    <a:pt x="1908296" y="2213395"/>
                  </a:lnTo>
                  <a:lnTo>
                    <a:pt x="1904805" y="2203885"/>
                  </a:lnTo>
                  <a:lnTo>
                    <a:pt x="1900998" y="2195008"/>
                  </a:lnTo>
                  <a:lnTo>
                    <a:pt x="1896555" y="2187083"/>
                  </a:lnTo>
                  <a:lnTo>
                    <a:pt x="1892430" y="2178841"/>
                  </a:lnTo>
                  <a:lnTo>
                    <a:pt x="1892430" y="2473023"/>
                  </a:lnTo>
                  <a:lnTo>
                    <a:pt x="1857210" y="2475242"/>
                  </a:lnTo>
                  <a:lnTo>
                    <a:pt x="1820085" y="2477144"/>
                  </a:lnTo>
                  <a:lnTo>
                    <a:pt x="1782325" y="2478729"/>
                  </a:lnTo>
                  <a:lnTo>
                    <a:pt x="1743297" y="2480314"/>
                  </a:lnTo>
                  <a:lnTo>
                    <a:pt x="1703951" y="2481582"/>
                  </a:lnTo>
                  <a:lnTo>
                    <a:pt x="1664605" y="2482216"/>
                  </a:lnTo>
                  <a:lnTo>
                    <a:pt x="1625894" y="2482533"/>
                  </a:lnTo>
                  <a:lnTo>
                    <a:pt x="1587817" y="2482850"/>
                  </a:lnTo>
                  <a:lnTo>
                    <a:pt x="1549423" y="2482533"/>
                  </a:lnTo>
                  <a:lnTo>
                    <a:pt x="1510077" y="2482216"/>
                  </a:lnTo>
                  <a:lnTo>
                    <a:pt x="1470414" y="2481582"/>
                  </a:lnTo>
                  <a:lnTo>
                    <a:pt x="1430751" y="2480314"/>
                  </a:lnTo>
                  <a:lnTo>
                    <a:pt x="1391723" y="2478729"/>
                  </a:lnTo>
                  <a:lnTo>
                    <a:pt x="1353011" y="2477144"/>
                  </a:lnTo>
                  <a:lnTo>
                    <a:pt x="1315887" y="2475242"/>
                  </a:lnTo>
                  <a:lnTo>
                    <a:pt x="1280348" y="2473023"/>
                  </a:lnTo>
                  <a:lnTo>
                    <a:pt x="1280348" y="2178841"/>
                  </a:lnTo>
                  <a:lnTo>
                    <a:pt x="1276541" y="2187400"/>
                  </a:lnTo>
                  <a:lnTo>
                    <a:pt x="1272416" y="2196277"/>
                  </a:lnTo>
                  <a:lnTo>
                    <a:pt x="1268291" y="2205787"/>
                  </a:lnTo>
                  <a:lnTo>
                    <a:pt x="1263849" y="2215614"/>
                  </a:lnTo>
                  <a:lnTo>
                    <a:pt x="1260041" y="2226075"/>
                  </a:lnTo>
                  <a:lnTo>
                    <a:pt x="1258454" y="2231781"/>
                  </a:lnTo>
                  <a:lnTo>
                    <a:pt x="1257185" y="2237170"/>
                  </a:lnTo>
                  <a:lnTo>
                    <a:pt x="1255916" y="2242876"/>
                  </a:lnTo>
                  <a:lnTo>
                    <a:pt x="1255281" y="2248900"/>
                  </a:lnTo>
                  <a:lnTo>
                    <a:pt x="1254329" y="2254923"/>
                  </a:lnTo>
                  <a:lnTo>
                    <a:pt x="1254329" y="2261580"/>
                  </a:lnTo>
                  <a:lnTo>
                    <a:pt x="1254012" y="2348440"/>
                  </a:lnTo>
                  <a:lnTo>
                    <a:pt x="1253377" y="2471121"/>
                  </a:lnTo>
                  <a:lnTo>
                    <a:pt x="1227993" y="2468902"/>
                  </a:lnTo>
                  <a:lnTo>
                    <a:pt x="1203878" y="2466683"/>
                  </a:lnTo>
                  <a:lnTo>
                    <a:pt x="1181032" y="2464147"/>
                  </a:lnTo>
                  <a:lnTo>
                    <a:pt x="1158820" y="2461611"/>
                  </a:lnTo>
                  <a:lnTo>
                    <a:pt x="1115350" y="2455905"/>
                  </a:lnTo>
                  <a:lnTo>
                    <a:pt x="1069975" y="2449882"/>
                  </a:lnTo>
                  <a:lnTo>
                    <a:pt x="1071562" y="2293597"/>
                  </a:lnTo>
                  <a:lnTo>
                    <a:pt x="1072513" y="2232732"/>
                  </a:lnTo>
                  <a:lnTo>
                    <a:pt x="1072831" y="2213078"/>
                  </a:lnTo>
                  <a:lnTo>
                    <a:pt x="1073465" y="2202300"/>
                  </a:lnTo>
                  <a:lnTo>
                    <a:pt x="1074735" y="2187717"/>
                  </a:lnTo>
                  <a:lnTo>
                    <a:pt x="1076321" y="2174086"/>
                  </a:lnTo>
                  <a:lnTo>
                    <a:pt x="1077908" y="2161089"/>
                  </a:lnTo>
                  <a:lnTo>
                    <a:pt x="1079811" y="2148409"/>
                  </a:lnTo>
                  <a:lnTo>
                    <a:pt x="1082033" y="2136679"/>
                  </a:lnTo>
                  <a:lnTo>
                    <a:pt x="1083936" y="2125267"/>
                  </a:lnTo>
                  <a:lnTo>
                    <a:pt x="1086158" y="2114489"/>
                  </a:lnTo>
                  <a:lnTo>
                    <a:pt x="1089013" y="2104028"/>
                  </a:lnTo>
                  <a:lnTo>
                    <a:pt x="1091234" y="2094201"/>
                  </a:lnTo>
                  <a:lnTo>
                    <a:pt x="1093773" y="2085007"/>
                  </a:lnTo>
                  <a:lnTo>
                    <a:pt x="1096946" y="2076131"/>
                  </a:lnTo>
                  <a:lnTo>
                    <a:pt x="1099484" y="2067889"/>
                  </a:lnTo>
                  <a:lnTo>
                    <a:pt x="1105196" y="2052673"/>
                  </a:lnTo>
                  <a:lnTo>
                    <a:pt x="1111542" y="2038724"/>
                  </a:lnTo>
                  <a:lnTo>
                    <a:pt x="1117888" y="2026678"/>
                  </a:lnTo>
                  <a:lnTo>
                    <a:pt x="1123917" y="2015900"/>
                  </a:lnTo>
                  <a:lnTo>
                    <a:pt x="1130580" y="2006390"/>
                  </a:lnTo>
                  <a:lnTo>
                    <a:pt x="1136609" y="1997831"/>
                  </a:lnTo>
                  <a:lnTo>
                    <a:pt x="1142638" y="1990539"/>
                  </a:lnTo>
                  <a:lnTo>
                    <a:pt x="1148349" y="1984199"/>
                  </a:lnTo>
                  <a:lnTo>
                    <a:pt x="1159138" y="1973104"/>
                  </a:lnTo>
                  <a:lnTo>
                    <a:pt x="1173099" y="1965813"/>
                  </a:lnTo>
                  <a:lnTo>
                    <a:pt x="1188330" y="1958522"/>
                  </a:lnTo>
                  <a:lnTo>
                    <a:pt x="1204830" y="1951231"/>
                  </a:lnTo>
                  <a:lnTo>
                    <a:pt x="1222282" y="1943623"/>
                  </a:lnTo>
                  <a:lnTo>
                    <a:pt x="1240368" y="1936331"/>
                  </a:lnTo>
                  <a:lnTo>
                    <a:pt x="1259089" y="1929357"/>
                  </a:lnTo>
                  <a:lnTo>
                    <a:pt x="1296848" y="1915409"/>
                  </a:lnTo>
                  <a:lnTo>
                    <a:pt x="1333656" y="1902412"/>
                  </a:lnTo>
                  <a:lnTo>
                    <a:pt x="1367925" y="1891000"/>
                  </a:lnTo>
                  <a:lnTo>
                    <a:pt x="1398069" y="1881489"/>
                  </a:lnTo>
                  <a:lnTo>
                    <a:pt x="1421867" y="1873881"/>
                  </a:lnTo>
                  <a:lnTo>
                    <a:pt x="1426309" y="1872296"/>
                  </a:lnTo>
                  <a:lnTo>
                    <a:pt x="1429165" y="1871662"/>
                  </a:lnTo>
                  <a:close/>
                  <a:moveTo>
                    <a:pt x="1590354" y="1216025"/>
                  </a:moveTo>
                  <a:lnTo>
                    <a:pt x="1602721" y="1216342"/>
                  </a:lnTo>
                  <a:lnTo>
                    <a:pt x="1614455" y="1217610"/>
                  </a:lnTo>
                  <a:lnTo>
                    <a:pt x="1626505" y="1219195"/>
                  </a:lnTo>
                  <a:lnTo>
                    <a:pt x="1637287" y="1221414"/>
                  </a:lnTo>
                  <a:lnTo>
                    <a:pt x="1648386" y="1223950"/>
                  </a:lnTo>
                  <a:lnTo>
                    <a:pt x="1659485" y="1227437"/>
                  </a:lnTo>
                  <a:lnTo>
                    <a:pt x="1669949" y="1231242"/>
                  </a:lnTo>
                  <a:lnTo>
                    <a:pt x="1680097" y="1235997"/>
                  </a:lnTo>
                  <a:lnTo>
                    <a:pt x="1689928" y="1240752"/>
                  </a:lnTo>
                  <a:lnTo>
                    <a:pt x="1699441" y="1246458"/>
                  </a:lnTo>
                  <a:lnTo>
                    <a:pt x="1708637" y="1252798"/>
                  </a:lnTo>
                  <a:lnTo>
                    <a:pt x="1717834" y="1259139"/>
                  </a:lnTo>
                  <a:lnTo>
                    <a:pt x="1726079" y="1266113"/>
                  </a:lnTo>
                  <a:lnTo>
                    <a:pt x="1734641" y="1273721"/>
                  </a:lnTo>
                  <a:lnTo>
                    <a:pt x="1742251" y="1281646"/>
                  </a:lnTo>
                  <a:lnTo>
                    <a:pt x="1749862" y="1290206"/>
                  </a:lnTo>
                  <a:lnTo>
                    <a:pt x="1756521" y="1298765"/>
                  </a:lnTo>
                  <a:lnTo>
                    <a:pt x="1763498" y="1307958"/>
                  </a:lnTo>
                  <a:lnTo>
                    <a:pt x="1770157" y="1317469"/>
                  </a:lnTo>
                  <a:lnTo>
                    <a:pt x="1775865" y="1327613"/>
                  </a:lnTo>
                  <a:lnTo>
                    <a:pt x="1781573" y="1337757"/>
                  </a:lnTo>
                  <a:lnTo>
                    <a:pt x="1786964" y="1348536"/>
                  </a:lnTo>
                  <a:lnTo>
                    <a:pt x="1791404" y="1359631"/>
                  </a:lnTo>
                  <a:lnTo>
                    <a:pt x="1796161" y="1370727"/>
                  </a:lnTo>
                  <a:lnTo>
                    <a:pt x="1799966" y="1382456"/>
                  </a:lnTo>
                  <a:lnTo>
                    <a:pt x="1803771" y="1394185"/>
                  </a:lnTo>
                  <a:lnTo>
                    <a:pt x="1806625" y="1406549"/>
                  </a:lnTo>
                  <a:lnTo>
                    <a:pt x="1809479" y="1418912"/>
                  </a:lnTo>
                  <a:lnTo>
                    <a:pt x="1811699" y="1431276"/>
                  </a:lnTo>
                  <a:lnTo>
                    <a:pt x="1813285" y="1444273"/>
                  </a:lnTo>
                  <a:lnTo>
                    <a:pt x="1814870" y="1457271"/>
                  </a:lnTo>
                  <a:lnTo>
                    <a:pt x="1815504" y="1470268"/>
                  </a:lnTo>
                  <a:lnTo>
                    <a:pt x="1821530" y="1473121"/>
                  </a:lnTo>
                  <a:lnTo>
                    <a:pt x="1827238" y="1476608"/>
                  </a:lnTo>
                  <a:lnTo>
                    <a:pt x="1830092" y="1478510"/>
                  </a:lnTo>
                  <a:lnTo>
                    <a:pt x="1832311" y="1480412"/>
                  </a:lnTo>
                  <a:lnTo>
                    <a:pt x="1834531" y="1482632"/>
                  </a:lnTo>
                  <a:lnTo>
                    <a:pt x="1836751" y="1485168"/>
                  </a:lnTo>
                  <a:lnTo>
                    <a:pt x="1838654" y="1488021"/>
                  </a:lnTo>
                  <a:lnTo>
                    <a:pt x="1840556" y="1490874"/>
                  </a:lnTo>
                  <a:lnTo>
                    <a:pt x="1842142" y="1494044"/>
                  </a:lnTo>
                  <a:lnTo>
                    <a:pt x="1843728" y="1497531"/>
                  </a:lnTo>
                  <a:lnTo>
                    <a:pt x="1844996" y="1501018"/>
                  </a:lnTo>
                  <a:lnTo>
                    <a:pt x="1845947" y="1505139"/>
                  </a:lnTo>
                  <a:lnTo>
                    <a:pt x="1846899" y="1508944"/>
                  </a:lnTo>
                  <a:lnTo>
                    <a:pt x="1847533" y="1513382"/>
                  </a:lnTo>
                  <a:lnTo>
                    <a:pt x="1847850" y="1520356"/>
                  </a:lnTo>
                  <a:lnTo>
                    <a:pt x="1847850" y="1527647"/>
                  </a:lnTo>
                  <a:lnTo>
                    <a:pt x="1847216" y="1534938"/>
                  </a:lnTo>
                  <a:lnTo>
                    <a:pt x="1846582" y="1542547"/>
                  </a:lnTo>
                  <a:lnTo>
                    <a:pt x="1844996" y="1550155"/>
                  </a:lnTo>
                  <a:lnTo>
                    <a:pt x="1842776" y="1557446"/>
                  </a:lnTo>
                  <a:lnTo>
                    <a:pt x="1840239" y="1564738"/>
                  </a:lnTo>
                  <a:lnTo>
                    <a:pt x="1837385" y="1572029"/>
                  </a:lnTo>
                  <a:lnTo>
                    <a:pt x="1833897" y="1578686"/>
                  </a:lnTo>
                  <a:lnTo>
                    <a:pt x="1830409" y="1585343"/>
                  </a:lnTo>
                  <a:lnTo>
                    <a:pt x="1826286" y="1591366"/>
                  </a:lnTo>
                  <a:lnTo>
                    <a:pt x="1821530" y="1597073"/>
                  </a:lnTo>
                  <a:lnTo>
                    <a:pt x="1817090" y="1602145"/>
                  </a:lnTo>
                  <a:lnTo>
                    <a:pt x="1811699" y="1606583"/>
                  </a:lnTo>
                  <a:lnTo>
                    <a:pt x="1806308" y="1610387"/>
                  </a:lnTo>
                  <a:lnTo>
                    <a:pt x="1800600" y="1613557"/>
                  </a:lnTo>
                  <a:lnTo>
                    <a:pt x="1797429" y="1624336"/>
                  </a:lnTo>
                  <a:lnTo>
                    <a:pt x="1794575" y="1634797"/>
                  </a:lnTo>
                  <a:lnTo>
                    <a:pt x="1791404" y="1645575"/>
                  </a:lnTo>
                  <a:lnTo>
                    <a:pt x="1787598" y="1656037"/>
                  </a:lnTo>
                  <a:lnTo>
                    <a:pt x="1784110" y="1666181"/>
                  </a:lnTo>
                  <a:lnTo>
                    <a:pt x="1779988" y="1676642"/>
                  </a:lnTo>
                  <a:lnTo>
                    <a:pt x="1775865" y="1686470"/>
                  </a:lnTo>
                  <a:lnTo>
                    <a:pt x="1771109" y="1696297"/>
                  </a:lnTo>
                  <a:lnTo>
                    <a:pt x="1766669" y="1706125"/>
                  </a:lnTo>
                  <a:lnTo>
                    <a:pt x="1761595" y="1715635"/>
                  </a:lnTo>
                  <a:lnTo>
                    <a:pt x="1756204" y="1724828"/>
                  </a:lnTo>
                  <a:lnTo>
                    <a:pt x="1750813" y="1733388"/>
                  </a:lnTo>
                  <a:lnTo>
                    <a:pt x="1745105" y="1742264"/>
                  </a:lnTo>
                  <a:lnTo>
                    <a:pt x="1739397" y="1750823"/>
                  </a:lnTo>
                  <a:lnTo>
                    <a:pt x="1733372" y="1758748"/>
                  </a:lnTo>
                  <a:lnTo>
                    <a:pt x="1726713" y="1766674"/>
                  </a:lnTo>
                  <a:lnTo>
                    <a:pt x="1720053" y="1773965"/>
                  </a:lnTo>
                  <a:lnTo>
                    <a:pt x="1713077" y="1781256"/>
                  </a:lnTo>
                  <a:lnTo>
                    <a:pt x="1706100" y="1787597"/>
                  </a:lnTo>
                  <a:lnTo>
                    <a:pt x="1698490" y="1794254"/>
                  </a:lnTo>
                  <a:lnTo>
                    <a:pt x="1690879" y="1799960"/>
                  </a:lnTo>
                  <a:lnTo>
                    <a:pt x="1683268" y="1805666"/>
                  </a:lnTo>
                  <a:lnTo>
                    <a:pt x="1675023" y="1810738"/>
                  </a:lnTo>
                  <a:lnTo>
                    <a:pt x="1666461" y="1815177"/>
                  </a:lnTo>
                  <a:lnTo>
                    <a:pt x="1658216" y="1819298"/>
                  </a:lnTo>
                  <a:lnTo>
                    <a:pt x="1649337" y="1822785"/>
                  </a:lnTo>
                  <a:lnTo>
                    <a:pt x="1640141" y="1825955"/>
                  </a:lnTo>
                  <a:lnTo>
                    <a:pt x="1630627" y="1828491"/>
                  </a:lnTo>
                  <a:lnTo>
                    <a:pt x="1621114" y="1831027"/>
                  </a:lnTo>
                  <a:lnTo>
                    <a:pt x="1610966" y="1831978"/>
                  </a:lnTo>
                  <a:lnTo>
                    <a:pt x="1601136" y="1833246"/>
                  </a:lnTo>
                  <a:lnTo>
                    <a:pt x="1590354" y="1833563"/>
                  </a:lnTo>
                  <a:lnTo>
                    <a:pt x="1580206" y="1833246"/>
                  </a:lnTo>
                  <a:lnTo>
                    <a:pt x="1570059" y="1831978"/>
                  </a:lnTo>
                  <a:lnTo>
                    <a:pt x="1560228" y="1831027"/>
                  </a:lnTo>
                  <a:lnTo>
                    <a:pt x="1550715" y="1828491"/>
                  </a:lnTo>
                  <a:lnTo>
                    <a:pt x="1541519" y="1826272"/>
                  </a:lnTo>
                  <a:lnTo>
                    <a:pt x="1532322" y="1823102"/>
                  </a:lnTo>
                  <a:lnTo>
                    <a:pt x="1523443" y="1819298"/>
                  </a:lnTo>
                  <a:lnTo>
                    <a:pt x="1514881" y="1815494"/>
                  </a:lnTo>
                  <a:lnTo>
                    <a:pt x="1506636" y="1811055"/>
                  </a:lnTo>
                  <a:lnTo>
                    <a:pt x="1498391" y="1805983"/>
                  </a:lnTo>
                  <a:lnTo>
                    <a:pt x="1490780" y="1800277"/>
                  </a:lnTo>
                  <a:lnTo>
                    <a:pt x="1483170" y="1794571"/>
                  </a:lnTo>
                  <a:lnTo>
                    <a:pt x="1475876" y="1788548"/>
                  </a:lnTo>
                  <a:lnTo>
                    <a:pt x="1468583" y="1781573"/>
                  </a:lnTo>
                  <a:lnTo>
                    <a:pt x="1461606" y="1774599"/>
                  </a:lnTo>
                  <a:lnTo>
                    <a:pt x="1455264" y="1767625"/>
                  </a:lnTo>
                  <a:lnTo>
                    <a:pt x="1448604" y="1759382"/>
                  </a:lnTo>
                  <a:lnTo>
                    <a:pt x="1442579" y="1751457"/>
                  </a:lnTo>
                  <a:lnTo>
                    <a:pt x="1436554" y="1743532"/>
                  </a:lnTo>
                  <a:lnTo>
                    <a:pt x="1430846" y="1734656"/>
                  </a:lnTo>
                  <a:lnTo>
                    <a:pt x="1425455" y="1725779"/>
                  </a:lnTo>
                  <a:lnTo>
                    <a:pt x="1420064" y="1716586"/>
                  </a:lnTo>
                  <a:lnTo>
                    <a:pt x="1414990" y="1707076"/>
                  </a:lnTo>
                  <a:lnTo>
                    <a:pt x="1410551" y="1697565"/>
                  </a:lnTo>
                  <a:lnTo>
                    <a:pt x="1405794" y="1688055"/>
                  </a:lnTo>
                  <a:lnTo>
                    <a:pt x="1401672" y="1678228"/>
                  </a:lnTo>
                  <a:lnTo>
                    <a:pt x="1397866" y="1667766"/>
                  </a:lnTo>
                  <a:lnTo>
                    <a:pt x="1394061" y="1657622"/>
                  </a:lnTo>
                  <a:lnTo>
                    <a:pt x="1390256" y="1647160"/>
                  </a:lnTo>
                  <a:lnTo>
                    <a:pt x="1387084" y="1637016"/>
                  </a:lnTo>
                  <a:lnTo>
                    <a:pt x="1384230" y="1626238"/>
                  </a:lnTo>
                  <a:lnTo>
                    <a:pt x="1381059" y="1615459"/>
                  </a:lnTo>
                  <a:lnTo>
                    <a:pt x="1377888" y="1614191"/>
                  </a:lnTo>
                  <a:lnTo>
                    <a:pt x="1374717" y="1613240"/>
                  </a:lnTo>
                  <a:lnTo>
                    <a:pt x="1371546" y="1611655"/>
                  </a:lnTo>
                  <a:lnTo>
                    <a:pt x="1368375" y="1609753"/>
                  </a:lnTo>
                  <a:lnTo>
                    <a:pt x="1362667" y="1605632"/>
                  </a:lnTo>
                  <a:lnTo>
                    <a:pt x="1357276" y="1600877"/>
                  </a:lnTo>
                  <a:lnTo>
                    <a:pt x="1352519" y="1595171"/>
                  </a:lnTo>
                  <a:lnTo>
                    <a:pt x="1347762" y="1589147"/>
                  </a:lnTo>
                  <a:lnTo>
                    <a:pt x="1343640" y="1582173"/>
                  </a:lnTo>
                  <a:lnTo>
                    <a:pt x="1339835" y="1575516"/>
                  </a:lnTo>
                  <a:lnTo>
                    <a:pt x="1336346" y="1567591"/>
                  </a:lnTo>
                  <a:lnTo>
                    <a:pt x="1333809" y="1559982"/>
                  </a:lnTo>
                  <a:lnTo>
                    <a:pt x="1331272" y="1552374"/>
                  </a:lnTo>
                  <a:lnTo>
                    <a:pt x="1329370" y="1544449"/>
                  </a:lnTo>
                  <a:lnTo>
                    <a:pt x="1328418" y="1536523"/>
                  </a:lnTo>
                  <a:lnTo>
                    <a:pt x="1327467" y="1528281"/>
                  </a:lnTo>
                  <a:lnTo>
                    <a:pt x="1327150" y="1520673"/>
                  </a:lnTo>
                  <a:lnTo>
                    <a:pt x="1328101" y="1513382"/>
                  </a:lnTo>
                  <a:lnTo>
                    <a:pt x="1328736" y="1508627"/>
                  </a:lnTo>
                  <a:lnTo>
                    <a:pt x="1329370" y="1503871"/>
                  </a:lnTo>
                  <a:lnTo>
                    <a:pt x="1330638" y="1499750"/>
                  </a:lnTo>
                  <a:lnTo>
                    <a:pt x="1332224" y="1495946"/>
                  </a:lnTo>
                  <a:lnTo>
                    <a:pt x="1334126" y="1492142"/>
                  </a:lnTo>
                  <a:lnTo>
                    <a:pt x="1336029" y="1488655"/>
                  </a:lnTo>
                  <a:lnTo>
                    <a:pt x="1337932" y="1485485"/>
                  </a:lnTo>
                  <a:lnTo>
                    <a:pt x="1340152" y="1482949"/>
                  </a:lnTo>
                  <a:lnTo>
                    <a:pt x="1343006" y="1480412"/>
                  </a:lnTo>
                  <a:lnTo>
                    <a:pt x="1345543" y="1477876"/>
                  </a:lnTo>
                  <a:lnTo>
                    <a:pt x="1348714" y="1475657"/>
                  </a:lnTo>
                  <a:lnTo>
                    <a:pt x="1351568" y="1473755"/>
                  </a:lnTo>
                  <a:lnTo>
                    <a:pt x="1355056" y="1472170"/>
                  </a:lnTo>
                  <a:lnTo>
                    <a:pt x="1358544" y="1470585"/>
                  </a:lnTo>
                  <a:lnTo>
                    <a:pt x="1362032" y="1469634"/>
                  </a:lnTo>
                  <a:lnTo>
                    <a:pt x="1365838" y="1468683"/>
                  </a:lnTo>
                  <a:lnTo>
                    <a:pt x="1366472" y="1455369"/>
                  </a:lnTo>
                  <a:lnTo>
                    <a:pt x="1368058" y="1442371"/>
                  </a:lnTo>
                  <a:lnTo>
                    <a:pt x="1369960" y="1430008"/>
                  </a:lnTo>
                  <a:lnTo>
                    <a:pt x="1372180" y="1417327"/>
                  </a:lnTo>
                  <a:lnTo>
                    <a:pt x="1375034" y="1404964"/>
                  </a:lnTo>
                  <a:lnTo>
                    <a:pt x="1377888" y="1392917"/>
                  </a:lnTo>
                  <a:lnTo>
                    <a:pt x="1381693" y="1380871"/>
                  </a:lnTo>
                  <a:lnTo>
                    <a:pt x="1385499" y="1369459"/>
                  </a:lnTo>
                  <a:lnTo>
                    <a:pt x="1390256" y="1358363"/>
                  </a:lnTo>
                  <a:lnTo>
                    <a:pt x="1394695" y="1347268"/>
                  </a:lnTo>
                  <a:lnTo>
                    <a:pt x="1400086" y="1337123"/>
                  </a:lnTo>
                  <a:lnTo>
                    <a:pt x="1405794" y="1326662"/>
                  </a:lnTo>
                  <a:lnTo>
                    <a:pt x="1411502" y="1316835"/>
                  </a:lnTo>
                  <a:lnTo>
                    <a:pt x="1418162" y="1307324"/>
                  </a:lnTo>
                  <a:lnTo>
                    <a:pt x="1425138" y="1298131"/>
                  </a:lnTo>
                  <a:lnTo>
                    <a:pt x="1432114" y="1289255"/>
                  </a:lnTo>
                  <a:lnTo>
                    <a:pt x="1439408" y="1281329"/>
                  </a:lnTo>
                  <a:lnTo>
                    <a:pt x="1447653" y="1273404"/>
                  </a:lnTo>
                  <a:lnTo>
                    <a:pt x="1455581" y="1265479"/>
                  </a:lnTo>
                  <a:lnTo>
                    <a:pt x="1463826" y="1258822"/>
                  </a:lnTo>
                  <a:lnTo>
                    <a:pt x="1473022" y="1252164"/>
                  </a:lnTo>
                  <a:lnTo>
                    <a:pt x="1482218" y="1246141"/>
                  </a:lnTo>
                  <a:lnTo>
                    <a:pt x="1491732" y="1240752"/>
                  </a:lnTo>
                  <a:lnTo>
                    <a:pt x="1501562" y="1235997"/>
                  </a:lnTo>
                  <a:lnTo>
                    <a:pt x="1511710" y="1231242"/>
                  </a:lnTo>
                  <a:lnTo>
                    <a:pt x="1522175" y="1227437"/>
                  </a:lnTo>
                  <a:lnTo>
                    <a:pt x="1532639" y="1223950"/>
                  </a:lnTo>
                  <a:lnTo>
                    <a:pt x="1543738" y="1221097"/>
                  </a:lnTo>
                  <a:lnTo>
                    <a:pt x="1555154" y="1219195"/>
                  </a:lnTo>
                  <a:lnTo>
                    <a:pt x="1566888" y="1217610"/>
                  </a:lnTo>
                  <a:lnTo>
                    <a:pt x="1578621" y="1216342"/>
                  </a:lnTo>
                  <a:lnTo>
                    <a:pt x="1590354" y="1216025"/>
                  </a:lnTo>
                  <a:close/>
                  <a:moveTo>
                    <a:pt x="679450" y="1054222"/>
                  </a:moveTo>
                  <a:lnTo>
                    <a:pt x="673417" y="1054857"/>
                  </a:lnTo>
                  <a:lnTo>
                    <a:pt x="668337" y="1055492"/>
                  </a:lnTo>
                  <a:lnTo>
                    <a:pt x="662940" y="1056762"/>
                  </a:lnTo>
                  <a:lnTo>
                    <a:pt x="657543" y="1057715"/>
                  </a:lnTo>
                  <a:lnTo>
                    <a:pt x="652463" y="1059303"/>
                  </a:lnTo>
                  <a:lnTo>
                    <a:pt x="647700" y="1060890"/>
                  </a:lnTo>
                  <a:lnTo>
                    <a:pt x="642620" y="1062796"/>
                  </a:lnTo>
                  <a:lnTo>
                    <a:pt x="637540" y="1065018"/>
                  </a:lnTo>
                  <a:lnTo>
                    <a:pt x="633095" y="1067241"/>
                  </a:lnTo>
                  <a:lnTo>
                    <a:pt x="628333" y="1070099"/>
                  </a:lnTo>
                  <a:lnTo>
                    <a:pt x="624205" y="1073274"/>
                  </a:lnTo>
                  <a:lnTo>
                    <a:pt x="620077" y="1076132"/>
                  </a:lnTo>
                  <a:lnTo>
                    <a:pt x="615950" y="1079307"/>
                  </a:lnTo>
                  <a:lnTo>
                    <a:pt x="611505" y="1082800"/>
                  </a:lnTo>
                  <a:lnTo>
                    <a:pt x="607695" y="1085976"/>
                  </a:lnTo>
                  <a:lnTo>
                    <a:pt x="604203" y="1090421"/>
                  </a:lnTo>
                  <a:lnTo>
                    <a:pt x="600393" y="1094232"/>
                  </a:lnTo>
                  <a:lnTo>
                    <a:pt x="597535" y="1098360"/>
                  </a:lnTo>
                  <a:lnTo>
                    <a:pt x="594360" y="1102488"/>
                  </a:lnTo>
                  <a:lnTo>
                    <a:pt x="591185" y="1107251"/>
                  </a:lnTo>
                  <a:lnTo>
                    <a:pt x="588963" y="1111696"/>
                  </a:lnTo>
                  <a:lnTo>
                    <a:pt x="586423" y="1116459"/>
                  </a:lnTo>
                  <a:lnTo>
                    <a:pt x="584517" y="1121222"/>
                  </a:lnTo>
                  <a:lnTo>
                    <a:pt x="582613" y="1126303"/>
                  </a:lnTo>
                  <a:lnTo>
                    <a:pt x="580707" y="1131384"/>
                  </a:lnTo>
                  <a:lnTo>
                    <a:pt x="579120" y="1136147"/>
                  </a:lnTo>
                  <a:lnTo>
                    <a:pt x="577850" y="1141545"/>
                  </a:lnTo>
                  <a:lnTo>
                    <a:pt x="577215" y="1146943"/>
                  </a:lnTo>
                  <a:lnTo>
                    <a:pt x="576263" y="1152341"/>
                  </a:lnTo>
                  <a:lnTo>
                    <a:pt x="575945" y="1157739"/>
                  </a:lnTo>
                  <a:lnTo>
                    <a:pt x="575945" y="1163455"/>
                  </a:lnTo>
                  <a:lnTo>
                    <a:pt x="443547" y="2394227"/>
                  </a:lnTo>
                  <a:lnTo>
                    <a:pt x="443230" y="2410422"/>
                  </a:lnTo>
                  <a:lnTo>
                    <a:pt x="442595" y="2426934"/>
                  </a:lnTo>
                  <a:lnTo>
                    <a:pt x="441643" y="2442810"/>
                  </a:lnTo>
                  <a:lnTo>
                    <a:pt x="440055" y="2458370"/>
                  </a:lnTo>
                  <a:lnTo>
                    <a:pt x="438150" y="2473294"/>
                  </a:lnTo>
                  <a:lnTo>
                    <a:pt x="435927" y="2487901"/>
                  </a:lnTo>
                  <a:lnTo>
                    <a:pt x="433705" y="2502190"/>
                  </a:lnTo>
                  <a:lnTo>
                    <a:pt x="430530" y="2516161"/>
                  </a:lnTo>
                  <a:lnTo>
                    <a:pt x="427355" y="2529498"/>
                  </a:lnTo>
                  <a:lnTo>
                    <a:pt x="423863" y="2542834"/>
                  </a:lnTo>
                  <a:lnTo>
                    <a:pt x="420053" y="2555536"/>
                  </a:lnTo>
                  <a:lnTo>
                    <a:pt x="415607" y="2568237"/>
                  </a:lnTo>
                  <a:lnTo>
                    <a:pt x="411163" y="2579986"/>
                  </a:lnTo>
                  <a:lnTo>
                    <a:pt x="406400" y="2591735"/>
                  </a:lnTo>
                  <a:lnTo>
                    <a:pt x="401637" y="2603484"/>
                  </a:lnTo>
                  <a:lnTo>
                    <a:pt x="396240" y="2613963"/>
                  </a:lnTo>
                  <a:lnTo>
                    <a:pt x="2567940" y="2613963"/>
                  </a:lnTo>
                  <a:lnTo>
                    <a:pt x="2573655" y="2613963"/>
                  </a:lnTo>
                  <a:lnTo>
                    <a:pt x="2579053" y="2613645"/>
                  </a:lnTo>
                  <a:lnTo>
                    <a:pt x="2584450" y="2613010"/>
                  </a:lnTo>
                  <a:lnTo>
                    <a:pt x="2589847" y="2612057"/>
                  </a:lnTo>
                  <a:lnTo>
                    <a:pt x="2594927" y="2610470"/>
                  </a:lnTo>
                  <a:lnTo>
                    <a:pt x="2600007" y="2609517"/>
                  </a:lnTo>
                  <a:lnTo>
                    <a:pt x="2605405" y="2607612"/>
                  </a:lnTo>
                  <a:lnTo>
                    <a:pt x="2610485" y="2605707"/>
                  </a:lnTo>
                  <a:lnTo>
                    <a:pt x="2614930" y="2603484"/>
                  </a:lnTo>
                  <a:lnTo>
                    <a:pt x="2619693" y="2600944"/>
                  </a:lnTo>
                  <a:lnTo>
                    <a:pt x="2624137" y="2598403"/>
                  </a:lnTo>
                  <a:lnTo>
                    <a:pt x="2628583" y="2595546"/>
                  </a:lnTo>
                  <a:lnTo>
                    <a:pt x="2633027" y="2592688"/>
                  </a:lnTo>
                  <a:lnTo>
                    <a:pt x="2637155" y="2589195"/>
                  </a:lnTo>
                  <a:lnTo>
                    <a:pt x="2641283" y="2585702"/>
                  </a:lnTo>
                  <a:lnTo>
                    <a:pt x="2645093" y="2582209"/>
                  </a:lnTo>
                  <a:lnTo>
                    <a:pt x="2648585" y="2578399"/>
                  </a:lnTo>
                  <a:lnTo>
                    <a:pt x="2652077" y="2574271"/>
                  </a:lnTo>
                  <a:lnTo>
                    <a:pt x="2655570" y="2570460"/>
                  </a:lnTo>
                  <a:lnTo>
                    <a:pt x="2658427" y="2565697"/>
                  </a:lnTo>
                  <a:lnTo>
                    <a:pt x="2661285" y="2561569"/>
                  </a:lnTo>
                  <a:lnTo>
                    <a:pt x="2663825" y="2557124"/>
                  </a:lnTo>
                  <a:lnTo>
                    <a:pt x="2666365" y="2552361"/>
                  </a:lnTo>
                  <a:lnTo>
                    <a:pt x="2668587" y="2547597"/>
                  </a:lnTo>
                  <a:lnTo>
                    <a:pt x="2670493" y="2542517"/>
                  </a:lnTo>
                  <a:lnTo>
                    <a:pt x="2672080" y="2537436"/>
                  </a:lnTo>
                  <a:lnTo>
                    <a:pt x="2673350" y="2532673"/>
                  </a:lnTo>
                  <a:lnTo>
                    <a:pt x="2674620" y="2527275"/>
                  </a:lnTo>
                  <a:lnTo>
                    <a:pt x="2675890" y="2521877"/>
                  </a:lnTo>
                  <a:lnTo>
                    <a:pt x="2676525" y="2516479"/>
                  </a:lnTo>
                  <a:lnTo>
                    <a:pt x="2676843" y="2511081"/>
                  </a:lnTo>
                  <a:lnTo>
                    <a:pt x="2676843" y="2505365"/>
                  </a:lnTo>
                  <a:lnTo>
                    <a:pt x="2809240" y="1163455"/>
                  </a:lnTo>
                  <a:lnTo>
                    <a:pt x="2808923" y="1157739"/>
                  </a:lnTo>
                  <a:lnTo>
                    <a:pt x="2808605" y="1152341"/>
                  </a:lnTo>
                  <a:lnTo>
                    <a:pt x="2807653" y="1146943"/>
                  </a:lnTo>
                  <a:lnTo>
                    <a:pt x="2807017" y="1141545"/>
                  </a:lnTo>
                  <a:lnTo>
                    <a:pt x="2805747" y="1136147"/>
                  </a:lnTo>
                  <a:lnTo>
                    <a:pt x="2804477" y="1131384"/>
                  </a:lnTo>
                  <a:lnTo>
                    <a:pt x="2802255" y="1126303"/>
                  </a:lnTo>
                  <a:lnTo>
                    <a:pt x="2800350" y="1121222"/>
                  </a:lnTo>
                  <a:lnTo>
                    <a:pt x="2798127" y="1116459"/>
                  </a:lnTo>
                  <a:lnTo>
                    <a:pt x="2795905" y="1111696"/>
                  </a:lnTo>
                  <a:lnTo>
                    <a:pt x="2793365" y="1107251"/>
                  </a:lnTo>
                  <a:lnTo>
                    <a:pt x="2790507" y="1102488"/>
                  </a:lnTo>
                  <a:lnTo>
                    <a:pt x="2787650" y="1098360"/>
                  </a:lnTo>
                  <a:lnTo>
                    <a:pt x="2784157" y="1094232"/>
                  </a:lnTo>
                  <a:lnTo>
                    <a:pt x="2780665" y="1090421"/>
                  </a:lnTo>
                  <a:lnTo>
                    <a:pt x="2776855" y="1085976"/>
                  </a:lnTo>
                  <a:lnTo>
                    <a:pt x="2773045" y="1082800"/>
                  </a:lnTo>
                  <a:lnTo>
                    <a:pt x="2769235" y="1079307"/>
                  </a:lnTo>
                  <a:lnTo>
                    <a:pt x="2764790" y="1076132"/>
                  </a:lnTo>
                  <a:lnTo>
                    <a:pt x="2760663" y="1073274"/>
                  </a:lnTo>
                  <a:lnTo>
                    <a:pt x="2756535" y="1070099"/>
                  </a:lnTo>
                  <a:lnTo>
                    <a:pt x="2751773" y="1067241"/>
                  </a:lnTo>
                  <a:lnTo>
                    <a:pt x="2747327" y="1065018"/>
                  </a:lnTo>
                  <a:lnTo>
                    <a:pt x="2742247" y="1062796"/>
                  </a:lnTo>
                  <a:lnTo>
                    <a:pt x="2737485" y="1060890"/>
                  </a:lnTo>
                  <a:lnTo>
                    <a:pt x="2732405" y="1059303"/>
                  </a:lnTo>
                  <a:lnTo>
                    <a:pt x="2727325" y="1057715"/>
                  </a:lnTo>
                  <a:lnTo>
                    <a:pt x="2721927" y="1056762"/>
                  </a:lnTo>
                  <a:lnTo>
                    <a:pt x="2716847" y="1055492"/>
                  </a:lnTo>
                  <a:lnTo>
                    <a:pt x="2711450" y="1054857"/>
                  </a:lnTo>
                  <a:lnTo>
                    <a:pt x="2705735" y="1054222"/>
                  </a:lnTo>
                  <a:lnTo>
                    <a:pt x="2700020" y="1054222"/>
                  </a:lnTo>
                  <a:lnTo>
                    <a:pt x="684530" y="1054222"/>
                  </a:lnTo>
                  <a:lnTo>
                    <a:pt x="679450" y="1054222"/>
                  </a:lnTo>
                  <a:close/>
                  <a:moveTo>
                    <a:pt x="1386219" y="763587"/>
                  </a:moveTo>
                  <a:lnTo>
                    <a:pt x="1391618" y="763587"/>
                  </a:lnTo>
                  <a:lnTo>
                    <a:pt x="2402190" y="763587"/>
                  </a:lnTo>
                  <a:lnTo>
                    <a:pt x="2407589" y="763587"/>
                  </a:lnTo>
                  <a:lnTo>
                    <a:pt x="2412988" y="764220"/>
                  </a:lnTo>
                  <a:lnTo>
                    <a:pt x="2418070" y="765803"/>
                  </a:lnTo>
                  <a:lnTo>
                    <a:pt x="2422834" y="767386"/>
                  </a:lnTo>
                  <a:lnTo>
                    <a:pt x="2427597" y="769602"/>
                  </a:lnTo>
                  <a:lnTo>
                    <a:pt x="2432044" y="772451"/>
                  </a:lnTo>
                  <a:lnTo>
                    <a:pt x="2436172" y="775300"/>
                  </a:lnTo>
                  <a:lnTo>
                    <a:pt x="2439983" y="778782"/>
                  </a:lnTo>
                  <a:lnTo>
                    <a:pt x="2443477" y="782580"/>
                  </a:lnTo>
                  <a:lnTo>
                    <a:pt x="2446653" y="787012"/>
                  </a:lnTo>
                  <a:lnTo>
                    <a:pt x="2449194" y="791444"/>
                  </a:lnTo>
                  <a:lnTo>
                    <a:pt x="2451734" y="795876"/>
                  </a:lnTo>
                  <a:lnTo>
                    <a:pt x="2453005" y="800941"/>
                  </a:lnTo>
                  <a:lnTo>
                    <a:pt x="2454593" y="806006"/>
                  </a:lnTo>
                  <a:lnTo>
                    <a:pt x="2455545" y="811387"/>
                  </a:lnTo>
                  <a:lnTo>
                    <a:pt x="2455863" y="816769"/>
                  </a:lnTo>
                  <a:lnTo>
                    <a:pt x="2455545" y="822467"/>
                  </a:lnTo>
                  <a:lnTo>
                    <a:pt x="2454593" y="827531"/>
                  </a:lnTo>
                  <a:lnTo>
                    <a:pt x="2453005" y="832596"/>
                  </a:lnTo>
                  <a:lnTo>
                    <a:pt x="2451734" y="837661"/>
                  </a:lnTo>
                  <a:lnTo>
                    <a:pt x="2449194" y="842093"/>
                  </a:lnTo>
                  <a:lnTo>
                    <a:pt x="2446653" y="846841"/>
                  </a:lnTo>
                  <a:lnTo>
                    <a:pt x="2443477" y="850640"/>
                  </a:lnTo>
                  <a:lnTo>
                    <a:pt x="2439983" y="854439"/>
                  </a:lnTo>
                  <a:lnTo>
                    <a:pt x="2436172" y="857921"/>
                  </a:lnTo>
                  <a:lnTo>
                    <a:pt x="2432044" y="861086"/>
                  </a:lnTo>
                  <a:lnTo>
                    <a:pt x="2427597" y="863619"/>
                  </a:lnTo>
                  <a:lnTo>
                    <a:pt x="2422834" y="865835"/>
                  </a:lnTo>
                  <a:lnTo>
                    <a:pt x="2418070" y="867734"/>
                  </a:lnTo>
                  <a:lnTo>
                    <a:pt x="2412988" y="869317"/>
                  </a:lnTo>
                  <a:lnTo>
                    <a:pt x="2407589" y="869950"/>
                  </a:lnTo>
                  <a:lnTo>
                    <a:pt x="2402190" y="869950"/>
                  </a:lnTo>
                  <a:lnTo>
                    <a:pt x="1391618" y="869950"/>
                  </a:lnTo>
                  <a:lnTo>
                    <a:pt x="1386219" y="869950"/>
                  </a:lnTo>
                  <a:lnTo>
                    <a:pt x="1380820" y="869317"/>
                  </a:lnTo>
                  <a:lnTo>
                    <a:pt x="1375739" y="867734"/>
                  </a:lnTo>
                  <a:lnTo>
                    <a:pt x="1370657" y="865835"/>
                  </a:lnTo>
                  <a:lnTo>
                    <a:pt x="1365893" y="863619"/>
                  </a:lnTo>
                  <a:lnTo>
                    <a:pt x="1361765" y="861086"/>
                  </a:lnTo>
                  <a:lnTo>
                    <a:pt x="1357636" y="857921"/>
                  </a:lnTo>
                  <a:lnTo>
                    <a:pt x="1353825" y="854439"/>
                  </a:lnTo>
                  <a:lnTo>
                    <a:pt x="1350331" y="850640"/>
                  </a:lnTo>
                  <a:lnTo>
                    <a:pt x="1347156" y="846841"/>
                  </a:lnTo>
                  <a:lnTo>
                    <a:pt x="1344615" y="842093"/>
                  </a:lnTo>
                  <a:lnTo>
                    <a:pt x="1342392" y="837661"/>
                  </a:lnTo>
                  <a:lnTo>
                    <a:pt x="1340486" y="832596"/>
                  </a:lnTo>
                  <a:lnTo>
                    <a:pt x="1339216" y="827531"/>
                  </a:lnTo>
                  <a:lnTo>
                    <a:pt x="1338581" y="822467"/>
                  </a:lnTo>
                  <a:lnTo>
                    <a:pt x="1338263" y="816769"/>
                  </a:lnTo>
                  <a:lnTo>
                    <a:pt x="1338581" y="811387"/>
                  </a:lnTo>
                  <a:lnTo>
                    <a:pt x="1339216" y="806006"/>
                  </a:lnTo>
                  <a:lnTo>
                    <a:pt x="1340486" y="800941"/>
                  </a:lnTo>
                  <a:lnTo>
                    <a:pt x="1342392" y="795876"/>
                  </a:lnTo>
                  <a:lnTo>
                    <a:pt x="1344615" y="791444"/>
                  </a:lnTo>
                  <a:lnTo>
                    <a:pt x="1347156" y="787012"/>
                  </a:lnTo>
                  <a:lnTo>
                    <a:pt x="1350331" y="782580"/>
                  </a:lnTo>
                  <a:lnTo>
                    <a:pt x="1353825" y="778782"/>
                  </a:lnTo>
                  <a:lnTo>
                    <a:pt x="1357636" y="775300"/>
                  </a:lnTo>
                  <a:lnTo>
                    <a:pt x="1361765" y="772451"/>
                  </a:lnTo>
                  <a:lnTo>
                    <a:pt x="1365893" y="769602"/>
                  </a:lnTo>
                  <a:lnTo>
                    <a:pt x="1370657" y="767386"/>
                  </a:lnTo>
                  <a:lnTo>
                    <a:pt x="1375739" y="765803"/>
                  </a:lnTo>
                  <a:lnTo>
                    <a:pt x="1380820" y="764220"/>
                  </a:lnTo>
                  <a:lnTo>
                    <a:pt x="1386219" y="763587"/>
                  </a:lnTo>
                  <a:close/>
                  <a:moveTo>
                    <a:pt x="1391660" y="538162"/>
                  </a:moveTo>
                  <a:lnTo>
                    <a:pt x="1883036" y="538162"/>
                  </a:lnTo>
                  <a:lnTo>
                    <a:pt x="1888758" y="538801"/>
                  </a:lnTo>
                  <a:lnTo>
                    <a:pt x="1894161" y="539440"/>
                  </a:lnTo>
                  <a:lnTo>
                    <a:pt x="1899246" y="540717"/>
                  </a:lnTo>
                  <a:lnTo>
                    <a:pt x="1904014" y="542633"/>
                  </a:lnTo>
                  <a:lnTo>
                    <a:pt x="1908781" y="544869"/>
                  </a:lnTo>
                  <a:lnTo>
                    <a:pt x="1912913" y="547424"/>
                  </a:lnTo>
                  <a:lnTo>
                    <a:pt x="1917045" y="550618"/>
                  </a:lnTo>
                  <a:lnTo>
                    <a:pt x="1920859" y="554131"/>
                  </a:lnTo>
                  <a:lnTo>
                    <a:pt x="1924355" y="557964"/>
                  </a:lnTo>
                  <a:lnTo>
                    <a:pt x="1927534" y="561796"/>
                  </a:lnTo>
                  <a:lnTo>
                    <a:pt x="1930076" y="566267"/>
                  </a:lnTo>
                  <a:lnTo>
                    <a:pt x="1932301" y="571058"/>
                  </a:lnTo>
                  <a:lnTo>
                    <a:pt x="1934208" y="576168"/>
                  </a:lnTo>
                  <a:lnTo>
                    <a:pt x="1935480" y="580959"/>
                  </a:lnTo>
                  <a:lnTo>
                    <a:pt x="1936115" y="586388"/>
                  </a:lnTo>
                  <a:lnTo>
                    <a:pt x="1936751" y="592137"/>
                  </a:lnTo>
                  <a:lnTo>
                    <a:pt x="1936115" y="597567"/>
                  </a:lnTo>
                  <a:lnTo>
                    <a:pt x="1935480" y="602996"/>
                  </a:lnTo>
                  <a:lnTo>
                    <a:pt x="1934208" y="608106"/>
                  </a:lnTo>
                  <a:lnTo>
                    <a:pt x="1932301" y="612897"/>
                  </a:lnTo>
                  <a:lnTo>
                    <a:pt x="1930076" y="618007"/>
                  </a:lnTo>
                  <a:lnTo>
                    <a:pt x="1927534" y="622159"/>
                  </a:lnTo>
                  <a:lnTo>
                    <a:pt x="1924355" y="626311"/>
                  </a:lnTo>
                  <a:lnTo>
                    <a:pt x="1920859" y="630143"/>
                  </a:lnTo>
                  <a:lnTo>
                    <a:pt x="1917045" y="633656"/>
                  </a:lnTo>
                  <a:lnTo>
                    <a:pt x="1912913" y="636850"/>
                  </a:lnTo>
                  <a:lnTo>
                    <a:pt x="1908781" y="639405"/>
                  </a:lnTo>
                  <a:lnTo>
                    <a:pt x="1904014" y="641960"/>
                  </a:lnTo>
                  <a:lnTo>
                    <a:pt x="1899246" y="643877"/>
                  </a:lnTo>
                  <a:lnTo>
                    <a:pt x="1894161" y="644835"/>
                  </a:lnTo>
                  <a:lnTo>
                    <a:pt x="1888758" y="645793"/>
                  </a:lnTo>
                  <a:lnTo>
                    <a:pt x="1883036" y="646112"/>
                  </a:lnTo>
                  <a:lnTo>
                    <a:pt x="1391660" y="646112"/>
                  </a:lnTo>
                  <a:lnTo>
                    <a:pt x="1386256" y="645793"/>
                  </a:lnTo>
                  <a:lnTo>
                    <a:pt x="1380853" y="644835"/>
                  </a:lnTo>
                  <a:lnTo>
                    <a:pt x="1375768" y="643877"/>
                  </a:lnTo>
                  <a:lnTo>
                    <a:pt x="1370682" y="641960"/>
                  </a:lnTo>
                  <a:lnTo>
                    <a:pt x="1365915" y="639405"/>
                  </a:lnTo>
                  <a:lnTo>
                    <a:pt x="1361783" y="636850"/>
                  </a:lnTo>
                  <a:lnTo>
                    <a:pt x="1357651" y="633656"/>
                  </a:lnTo>
                  <a:lnTo>
                    <a:pt x="1353837" y="630143"/>
                  </a:lnTo>
                  <a:lnTo>
                    <a:pt x="1350341" y="626311"/>
                  </a:lnTo>
                  <a:lnTo>
                    <a:pt x="1347162" y="622159"/>
                  </a:lnTo>
                  <a:lnTo>
                    <a:pt x="1344620" y="618007"/>
                  </a:lnTo>
                  <a:lnTo>
                    <a:pt x="1342395" y="612897"/>
                  </a:lnTo>
                  <a:lnTo>
                    <a:pt x="1340488" y="608106"/>
                  </a:lnTo>
                  <a:lnTo>
                    <a:pt x="1339217" y="602996"/>
                  </a:lnTo>
                  <a:lnTo>
                    <a:pt x="1338581" y="597567"/>
                  </a:lnTo>
                  <a:lnTo>
                    <a:pt x="1338263" y="592137"/>
                  </a:lnTo>
                  <a:lnTo>
                    <a:pt x="1338581" y="586388"/>
                  </a:lnTo>
                  <a:lnTo>
                    <a:pt x="1339217" y="580959"/>
                  </a:lnTo>
                  <a:lnTo>
                    <a:pt x="1340488" y="576168"/>
                  </a:lnTo>
                  <a:lnTo>
                    <a:pt x="1342395" y="571058"/>
                  </a:lnTo>
                  <a:lnTo>
                    <a:pt x="1344620" y="566267"/>
                  </a:lnTo>
                  <a:lnTo>
                    <a:pt x="1347162" y="561796"/>
                  </a:lnTo>
                  <a:lnTo>
                    <a:pt x="1350341" y="557964"/>
                  </a:lnTo>
                  <a:lnTo>
                    <a:pt x="1353837" y="554131"/>
                  </a:lnTo>
                  <a:lnTo>
                    <a:pt x="1357651" y="550618"/>
                  </a:lnTo>
                  <a:lnTo>
                    <a:pt x="1361783" y="547424"/>
                  </a:lnTo>
                  <a:lnTo>
                    <a:pt x="1365915" y="544869"/>
                  </a:lnTo>
                  <a:lnTo>
                    <a:pt x="1370682" y="542633"/>
                  </a:lnTo>
                  <a:lnTo>
                    <a:pt x="1375768" y="540717"/>
                  </a:lnTo>
                  <a:lnTo>
                    <a:pt x="1380853" y="539440"/>
                  </a:lnTo>
                  <a:lnTo>
                    <a:pt x="1386256" y="538801"/>
                  </a:lnTo>
                  <a:lnTo>
                    <a:pt x="1391660" y="538162"/>
                  </a:lnTo>
                  <a:close/>
                  <a:moveTo>
                    <a:pt x="2105025" y="156863"/>
                  </a:moveTo>
                  <a:lnTo>
                    <a:pt x="2105025" y="526476"/>
                  </a:lnTo>
                  <a:lnTo>
                    <a:pt x="2105343" y="531874"/>
                  </a:lnTo>
                  <a:lnTo>
                    <a:pt x="2105660" y="537590"/>
                  </a:lnTo>
                  <a:lnTo>
                    <a:pt x="2106613" y="542671"/>
                  </a:lnTo>
                  <a:lnTo>
                    <a:pt x="2107247" y="547751"/>
                  </a:lnTo>
                  <a:lnTo>
                    <a:pt x="2108517" y="552832"/>
                  </a:lnTo>
                  <a:lnTo>
                    <a:pt x="2110105" y="557912"/>
                  </a:lnTo>
                  <a:lnTo>
                    <a:pt x="2111693" y="562675"/>
                  </a:lnTo>
                  <a:lnTo>
                    <a:pt x="2113597" y="567756"/>
                  </a:lnTo>
                  <a:lnTo>
                    <a:pt x="2115820" y="572201"/>
                  </a:lnTo>
                  <a:lnTo>
                    <a:pt x="2118043" y="576965"/>
                  </a:lnTo>
                  <a:lnTo>
                    <a:pt x="2120583" y="581410"/>
                  </a:lnTo>
                  <a:lnTo>
                    <a:pt x="2123440" y="585856"/>
                  </a:lnTo>
                  <a:lnTo>
                    <a:pt x="2126615" y="589984"/>
                  </a:lnTo>
                  <a:lnTo>
                    <a:pt x="2129473" y="593794"/>
                  </a:lnTo>
                  <a:lnTo>
                    <a:pt x="2132647" y="597604"/>
                  </a:lnTo>
                  <a:lnTo>
                    <a:pt x="2136457" y="601415"/>
                  </a:lnTo>
                  <a:lnTo>
                    <a:pt x="2139950" y="604908"/>
                  </a:lnTo>
                  <a:lnTo>
                    <a:pt x="2143760" y="608401"/>
                  </a:lnTo>
                  <a:lnTo>
                    <a:pt x="2147887" y="611258"/>
                  </a:lnTo>
                  <a:lnTo>
                    <a:pt x="2152015" y="614116"/>
                  </a:lnTo>
                  <a:lnTo>
                    <a:pt x="2156143" y="616974"/>
                  </a:lnTo>
                  <a:lnTo>
                    <a:pt x="2160587" y="619514"/>
                  </a:lnTo>
                  <a:lnTo>
                    <a:pt x="2165033" y="621737"/>
                  </a:lnTo>
                  <a:lnTo>
                    <a:pt x="2170113" y="623960"/>
                  </a:lnTo>
                  <a:lnTo>
                    <a:pt x="2174557" y="625865"/>
                  </a:lnTo>
                  <a:lnTo>
                    <a:pt x="2179637" y="627453"/>
                  </a:lnTo>
                  <a:lnTo>
                    <a:pt x="2184717" y="629041"/>
                  </a:lnTo>
                  <a:lnTo>
                    <a:pt x="2189480" y="629993"/>
                  </a:lnTo>
                  <a:lnTo>
                    <a:pt x="2194877" y="631263"/>
                  </a:lnTo>
                  <a:lnTo>
                    <a:pt x="2200275" y="631581"/>
                  </a:lnTo>
                  <a:lnTo>
                    <a:pt x="2205673" y="631898"/>
                  </a:lnTo>
                  <a:lnTo>
                    <a:pt x="2211070" y="632533"/>
                  </a:lnTo>
                  <a:lnTo>
                    <a:pt x="2580957" y="632533"/>
                  </a:lnTo>
                  <a:lnTo>
                    <a:pt x="2576195" y="626183"/>
                  </a:lnTo>
                  <a:lnTo>
                    <a:pt x="2571750" y="620467"/>
                  </a:lnTo>
                  <a:lnTo>
                    <a:pt x="2556510" y="602685"/>
                  </a:lnTo>
                  <a:lnTo>
                    <a:pt x="2540317" y="583315"/>
                  </a:lnTo>
                  <a:lnTo>
                    <a:pt x="2522855" y="563628"/>
                  </a:lnTo>
                  <a:lnTo>
                    <a:pt x="2504123" y="542988"/>
                  </a:lnTo>
                  <a:lnTo>
                    <a:pt x="2484437" y="521396"/>
                  </a:lnTo>
                  <a:lnTo>
                    <a:pt x="2464117" y="499803"/>
                  </a:lnTo>
                  <a:lnTo>
                    <a:pt x="2421255" y="454078"/>
                  </a:lnTo>
                  <a:lnTo>
                    <a:pt x="2379663" y="411528"/>
                  </a:lnTo>
                  <a:lnTo>
                    <a:pt x="2337753" y="369295"/>
                  </a:lnTo>
                  <a:lnTo>
                    <a:pt x="2294890" y="327381"/>
                  </a:lnTo>
                  <a:lnTo>
                    <a:pt x="2252663" y="287371"/>
                  </a:lnTo>
                  <a:lnTo>
                    <a:pt x="2212023" y="249584"/>
                  </a:lnTo>
                  <a:lnTo>
                    <a:pt x="2173287" y="214655"/>
                  </a:lnTo>
                  <a:lnTo>
                    <a:pt x="2155190" y="198461"/>
                  </a:lnTo>
                  <a:lnTo>
                    <a:pt x="2137410" y="183219"/>
                  </a:lnTo>
                  <a:lnTo>
                    <a:pt x="2120583" y="169565"/>
                  </a:lnTo>
                  <a:lnTo>
                    <a:pt x="2105025" y="156863"/>
                  </a:lnTo>
                  <a:close/>
                  <a:moveTo>
                    <a:pt x="1286827" y="94944"/>
                  </a:moveTo>
                  <a:lnTo>
                    <a:pt x="1281430" y="95261"/>
                  </a:lnTo>
                  <a:lnTo>
                    <a:pt x="1275715" y="95579"/>
                  </a:lnTo>
                  <a:lnTo>
                    <a:pt x="1270317" y="96849"/>
                  </a:lnTo>
                  <a:lnTo>
                    <a:pt x="1264920" y="98119"/>
                  </a:lnTo>
                  <a:lnTo>
                    <a:pt x="1259205" y="100024"/>
                  </a:lnTo>
                  <a:lnTo>
                    <a:pt x="1253807" y="101929"/>
                  </a:lnTo>
                  <a:lnTo>
                    <a:pt x="1248410" y="104152"/>
                  </a:lnTo>
                  <a:lnTo>
                    <a:pt x="1243013" y="106375"/>
                  </a:lnTo>
                  <a:lnTo>
                    <a:pt x="1237933" y="109550"/>
                  </a:lnTo>
                  <a:lnTo>
                    <a:pt x="1232853" y="112408"/>
                  </a:lnTo>
                  <a:lnTo>
                    <a:pt x="1227455" y="115901"/>
                  </a:lnTo>
                  <a:lnTo>
                    <a:pt x="1222375" y="119394"/>
                  </a:lnTo>
                  <a:lnTo>
                    <a:pt x="1217930" y="123204"/>
                  </a:lnTo>
                  <a:lnTo>
                    <a:pt x="1212850" y="127332"/>
                  </a:lnTo>
                  <a:lnTo>
                    <a:pt x="1208405" y="131778"/>
                  </a:lnTo>
                  <a:lnTo>
                    <a:pt x="1204277" y="136223"/>
                  </a:lnTo>
                  <a:lnTo>
                    <a:pt x="1199833" y="140987"/>
                  </a:lnTo>
                  <a:lnTo>
                    <a:pt x="1195705" y="145432"/>
                  </a:lnTo>
                  <a:lnTo>
                    <a:pt x="1191895" y="150513"/>
                  </a:lnTo>
                  <a:lnTo>
                    <a:pt x="1188085" y="155911"/>
                  </a:lnTo>
                  <a:lnTo>
                    <a:pt x="1184593" y="160674"/>
                  </a:lnTo>
                  <a:lnTo>
                    <a:pt x="1181735" y="166072"/>
                  </a:lnTo>
                  <a:lnTo>
                    <a:pt x="1178560" y="171470"/>
                  </a:lnTo>
                  <a:lnTo>
                    <a:pt x="1175703" y="176868"/>
                  </a:lnTo>
                  <a:lnTo>
                    <a:pt x="1173480" y="182266"/>
                  </a:lnTo>
                  <a:lnTo>
                    <a:pt x="1171257" y="187982"/>
                  </a:lnTo>
                  <a:lnTo>
                    <a:pt x="1169353" y="193380"/>
                  </a:lnTo>
                  <a:lnTo>
                    <a:pt x="1167765" y="199096"/>
                  </a:lnTo>
                  <a:lnTo>
                    <a:pt x="1166813" y="204494"/>
                  </a:lnTo>
                  <a:lnTo>
                    <a:pt x="1165543" y="210209"/>
                  </a:lnTo>
                  <a:lnTo>
                    <a:pt x="1165225" y="215925"/>
                  </a:lnTo>
                  <a:lnTo>
                    <a:pt x="1164590" y="221323"/>
                  </a:lnTo>
                  <a:lnTo>
                    <a:pt x="1164590" y="925302"/>
                  </a:lnTo>
                  <a:lnTo>
                    <a:pt x="2636520" y="925302"/>
                  </a:lnTo>
                  <a:lnTo>
                    <a:pt x="2636520" y="723349"/>
                  </a:lnTo>
                  <a:lnTo>
                    <a:pt x="2211070" y="723349"/>
                  </a:lnTo>
                  <a:lnTo>
                    <a:pt x="2199640" y="723031"/>
                  </a:lnTo>
                  <a:lnTo>
                    <a:pt x="2188527" y="722714"/>
                  </a:lnTo>
                  <a:lnTo>
                    <a:pt x="2177733" y="721444"/>
                  </a:lnTo>
                  <a:lnTo>
                    <a:pt x="2167255" y="720173"/>
                  </a:lnTo>
                  <a:lnTo>
                    <a:pt x="2157095" y="717951"/>
                  </a:lnTo>
                  <a:lnTo>
                    <a:pt x="2147253" y="715728"/>
                  </a:lnTo>
                  <a:lnTo>
                    <a:pt x="2137093" y="713188"/>
                  </a:lnTo>
                  <a:lnTo>
                    <a:pt x="2127885" y="709695"/>
                  </a:lnTo>
                  <a:lnTo>
                    <a:pt x="2118677" y="706202"/>
                  </a:lnTo>
                  <a:lnTo>
                    <a:pt x="2110105" y="702392"/>
                  </a:lnTo>
                  <a:lnTo>
                    <a:pt x="2101215" y="697946"/>
                  </a:lnTo>
                  <a:lnTo>
                    <a:pt x="2093277" y="693183"/>
                  </a:lnTo>
                  <a:lnTo>
                    <a:pt x="2085023" y="688420"/>
                  </a:lnTo>
                  <a:lnTo>
                    <a:pt x="2077720" y="683022"/>
                  </a:lnTo>
                  <a:lnTo>
                    <a:pt x="2070735" y="676671"/>
                  </a:lnTo>
                  <a:lnTo>
                    <a:pt x="2063750" y="670638"/>
                  </a:lnTo>
                  <a:lnTo>
                    <a:pt x="2057083" y="664287"/>
                  </a:lnTo>
                  <a:lnTo>
                    <a:pt x="2051050" y="657301"/>
                  </a:lnTo>
                  <a:lnTo>
                    <a:pt x="2045335" y="649998"/>
                  </a:lnTo>
                  <a:lnTo>
                    <a:pt x="2039937" y="642377"/>
                  </a:lnTo>
                  <a:lnTo>
                    <a:pt x="2035175" y="634756"/>
                  </a:lnTo>
                  <a:lnTo>
                    <a:pt x="2030413" y="626183"/>
                  </a:lnTo>
                  <a:lnTo>
                    <a:pt x="2026603" y="617927"/>
                  </a:lnTo>
                  <a:lnTo>
                    <a:pt x="2022793" y="608718"/>
                  </a:lnTo>
                  <a:lnTo>
                    <a:pt x="2019300" y="599510"/>
                  </a:lnTo>
                  <a:lnTo>
                    <a:pt x="2016443" y="589984"/>
                  </a:lnTo>
                  <a:lnTo>
                    <a:pt x="2013903" y="580140"/>
                  </a:lnTo>
                  <a:lnTo>
                    <a:pt x="2011680" y="569979"/>
                  </a:lnTo>
                  <a:lnTo>
                    <a:pt x="2010093" y="559817"/>
                  </a:lnTo>
                  <a:lnTo>
                    <a:pt x="2009140" y="549021"/>
                  </a:lnTo>
                  <a:lnTo>
                    <a:pt x="2008187" y="537907"/>
                  </a:lnTo>
                  <a:lnTo>
                    <a:pt x="2008187" y="526476"/>
                  </a:lnTo>
                  <a:lnTo>
                    <a:pt x="2008187" y="94944"/>
                  </a:lnTo>
                  <a:lnTo>
                    <a:pt x="1286827" y="94944"/>
                  </a:lnTo>
                  <a:close/>
                  <a:moveTo>
                    <a:pt x="1275397" y="0"/>
                  </a:moveTo>
                  <a:lnTo>
                    <a:pt x="1286827" y="0"/>
                  </a:lnTo>
                  <a:lnTo>
                    <a:pt x="2047557" y="0"/>
                  </a:lnTo>
                  <a:lnTo>
                    <a:pt x="2047557" y="318"/>
                  </a:lnTo>
                  <a:lnTo>
                    <a:pt x="2051367" y="0"/>
                  </a:lnTo>
                  <a:lnTo>
                    <a:pt x="2054860" y="0"/>
                  </a:lnTo>
                  <a:lnTo>
                    <a:pt x="2060257" y="0"/>
                  </a:lnTo>
                  <a:lnTo>
                    <a:pt x="2065655" y="953"/>
                  </a:lnTo>
                  <a:lnTo>
                    <a:pt x="2070100" y="1588"/>
                  </a:lnTo>
                  <a:lnTo>
                    <a:pt x="2074545" y="2223"/>
                  </a:lnTo>
                  <a:lnTo>
                    <a:pt x="2081847" y="4763"/>
                  </a:lnTo>
                  <a:lnTo>
                    <a:pt x="2088515" y="6986"/>
                  </a:lnTo>
                  <a:lnTo>
                    <a:pt x="2094865" y="9844"/>
                  </a:lnTo>
                  <a:lnTo>
                    <a:pt x="2100897" y="13019"/>
                  </a:lnTo>
                  <a:lnTo>
                    <a:pt x="2112327" y="19687"/>
                  </a:lnTo>
                  <a:lnTo>
                    <a:pt x="2124075" y="26991"/>
                  </a:lnTo>
                  <a:lnTo>
                    <a:pt x="2136457" y="35564"/>
                  </a:lnTo>
                  <a:lnTo>
                    <a:pt x="2149475" y="44773"/>
                  </a:lnTo>
                  <a:lnTo>
                    <a:pt x="2163127" y="55252"/>
                  </a:lnTo>
                  <a:lnTo>
                    <a:pt x="2177415" y="66683"/>
                  </a:lnTo>
                  <a:lnTo>
                    <a:pt x="2192337" y="78432"/>
                  </a:lnTo>
                  <a:lnTo>
                    <a:pt x="2223770" y="105105"/>
                  </a:lnTo>
                  <a:lnTo>
                    <a:pt x="2257743" y="134953"/>
                  </a:lnTo>
                  <a:lnTo>
                    <a:pt x="2293303" y="167342"/>
                  </a:lnTo>
                  <a:lnTo>
                    <a:pt x="2329815" y="201636"/>
                  </a:lnTo>
                  <a:lnTo>
                    <a:pt x="2367915" y="237518"/>
                  </a:lnTo>
                  <a:lnTo>
                    <a:pt x="2406015" y="274670"/>
                  </a:lnTo>
                  <a:lnTo>
                    <a:pt x="2444433" y="313091"/>
                  </a:lnTo>
                  <a:lnTo>
                    <a:pt x="2481897" y="351196"/>
                  </a:lnTo>
                  <a:lnTo>
                    <a:pt x="2518410" y="388983"/>
                  </a:lnTo>
                  <a:lnTo>
                    <a:pt x="2553653" y="426452"/>
                  </a:lnTo>
                  <a:lnTo>
                    <a:pt x="2586990" y="462969"/>
                  </a:lnTo>
                  <a:lnTo>
                    <a:pt x="2607945" y="486149"/>
                  </a:lnTo>
                  <a:lnTo>
                    <a:pt x="2627947" y="508377"/>
                  </a:lnTo>
                  <a:lnTo>
                    <a:pt x="2646363" y="530287"/>
                  </a:lnTo>
                  <a:lnTo>
                    <a:pt x="2663507" y="550609"/>
                  </a:lnTo>
                  <a:lnTo>
                    <a:pt x="2679383" y="569979"/>
                  </a:lnTo>
                  <a:lnTo>
                    <a:pt x="2693035" y="588396"/>
                  </a:lnTo>
                  <a:lnTo>
                    <a:pt x="2705100" y="605543"/>
                  </a:lnTo>
                  <a:lnTo>
                    <a:pt x="2715577" y="621737"/>
                  </a:lnTo>
                  <a:lnTo>
                    <a:pt x="2720657" y="629993"/>
                  </a:lnTo>
                  <a:lnTo>
                    <a:pt x="2725103" y="638249"/>
                  </a:lnTo>
                  <a:lnTo>
                    <a:pt x="2729230" y="646823"/>
                  </a:lnTo>
                  <a:lnTo>
                    <a:pt x="2733040" y="656031"/>
                  </a:lnTo>
                  <a:lnTo>
                    <a:pt x="2734627" y="661747"/>
                  </a:lnTo>
                  <a:lnTo>
                    <a:pt x="2736215" y="667462"/>
                  </a:lnTo>
                  <a:lnTo>
                    <a:pt x="2737485" y="674766"/>
                  </a:lnTo>
                  <a:lnTo>
                    <a:pt x="2737803" y="683022"/>
                  </a:lnTo>
                  <a:lnTo>
                    <a:pt x="2737485" y="686197"/>
                  </a:lnTo>
                  <a:lnTo>
                    <a:pt x="2736850" y="690325"/>
                  </a:lnTo>
                  <a:lnTo>
                    <a:pt x="2737803" y="690325"/>
                  </a:lnTo>
                  <a:lnTo>
                    <a:pt x="2737803" y="938321"/>
                  </a:lnTo>
                  <a:lnTo>
                    <a:pt x="2747645" y="941814"/>
                  </a:lnTo>
                  <a:lnTo>
                    <a:pt x="2757170" y="945625"/>
                  </a:lnTo>
                  <a:lnTo>
                    <a:pt x="2766695" y="950070"/>
                  </a:lnTo>
                  <a:lnTo>
                    <a:pt x="2775903" y="954516"/>
                  </a:lnTo>
                  <a:lnTo>
                    <a:pt x="2785110" y="959596"/>
                  </a:lnTo>
                  <a:lnTo>
                    <a:pt x="2794000" y="964359"/>
                  </a:lnTo>
                  <a:lnTo>
                    <a:pt x="2802890" y="970075"/>
                  </a:lnTo>
                  <a:lnTo>
                    <a:pt x="2811145" y="975791"/>
                  </a:lnTo>
                  <a:lnTo>
                    <a:pt x="2819400" y="982141"/>
                  </a:lnTo>
                  <a:lnTo>
                    <a:pt x="2827337" y="988492"/>
                  </a:lnTo>
                  <a:lnTo>
                    <a:pt x="2834957" y="995478"/>
                  </a:lnTo>
                  <a:lnTo>
                    <a:pt x="2842260" y="1002464"/>
                  </a:lnTo>
                  <a:lnTo>
                    <a:pt x="2849563" y="1009767"/>
                  </a:lnTo>
                  <a:lnTo>
                    <a:pt x="2856230" y="1017388"/>
                  </a:lnTo>
                  <a:lnTo>
                    <a:pt x="2862897" y="1025326"/>
                  </a:lnTo>
                  <a:lnTo>
                    <a:pt x="2868930" y="1033265"/>
                  </a:lnTo>
                  <a:lnTo>
                    <a:pt x="2874963" y="1041838"/>
                  </a:lnTo>
                  <a:lnTo>
                    <a:pt x="2880677" y="1050094"/>
                  </a:lnTo>
                  <a:lnTo>
                    <a:pt x="2885757" y="1058985"/>
                  </a:lnTo>
                  <a:lnTo>
                    <a:pt x="2890837" y="1068194"/>
                  </a:lnTo>
                  <a:lnTo>
                    <a:pt x="2895283" y="1077402"/>
                  </a:lnTo>
                  <a:lnTo>
                    <a:pt x="2900045" y="1086611"/>
                  </a:lnTo>
                  <a:lnTo>
                    <a:pt x="2903855" y="1096454"/>
                  </a:lnTo>
                  <a:lnTo>
                    <a:pt x="2907347" y="1105981"/>
                  </a:lnTo>
                  <a:lnTo>
                    <a:pt x="2910205" y="1115824"/>
                  </a:lnTo>
                  <a:lnTo>
                    <a:pt x="2913063" y="1126303"/>
                  </a:lnTo>
                  <a:lnTo>
                    <a:pt x="2915603" y="1136464"/>
                  </a:lnTo>
                  <a:lnTo>
                    <a:pt x="2917507" y="1146943"/>
                  </a:lnTo>
                  <a:lnTo>
                    <a:pt x="2919095" y="1157739"/>
                  </a:lnTo>
                  <a:lnTo>
                    <a:pt x="2920365" y="1168218"/>
                  </a:lnTo>
                  <a:lnTo>
                    <a:pt x="2920683" y="1179014"/>
                  </a:lnTo>
                  <a:lnTo>
                    <a:pt x="2921000" y="1190128"/>
                  </a:lnTo>
                  <a:lnTo>
                    <a:pt x="2794000" y="2478374"/>
                  </a:lnTo>
                  <a:lnTo>
                    <a:pt x="2793683" y="2492029"/>
                  </a:lnTo>
                  <a:lnTo>
                    <a:pt x="2792413" y="2505365"/>
                  </a:lnTo>
                  <a:lnTo>
                    <a:pt x="2790825" y="2518702"/>
                  </a:lnTo>
                  <a:lnTo>
                    <a:pt x="2788603" y="2531721"/>
                  </a:lnTo>
                  <a:lnTo>
                    <a:pt x="2785427" y="2544422"/>
                  </a:lnTo>
                  <a:lnTo>
                    <a:pt x="2782253" y="2557124"/>
                  </a:lnTo>
                  <a:lnTo>
                    <a:pt x="2777807" y="2569190"/>
                  </a:lnTo>
                  <a:lnTo>
                    <a:pt x="2773363" y="2581574"/>
                  </a:lnTo>
                  <a:lnTo>
                    <a:pt x="2767965" y="2593005"/>
                  </a:lnTo>
                  <a:lnTo>
                    <a:pt x="2761933" y="2604437"/>
                  </a:lnTo>
                  <a:lnTo>
                    <a:pt x="2755900" y="2615550"/>
                  </a:lnTo>
                  <a:lnTo>
                    <a:pt x="2748915" y="2626347"/>
                  </a:lnTo>
                  <a:lnTo>
                    <a:pt x="2741295" y="2636508"/>
                  </a:lnTo>
                  <a:lnTo>
                    <a:pt x="2733675" y="2646669"/>
                  </a:lnTo>
                  <a:lnTo>
                    <a:pt x="2725103" y="2656195"/>
                  </a:lnTo>
                  <a:lnTo>
                    <a:pt x="2716213" y="2665721"/>
                  </a:lnTo>
                  <a:lnTo>
                    <a:pt x="2707005" y="2673977"/>
                  </a:lnTo>
                  <a:lnTo>
                    <a:pt x="2697480" y="2682551"/>
                  </a:lnTo>
                  <a:lnTo>
                    <a:pt x="2687637" y="2690489"/>
                  </a:lnTo>
                  <a:lnTo>
                    <a:pt x="2677477" y="2697792"/>
                  </a:lnTo>
                  <a:lnTo>
                    <a:pt x="2666683" y="2704778"/>
                  </a:lnTo>
                  <a:lnTo>
                    <a:pt x="2655570" y="2711129"/>
                  </a:lnTo>
                  <a:lnTo>
                    <a:pt x="2644140" y="2716845"/>
                  </a:lnTo>
                  <a:lnTo>
                    <a:pt x="2632075" y="2722243"/>
                  </a:lnTo>
                  <a:lnTo>
                    <a:pt x="2620327" y="2727006"/>
                  </a:lnTo>
                  <a:lnTo>
                    <a:pt x="2607945" y="2731134"/>
                  </a:lnTo>
                  <a:lnTo>
                    <a:pt x="2595563" y="2734944"/>
                  </a:lnTo>
                  <a:lnTo>
                    <a:pt x="2582545" y="2737484"/>
                  </a:lnTo>
                  <a:lnTo>
                    <a:pt x="2569527" y="2740342"/>
                  </a:lnTo>
                  <a:lnTo>
                    <a:pt x="2556193" y="2741930"/>
                  </a:lnTo>
                  <a:lnTo>
                    <a:pt x="2542540" y="2742883"/>
                  </a:lnTo>
                  <a:lnTo>
                    <a:pt x="2528887" y="2743200"/>
                  </a:lnTo>
                  <a:lnTo>
                    <a:pt x="263525" y="2743200"/>
                  </a:lnTo>
                  <a:lnTo>
                    <a:pt x="261937" y="2742883"/>
                  </a:lnTo>
                  <a:lnTo>
                    <a:pt x="260350" y="2742565"/>
                  </a:lnTo>
                  <a:lnTo>
                    <a:pt x="247015" y="2742248"/>
                  </a:lnTo>
                  <a:lnTo>
                    <a:pt x="233997" y="2740977"/>
                  </a:lnTo>
                  <a:lnTo>
                    <a:pt x="220980" y="2739072"/>
                  </a:lnTo>
                  <a:lnTo>
                    <a:pt x="207963" y="2736532"/>
                  </a:lnTo>
                  <a:lnTo>
                    <a:pt x="195263" y="2733356"/>
                  </a:lnTo>
                  <a:lnTo>
                    <a:pt x="183197" y="2729546"/>
                  </a:lnTo>
                  <a:lnTo>
                    <a:pt x="170815" y="2725418"/>
                  </a:lnTo>
                  <a:lnTo>
                    <a:pt x="159067" y="2720337"/>
                  </a:lnTo>
                  <a:lnTo>
                    <a:pt x="147637" y="2714939"/>
                  </a:lnTo>
                  <a:lnTo>
                    <a:pt x="136525" y="2708906"/>
                  </a:lnTo>
                  <a:lnTo>
                    <a:pt x="125413" y="2702555"/>
                  </a:lnTo>
                  <a:lnTo>
                    <a:pt x="114935" y="2695252"/>
                  </a:lnTo>
                  <a:lnTo>
                    <a:pt x="104775" y="2687949"/>
                  </a:lnTo>
                  <a:lnTo>
                    <a:pt x="95250" y="2679693"/>
                  </a:lnTo>
                  <a:lnTo>
                    <a:pt x="85725" y="2671437"/>
                  </a:lnTo>
                  <a:lnTo>
                    <a:pt x="76835" y="2662546"/>
                  </a:lnTo>
                  <a:lnTo>
                    <a:pt x="67945" y="2653020"/>
                  </a:lnTo>
                  <a:lnTo>
                    <a:pt x="60007" y="2643176"/>
                  </a:lnTo>
                  <a:lnTo>
                    <a:pt x="52070" y="2632697"/>
                  </a:lnTo>
                  <a:lnTo>
                    <a:pt x="44767" y="2622536"/>
                  </a:lnTo>
                  <a:lnTo>
                    <a:pt x="37783" y="2611422"/>
                  </a:lnTo>
                  <a:lnTo>
                    <a:pt x="31750" y="2599991"/>
                  </a:lnTo>
                  <a:lnTo>
                    <a:pt x="26035" y="2588560"/>
                  </a:lnTo>
                  <a:lnTo>
                    <a:pt x="20637" y="2576493"/>
                  </a:lnTo>
                  <a:lnTo>
                    <a:pt x="15875" y="2563792"/>
                  </a:lnTo>
                  <a:lnTo>
                    <a:pt x="11747" y="2551725"/>
                  </a:lnTo>
                  <a:lnTo>
                    <a:pt x="8255" y="2538706"/>
                  </a:lnTo>
                  <a:lnTo>
                    <a:pt x="5397" y="2525687"/>
                  </a:lnTo>
                  <a:lnTo>
                    <a:pt x="2857" y="2512668"/>
                  </a:lnTo>
                  <a:lnTo>
                    <a:pt x="1587" y="2499332"/>
                  </a:lnTo>
                  <a:lnTo>
                    <a:pt x="317" y="2485360"/>
                  </a:lnTo>
                  <a:lnTo>
                    <a:pt x="0" y="2471706"/>
                  </a:lnTo>
                  <a:lnTo>
                    <a:pt x="0" y="631263"/>
                  </a:lnTo>
                  <a:lnTo>
                    <a:pt x="317" y="617609"/>
                  </a:lnTo>
                  <a:lnTo>
                    <a:pt x="1587" y="603955"/>
                  </a:lnTo>
                  <a:lnTo>
                    <a:pt x="2857" y="590619"/>
                  </a:lnTo>
                  <a:lnTo>
                    <a:pt x="5397" y="577282"/>
                  </a:lnTo>
                  <a:lnTo>
                    <a:pt x="8255" y="564263"/>
                  </a:lnTo>
                  <a:lnTo>
                    <a:pt x="11747" y="551562"/>
                  </a:lnTo>
                  <a:lnTo>
                    <a:pt x="15875" y="539178"/>
                  </a:lnTo>
                  <a:lnTo>
                    <a:pt x="20637" y="526794"/>
                  </a:lnTo>
                  <a:lnTo>
                    <a:pt x="26035" y="515045"/>
                  </a:lnTo>
                  <a:lnTo>
                    <a:pt x="31750" y="502978"/>
                  </a:lnTo>
                  <a:lnTo>
                    <a:pt x="37783" y="491865"/>
                  </a:lnTo>
                  <a:lnTo>
                    <a:pt x="44767" y="481068"/>
                  </a:lnTo>
                  <a:lnTo>
                    <a:pt x="52070" y="470272"/>
                  </a:lnTo>
                  <a:lnTo>
                    <a:pt x="60007" y="459794"/>
                  </a:lnTo>
                  <a:lnTo>
                    <a:pt x="67945" y="450267"/>
                  </a:lnTo>
                  <a:lnTo>
                    <a:pt x="76835" y="440741"/>
                  </a:lnTo>
                  <a:lnTo>
                    <a:pt x="86043" y="431533"/>
                  </a:lnTo>
                  <a:lnTo>
                    <a:pt x="95567" y="423277"/>
                  </a:lnTo>
                  <a:lnTo>
                    <a:pt x="105410" y="415021"/>
                  </a:lnTo>
                  <a:lnTo>
                    <a:pt x="115887" y="407400"/>
                  </a:lnTo>
                  <a:lnTo>
                    <a:pt x="126683" y="400097"/>
                  </a:lnTo>
                  <a:lnTo>
                    <a:pt x="137477" y="393746"/>
                  </a:lnTo>
                  <a:lnTo>
                    <a:pt x="149225" y="387713"/>
                  </a:lnTo>
                  <a:lnTo>
                    <a:pt x="160973" y="381997"/>
                  </a:lnTo>
                  <a:lnTo>
                    <a:pt x="172720" y="376916"/>
                  </a:lnTo>
                  <a:lnTo>
                    <a:pt x="185420" y="372788"/>
                  </a:lnTo>
                  <a:lnTo>
                    <a:pt x="198120" y="368978"/>
                  </a:lnTo>
                  <a:lnTo>
                    <a:pt x="211137" y="365803"/>
                  </a:lnTo>
                  <a:lnTo>
                    <a:pt x="224155" y="362945"/>
                  </a:lnTo>
                  <a:lnTo>
                    <a:pt x="237490" y="361675"/>
                  </a:lnTo>
                  <a:lnTo>
                    <a:pt x="251143" y="360405"/>
                  </a:lnTo>
                  <a:lnTo>
                    <a:pt x="265113" y="360087"/>
                  </a:lnTo>
                  <a:lnTo>
                    <a:pt x="970280" y="360087"/>
                  </a:lnTo>
                  <a:lnTo>
                    <a:pt x="970280" y="480116"/>
                  </a:lnTo>
                  <a:lnTo>
                    <a:pt x="265113" y="480116"/>
                  </a:lnTo>
                  <a:lnTo>
                    <a:pt x="254953" y="480433"/>
                  </a:lnTo>
                  <a:lnTo>
                    <a:pt x="245745" y="481704"/>
                  </a:lnTo>
                  <a:lnTo>
                    <a:pt x="237173" y="483291"/>
                  </a:lnTo>
                  <a:lnTo>
                    <a:pt x="228283" y="485514"/>
                  </a:lnTo>
                  <a:lnTo>
                    <a:pt x="220345" y="488054"/>
                  </a:lnTo>
                  <a:lnTo>
                    <a:pt x="212090" y="491547"/>
                  </a:lnTo>
                  <a:lnTo>
                    <a:pt x="205105" y="495040"/>
                  </a:lnTo>
                  <a:lnTo>
                    <a:pt x="197803" y="499168"/>
                  </a:lnTo>
                  <a:lnTo>
                    <a:pt x="190817" y="503931"/>
                  </a:lnTo>
                  <a:lnTo>
                    <a:pt x="184785" y="508694"/>
                  </a:lnTo>
                  <a:lnTo>
                    <a:pt x="178435" y="514092"/>
                  </a:lnTo>
                  <a:lnTo>
                    <a:pt x="172403" y="519808"/>
                  </a:lnTo>
                  <a:lnTo>
                    <a:pt x="167005" y="525841"/>
                  </a:lnTo>
                  <a:lnTo>
                    <a:pt x="162243" y="531874"/>
                  </a:lnTo>
                  <a:lnTo>
                    <a:pt x="157163" y="537907"/>
                  </a:lnTo>
                  <a:lnTo>
                    <a:pt x="152400" y="543941"/>
                  </a:lnTo>
                  <a:lnTo>
                    <a:pt x="148273" y="550609"/>
                  </a:lnTo>
                  <a:lnTo>
                    <a:pt x="144463" y="556960"/>
                  </a:lnTo>
                  <a:lnTo>
                    <a:pt x="140970" y="563628"/>
                  </a:lnTo>
                  <a:lnTo>
                    <a:pt x="137477" y="569661"/>
                  </a:lnTo>
                  <a:lnTo>
                    <a:pt x="131763" y="582680"/>
                  </a:lnTo>
                  <a:lnTo>
                    <a:pt x="127317" y="594429"/>
                  </a:lnTo>
                  <a:lnTo>
                    <a:pt x="123825" y="605860"/>
                  </a:lnTo>
                  <a:lnTo>
                    <a:pt x="121603" y="616022"/>
                  </a:lnTo>
                  <a:lnTo>
                    <a:pt x="120015" y="624913"/>
                  </a:lnTo>
                  <a:lnTo>
                    <a:pt x="119697" y="631263"/>
                  </a:lnTo>
                  <a:lnTo>
                    <a:pt x="119697" y="2454559"/>
                  </a:lnTo>
                  <a:lnTo>
                    <a:pt x="119697" y="2460910"/>
                  </a:lnTo>
                  <a:lnTo>
                    <a:pt x="120333" y="2469483"/>
                  </a:lnTo>
                  <a:lnTo>
                    <a:pt x="121285" y="2478692"/>
                  </a:lnTo>
                  <a:lnTo>
                    <a:pt x="123190" y="2488536"/>
                  </a:lnTo>
                  <a:lnTo>
                    <a:pt x="125413" y="2499332"/>
                  </a:lnTo>
                  <a:lnTo>
                    <a:pt x="128905" y="2510763"/>
                  </a:lnTo>
                  <a:lnTo>
                    <a:pt x="130810" y="2516161"/>
                  </a:lnTo>
                  <a:lnTo>
                    <a:pt x="133033" y="2521877"/>
                  </a:lnTo>
                  <a:lnTo>
                    <a:pt x="135573" y="2527593"/>
                  </a:lnTo>
                  <a:lnTo>
                    <a:pt x="138430" y="2533308"/>
                  </a:lnTo>
                  <a:lnTo>
                    <a:pt x="141923" y="2538706"/>
                  </a:lnTo>
                  <a:lnTo>
                    <a:pt x="145415" y="2544105"/>
                  </a:lnTo>
                  <a:lnTo>
                    <a:pt x="149225" y="2549503"/>
                  </a:lnTo>
                  <a:lnTo>
                    <a:pt x="153353" y="2554266"/>
                  </a:lnTo>
                  <a:lnTo>
                    <a:pt x="157797" y="2559029"/>
                  </a:lnTo>
                  <a:lnTo>
                    <a:pt x="162877" y="2563474"/>
                  </a:lnTo>
                  <a:lnTo>
                    <a:pt x="167957" y="2567602"/>
                  </a:lnTo>
                  <a:lnTo>
                    <a:pt x="173990" y="2572048"/>
                  </a:lnTo>
                  <a:lnTo>
                    <a:pt x="180023" y="2575541"/>
                  </a:lnTo>
                  <a:lnTo>
                    <a:pt x="186690" y="2578716"/>
                  </a:lnTo>
                  <a:lnTo>
                    <a:pt x="193993" y="2581574"/>
                  </a:lnTo>
                  <a:lnTo>
                    <a:pt x="200977" y="2583797"/>
                  </a:lnTo>
                  <a:lnTo>
                    <a:pt x="209233" y="2585702"/>
                  </a:lnTo>
                  <a:lnTo>
                    <a:pt x="217805" y="2587290"/>
                  </a:lnTo>
                  <a:lnTo>
                    <a:pt x="226695" y="2587925"/>
                  </a:lnTo>
                  <a:lnTo>
                    <a:pt x="236855" y="2588560"/>
                  </a:lnTo>
                  <a:lnTo>
                    <a:pt x="241935" y="2583797"/>
                  </a:lnTo>
                  <a:lnTo>
                    <a:pt x="248603" y="2578399"/>
                  </a:lnTo>
                  <a:lnTo>
                    <a:pt x="255587" y="2572365"/>
                  </a:lnTo>
                  <a:lnTo>
                    <a:pt x="262573" y="2565062"/>
                  </a:lnTo>
                  <a:lnTo>
                    <a:pt x="269875" y="2557759"/>
                  </a:lnTo>
                  <a:lnTo>
                    <a:pt x="277177" y="2549820"/>
                  </a:lnTo>
                  <a:lnTo>
                    <a:pt x="283845" y="2541882"/>
                  </a:lnTo>
                  <a:lnTo>
                    <a:pt x="289560" y="2533626"/>
                  </a:lnTo>
                  <a:lnTo>
                    <a:pt x="293370" y="2527593"/>
                  </a:lnTo>
                  <a:lnTo>
                    <a:pt x="296227" y="2520924"/>
                  </a:lnTo>
                  <a:lnTo>
                    <a:pt x="299403" y="2514574"/>
                  </a:lnTo>
                  <a:lnTo>
                    <a:pt x="302577" y="2508223"/>
                  </a:lnTo>
                  <a:lnTo>
                    <a:pt x="304800" y="2500920"/>
                  </a:lnTo>
                  <a:lnTo>
                    <a:pt x="307023" y="2493299"/>
                  </a:lnTo>
                  <a:lnTo>
                    <a:pt x="309245" y="2484725"/>
                  </a:lnTo>
                  <a:lnTo>
                    <a:pt x="311785" y="2475834"/>
                  </a:lnTo>
                  <a:lnTo>
                    <a:pt x="315595" y="2456147"/>
                  </a:lnTo>
                  <a:lnTo>
                    <a:pt x="319723" y="2432332"/>
                  </a:lnTo>
                  <a:lnTo>
                    <a:pt x="329565" y="2371365"/>
                  </a:lnTo>
                  <a:lnTo>
                    <a:pt x="457200" y="1190128"/>
                  </a:lnTo>
                  <a:lnTo>
                    <a:pt x="457517" y="1176474"/>
                  </a:lnTo>
                  <a:lnTo>
                    <a:pt x="458153" y="1163137"/>
                  </a:lnTo>
                  <a:lnTo>
                    <a:pt x="460057" y="1150118"/>
                  </a:lnTo>
                  <a:lnTo>
                    <a:pt x="462280" y="1137099"/>
                  </a:lnTo>
                  <a:lnTo>
                    <a:pt x="465455" y="1124080"/>
                  </a:lnTo>
                  <a:lnTo>
                    <a:pt x="468947" y="1111379"/>
                  </a:lnTo>
                  <a:lnTo>
                    <a:pt x="473075" y="1098995"/>
                  </a:lnTo>
                  <a:lnTo>
                    <a:pt x="477837" y="1087246"/>
                  </a:lnTo>
                  <a:lnTo>
                    <a:pt x="482917" y="1075497"/>
                  </a:lnTo>
                  <a:lnTo>
                    <a:pt x="488950" y="1064066"/>
                  </a:lnTo>
                  <a:lnTo>
                    <a:pt x="495300" y="1052952"/>
                  </a:lnTo>
                  <a:lnTo>
                    <a:pt x="502285" y="1042156"/>
                  </a:lnTo>
                  <a:lnTo>
                    <a:pt x="509587" y="1031677"/>
                  </a:lnTo>
                  <a:lnTo>
                    <a:pt x="517525" y="1021833"/>
                  </a:lnTo>
                  <a:lnTo>
                    <a:pt x="525780" y="1012307"/>
                  </a:lnTo>
                  <a:lnTo>
                    <a:pt x="534353" y="1003099"/>
                  </a:lnTo>
                  <a:lnTo>
                    <a:pt x="543877" y="994208"/>
                  </a:lnTo>
                  <a:lnTo>
                    <a:pt x="553403" y="985952"/>
                  </a:lnTo>
                  <a:lnTo>
                    <a:pt x="563245" y="978331"/>
                  </a:lnTo>
                  <a:lnTo>
                    <a:pt x="573723" y="970710"/>
                  </a:lnTo>
                  <a:lnTo>
                    <a:pt x="584517" y="963724"/>
                  </a:lnTo>
                  <a:lnTo>
                    <a:pt x="595630" y="957691"/>
                  </a:lnTo>
                  <a:lnTo>
                    <a:pt x="607060" y="951340"/>
                  </a:lnTo>
                  <a:lnTo>
                    <a:pt x="618490" y="946577"/>
                  </a:lnTo>
                  <a:lnTo>
                    <a:pt x="630873" y="941497"/>
                  </a:lnTo>
                  <a:lnTo>
                    <a:pt x="642937" y="937369"/>
                  </a:lnTo>
                  <a:lnTo>
                    <a:pt x="655637" y="933876"/>
                  </a:lnTo>
                  <a:lnTo>
                    <a:pt x="668337" y="930700"/>
                  </a:lnTo>
                  <a:lnTo>
                    <a:pt x="681673" y="928478"/>
                  </a:lnTo>
                  <a:lnTo>
                    <a:pt x="694690" y="926890"/>
                  </a:lnTo>
                  <a:lnTo>
                    <a:pt x="708025" y="925937"/>
                  </a:lnTo>
                  <a:lnTo>
                    <a:pt x="721677" y="925302"/>
                  </a:lnTo>
                  <a:lnTo>
                    <a:pt x="1065530" y="925302"/>
                  </a:lnTo>
                  <a:lnTo>
                    <a:pt x="1065530" y="221323"/>
                  </a:lnTo>
                  <a:lnTo>
                    <a:pt x="1066165" y="209574"/>
                  </a:lnTo>
                  <a:lnTo>
                    <a:pt x="1066800" y="198461"/>
                  </a:lnTo>
                  <a:lnTo>
                    <a:pt x="1068387" y="187664"/>
                  </a:lnTo>
                  <a:lnTo>
                    <a:pt x="1070293" y="176551"/>
                  </a:lnTo>
                  <a:lnTo>
                    <a:pt x="1072515" y="165754"/>
                  </a:lnTo>
                  <a:lnTo>
                    <a:pt x="1075690" y="155276"/>
                  </a:lnTo>
                  <a:lnTo>
                    <a:pt x="1079183" y="145114"/>
                  </a:lnTo>
                  <a:lnTo>
                    <a:pt x="1083310" y="134953"/>
                  </a:lnTo>
                  <a:lnTo>
                    <a:pt x="1087437" y="125110"/>
                  </a:lnTo>
                  <a:lnTo>
                    <a:pt x="1092517" y="115584"/>
                  </a:lnTo>
                  <a:lnTo>
                    <a:pt x="1097915" y="106375"/>
                  </a:lnTo>
                  <a:lnTo>
                    <a:pt x="1103630" y="97166"/>
                  </a:lnTo>
                  <a:lnTo>
                    <a:pt x="1109663" y="88910"/>
                  </a:lnTo>
                  <a:lnTo>
                    <a:pt x="1116013" y="80337"/>
                  </a:lnTo>
                  <a:lnTo>
                    <a:pt x="1122997" y="72399"/>
                  </a:lnTo>
                  <a:lnTo>
                    <a:pt x="1130617" y="64778"/>
                  </a:lnTo>
                  <a:lnTo>
                    <a:pt x="1138237" y="57474"/>
                  </a:lnTo>
                  <a:lnTo>
                    <a:pt x="1146493" y="50488"/>
                  </a:lnTo>
                  <a:lnTo>
                    <a:pt x="1154430" y="43820"/>
                  </a:lnTo>
                  <a:lnTo>
                    <a:pt x="1163320" y="37469"/>
                  </a:lnTo>
                  <a:lnTo>
                    <a:pt x="1171893" y="31754"/>
                  </a:lnTo>
                  <a:lnTo>
                    <a:pt x="1181735" y="26356"/>
                  </a:lnTo>
                  <a:lnTo>
                    <a:pt x="1191260" y="21910"/>
                  </a:lnTo>
                  <a:lnTo>
                    <a:pt x="1200785" y="17147"/>
                  </a:lnTo>
                  <a:lnTo>
                    <a:pt x="1210627" y="13337"/>
                  </a:lnTo>
                  <a:lnTo>
                    <a:pt x="1221105" y="9844"/>
                  </a:lnTo>
                  <a:lnTo>
                    <a:pt x="1231583" y="6986"/>
                  </a:lnTo>
                  <a:lnTo>
                    <a:pt x="1242377" y="4128"/>
                  </a:lnTo>
                  <a:lnTo>
                    <a:pt x="1253173" y="2223"/>
                  </a:lnTo>
                  <a:lnTo>
                    <a:pt x="1264285" y="1270"/>
                  </a:lnTo>
                  <a:lnTo>
                    <a:pt x="127539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7" name="组合 6"/>
          <p:cNvGrpSpPr/>
          <p:nvPr/>
        </p:nvGrpSpPr>
        <p:grpSpPr>
          <a:xfrm>
            <a:off x="2240281" y="2450226"/>
            <a:ext cx="1685925" cy="593535"/>
            <a:chOff x="2240281" y="2450226"/>
            <a:chExt cx="1685925" cy="593535"/>
          </a:xfrm>
        </p:grpSpPr>
        <p:sp>
          <p:nvSpPr>
            <p:cNvPr id="42" name="文本框 41"/>
            <p:cNvSpPr txBox="1"/>
            <p:nvPr/>
          </p:nvSpPr>
          <p:spPr>
            <a:xfrm>
              <a:off x="2240281" y="2450226"/>
              <a:ext cx="1685925" cy="276999"/>
            </a:xfrm>
            <a:prstGeom prst="rect">
              <a:avLst/>
            </a:prstGeom>
            <a:noFill/>
          </p:spPr>
          <p:txBody>
            <a:bodyPr wrap="square" rtlCol="0">
              <a:spAutoFit/>
            </a:bodyPr>
            <a:lstStyle/>
            <a:p>
              <a:r>
                <a:rPr lang="en-US" altLang="zh-CN" sz="1200" dirty="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3" name="KSO_Shape"/>
            <p:cNvSpPr/>
            <p:nvPr/>
          </p:nvSpPr>
          <p:spPr bwMode="auto">
            <a:xfrm flipH="1">
              <a:off x="2631812" y="2759159"/>
              <a:ext cx="354277" cy="284602"/>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46" name="矩形 45"/>
          <p:cNvSpPr/>
          <p:nvPr/>
        </p:nvSpPr>
        <p:spPr>
          <a:xfrm>
            <a:off x="6610266" y="2626231"/>
            <a:ext cx="4091073" cy="3046988"/>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sp>
        <p:nvSpPr>
          <p:cNvPr id="15" name="文本框 1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6" name="矩形 1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7" name="矩形 1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86939" y="412750"/>
            <a:ext cx="273844"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45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1+#ppt_w/2"/>
                                          </p:val>
                                        </p:tav>
                                        <p:tav tm="100000">
                                          <p:val>
                                            <p:strVal val="#ppt_x"/>
                                          </p:val>
                                        </p:tav>
                                      </p:tavLst>
                                    </p:anim>
                                    <p:anim calcmode="lin" valueType="num">
                                      <p:cBhvr additive="base">
                                        <p:cTn id="4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6" grpId="0"/>
      <p:bldP spid="15" grpId="0"/>
      <p:bldP spid="16" grpId="0"/>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77000" y="1701800"/>
            <a:ext cx="5715000" cy="38862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800"/>
            <a:ext cx="6477000" cy="3886200"/>
          </a:xfrm>
          <a:prstGeom prst="rect">
            <a:avLst/>
          </a:prstGeom>
        </p:spPr>
      </p:pic>
      <p:grpSp>
        <p:nvGrpSpPr>
          <p:cNvPr id="37" name="组合 36"/>
          <p:cNvGrpSpPr/>
          <p:nvPr/>
        </p:nvGrpSpPr>
        <p:grpSpPr>
          <a:xfrm>
            <a:off x="7183120" y="2163891"/>
            <a:ext cx="4855516" cy="738664"/>
            <a:chOff x="7183120" y="2163891"/>
            <a:chExt cx="4855516" cy="738664"/>
          </a:xfrm>
        </p:grpSpPr>
        <p:sp>
          <p:nvSpPr>
            <p:cNvPr id="10" name="文本框 9"/>
            <p:cNvSpPr txBox="1"/>
            <p:nvPr/>
          </p:nvSpPr>
          <p:spPr>
            <a:xfrm>
              <a:off x="7880974" y="2163891"/>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23" name="KSO_Shape"/>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7161878" y="3311288"/>
            <a:ext cx="4876758" cy="738664"/>
            <a:chOff x="7161878" y="3311288"/>
            <a:chExt cx="4876758" cy="738664"/>
          </a:xfrm>
        </p:grpSpPr>
        <p:sp>
          <p:nvSpPr>
            <p:cNvPr id="12" name="文本框 11"/>
            <p:cNvSpPr txBox="1"/>
            <p:nvPr/>
          </p:nvSpPr>
          <p:spPr>
            <a:xfrm>
              <a:off x="7880974" y="3311288"/>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24" name="KSO_Shape"/>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192606" y="4458686"/>
            <a:ext cx="4846030" cy="738664"/>
            <a:chOff x="7192606" y="4458686"/>
            <a:chExt cx="4846030" cy="738664"/>
          </a:xfrm>
        </p:grpSpPr>
        <p:sp>
          <p:nvSpPr>
            <p:cNvPr id="14" name="文本框 13"/>
            <p:cNvSpPr txBox="1"/>
            <p:nvPr/>
          </p:nvSpPr>
          <p:spPr>
            <a:xfrm>
              <a:off x="7880974" y="4458686"/>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a:t>
              </a:r>
              <a:endParaRPr lang="zh-CN" altLang="en-US" sz="1400" dirty="0">
                <a:solidFill>
                  <a:schemeClr val="tx1">
                    <a:lumMod val="95000"/>
                    <a:lumOff val="5000"/>
                  </a:schemeClr>
                </a:solidFill>
              </a:endParaRPr>
            </a:p>
          </p:txBody>
        </p:sp>
        <p:sp>
          <p:nvSpPr>
            <p:cNvPr id="30" name="KSO_Shape"/>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1" name="矩形 30"/>
          <p:cNvSpPr/>
          <p:nvPr/>
        </p:nvSpPr>
        <p:spPr>
          <a:xfrm>
            <a:off x="1799771" y="5990199"/>
            <a:ext cx="8592457" cy="830997"/>
          </a:xfrm>
          <a:prstGeom prst="rect">
            <a:avLst/>
          </a:prstGeom>
        </p:spPr>
        <p:txBody>
          <a:bodyPr wrap="square">
            <a:spAutoFit/>
          </a:bodyPr>
          <a:lstStyle/>
          <a:p>
            <a:pPr algn="ctr"/>
            <a:r>
              <a:rPr lang="en-US" altLang="zh-CN" sz="16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has been broken, </a:t>
            </a:r>
            <a:r>
              <a:rPr lang="en-US" altLang="zh-CN" sz="1600" dirty="0">
                <a:solidFill>
                  <a:srgbClr val="F7B902"/>
                </a:solidFill>
                <a:latin typeface="Nexa Light" panose="02000000000000000000" pitchFamily="2" charset="0"/>
                <a:ea typeface="微软雅黑" panose="020B0503020204020204" pitchFamily="34" charset="-122"/>
              </a:rPr>
              <a:t>the world grief. The sun comes right </a:t>
            </a:r>
            <a:endParaRPr lang="zh-CN" altLang="en-US" sz="1600" dirty="0">
              <a:solidFill>
                <a:srgbClr val="F7B902"/>
              </a:solidFill>
            </a:endParaRPr>
          </a:p>
          <a:p>
            <a:pPr algn="ctr"/>
            <a:endParaRPr lang="zh-CN" altLang="en-US" sz="1600" dirty="0"/>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ppt_x"/>
                                          </p:val>
                                        </p:tav>
                                        <p:tav tm="100000">
                                          <p:val>
                                            <p:strVal val="#ppt_x"/>
                                          </p:val>
                                        </p:tav>
                                      </p:tavLst>
                                    </p:anim>
                                    <p:anim calcmode="lin" valueType="num">
                                      <p:cBhvr additive="base">
                                        <p:cTn id="45" dur="10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fill="hold"/>
                                        <p:tgtEl>
                                          <p:spTgt spid="37"/>
                                        </p:tgtEl>
                                        <p:attrNameLst>
                                          <p:attrName>ppt_x</p:attrName>
                                        </p:attrNameLst>
                                      </p:cBhvr>
                                      <p:tavLst>
                                        <p:tav tm="0">
                                          <p:val>
                                            <p:strVal val="#ppt_x"/>
                                          </p:val>
                                        </p:tav>
                                        <p:tav tm="100000">
                                          <p:val>
                                            <p:strVal val="#ppt_x"/>
                                          </p:val>
                                        </p:tav>
                                      </p:tavLst>
                                    </p:anim>
                                    <p:anim calcmode="lin" valueType="num">
                                      <p:cBhvr additive="base">
                                        <p:cTn id="50" dur="10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3" grpId="0"/>
      <p:bldP spid="34"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176588"/>
            <a:ext cx="12192000" cy="100806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46" y="1882115"/>
            <a:ext cx="3010354" cy="200487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293" y="1882025"/>
            <a:ext cx="3010439" cy="200492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379" y="1881188"/>
            <a:ext cx="3006850" cy="2006600"/>
          </a:xfrm>
          <a:prstGeom prst="rect">
            <a:avLst/>
          </a:prstGeom>
        </p:spPr>
      </p:pic>
      <p:grpSp>
        <p:nvGrpSpPr>
          <p:cNvPr id="23" name="组合 22"/>
          <p:cNvGrpSpPr/>
          <p:nvPr/>
        </p:nvGrpSpPr>
        <p:grpSpPr>
          <a:xfrm>
            <a:off x="1509486" y="4426857"/>
            <a:ext cx="2195512" cy="2007976"/>
            <a:chOff x="1509486" y="4426857"/>
            <a:chExt cx="2195512" cy="2007976"/>
          </a:xfrm>
        </p:grpSpPr>
        <p:sp>
          <p:nvSpPr>
            <p:cNvPr id="12" name="文本框 11"/>
            <p:cNvSpPr txBox="1"/>
            <p:nvPr/>
          </p:nvSpPr>
          <p:spPr>
            <a:xfrm>
              <a:off x="1509486"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5" name="矩形 14"/>
            <p:cNvSpPr/>
            <p:nvPr/>
          </p:nvSpPr>
          <p:spPr>
            <a:xfrm>
              <a:off x="1509486"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4" name="组合 23"/>
          <p:cNvGrpSpPr/>
          <p:nvPr/>
        </p:nvGrpSpPr>
        <p:grpSpPr>
          <a:xfrm>
            <a:off x="5014687" y="4426857"/>
            <a:ext cx="2195512" cy="2007976"/>
            <a:chOff x="5014687" y="4426857"/>
            <a:chExt cx="2195512" cy="2007976"/>
          </a:xfrm>
        </p:grpSpPr>
        <p:sp>
          <p:nvSpPr>
            <p:cNvPr id="13" name="文本框 12"/>
            <p:cNvSpPr txBox="1"/>
            <p:nvPr/>
          </p:nvSpPr>
          <p:spPr>
            <a:xfrm>
              <a:off x="5014687"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6" name="矩形 15"/>
            <p:cNvSpPr/>
            <p:nvPr/>
          </p:nvSpPr>
          <p:spPr>
            <a:xfrm>
              <a:off x="5014687"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5" name="组合 24"/>
          <p:cNvGrpSpPr/>
          <p:nvPr/>
        </p:nvGrpSpPr>
        <p:grpSpPr>
          <a:xfrm>
            <a:off x="8465198" y="4426857"/>
            <a:ext cx="2195512" cy="2007976"/>
            <a:chOff x="8465198" y="4426857"/>
            <a:chExt cx="2195512" cy="2007976"/>
          </a:xfrm>
        </p:grpSpPr>
        <p:sp>
          <p:nvSpPr>
            <p:cNvPr id="14" name="文本框 13"/>
            <p:cNvSpPr txBox="1"/>
            <p:nvPr/>
          </p:nvSpPr>
          <p:spPr>
            <a:xfrm>
              <a:off x="8465198" y="4426857"/>
              <a:ext cx="2162628" cy="370568"/>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7" name="矩形 16"/>
            <p:cNvSpPr/>
            <p:nvPr/>
          </p:nvSpPr>
          <p:spPr>
            <a:xfrm>
              <a:off x="8465198" y="5049838"/>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18" name="文本框 17"/>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9" name="矩形 18"/>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20" name="矩形 19"/>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3500"/>
                            </p:stCondLst>
                            <p:childTnLst>
                              <p:par>
                                <p:cTn id="34" presetID="2" presetClass="entr" presetSubtype="1" fill="hold" nodeType="after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425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 y="0"/>
            <a:ext cx="6675119" cy="6858000"/>
          </a:xfrm>
          <a:prstGeom prst="rect">
            <a:avLst/>
          </a:prstGeom>
        </p:spPr>
      </p:pic>
      <p:sp>
        <p:nvSpPr>
          <p:cNvPr id="14" name="文本框 13"/>
          <p:cNvSpPr txBox="1"/>
          <p:nvPr/>
        </p:nvSpPr>
        <p:spPr>
          <a:xfrm>
            <a:off x="6960596" y="347436"/>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5" name="矩形 14"/>
          <p:cNvSpPr/>
          <p:nvPr/>
        </p:nvSpPr>
        <p:spPr>
          <a:xfrm>
            <a:off x="6960596" y="747546"/>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grpSp>
        <p:nvGrpSpPr>
          <p:cNvPr id="34" name="组合 33"/>
          <p:cNvGrpSpPr/>
          <p:nvPr/>
        </p:nvGrpSpPr>
        <p:grpSpPr>
          <a:xfrm>
            <a:off x="7605486" y="2573338"/>
            <a:ext cx="4278449" cy="653024"/>
            <a:chOff x="7605486" y="2573338"/>
            <a:chExt cx="4278449" cy="653024"/>
          </a:xfrm>
        </p:grpSpPr>
        <p:grpSp>
          <p:nvGrpSpPr>
            <p:cNvPr id="31" name="组合 30"/>
            <p:cNvGrpSpPr/>
            <p:nvPr/>
          </p:nvGrpSpPr>
          <p:grpSpPr>
            <a:xfrm>
              <a:off x="7605486" y="2573338"/>
              <a:ext cx="601662" cy="601662"/>
              <a:chOff x="7605486" y="2573338"/>
              <a:chExt cx="601662" cy="601662"/>
            </a:xfrm>
          </p:grpSpPr>
          <p:sp>
            <p:nvSpPr>
              <p:cNvPr id="16" name="椭圆 15"/>
              <p:cNvSpPr/>
              <p:nvPr/>
            </p:nvSpPr>
            <p:spPr>
              <a:xfrm>
                <a:off x="7605486" y="2573338"/>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65143" y="2667000"/>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1</a:t>
                </a:r>
                <a:endParaRPr lang="zh-CN" altLang="en-US" sz="2400" dirty="0">
                  <a:solidFill>
                    <a:schemeClr val="bg1"/>
                  </a:solidFill>
                  <a:latin typeface="Nexa Light" panose="02000000000000000000" pitchFamily="2" charset="0"/>
                </a:endParaRPr>
              </a:p>
            </p:txBody>
          </p:sp>
        </p:grpSp>
        <p:sp>
          <p:nvSpPr>
            <p:cNvPr id="24" name="矩形 23"/>
            <p:cNvSpPr/>
            <p:nvPr/>
          </p:nvSpPr>
          <p:spPr>
            <a:xfrm>
              <a:off x="8366805" y="2580031"/>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5" name="组合 34"/>
          <p:cNvGrpSpPr/>
          <p:nvPr/>
        </p:nvGrpSpPr>
        <p:grpSpPr>
          <a:xfrm>
            <a:off x="7605486" y="3611111"/>
            <a:ext cx="4278449" cy="646331"/>
            <a:chOff x="7605486" y="3611111"/>
            <a:chExt cx="4278449" cy="646331"/>
          </a:xfrm>
        </p:grpSpPr>
        <p:grpSp>
          <p:nvGrpSpPr>
            <p:cNvPr id="32" name="组合 31"/>
            <p:cNvGrpSpPr/>
            <p:nvPr/>
          </p:nvGrpSpPr>
          <p:grpSpPr>
            <a:xfrm>
              <a:off x="7605486" y="3624297"/>
              <a:ext cx="601662" cy="601662"/>
              <a:chOff x="7605486" y="3580755"/>
              <a:chExt cx="601662" cy="601662"/>
            </a:xfrm>
          </p:grpSpPr>
          <p:sp>
            <p:nvSpPr>
              <p:cNvPr id="18" name="椭圆 17"/>
              <p:cNvSpPr/>
              <p:nvPr/>
            </p:nvSpPr>
            <p:spPr>
              <a:xfrm>
                <a:off x="7605486" y="3580755"/>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721601" y="3674417"/>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2</a:t>
                </a:r>
                <a:endParaRPr lang="zh-CN" altLang="en-US" sz="2400" dirty="0">
                  <a:solidFill>
                    <a:schemeClr val="bg1"/>
                  </a:solidFill>
                  <a:latin typeface="Nexa Light" panose="02000000000000000000" pitchFamily="2" charset="0"/>
                </a:endParaRPr>
              </a:p>
            </p:txBody>
          </p:sp>
        </p:grpSp>
        <p:sp>
          <p:nvSpPr>
            <p:cNvPr id="25" name="矩形 24"/>
            <p:cNvSpPr/>
            <p:nvPr/>
          </p:nvSpPr>
          <p:spPr>
            <a:xfrm>
              <a:off x="8366805" y="3611111"/>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6" name="组合 35"/>
          <p:cNvGrpSpPr/>
          <p:nvPr/>
        </p:nvGrpSpPr>
        <p:grpSpPr>
          <a:xfrm>
            <a:off x="7605486" y="4605825"/>
            <a:ext cx="4278449" cy="646331"/>
            <a:chOff x="7605486" y="4605825"/>
            <a:chExt cx="4278449" cy="646331"/>
          </a:xfrm>
        </p:grpSpPr>
        <p:grpSp>
          <p:nvGrpSpPr>
            <p:cNvPr id="33" name="组合 32"/>
            <p:cNvGrpSpPr/>
            <p:nvPr/>
          </p:nvGrpSpPr>
          <p:grpSpPr>
            <a:xfrm>
              <a:off x="7605486" y="4620339"/>
              <a:ext cx="601662" cy="601662"/>
              <a:chOff x="7605486" y="4576797"/>
              <a:chExt cx="601662" cy="601662"/>
            </a:xfrm>
          </p:grpSpPr>
          <p:sp>
            <p:nvSpPr>
              <p:cNvPr id="22" name="椭圆 21"/>
              <p:cNvSpPr/>
              <p:nvPr/>
            </p:nvSpPr>
            <p:spPr>
              <a:xfrm>
                <a:off x="7605486" y="4576797"/>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721601" y="4670459"/>
                <a:ext cx="261257" cy="461665"/>
              </a:xfrm>
              <a:prstGeom prst="rect">
                <a:avLst/>
              </a:prstGeom>
              <a:noFill/>
            </p:spPr>
            <p:txBody>
              <a:bodyPr wrap="square" rtlCol="0">
                <a:spAutoFit/>
              </a:bodyPr>
              <a:lstStyle/>
              <a:p>
                <a:r>
                  <a:rPr lang="en-US" altLang="zh-CN" sz="2400" dirty="0">
                    <a:solidFill>
                      <a:schemeClr val="bg1"/>
                    </a:solidFill>
                    <a:latin typeface="Nexa Light" panose="02000000000000000000" pitchFamily="2" charset="0"/>
                  </a:rPr>
                  <a:t>3</a:t>
                </a:r>
                <a:endParaRPr lang="zh-CN" altLang="en-US" sz="2400" dirty="0">
                  <a:solidFill>
                    <a:schemeClr val="bg1"/>
                  </a:solidFill>
                  <a:latin typeface="Nexa Light" panose="02000000000000000000" pitchFamily="2" charset="0"/>
                </a:endParaRPr>
              </a:p>
            </p:txBody>
          </p:sp>
        </p:grpSp>
        <p:sp>
          <p:nvSpPr>
            <p:cNvPr id="26" name="矩形 25"/>
            <p:cNvSpPr/>
            <p:nvPr/>
          </p:nvSpPr>
          <p:spPr>
            <a:xfrm>
              <a:off x="8366805" y="4605825"/>
              <a:ext cx="3517130" cy="646331"/>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0" name="组合 29"/>
          <p:cNvGrpSpPr/>
          <p:nvPr/>
        </p:nvGrpSpPr>
        <p:grpSpPr>
          <a:xfrm>
            <a:off x="11031086" y="6342743"/>
            <a:ext cx="517073" cy="188686"/>
            <a:chOff x="10885943" y="6342743"/>
            <a:chExt cx="517073" cy="188686"/>
          </a:xfrm>
        </p:grpSpPr>
        <p:sp>
          <p:nvSpPr>
            <p:cNvPr id="27" name="燕尾形 26"/>
            <p:cNvSpPr/>
            <p:nvPr/>
          </p:nvSpPr>
          <p:spPr>
            <a:xfrm>
              <a:off x="10885943"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11048322"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11214330"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2989940" y="1526420"/>
          <a:ext cx="6116637" cy="465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5841997" y="2452628"/>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9" name="文本框 8"/>
          <p:cNvSpPr txBox="1"/>
          <p:nvPr/>
        </p:nvSpPr>
        <p:spPr>
          <a:xfrm>
            <a:off x="5116283" y="3749615"/>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0" name="文本框 9"/>
          <p:cNvSpPr txBox="1"/>
          <p:nvPr/>
        </p:nvSpPr>
        <p:spPr>
          <a:xfrm>
            <a:off x="5820224" y="5046602"/>
            <a:ext cx="1204685"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1" name="矩形 10"/>
          <p:cNvSpPr/>
          <p:nvPr/>
        </p:nvSpPr>
        <p:spPr>
          <a:xfrm>
            <a:off x="7968341" y="2073185"/>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broken, the world doesn’t stop for your grief. </a:t>
            </a:r>
          </a:p>
        </p:txBody>
      </p:sp>
      <p:sp>
        <p:nvSpPr>
          <p:cNvPr id="14" name="矩形 13"/>
          <p:cNvSpPr/>
          <p:nvPr/>
        </p:nvSpPr>
        <p:spPr>
          <a:xfrm>
            <a:off x="522602" y="3349505"/>
            <a:ext cx="3570513" cy="1200329"/>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broken, the world doesn’t stop for your grief. </a:t>
            </a:r>
          </a:p>
        </p:txBody>
      </p:sp>
      <p:sp>
        <p:nvSpPr>
          <p:cNvPr id="15" name="矩形 14"/>
          <p:cNvSpPr/>
          <p:nvPr/>
        </p:nvSpPr>
        <p:spPr>
          <a:xfrm>
            <a:off x="7968341" y="4646492"/>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broken, the world doesn’t stop for your grief. </a:t>
            </a: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788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4</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1000"/>
                                        <p:tgtEl>
                                          <p:spTgt spid="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anim calcmode="lin" valueType="num">
                                      <p:cBhvr>
                                        <p:cTn id="37" dur="750" fill="hold"/>
                                        <p:tgtEl>
                                          <p:spTgt spid="8"/>
                                        </p:tgtEl>
                                        <p:attrNameLst>
                                          <p:attrName>ppt_x</p:attrName>
                                        </p:attrNameLst>
                                      </p:cBhvr>
                                      <p:tavLst>
                                        <p:tav tm="0">
                                          <p:val>
                                            <p:strVal val="#ppt_x"/>
                                          </p:val>
                                        </p:tav>
                                        <p:tav tm="100000">
                                          <p:val>
                                            <p:strVal val="#ppt_x"/>
                                          </p:val>
                                        </p:tav>
                                      </p:tavLst>
                                    </p:anim>
                                    <p:anim calcmode="lin" valueType="num">
                                      <p:cBhvr>
                                        <p:cTn id="38" dur="7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ppt_x</p:attrName>
                                        </p:attrNameLst>
                                      </p:cBhvr>
                                      <p:tavLst>
                                        <p:tav tm="0">
                                          <p:val>
                                            <p:strVal val="#ppt_x"/>
                                          </p:val>
                                        </p:tav>
                                        <p:tav tm="100000">
                                          <p:val>
                                            <p:strVal val="#ppt_x"/>
                                          </p:val>
                                        </p:tav>
                                      </p:tavLst>
                                    </p:anim>
                                    <p:anim calcmode="lin" valueType="num">
                                      <p:cBhvr>
                                        <p:cTn id="44" dur="7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7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750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4" grpId="0"/>
      <p:bldP spid="15" grpId="0"/>
      <p:bldP spid="17" grpId="0"/>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0988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Thank you for watching</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3"/>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8" name="矩形 7"/>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9" name="矩形 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grpSp>
        <p:nvGrpSpPr>
          <p:cNvPr id="2" name="组合 1"/>
          <p:cNvGrpSpPr/>
          <p:nvPr/>
        </p:nvGrpSpPr>
        <p:grpSpPr>
          <a:xfrm>
            <a:off x="2026444" y="2526264"/>
            <a:ext cx="2195512" cy="887413"/>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4998244" y="2526264"/>
            <a:ext cx="2195512" cy="887413"/>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 name="组合 3"/>
          <p:cNvGrpSpPr/>
          <p:nvPr/>
        </p:nvGrpSpPr>
        <p:grpSpPr>
          <a:xfrm>
            <a:off x="7970044" y="2526264"/>
            <a:ext cx="2195512" cy="887413"/>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7" name="文本框 26"/>
          <p:cNvSpPr txBox="1"/>
          <p:nvPr/>
        </p:nvSpPr>
        <p:spPr>
          <a:xfrm>
            <a:off x="21562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29" name="文本框 28"/>
          <p:cNvSpPr txBox="1"/>
          <p:nvPr/>
        </p:nvSpPr>
        <p:spPr>
          <a:xfrm>
            <a:off x="51280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0" name="文本框 29"/>
          <p:cNvSpPr txBox="1"/>
          <p:nvPr/>
        </p:nvSpPr>
        <p:spPr>
          <a:xfrm>
            <a:off x="8099822" y="3593064"/>
            <a:ext cx="1935956" cy="369332"/>
          </a:xfrm>
          <a:prstGeom prst="rect">
            <a:avLst/>
          </a:prstGeom>
          <a:noFill/>
        </p:spPr>
        <p:txBody>
          <a:bodyPr wrap="square" rtlCol="0">
            <a:spAutoFit/>
          </a:bodyPr>
          <a:lstStyle/>
          <a:p>
            <a:pPr algn="ctr"/>
            <a:r>
              <a:rPr lang="en-US" altLang="zh-CN" dirty="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4" name="矩形 33"/>
          <p:cNvSpPr/>
          <p:nvPr/>
        </p:nvSpPr>
        <p:spPr>
          <a:xfrm>
            <a:off x="20264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5" name="矩形 34"/>
          <p:cNvSpPr/>
          <p:nvPr/>
        </p:nvSpPr>
        <p:spPr>
          <a:xfrm>
            <a:off x="49982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6" name="矩形 35"/>
          <p:cNvSpPr/>
          <p:nvPr/>
        </p:nvSpPr>
        <p:spPr>
          <a:xfrm>
            <a:off x="7970044" y="4176365"/>
            <a:ext cx="2195512" cy="1384995"/>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7" name="矩形 36"/>
          <p:cNvSpPr/>
          <p:nvPr/>
        </p:nvSpPr>
        <p:spPr>
          <a:xfrm>
            <a:off x="26253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5971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5689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69932"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48456"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337490"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500"/>
                            </p:stCondLst>
                            <p:childTnLst>
                              <p:par>
                                <p:cTn id="40" presetID="16" presetClass="entr" presetSubtype="37"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par>
                          <p:cTn id="43" fill="hold">
                            <p:stCondLst>
                              <p:cond delay="5000"/>
                            </p:stCondLst>
                            <p:childTnLst>
                              <p:par>
                                <p:cTn id="44" presetID="10" presetClass="entr" presetSubtype="0"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750"/>
                                        <p:tgtEl>
                                          <p:spTgt spid="3"/>
                                        </p:tgtEl>
                                      </p:cBhvr>
                                    </p:animEffect>
                                    <p:anim calcmode="lin" valueType="num">
                                      <p:cBhvr>
                                        <p:cTn id="51" dur="750" fill="hold"/>
                                        <p:tgtEl>
                                          <p:spTgt spid="3"/>
                                        </p:tgtEl>
                                        <p:attrNameLst>
                                          <p:attrName>ppt_x</p:attrName>
                                        </p:attrNameLst>
                                      </p:cBhvr>
                                      <p:tavLst>
                                        <p:tav tm="0">
                                          <p:val>
                                            <p:strVal val="#ppt_x"/>
                                          </p:val>
                                        </p:tav>
                                        <p:tav tm="100000">
                                          <p:val>
                                            <p:strVal val="#ppt_x"/>
                                          </p:val>
                                        </p:tav>
                                      </p:tavLst>
                                    </p:anim>
                                    <p:anim calcmode="lin" valueType="num">
                                      <p:cBhvr>
                                        <p:cTn id="52" dur="75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7250"/>
                            </p:stCondLst>
                            <p:childTnLst>
                              <p:par>
                                <p:cTn id="58" presetID="16" presetClass="entr" presetSubtype="37"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outVertical)">
                                      <p:cBhvr>
                                        <p:cTn id="60" dur="500"/>
                                        <p:tgtEl>
                                          <p:spTgt spid="38"/>
                                        </p:tgtEl>
                                      </p:cBhvr>
                                    </p:animEffect>
                                  </p:childTnLst>
                                </p:cTn>
                              </p:par>
                            </p:childTnLst>
                          </p:cTn>
                        </p:par>
                        <p:par>
                          <p:cTn id="61" fill="hold">
                            <p:stCondLst>
                              <p:cond delay="775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850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750"/>
                                        <p:tgtEl>
                                          <p:spTgt spid="4"/>
                                        </p:tgtEl>
                                      </p:cBhvr>
                                    </p:animEffect>
                                    <p:anim calcmode="lin" valueType="num">
                                      <p:cBhvr>
                                        <p:cTn id="69" dur="750" fill="hold"/>
                                        <p:tgtEl>
                                          <p:spTgt spid="4"/>
                                        </p:tgtEl>
                                        <p:attrNameLst>
                                          <p:attrName>ppt_x</p:attrName>
                                        </p:attrNameLst>
                                      </p:cBhvr>
                                      <p:tavLst>
                                        <p:tav tm="0">
                                          <p:val>
                                            <p:strVal val="#ppt_x"/>
                                          </p:val>
                                        </p:tav>
                                        <p:tav tm="100000">
                                          <p:val>
                                            <p:strVal val="#ppt_x"/>
                                          </p:val>
                                        </p:tav>
                                      </p:tavLst>
                                    </p:anim>
                                    <p:anim calcmode="lin" valueType="num">
                                      <p:cBhvr>
                                        <p:cTn id="70" dur="75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10000"/>
                            </p:stCondLst>
                            <p:childTnLst>
                              <p:par>
                                <p:cTn id="76" presetID="16" presetClass="entr" presetSubtype="37"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10500"/>
                            </p:stCondLst>
                            <p:childTnLst>
                              <p:par>
                                <p:cTn id="80" presetID="10" presetClass="entr" presetSubtype="0" fill="hold" grpId="0" nodeType="afterEffect">
                                  <p:stCondLst>
                                    <p:cond delay="25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125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175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par>
                          <p:cTn id="91" fill="hold">
                            <p:stCondLst>
                              <p:cond delay="12250"/>
                            </p:stCondLst>
                            <p:childTnLst>
                              <p:par>
                                <p:cTn id="92" presetID="2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27" grpId="0"/>
      <p:bldP spid="29" grpId="0"/>
      <p:bldP spid="30" grpId="0"/>
      <p:bldP spid="34" grpId="0"/>
      <p:bldP spid="35" grpId="0"/>
      <p:bldP spid="36" grpId="0"/>
      <p:bldP spid="37" grpId="0" animBg="1"/>
      <p:bldP spid="38" grpId="0" animBg="1"/>
      <p:bldP spid="39"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2401" y="1890707"/>
            <a:ext cx="2140140" cy="2007624"/>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221975" y="1890707"/>
            <a:ext cx="2007624" cy="2132952"/>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098617" y="4150281"/>
            <a:ext cx="2130982" cy="2007624"/>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64305" y="4031493"/>
            <a:ext cx="2007624" cy="212641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45757" y="2289443"/>
            <a:ext cx="1640912" cy="1139557"/>
            <a:chOff x="4145757" y="2289443"/>
            <a:chExt cx="1640912" cy="1139557"/>
          </a:xfrm>
        </p:grpSpPr>
        <p:sp>
          <p:nvSpPr>
            <p:cNvPr id="26" name="文本框 25"/>
            <p:cNvSpPr txBox="1"/>
            <p:nvPr/>
          </p:nvSpPr>
          <p:spPr>
            <a:xfrm>
              <a:off x="4145757" y="2289443"/>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2" name="组合 11"/>
          <p:cNvGrpSpPr/>
          <p:nvPr/>
        </p:nvGrpSpPr>
        <p:grpSpPr>
          <a:xfrm>
            <a:off x="6405331" y="2289443"/>
            <a:ext cx="1640912" cy="1139558"/>
            <a:chOff x="6405331" y="2289443"/>
            <a:chExt cx="1640912" cy="1139558"/>
          </a:xfrm>
        </p:grpSpPr>
        <p:sp>
          <p:nvSpPr>
            <p:cNvPr id="27" name="文本框 26"/>
            <p:cNvSpPr txBox="1"/>
            <p:nvPr/>
          </p:nvSpPr>
          <p:spPr>
            <a:xfrm>
              <a:off x="6405331" y="2289443"/>
              <a:ext cx="1640912"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1" name="KSO_Shape"/>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3" name="组合 12"/>
          <p:cNvGrpSpPr/>
          <p:nvPr/>
        </p:nvGrpSpPr>
        <p:grpSpPr>
          <a:xfrm>
            <a:off x="4190523" y="4549016"/>
            <a:ext cx="1640912" cy="1130481"/>
            <a:chOff x="4190523" y="4549016"/>
            <a:chExt cx="1640912" cy="1130481"/>
          </a:xfrm>
        </p:grpSpPr>
        <p:sp>
          <p:nvSpPr>
            <p:cNvPr id="29" name="文本框 28"/>
            <p:cNvSpPr txBox="1"/>
            <p:nvPr/>
          </p:nvSpPr>
          <p:spPr>
            <a:xfrm>
              <a:off x="4190523" y="4549016"/>
              <a:ext cx="1640912"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2" name="KSO_Shape"/>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4" name="组合 13"/>
          <p:cNvGrpSpPr/>
          <p:nvPr/>
        </p:nvGrpSpPr>
        <p:grpSpPr>
          <a:xfrm>
            <a:off x="6405331" y="4549016"/>
            <a:ext cx="1640912" cy="1126264"/>
            <a:chOff x="6405331" y="4549016"/>
            <a:chExt cx="1640912" cy="1126264"/>
          </a:xfrm>
        </p:grpSpPr>
        <p:sp>
          <p:nvSpPr>
            <p:cNvPr id="28" name="文本框 27"/>
            <p:cNvSpPr txBox="1"/>
            <p:nvPr/>
          </p:nvSpPr>
          <p:spPr>
            <a:xfrm>
              <a:off x="6405331" y="4549016"/>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3"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52" name="组合 51"/>
          <p:cNvGrpSpPr/>
          <p:nvPr/>
        </p:nvGrpSpPr>
        <p:grpSpPr>
          <a:xfrm>
            <a:off x="560783" y="1890707"/>
            <a:ext cx="3128568" cy="1599065"/>
            <a:chOff x="560783" y="1890707"/>
            <a:chExt cx="3128568" cy="1599065"/>
          </a:xfrm>
        </p:grpSpPr>
        <p:grpSp>
          <p:nvGrpSpPr>
            <p:cNvPr id="15" name="组合 14"/>
            <p:cNvGrpSpPr/>
            <p:nvPr/>
          </p:nvGrpSpPr>
          <p:grpSpPr>
            <a:xfrm>
              <a:off x="3136900" y="1890707"/>
              <a:ext cx="398736" cy="398736"/>
              <a:chOff x="3136900" y="1890707"/>
              <a:chExt cx="398736" cy="398736"/>
            </a:xfrm>
          </p:grpSpPr>
          <p:sp>
            <p:nvSpPr>
              <p:cNvPr id="34" name="椭圆 33"/>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14688" y="1916107"/>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1</a:t>
                </a:r>
                <a:endParaRPr lang="zh-CN" altLang="en-US" dirty="0">
                  <a:solidFill>
                    <a:schemeClr val="bg1"/>
                  </a:solidFill>
                  <a:latin typeface="Nexa Light" panose="02000000000000000000" pitchFamily="2" charset="0"/>
                </a:endParaRPr>
              </a:p>
            </p:txBody>
          </p:sp>
        </p:grpSp>
        <p:sp>
          <p:nvSpPr>
            <p:cNvPr id="36" name="矩形 35"/>
            <p:cNvSpPr/>
            <p:nvPr/>
          </p:nvSpPr>
          <p:spPr>
            <a:xfrm>
              <a:off x="560783" y="2474109"/>
              <a:ext cx="3128568" cy="1015663"/>
            </a:xfrm>
            <a:prstGeom prst="rect">
              <a:avLst/>
            </a:prstGeom>
          </p:spPr>
          <p:txBody>
            <a:bodyPr wrap="square">
              <a:spAutoFit/>
            </a:bodyPr>
            <a:lstStyle/>
            <a:p>
              <a:pPr algn="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3" name="组合 52"/>
          <p:cNvGrpSpPr/>
          <p:nvPr/>
        </p:nvGrpSpPr>
        <p:grpSpPr>
          <a:xfrm>
            <a:off x="8639091" y="1890707"/>
            <a:ext cx="3128568" cy="1599065"/>
            <a:chOff x="8639091" y="1890707"/>
            <a:chExt cx="3128568" cy="1599065"/>
          </a:xfrm>
        </p:grpSpPr>
        <p:grpSp>
          <p:nvGrpSpPr>
            <p:cNvPr id="16" name="组合 15"/>
            <p:cNvGrpSpPr/>
            <p:nvPr/>
          </p:nvGrpSpPr>
          <p:grpSpPr>
            <a:xfrm>
              <a:off x="8651875" y="1890707"/>
              <a:ext cx="398736" cy="398736"/>
              <a:chOff x="8651875" y="1890707"/>
              <a:chExt cx="398736" cy="398736"/>
            </a:xfrm>
          </p:grpSpPr>
          <p:sp>
            <p:nvSpPr>
              <p:cNvPr id="37" name="椭圆 36"/>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86799" y="1916107"/>
                <a:ext cx="215900" cy="369332"/>
              </a:xfrm>
              <a:prstGeom prst="rect">
                <a:avLst/>
              </a:prstGeom>
              <a:noFill/>
            </p:spPr>
            <p:txBody>
              <a:bodyPr wrap="square" rtlCol="0">
                <a:spAutoFit/>
              </a:bodyPr>
              <a:lstStyle/>
              <a:p>
                <a:r>
                  <a:rPr lang="en-US" altLang="zh-CN" dirty="0">
                    <a:solidFill>
                      <a:srgbClr val="282830"/>
                    </a:solidFill>
                    <a:latin typeface="Nexa Light" panose="02000000000000000000" pitchFamily="2" charset="0"/>
                  </a:rPr>
                  <a:t>2</a:t>
                </a:r>
                <a:endParaRPr lang="zh-CN" altLang="en-US" dirty="0">
                  <a:solidFill>
                    <a:srgbClr val="282830"/>
                  </a:solidFill>
                  <a:latin typeface="Nexa Light" panose="02000000000000000000" pitchFamily="2" charset="0"/>
                </a:endParaRPr>
              </a:p>
            </p:txBody>
          </p:sp>
        </p:grpSp>
        <p:sp>
          <p:nvSpPr>
            <p:cNvPr id="39" name="矩形 38"/>
            <p:cNvSpPr/>
            <p:nvPr/>
          </p:nvSpPr>
          <p:spPr>
            <a:xfrm>
              <a:off x="8639091" y="2474109"/>
              <a:ext cx="3128568" cy="1015663"/>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4" name="组合 53"/>
          <p:cNvGrpSpPr/>
          <p:nvPr/>
        </p:nvGrpSpPr>
        <p:grpSpPr>
          <a:xfrm>
            <a:off x="8639091" y="4139615"/>
            <a:ext cx="3128568" cy="1599065"/>
            <a:chOff x="8639091" y="4139615"/>
            <a:chExt cx="3128568" cy="1599065"/>
          </a:xfrm>
        </p:grpSpPr>
        <p:grpSp>
          <p:nvGrpSpPr>
            <p:cNvPr id="17" name="组合 16"/>
            <p:cNvGrpSpPr/>
            <p:nvPr/>
          </p:nvGrpSpPr>
          <p:grpSpPr>
            <a:xfrm>
              <a:off x="8651875" y="4139615"/>
              <a:ext cx="398736" cy="398736"/>
              <a:chOff x="8651875" y="4139615"/>
              <a:chExt cx="398736" cy="398736"/>
            </a:xfrm>
          </p:grpSpPr>
          <p:sp>
            <p:nvSpPr>
              <p:cNvPr id="40" name="椭圆 39"/>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86799" y="4165015"/>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3</a:t>
                </a:r>
                <a:endParaRPr lang="zh-CN" altLang="en-US" dirty="0">
                  <a:solidFill>
                    <a:schemeClr val="bg1"/>
                  </a:solidFill>
                  <a:latin typeface="Nexa Light" panose="02000000000000000000" pitchFamily="2" charset="0"/>
                </a:endParaRPr>
              </a:p>
            </p:txBody>
          </p:sp>
        </p:grpSp>
        <p:sp>
          <p:nvSpPr>
            <p:cNvPr id="42" name="矩形 41"/>
            <p:cNvSpPr/>
            <p:nvPr/>
          </p:nvSpPr>
          <p:spPr>
            <a:xfrm>
              <a:off x="8639091" y="4723017"/>
              <a:ext cx="3128568" cy="1015663"/>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5" name="组合 54"/>
          <p:cNvGrpSpPr/>
          <p:nvPr/>
        </p:nvGrpSpPr>
        <p:grpSpPr>
          <a:xfrm>
            <a:off x="560783" y="4153344"/>
            <a:ext cx="3128568" cy="1599065"/>
            <a:chOff x="560783" y="4153344"/>
            <a:chExt cx="3128568" cy="1599065"/>
          </a:xfrm>
        </p:grpSpPr>
        <p:grpSp>
          <p:nvGrpSpPr>
            <p:cNvPr id="51" name="组合 50"/>
            <p:cNvGrpSpPr/>
            <p:nvPr/>
          </p:nvGrpSpPr>
          <p:grpSpPr>
            <a:xfrm>
              <a:off x="3136900" y="4153344"/>
              <a:ext cx="398736" cy="398736"/>
              <a:chOff x="3136900" y="4153344"/>
              <a:chExt cx="398736" cy="398736"/>
            </a:xfrm>
          </p:grpSpPr>
          <p:sp>
            <p:nvSpPr>
              <p:cNvPr id="43" name="椭圆 42"/>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157536" y="4178744"/>
                <a:ext cx="215900"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4</a:t>
                </a:r>
                <a:endParaRPr lang="zh-CN" altLang="en-US" dirty="0">
                  <a:solidFill>
                    <a:schemeClr val="bg1"/>
                  </a:solidFill>
                  <a:latin typeface="Nexa Light" panose="02000000000000000000" pitchFamily="2" charset="0"/>
                </a:endParaRPr>
              </a:p>
            </p:txBody>
          </p:sp>
        </p:grpSp>
        <p:sp>
          <p:nvSpPr>
            <p:cNvPr id="45" name="矩形 44"/>
            <p:cNvSpPr/>
            <p:nvPr/>
          </p:nvSpPr>
          <p:spPr>
            <a:xfrm>
              <a:off x="560783" y="4736746"/>
              <a:ext cx="3128568" cy="1015663"/>
            </a:xfrm>
            <a:prstGeom prst="rect">
              <a:avLst/>
            </a:prstGeom>
          </p:spPr>
          <p:txBody>
            <a:bodyPr wrap="square">
              <a:spAutoFit/>
            </a:bodyPr>
            <a:lstStyle/>
            <a:p>
              <a:pPr algn="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46" name="文本框 45"/>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7" name="矩形 46"/>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8" name="矩形 47"/>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750"/>
                                        <p:tgtEl>
                                          <p:spTgt spid="50"/>
                                        </p:tgtEl>
                                      </p:cBhvr>
                                    </p:animEffect>
                                    <p:anim calcmode="lin" valueType="num">
                                      <p:cBhvr>
                                        <p:cTn id="16" dur="750" fill="hold"/>
                                        <p:tgtEl>
                                          <p:spTgt spid="50"/>
                                        </p:tgtEl>
                                        <p:attrNameLst>
                                          <p:attrName>ppt_x</p:attrName>
                                        </p:attrNameLst>
                                      </p:cBhvr>
                                      <p:tavLst>
                                        <p:tav tm="0">
                                          <p:val>
                                            <p:strVal val="#ppt_x"/>
                                          </p:val>
                                        </p:tav>
                                        <p:tav tm="100000">
                                          <p:val>
                                            <p:strVal val="#ppt_x"/>
                                          </p:val>
                                        </p:tav>
                                      </p:tavLst>
                                    </p:anim>
                                    <p:anim calcmode="lin" valueType="num">
                                      <p:cBhvr>
                                        <p:cTn id="17" dur="75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0-#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0-#ppt_w/2"/>
                                          </p:val>
                                        </p:tav>
                                        <p:tav tm="100000">
                                          <p:val>
                                            <p:strVal val="#ppt_x"/>
                                          </p:val>
                                        </p:tav>
                                      </p:tavLst>
                                    </p:anim>
                                    <p:anim calcmode="lin" valueType="num">
                                      <p:cBhvr additive="base">
                                        <p:cTn id="77" dur="500" fill="hold"/>
                                        <p:tgtEl>
                                          <p:spTgt spid="52"/>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1+#ppt_w/2"/>
                                          </p:val>
                                        </p:tav>
                                        <p:tav tm="100000">
                                          <p:val>
                                            <p:strVal val="#ppt_x"/>
                                          </p:val>
                                        </p:tav>
                                      </p:tavLst>
                                    </p:anim>
                                    <p:anim calcmode="lin" valueType="num">
                                      <p:cBhvr additive="base">
                                        <p:cTn id="8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29336" y="4865172"/>
            <a:ext cx="2195512" cy="1439198"/>
            <a:chOff x="1429336" y="4865172"/>
            <a:chExt cx="2195512" cy="1439198"/>
          </a:xfrm>
        </p:grpSpPr>
        <p:sp>
          <p:nvSpPr>
            <p:cNvPr id="25" name="文本框 24"/>
            <p:cNvSpPr txBox="1"/>
            <p:nvPr/>
          </p:nvSpPr>
          <p:spPr>
            <a:xfrm>
              <a:off x="1629214"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8" name="矩形 27"/>
            <p:cNvSpPr/>
            <p:nvPr/>
          </p:nvSpPr>
          <p:spPr>
            <a:xfrm>
              <a:off x="1429336"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1" name="组合 50"/>
          <p:cNvGrpSpPr/>
          <p:nvPr/>
        </p:nvGrpSpPr>
        <p:grpSpPr>
          <a:xfrm>
            <a:off x="5015502" y="4865172"/>
            <a:ext cx="2195512" cy="1439198"/>
            <a:chOff x="5015502" y="4865172"/>
            <a:chExt cx="2195512" cy="1439198"/>
          </a:xfrm>
        </p:grpSpPr>
        <p:sp>
          <p:nvSpPr>
            <p:cNvPr id="26" name="文本框 25"/>
            <p:cNvSpPr txBox="1"/>
            <p:nvPr/>
          </p:nvSpPr>
          <p:spPr>
            <a:xfrm>
              <a:off x="5268499"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9" name="矩形 28"/>
            <p:cNvSpPr/>
            <p:nvPr/>
          </p:nvSpPr>
          <p:spPr>
            <a:xfrm>
              <a:off x="5015502"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2" name="组合 51"/>
          <p:cNvGrpSpPr/>
          <p:nvPr/>
        </p:nvGrpSpPr>
        <p:grpSpPr>
          <a:xfrm>
            <a:off x="8601668" y="4865172"/>
            <a:ext cx="2195512" cy="1439198"/>
            <a:chOff x="8601668" y="4865172"/>
            <a:chExt cx="2195512" cy="1439198"/>
          </a:xfrm>
        </p:grpSpPr>
        <p:sp>
          <p:nvSpPr>
            <p:cNvPr id="27" name="文本框 26"/>
            <p:cNvSpPr txBox="1"/>
            <p:nvPr/>
          </p:nvSpPr>
          <p:spPr>
            <a:xfrm>
              <a:off x="8907784" y="4865172"/>
              <a:ext cx="1652295" cy="369332"/>
            </a:xfrm>
            <a:prstGeom prst="rect">
              <a:avLst/>
            </a:prstGeom>
            <a:noFill/>
          </p:spPr>
          <p:txBody>
            <a:bodyPr wrap="square" rtlCol="0">
              <a:spAutoFit/>
            </a:bodyPr>
            <a:lstStyle/>
            <a:p>
              <a:pPr algn="r"/>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矩形 29"/>
            <p:cNvSpPr/>
            <p:nvPr/>
          </p:nvSpPr>
          <p:spPr>
            <a:xfrm>
              <a:off x="8601668" y="5288707"/>
              <a:ext cx="2195512" cy="1015663"/>
            </a:xfrm>
            <a:prstGeom prst="rect">
              <a:avLst/>
            </a:prstGeom>
          </p:spPr>
          <p:txBody>
            <a:bodyPr wrap="square">
              <a:spAutoFit/>
            </a:bodyPr>
            <a:lstStyle/>
            <a:p>
              <a:pPr algn="ctr"/>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aphicFrame>
        <p:nvGraphicFramePr>
          <p:cNvPr id="20" name="图表 19"/>
          <p:cNvGraphicFramePr/>
          <p:nvPr/>
        </p:nvGraphicFramePr>
        <p:xfrm>
          <a:off x="438963" y="1659099"/>
          <a:ext cx="4220124" cy="2813417"/>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1960394"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80%</a:t>
            </a:r>
            <a:endParaRPr lang="zh-CN" altLang="en-US" sz="3600" b="1" dirty="0">
              <a:solidFill>
                <a:schemeClr val="bg1"/>
              </a:solidFill>
              <a:latin typeface="Nexa Light" panose="02000000000000000000" pitchFamily="2" charset="0"/>
            </a:endParaRPr>
          </a:p>
        </p:txBody>
      </p:sp>
      <p:graphicFrame>
        <p:nvGraphicFramePr>
          <p:cNvPr id="41" name="图表 40"/>
          <p:cNvGraphicFramePr/>
          <p:nvPr/>
        </p:nvGraphicFramePr>
        <p:xfrm>
          <a:off x="3984584" y="1659099"/>
          <a:ext cx="4220124" cy="2813417"/>
        </p:xfrm>
        <a:graphic>
          <a:graphicData uri="http://schemas.openxmlformats.org/drawingml/2006/chart">
            <c:chart xmlns:c="http://schemas.openxmlformats.org/drawingml/2006/chart" xmlns:r="http://schemas.openxmlformats.org/officeDocument/2006/relationships" r:id="rId3"/>
          </a:graphicData>
        </a:graphic>
      </p:graphicFrame>
      <p:sp>
        <p:nvSpPr>
          <p:cNvPr id="42" name="文本框 41"/>
          <p:cNvSpPr txBox="1"/>
          <p:nvPr/>
        </p:nvSpPr>
        <p:spPr>
          <a:xfrm>
            <a:off x="5506015"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60%</a:t>
            </a:r>
            <a:endParaRPr lang="zh-CN" altLang="en-US" sz="3600" b="1" dirty="0">
              <a:solidFill>
                <a:schemeClr val="bg1"/>
              </a:solidFill>
              <a:latin typeface="Nexa Light" panose="02000000000000000000" pitchFamily="2" charset="0"/>
            </a:endParaRPr>
          </a:p>
        </p:txBody>
      </p:sp>
      <p:graphicFrame>
        <p:nvGraphicFramePr>
          <p:cNvPr id="43" name="图表 42"/>
          <p:cNvGraphicFramePr/>
          <p:nvPr/>
        </p:nvGraphicFramePr>
        <p:xfrm>
          <a:off x="7589362" y="1659099"/>
          <a:ext cx="4220124" cy="2813417"/>
        </p:xfrm>
        <a:graphic>
          <a:graphicData uri="http://schemas.openxmlformats.org/drawingml/2006/chart">
            <c:chart xmlns:c="http://schemas.openxmlformats.org/drawingml/2006/chart" xmlns:r="http://schemas.openxmlformats.org/officeDocument/2006/relationships" r:id="rId4"/>
          </a:graphicData>
        </a:graphic>
      </p:graphicFrame>
      <p:sp>
        <p:nvSpPr>
          <p:cNvPr id="44" name="文本框 43"/>
          <p:cNvSpPr txBox="1"/>
          <p:nvPr/>
        </p:nvSpPr>
        <p:spPr>
          <a:xfrm>
            <a:off x="9110793" y="2819626"/>
            <a:ext cx="1220480" cy="646331"/>
          </a:xfrm>
          <a:prstGeom prst="rect">
            <a:avLst/>
          </a:prstGeom>
          <a:noFill/>
        </p:spPr>
        <p:txBody>
          <a:bodyPr wrap="square" rtlCol="0">
            <a:spAutoFit/>
          </a:bodyPr>
          <a:lstStyle/>
          <a:p>
            <a:r>
              <a:rPr lang="en-US" altLang="zh-CN" sz="3600" b="1" dirty="0">
                <a:solidFill>
                  <a:schemeClr val="bg1"/>
                </a:solidFill>
                <a:latin typeface="Nexa Light" panose="02000000000000000000" pitchFamily="2" charset="0"/>
              </a:rPr>
              <a:t>70%</a:t>
            </a:r>
            <a:endParaRPr lang="zh-CN" altLang="en-US" sz="3600" b="1" dirty="0">
              <a:solidFill>
                <a:schemeClr val="bg1"/>
              </a:solidFill>
              <a:latin typeface="Nexa Light" panose="02000000000000000000" pitchFamily="2" charset="0"/>
            </a:endParaRPr>
          </a:p>
        </p:txBody>
      </p:sp>
      <p:sp>
        <p:nvSpPr>
          <p:cNvPr id="45" name="文本框 44"/>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6" name="矩形 4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7" name="矩形 4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1"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500"/>
                                        <p:tgtEl>
                                          <p:spTgt spid="41"/>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21"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1500"/>
                                        <p:tgtEl>
                                          <p:spTgt spid="43"/>
                                        </p:tgtEl>
                                      </p:cBhvr>
                                    </p:animEffect>
                                  </p:childTnLst>
                                </p:cTn>
                              </p:par>
                            </p:childTnLst>
                          </p:cTn>
                        </p:par>
                        <p:par>
                          <p:cTn id="53" fill="hold">
                            <p:stCondLst>
                              <p:cond delay="95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1050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750" fill="hold"/>
                                        <p:tgtEl>
                                          <p:spTgt spid="51"/>
                                        </p:tgtEl>
                                        <p:attrNameLst>
                                          <p:attrName>ppt_x</p:attrName>
                                        </p:attrNameLst>
                                      </p:cBhvr>
                                      <p:tavLst>
                                        <p:tav tm="0">
                                          <p:val>
                                            <p:strVal val="#ppt_x"/>
                                          </p:val>
                                        </p:tav>
                                        <p:tav tm="100000">
                                          <p:val>
                                            <p:strVal val="#ppt_x"/>
                                          </p:val>
                                        </p:tav>
                                      </p:tavLst>
                                    </p:anim>
                                    <p:anim calcmode="lin" valueType="num">
                                      <p:cBhvr additive="base">
                                        <p:cTn id="67" dur="750" fill="hold"/>
                                        <p:tgtEl>
                                          <p:spTgt spid="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750" fill="hold"/>
                                        <p:tgtEl>
                                          <p:spTgt spid="50"/>
                                        </p:tgtEl>
                                        <p:attrNameLst>
                                          <p:attrName>ppt_x</p:attrName>
                                        </p:attrNameLst>
                                      </p:cBhvr>
                                      <p:tavLst>
                                        <p:tav tm="0">
                                          <p:val>
                                            <p:strVal val="#ppt_x"/>
                                          </p:val>
                                        </p:tav>
                                        <p:tav tm="100000">
                                          <p:val>
                                            <p:strVal val="#ppt_x"/>
                                          </p:val>
                                        </p:tav>
                                      </p:tavLst>
                                    </p:anim>
                                    <p:anim calcmode="lin" valueType="num">
                                      <p:cBhvr additive="base">
                                        <p:cTn id="7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Graphic spid="41" grpId="0">
        <p:bldAsOne/>
      </p:bldGraphic>
      <p:bldP spid="42" grpId="0"/>
      <p:bldGraphic spid="43" grpId="0">
        <p:bldAsOne/>
      </p:bldGraphic>
      <p:bldP spid="44" grpId="0"/>
      <p:bldP spid="45" grpId="0"/>
      <p:bldP spid="46" grpId="0"/>
      <p:bldP spid="47" grpId="0" animBg="1"/>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733424" y="3917084"/>
            <a:ext cx="1183957" cy="161448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6807" y="2316885"/>
            <a:ext cx="2357437" cy="3214687"/>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512694" y="3213100"/>
            <a:ext cx="1700213" cy="231847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814513" y="5049838"/>
            <a:ext cx="600074" cy="1065212"/>
            <a:chOff x="1814513" y="5049838"/>
            <a:chExt cx="600074" cy="1065212"/>
          </a:xfrm>
        </p:grpSpPr>
        <p:sp>
          <p:nvSpPr>
            <p:cNvPr id="9" name="椭圆 8"/>
            <p:cNvSpPr/>
            <p:nvPr/>
          </p:nvSpPr>
          <p:spPr>
            <a:xfrm>
              <a:off x="1814513" y="5049838"/>
              <a:ext cx="102868" cy="1028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857375" y="5086350"/>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550914" y="5930384"/>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0" name="组合 9"/>
          <p:cNvGrpSpPr/>
          <p:nvPr/>
        </p:nvGrpSpPr>
        <p:grpSpPr>
          <a:xfrm>
            <a:off x="3348512" y="3592946"/>
            <a:ext cx="1073466" cy="557212"/>
            <a:chOff x="3348512" y="3592946"/>
            <a:chExt cx="1073466" cy="557212"/>
          </a:xfrm>
        </p:grpSpPr>
        <p:sp>
          <p:nvSpPr>
            <p:cNvPr id="16" name="椭圆 15"/>
            <p:cNvSpPr/>
            <p:nvPr/>
          </p:nvSpPr>
          <p:spPr>
            <a:xfrm>
              <a:off x="3348512" y="4046857"/>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6200000" flipH="1" flipV="1">
              <a:off x="3629022" y="3357202"/>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8788" y="3396818"/>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2" name="组合 11"/>
          <p:cNvGrpSpPr/>
          <p:nvPr/>
        </p:nvGrpSpPr>
        <p:grpSpPr>
          <a:xfrm>
            <a:off x="1222534" y="3396819"/>
            <a:ext cx="102868" cy="1127597"/>
            <a:chOff x="1222534" y="3396819"/>
            <a:chExt cx="102868" cy="1127597"/>
          </a:xfrm>
        </p:grpSpPr>
        <p:sp>
          <p:nvSpPr>
            <p:cNvPr id="19" name="椭圆 18"/>
            <p:cNvSpPr/>
            <p:nvPr/>
          </p:nvSpPr>
          <p:spPr>
            <a:xfrm>
              <a:off x="1222534" y="4421548"/>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19" idx="0"/>
            </p:cNvCxnSpPr>
            <p:nvPr/>
          </p:nvCxnSpPr>
          <p:spPr>
            <a:xfrm flipV="1">
              <a:off x="1273968" y="3396819"/>
              <a:ext cx="0" cy="1024729"/>
            </a:xfrm>
            <a:prstGeom prst="line">
              <a:avLst/>
            </a:pr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24" name="文本框 23"/>
          <p:cNvSpPr txBox="1"/>
          <p:nvPr/>
        </p:nvSpPr>
        <p:spPr>
          <a:xfrm>
            <a:off x="173601" y="3033404"/>
            <a:ext cx="1640912"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5" name="矩形 24"/>
          <p:cNvSpPr/>
          <p:nvPr/>
        </p:nvSpPr>
        <p:spPr>
          <a:xfrm>
            <a:off x="7467516" y="3213100"/>
            <a:ext cx="4091073" cy="3046988"/>
          </a:xfrm>
          <a:prstGeom prst="rect">
            <a:avLst/>
          </a:prstGeom>
        </p:spPr>
        <p:txBody>
          <a:bodyPr wrap="square">
            <a:spAutoFit/>
          </a:bodyPr>
          <a:lstStyle/>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a:solidFill>
                  <a:schemeClr val="bg1"/>
                </a:solidFill>
                <a:effectLst/>
                <a:latin typeface="Nexa Light" panose="02000000000000000000" pitchFamily="2" charset="0"/>
                <a:ea typeface="微软雅黑" panose="020B0503020204020204" pitchFamily="34" charset="-122"/>
              </a:rPr>
              <a:t>hasNo</a:t>
            </a:r>
            <a:r>
              <a:rPr lang="en-US" altLang="zh-CN" sz="1200" b="0" i="0" dirty="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grpSp>
        <p:nvGrpSpPr>
          <p:cNvPr id="15" name="组合 14"/>
          <p:cNvGrpSpPr/>
          <p:nvPr/>
        </p:nvGrpSpPr>
        <p:grpSpPr>
          <a:xfrm>
            <a:off x="7586663" y="2316885"/>
            <a:ext cx="713446" cy="535853"/>
            <a:chOff x="7586663" y="2316885"/>
            <a:chExt cx="713446" cy="535853"/>
          </a:xfrm>
        </p:grpSpPr>
        <p:sp>
          <p:nvSpPr>
            <p:cNvPr id="27" name="椭圆 26"/>
            <p:cNvSpPr/>
            <p:nvPr/>
          </p:nvSpPr>
          <p:spPr>
            <a:xfrm>
              <a:off x="7586663" y="2316885"/>
              <a:ext cx="535853" cy="535853"/>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480775" y="2527848"/>
            <a:ext cx="2757487"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Text here to add title</a:t>
            </a:r>
            <a:endParaRPr lang="zh-CN" altLang="en-US" sz="2000" dirty="0">
              <a:solidFill>
                <a:schemeClr val="bg1"/>
              </a:solidFill>
              <a:latin typeface="Nexa Light" panose="02000000000000000000" pitchFamily="2" charset="0"/>
            </a:endParaRPr>
          </a:p>
        </p:txBody>
      </p:sp>
      <p:sp>
        <p:nvSpPr>
          <p:cNvPr id="23" name="文本框 22"/>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26" name="矩形 25"/>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1" name="矩形 30"/>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000"/>
                            </p:stCondLst>
                            <p:childTnLst>
                              <p:par>
                                <p:cTn id="50" presetID="10" presetClass="entr" presetSubtype="0" fill="hold" grpId="0"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4" grpId="0"/>
      <p:bldP spid="18" grpId="0"/>
      <p:bldP spid="24" grpId="0"/>
      <p:bldP spid="25" grpId="0"/>
      <p:bldP spid="29" grpId="0"/>
      <p:bldP spid="23" grpId="0"/>
      <p:bldP spid="26"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One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81862" y="1237455"/>
            <a:ext cx="7910850" cy="2813494"/>
            <a:chOff x="2431018" y="1296985"/>
            <a:chExt cx="7312601" cy="2982680"/>
          </a:xfrm>
        </p:grpSpPr>
        <p:sp>
          <p:nvSpPr>
            <p:cNvPr id="7" name="Rectangle 5"/>
            <p:cNvSpPr>
              <a:spLocks noChangeArrowheads="1"/>
            </p:cNvSpPr>
            <p:nvPr/>
          </p:nvSpPr>
          <p:spPr bwMode="auto">
            <a:xfrm>
              <a:off x="2431018" y="2477557"/>
              <a:ext cx="201392" cy="1802108"/>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8" name="Rectangle 6"/>
            <p:cNvSpPr>
              <a:spLocks noChangeArrowheads="1"/>
            </p:cNvSpPr>
            <p:nvPr/>
          </p:nvSpPr>
          <p:spPr bwMode="auto">
            <a:xfrm>
              <a:off x="2750467" y="1449765"/>
              <a:ext cx="199656" cy="282989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9" name="Rectangle 7"/>
            <p:cNvSpPr>
              <a:spLocks noChangeArrowheads="1"/>
            </p:cNvSpPr>
            <p:nvPr/>
          </p:nvSpPr>
          <p:spPr bwMode="auto">
            <a:xfrm>
              <a:off x="3068180" y="2055676"/>
              <a:ext cx="201392" cy="222398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0" name="Rectangle 8"/>
            <p:cNvSpPr>
              <a:spLocks noChangeArrowheads="1"/>
            </p:cNvSpPr>
            <p:nvPr/>
          </p:nvSpPr>
          <p:spPr bwMode="auto">
            <a:xfrm>
              <a:off x="3387629" y="2696310"/>
              <a:ext cx="201392" cy="1583355"/>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4" name="Rectangle 90"/>
            <p:cNvSpPr>
              <a:spLocks noChangeArrowheads="1"/>
            </p:cNvSpPr>
            <p:nvPr/>
          </p:nvSpPr>
          <p:spPr bwMode="auto">
            <a:xfrm>
              <a:off x="4477922" y="1567822"/>
              <a:ext cx="201392" cy="2711842"/>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5" name="Rectangle 91"/>
            <p:cNvSpPr>
              <a:spLocks noChangeArrowheads="1"/>
            </p:cNvSpPr>
            <p:nvPr/>
          </p:nvSpPr>
          <p:spPr bwMode="auto">
            <a:xfrm>
              <a:off x="4795634" y="2814367"/>
              <a:ext cx="201392" cy="1465298"/>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16" name="Rectangle 92"/>
            <p:cNvSpPr>
              <a:spLocks noChangeArrowheads="1"/>
            </p:cNvSpPr>
            <p:nvPr/>
          </p:nvSpPr>
          <p:spPr bwMode="auto">
            <a:xfrm>
              <a:off x="5115083" y="3168538"/>
              <a:ext cx="217017" cy="1111126"/>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7" name="Rectangle 93"/>
            <p:cNvSpPr>
              <a:spLocks noChangeArrowheads="1"/>
            </p:cNvSpPr>
            <p:nvPr/>
          </p:nvSpPr>
          <p:spPr bwMode="auto">
            <a:xfrm>
              <a:off x="5432796" y="3724101"/>
              <a:ext cx="218753" cy="555563"/>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1" name="Rectangle 175"/>
            <p:cNvSpPr>
              <a:spLocks noChangeArrowheads="1"/>
            </p:cNvSpPr>
            <p:nvPr/>
          </p:nvSpPr>
          <p:spPr bwMode="auto">
            <a:xfrm>
              <a:off x="6540450" y="3201525"/>
              <a:ext cx="201392" cy="1078140"/>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2" name="Rectangle 176"/>
            <p:cNvSpPr>
              <a:spLocks noChangeArrowheads="1"/>
            </p:cNvSpPr>
            <p:nvPr/>
          </p:nvSpPr>
          <p:spPr bwMode="auto">
            <a:xfrm>
              <a:off x="6858162" y="3387291"/>
              <a:ext cx="201392" cy="892373"/>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23" name="Rectangle 177"/>
            <p:cNvSpPr>
              <a:spLocks noChangeArrowheads="1"/>
            </p:cNvSpPr>
            <p:nvPr/>
          </p:nvSpPr>
          <p:spPr bwMode="auto">
            <a:xfrm>
              <a:off x="7177611" y="3741463"/>
              <a:ext cx="201392" cy="53820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4" name="Rectangle 178"/>
            <p:cNvSpPr>
              <a:spLocks noChangeArrowheads="1"/>
            </p:cNvSpPr>
            <p:nvPr/>
          </p:nvSpPr>
          <p:spPr bwMode="auto">
            <a:xfrm>
              <a:off x="7497060" y="1296985"/>
              <a:ext cx="199656" cy="298267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8" name="Rectangle 261"/>
            <p:cNvSpPr>
              <a:spLocks noChangeArrowheads="1"/>
            </p:cNvSpPr>
            <p:nvPr/>
          </p:nvSpPr>
          <p:spPr bwMode="auto">
            <a:xfrm>
              <a:off x="8585617" y="1753588"/>
              <a:ext cx="201392" cy="2526076"/>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9" name="Rectangle 262"/>
            <p:cNvSpPr>
              <a:spLocks noChangeArrowheads="1"/>
            </p:cNvSpPr>
            <p:nvPr/>
          </p:nvSpPr>
          <p:spPr bwMode="auto">
            <a:xfrm>
              <a:off x="8905066" y="1296985"/>
              <a:ext cx="201392" cy="298267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30" name="Rectangle 263"/>
            <p:cNvSpPr>
              <a:spLocks noChangeArrowheads="1"/>
            </p:cNvSpPr>
            <p:nvPr/>
          </p:nvSpPr>
          <p:spPr bwMode="auto">
            <a:xfrm>
              <a:off x="9222778" y="1567822"/>
              <a:ext cx="201392" cy="271184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31" name="Rectangle 264"/>
            <p:cNvSpPr>
              <a:spLocks noChangeArrowheads="1"/>
            </p:cNvSpPr>
            <p:nvPr/>
          </p:nvSpPr>
          <p:spPr bwMode="auto">
            <a:xfrm>
              <a:off x="9542227" y="2477557"/>
              <a:ext cx="201392" cy="1802108"/>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grpSp>
      <p:sp>
        <p:nvSpPr>
          <p:cNvPr id="43" name="文本框 42"/>
          <p:cNvSpPr txBox="1"/>
          <p:nvPr/>
        </p:nvSpPr>
        <p:spPr>
          <a:xfrm>
            <a:off x="191575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4" name="文本框 43"/>
          <p:cNvSpPr txBox="1"/>
          <p:nvPr/>
        </p:nvSpPr>
        <p:spPr>
          <a:xfrm>
            <a:off x="4146843"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5" name="文本框 44"/>
          <p:cNvSpPr txBox="1"/>
          <p:nvPr/>
        </p:nvSpPr>
        <p:spPr>
          <a:xfrm>
            <a:off x="6334391"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6" name="文本框 45"/>
          <p:cNvSpPr txBox="1"/>
          <p:nvPr/>
        </p:nvSpPr>
        <p:spPr>
          <a:xfrm>
            <a:off x="8568900" y="4428093"/>
            <a:ext cx="1677338" cy="369332"/>
          </a:xfrm>
          <a:prstGeom prst="rect">
            <a:avLst/>
          </a:prstGeom>
          <a:noFill/>
        </p:spPr>
        <p:txBody>
          <a:bodyPr wrap="square" rtlCol="0">
            <a:spAutoFit/>
          </a:bodyPr>
          <a:lstStyle/>
          <a:p>
            <a:r>
              <a:rPr lang="en-US" altLang="zh-CN" dirty="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7" name="矩形 46"/>
          <p:cNvSpPr/>
          <p:nvPr/>
        </p:nvSpPr>
        <p:spPr>
          <a:xfrm>
            <a:off x="3225668" y="5546215"/>
            <a:ext cx="6096000" cy="1169551"/>
          </a:xfrm>
          <a:prstGeom prst="rect">
            <a:avLst/>
          </a:prstGeom>
        </p:spPr>
        <p:txBody>
          <a:bodyPr>
            <a:spAutoFit/>
          </a:bodyPr>
          <a:lstStyle/>
          <a:p>
            <a:pPr algn="ctr"/>
            <a:r>
              <a:rPr lang="en-US" altLang="zh-CN" sz="1400" b="0" i="0" dirty="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a:t>
            </a:r>
            <a:r>
              <a:rPr lang="en-US" altLang="zh-CN" sz="1400" b="0" i="0" dirty="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750"/>
                                        <p:tgtEl>
                                          <p:spTgt spid="43"/>
                                        </p:tgtEl>
                                      </p:cBhvr>
                                    </p:animEffect>
                                    <p:anim calcmode="lin" valueType="num">
                                      <p:cBhvr>
                                        <p:cTn id="37" dur="750" fill="hold"/>
                                        <p:tgtEl>
                                          <p:spTgt spid="43"/>
                                        </p:tgtEl>
                                        <p:attrNameLst>
                                          <p:attrName>ppt_x</p:attrName>
                                        </p:attrNameLst>
                                      </p:cBhvr>
                                      <p:tavLst>
                                        <p:tav tm="0">
                                          <p:val>
                                            <p:strVal val="#ppt_x"/>
                                          </p:val>
                                        </p:tav>
                                        <p:tav tm="100000">
                                          <p:val>
                                            <p:strVal val="#ppt_x"/>
                                          </p:val>
                                        </p:tav>
                                      </p:tavLst>
                                    </p:anim>
                                    <p:anim calcmode="lin" valueType="num">
                                      <p:cBhvr>
                                        <p:cTn id="38" dur="75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750"/>
                                        <p:tgtEl>
                                          <p:spTgt spid="44"/>
                                        </p:tgtEl>
                                      </p:cBhvr>
                                    </p:animEffect>
                                    <p:anim calcmode="lin" valueType="num">
                                      <p:cBhvr>
                                        <p:cTn id="42" dur="750" fill="hold"/>
                                        <p:tgtEl>
                                          <p:spTgt spid="44"/>
                                        </p:tgtEl>
                                        <p:attrNameLst>
                                          <p:attrName>ppt_x</p:attrName>
                                        </p:attrNameLst>
                                      </p:cBhvr>
                                      <p:tavLst>
                                        <p:tav tm="0">
                                          <p:val>
                                            <p:strVal val="#ppt_x"/>
                                          </p:val>
                                        </p:tav>
                                        <p:tav tm="100000">
                                          <p:val>
                                            <p:strVal val="#ppt_x"/>
                                          </p:val>
                                        </p:tav>
                                      </p:tavLst>
                                    </p:anim>
                                    <p:anim calcmode="lin" valueType="num">
                                      <p:cBhvr>
                                        <p:cTn id="43" dur="75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750"/>
                                        <p:tgtEl>
                                          <p:spTgt spid="46"/>
                                        </p:tgtEl>
                                      </p:cBhvr>
                                    </p:animEffect>
                                    <p:anim calcmode="lin" valueType="num">
                                      <p:cBhvr>
                                        <p:cTn id="52" dur="750" fill="hold"/>
                                        <p:tgtEl>
                                          <p:spTgt spid="46"/>
                                        </p:tgtEl>
                                        <p:attrNameLst>
                                          <p:attrName>ppt_x</p:attrName>
                                        </p:attrNameLst>
                                      </p:cBhvr>
                                      <p:tavLst>
                                        <p:tav tm="0">
                                          <p:val>
                                            <p:strVal val="#ppt_x"/>
                                          </p:val>
                                        </p:tav>
                                        <p:tav tm="100000">
                                          <p:val>
                                            <p:strVal val="#ppt_x"/>
                                          </p:val>
                                        </p:tav>
                                      </p:tavLst>
                                    </p:anim>
                                    <p:anim calcmode="lin" valueType="num">
                                      <p:cBhvr>
                                        <p:cTn id="53" dur="75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32" grpId="0"/>
      <p:bldP spid="33" grpId="0"/>
      <p:bldP spid="34" grpId="0" animBg="1"/>
      <p:bldP spid="35" grpId="0" animBg="1"/>
      <p:bldP spid="3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1959</Words>
  <Application>Microsoft Office PowerPoint</Application>
  <PresentationFormat>宽屏</PresentationFormat>
  <Paragraphs>156</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Calibri Light</vt:lpstr>
      <vt:lpstr>Calibri</vt:lpstr>
      <vt:lpstr>Nexa Light</vt:lpstr>
      <vt:lpstr>Arial</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54</cp:revision>
  <dcterms:created xsi:type="dcterms:W3CDTF">2015-04-04T12:50:00Z</dcterms:created>
  <dcterms:modified xsi:type="dcterms:W3CDTF">2021-01-05T05:06:32Z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