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7FBE"/>
    <a:srgbClr val="EBB350"/>
    <a:srgbClr val="45A730"/>
    <a:srgbClr val="EB6752"/>
    <a:srgbClr val="9F6B9F"/>
    <a:srgbClr val="B356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0452607892097E-2"/>
          <c:y val="8.9094413143750897E-2"/>
          <c:w val="0.94192214920062101"/>
          <c:h val="0.7839614327168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9F6B9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E-4C01-85D0-9C1CA15AA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EB675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E-4C01-85D0-9C1CA15AA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524848"/>
        <c:axId val="376589856"/>
      </c:lineChart>
      <c:catAx>
        <c:axId val="3765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EB675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6589856"/>
        <c:crosses val="autoZero"/>
        <c:auto val="1"/>
        <c:lblAlgn val="ctr"/>
        <c:lblOffset val="100"/>
        <c:noMultiLvlLbl val="0"/>
      </c:catAx>
      <c:valAx>
        <c:axId val="37658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EB6752"/>
                </a:solidFill>
                <a:effectLst/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65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BB350"/>
              </a:solidFill>
              <a:prstDash val="sysDash"/>
            </a:ln>
          </c:spPr>
          <c:dPt>
            <c:idx val="0"/>
            <c:bubble3D val="0"/>
            <c:spPr>
              <a:noFill/>
              <a:ln w="19050">
                <a:solidFill>
                  <a:srgbClr val="EB675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9-4034-80AB-C269728F6E9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9F6B9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9-4034-80AB-C269728F6E96}"/>
              </c:ext>
            </c:extLst>
          </c:dPt>
          <c:dLbls>
            <c:dLbl>
              <c:idx val="0"/>
              <c:layout>
                <c:manualLayout>
                  <c:x val="0.20283020850407499"/>
                  <c:y val="-0.330523948261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73E60380-4428-4F60-AEA5-1BD4C5C5DD20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D9-4034-80AB-C269728F6E96}"/>
                </c:ext>
              </c:extLst>
            </c:dLbl>
            <c:dLbl>
              <c:idx val="1"/>
              <c:layout>
                <c:manualLayout>
                  <c:x val="-0.167245961398097"/>
                  <c:y val="0.30732928522541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800" b="0" i="0" u="none" strike="noStrike" kern="1200" baseline="0">
                      <a:solidFill>
                        <a:srgbClr val="9F6B9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D9-4034-80AB-C269728F6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rgbClr val="9F6B9F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9-4034-80AB-C269728F6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BB350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75757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8B-4086-BAEF-A74546219EB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8B-4086-BAEF-A74546219EB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8B-4086-BAEF-A74546219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B6752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56-4918-AEC5-2AA64555650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56-4918-AEC5-2AA64555650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6-4918-AEC5-2AA645556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B-4742-864C-A959C16236B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B-4742-864C-A959C16236B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B-4742-864C-A959C1623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B6752"/>
            </a:solidFill>
            <a:ln w="19050"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8D-4F2E-BBC3-8C1FE4AA98F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8D-4F2E-BBC3-8C1FE4AA98F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8D-4F2E-BBC3-8C1FE4AA9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1932-B1A7-4882-AFFC-803EB91E93A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CC7D-9C72-4299-81B4-64261D1954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>
          <a:gsLst>
            <a:gs pos="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5543581" y="1426900"/>
            <a:ext cx="1048148" cy="903577"/>
          </a:xfrm>
          <a:prstGeom prst="triangle">
            <a:avLst/>
          </a:prstGeom>
          <a:noFill/>
          <a:ln>
            <a:solidFill>
              <a:srgbClr val="FF9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3603673">
            <a:off x="5672558" y="1518669"/>
            <a:ext cx="1048150" cy="90357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9266" y="1839317"/>
            <a:ext cx="7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61588" y="3159433"/>
            <a:ext cx="52700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735" dirty="0">
                <a:solidFill>
                  <a:prstClr val="whit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点击添加你的演讲主题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90684" y="3857059"/>
            <a:ext cx="6410632" cy="0"/>
          </a:xfrm>
          <a:prstGeom prst="line">
            <a:avLst/>
          </a:prstGeom>
          <a:ln>
            <a:solidFill>
              <a:srgbClr val="FF9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4534" y="3966303"/>
            <a:ext cx="36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click here to add you title</a:t>
            </a:r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5400000">
            <a:off x="1992824" y="3706744"/>
            <a:ext cx="426064" cy="726697"/>
            <a:chOff x="1101213" y="3274809"/>
            <a:chExt cx="319548" cy="545023"/>
          </a:xfrm>
        </p:grpSpPr>
        <p:sp>
          <p:nvSpPr>
            <p:cNvPr id="21" name="直角三角形 20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9F6B9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45A73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9717317" y="3305208"/>
            <a:ext cx="426064" cy="726697"/>
            <a:chOff x="1101213" y="3274809"/>
            <a:chExt cx="319548" cy="545023"/>
          </a:xfrm>
        </p:grpSpPr>
        <p:sp>
          <p:nvSpPr>
            <p:cNvPr id="27" name="直角三角形 26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EB675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FF9F0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1834212" y="1970459"/>
            <a:ext cx="1056473" cy="1799696"/>
          </a:xfrm>
          <a:prstGeom prst="line">
            <a:avLst/>
          </a:prstGeom>
          <a:ln>
            <a:solidFill>
              <a:srgbClr val="9F6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797678" y="666308"/>
            <a:ext cx="1181065" cy="2011939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223650" y="4079924"/>
            <a:ext cx="1056473" cy="1799696"/>
          </a:xfrm>
          <a:prstGeom prst="line">
            <a:avLst/>
          </a:prstGeom>
          <a:ln>
            <a:solidFill>
              <a:srgbClr val="EB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301318" y="2239428"/>
            <a:ext cx="1409229" cy="2400616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3716671" y="2183218"/>
          <a:ext cx="4758660" cy="292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534400" y="2239927"/>
            <a:ext cx="24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srgbClr val="EB6752"/>
                </a:solidFill>
              </a:rPr>
              <a:t>Add the title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34400" y="3118878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34400" y="3876779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34400" y="4634681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4168" y="4402060"/>
            <a:ext cx="24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srgbClr val="9F6B9F"/>
                </a:solidFill>
              </a:rPr>
              <a:t>Add the title</a:t>
            </a:r>
            <a:endParaRPr lang="zh-CN" altLang="en-US" sz="3200">
              <a:solidFill>
                <a:srgbClr val="9F6B9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64168" y="2097579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64168" y="2855481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64168" y="3613382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429446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179035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65425" y="3600894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45%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3914693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664282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50672" y="3600893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50%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6399940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149529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35919" y="3600891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60%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8885186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8634775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321165" y="3600890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100%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001214" y="2159047"/>
            <a:ext cx="2189573" cy="2539905"/>
            <a:chOff x="3750910" y="1619285"/>
            <a:chExt cx="1642180" cy="1904929"/>
          </a:xfrm>
        </p:grpSpPr>
        <p:grpSp>
          <p:nvGrpSpPr>
            <p:cNvPr id="13" name="组合 12"/>
            <p:cNvGrpSpPr/>
            <p:nvPr/>
          </p:nvGrpSpPr>
          <p:grpSpPr>
            <a:xfrm>
              <a:off x="3750910" y="1619285"/>
              <a:ext cx="1642180" cy="1904929"/>
              <a:chOff x="3822955" y="1429528"/>
              <a:chExt cx="1402397" cy="1626781"/>
            </a:xfrm>
          </p:grpSpPr>
          <p:sp>
            <p:nvSpPr>
              <p:cNvPr id="3" name="六边形 2"/>
              <p:cNvSpPr/>
              <p:nvPr/>
            </p:nvSpPr>
            <p:spPr>
              <a:xfrm rot="16200000">
                <a:off x="3710763" y="1541720"/>
                <a:ext cx="1626781" cy="1402397"/>
              </a:xfrm>
              <a:prstGeom prst="hexagon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" name="直接连接符 6"/>
              <p:cNvCxnSpPr>
                <a:stCxn id="3" idx="0"/>
                <a:endCxn id="3" idx="4"/>
              </p:cNvCxnSpPr>
              <p:nvPr/>
            </p:nvCxnSpPr>
            <p:spPr>
              <a:xfrm flipH="1">
                <a:off x="3822955" y="1429528"/>
                <a:ext cx="701199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3" idx="4"/>
                <a:endCxn id="3" idx="2"/>
              </p:cNvCxnSpPr>
              <p:nvPr/>
            </p:nvCxnSpPr>
            <p:spPr>
              <a:xfrm>
                <a:off x="3822955" y="2705710"/>
                <a:ext cx="1402397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3" idx="2"/>
                <a:endCxn id="3" idx="0"/>
              </p:cNvCxnSpPr>
              <p:nvPr/>
            </p:nvCxnSpPr>
            <p:spPr>
              <a:xfrm flipH="1" flipV="1">
                <a:off x="4524154" y="1429528"/>
                <a:ext cx="701198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045107" y="2156252"/>
              <a:ext cx="105378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srgbClr val="EBB350"/>
                  </a:solidFill>
                </a:rPr>
                <a:t>PART THREE</a:t>
              </a:r>
              <a:endParaRPr lang="zh-CN" altLang="en-US" sz="3200">
                <a:solidFill>
                  <a:srgbClr val="EBB35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B350"/>
                </a:solidFill>
              </a:rPr>
              <a:t>click here to add your title</a:t>
            </a:r>
            <a:endParaRPr lang="zh-CN" altLang="en-US" sz="3200">
              <a:solidFill>
                <a:srgbClr val="EBB350"/>
              </a:solidFill>
            </a:endParaRPr>
          </a:p>
        </p:txBody>
      </p:sp>
      <p:sp>
        <p:nvSpPr>
          <p:cNvPr id="34" name="半闭框 33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EBB350"/>
          </a:solid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78327" y="2172929"/>
            <a:ext cx="2958291" cy="2819985"/>
            <a:chOff x="3583745" y="1629697"/>
            <a:chExt cx="1976511" cy="1884106"/>
          </a:xfrm>
        </p:grpSpPr>
        <p:grpSp>
          <p:nvGrpSpPr>
            <p:cNvPr id="5" name="组合 4"/>
            <p:cNvGrpSpPr/>
            <p:nvPr/>
          </p:nvGrpSpPr>
          <p:grpSpPr>
            <a:xfrm>
              <a:off x="3583745" y="1629697"/>
              <a:ext cx="1976511" cy="1884106"/>
              <a:chOff x="3583745" y="1629697"/>
              <a:chExt cx="1976511" cy="188410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583745" y="2235648"/>
                <a:ext cx="1976511" cy="672204"/>
                <a:chOff x="2806994" y="2179674"/>
                <a:chExt cx="3668234" cy="1247553"/>
              </a:xfr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0" name="直接连接符 29"/>
                <p:cNvCxnSpPr/>
                <p:nvPr/>
              </p:nvCxnSpPr>
              <p:spPr>
                <a:xfrm>
                  <a:off x="2806995" y="2179674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2806994" y="3427227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>
                <a:off x="4152827" y="1629697"/>
                <a:ext cx="838346" cy="1884106"/>
                <a:chOff x="3838353" y="1022102"/>
                <a:chExt cx="1555897" cy="3496735"/>
              </a:xfr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3838353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5394250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77" y="1727638"/>
              <a:ext cx="384274" cy="38427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144" y="3071725"/>
              <a:ext cx="384274" cy="3842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49" y="1707410"/>
              <a:ext cx="384274" cy="384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981" y="3071725"/>
              <a:ext cx="384274" cy="3842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2032001" y="2884159"/>
            <a:ext cx="200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400">
                <a:solidFill>
                  <a:srgbClr val="EBB350"/>
                </a:solidFill>
              </a:rPr>
              <a:t>Add your title</a:t>
            </a:r>
            <a:endParaRPr lang="zh-CN" altLang="en-US" sz="2400">
              <a:solidFill>
                <a:srgbClr val="EBB3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8217" y="1518780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55743" y="2884159"/>
            <a:ext cx="202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400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8255743" y="1518780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32000" y="3891249"/>
            <a:ext cx="204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400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32" name="文本框 31"/>
          <p:cNvSpPr txBox="1"/>
          <p:nvPr/>
        </p:nvSpPr>
        <p:spPr>
          <a:xfrm>
            <a:off x="1330491" y="4702628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55742" y="3891249"/>
            <a:ext cx="202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400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38" name="文本框 37"/>
          <p:cNvSpPr txBox="1"/>
          <p:nvPr/>
        </p:nvSpPr>
        <p:spPr>
          <a:xfrm>
            <a:off x="8255743" y="4702628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66126" y="2519680"/>
            <a:ext cx="3309257" cy="18346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0766" y="2519680"/>
            <a:ext cx="3309257" cy="183460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12991" y="2519681"/>
            <a:ext cx="182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29214" y="3021484"/>
            <a:ext cx="279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I love three things in this world. Sun, moon and you. Sun for morning, moon for night , and you forever</a:t>
            </a:r>
            <a:r>
              <a:rPr lang="en-US" altLang="zh-CN">
                <a:solidFill>
                  <a:prstClr val="black"/>
                </a:solidFill>
              </a:rPr>
              <a:t>.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6651" y="5152103"/>
            <a:ext cx="61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I love three things in this world. Sun, moon and you. Sun for morning, moon for night , and you forever.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>
            <a:off x="6674897" y="4078983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6200000">
            <a:off x="9709546" y="4078982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125931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4987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3723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4987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52249" y="2066579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52249" y="4518992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23513" y="4518992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23513" y="2066579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78258" y="2199099"/>
            <a:ext cx="3541708" cy="1815931"/>
            <a:chOff x="2078258" y="2199099"/>
            <a:chExt cx="3541708" cy="1815931"/>
          </a:xfrm>
        </p:grpSpPr>
        <p:sp>
          <p:nvSpPr>
            <p:cNvPr id="19" name="文本框 18"/>
            <p:cNvSpPr txBox="1"/>
            <p:nvPr/>
          </p:nvSpPr>
          <p:spPr>
            <a:xfrm>
              <a:off x="2123723" y="2199099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78258" y="3153256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23723" y="4697703"/>
            <a:ext cx="3541708" cy="1815931"/>
            <a:chOff x="6794988" y="2232841"/>
            <a:chExt cx="3541708" cy="1815931"/>
          </a:xfrm>
        </p:grpSpPr>
        <p:sp>
          <p:nvSpPr>
            <p:cNvPr id="23" name="文本框 22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94987" y="2361725"/>
            <a:ext cx="3541708" cy="1815931"/>
            <a:chOff x="6794988" y="2232841"/>
            <a:chExt cx="3541708" cy="1815931"/>
          </a:xfrm>
        </p:grpSpPr>
        <p:sp>
          <p:nvSpPr>
            <p:cNvPr id="30" name="文本框 29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94987" y="4697703"/>
            <a:ext cx="3541708" cy="1815931"/>
            <a:chOff x="6794988" y="2232841"/>
            <a:chExt cx="3541708" cy="1815931"/>
          </a:xfrm>
        </p:grpSpPr>
        <p:sp>
          <p:nvSpPr>
            <p:cNvPr id="33" name="文本框 32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77015" y="2283791"/>
            <a:ext cx="9037972" cy="3551583"/>
            <a:chOff x="1136374" y="1712843"/>
            <a:chExt cx="6778479" cy="2663687"/>
          </a:xfrm>
        </p:grpSpPr>
        <p:grpSp>
          <p:nvGrpSpPr>
            <p:cNvPr id="5" name="组合 4"/>
            <p:cNvGrpSpPr/>
            <p:nvPr/>
          </p:nvGrpSpPr>
          <p:grpSpPr>
            <a:xfrm>
              <a:off x="3614103" y="1712843"/>
              <a:ext cx="1823021" cy="2663687"/>
              <a:chOff x="983974" y="1560443"/>
              <a:chExt cx="1823021" cy="26636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本框 15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136374" y="1712843"/>
              <a:ext cx="1823021" cy="2663687"/>
              <a:chOff x="983974" y="1560443"/>
              <a:chExt cx="1823021" cy="266368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91832" y="1712843"/>
              <a:ext cx="1823021" cy="2663687"/>
              <a:chOff x="983974" y="1560443"/>
              <a:chExt cx="1823021" cy="266368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文本框 29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97496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7496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0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4000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52035" y="1961322"/>
            <a:ext cx="3670852" cy="1183044"/>
            <a:chOff x="2064026" y="1470991"/>
            <a:chExt cx="2753139" cy="887283"/>
          </a:xfrm>
        </p:grpSpPr>
        <p:sp>
          <p:nvSpPr>
            <p:cNvPr id="11" name="文本框 10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22" y="2227647"/>
            <a:ext cx="540775" cy="540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34" y="4230561"/>
            <a:ext cx="598948" cy="5989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9" y="2237641"/>
            <a:ext cx="598948" cy="598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4" y="4230561"/>
            <a:ext cx="690716" cy="69071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60589" y="3969007"/>
            <a:ext cx="3670852" cy="1183044"/>
            <a:chOff x="2064026" y="1470991"/>
            <a:chExt cx="2753139" cy="887283"/>
          </a:xfrm>
        </p:grpSpPr>
        <p:sp>
          <p:nvSpPr>
            <p:cNvPr id="19" name="文本框 18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41673" y="3993322"/>
            <a:ext cx="3670852" cy="1183044"/>
            <a:chOff x="2064026" y="1470991"/>
            <a:chExt cx="2753139" cy="887283"/>
          </a:xfrm>
        </p:grpSpPr>
        <p:sp>
          <p:nvSpPr>
            <p:cNvPr id="22" name="文本框 21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39653" y="1961322"/>
            <a:ext cx="3670852" cy="1183044"/>
            <a:chOff x="2064026" y="1470991"/>
            <a:chExt cx="2753139" cy="887283"/>
          </a:xfrm>
        </p:grpSpPr>
        <p:sp>
          <p:nvSpPr>
            <p:cNvPr id="26" name="文本框 25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3303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5493" y="239273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7682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59871" y="2392734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>
            <a:stCxn id="3" idx="3"/>
            <a:endCxn id="6" idx="1"/>
          </p:cNvCxnSpPr>
          <p:nvPr/>
        </p:nvCxnSpPr>
        <p:spPr>
          <a:xfrm flipV="1">
            <a:off x="2937838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3"/>
            <a:endCxn id="7" idx="1"/>
          </p:cNvCxnSpPr>
          <p:nvPr/>
        </p:nvCxnSpPr>
        <p:spPr>
          <a:xfrm>
            <a:off x="5310027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3"/>
            <a:endCxn id="8" idx="1"/>
          </p:cNvCxnSpPr>
          <p:nvPr/>
        </p:nvCxnSpPr>
        <p:spPr>
          <a:xfrm flipV="1">
            <a:off x="7682217" y="2790002"/>
            <a:ext cx="1577655" cy="1333361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048698" y="279000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5649" y="286991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58479" y="2451446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86289" y="3784807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30668" y="3784807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100004" y="2466942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84659" y="3187489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4312" y="3336537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6184" y="3187489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95520" y="3336537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12" name="矩形 11" hidden="1"/>
          <p:cNvSpPr/>
          <p:nvPr/>
        </p:nvSpPr>
        <p:spPr>
          <a:xfrm>
            <a:off x="1584659" y="1192981"/>
            <a:ext cx="1911821" cy="1612515"/>
          </a:xfrm>
          <a:prstGeom prst="rect">
            <a:avLst/>
          </a:prstGeom>
          <a:solidFill>
            <a:srgbClr val="EBB3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5892" y="1192982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54608" y="3944628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24553" y="1161983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37229" y="3966278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465137" y="2875003"/>
            <a:ext cx="1261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45A730"/>
                </a:solidFill>
              </a:rPr>
              <a:t>PART FOUR</a:t>
            </a:r>
            <a:endParaRPr lang="zh-CN" altLang="en-US" sz="3200">
              <a:solidFill>
                <a:srgbClr val="45A73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45A730"/>
                </a:solidFill>
              </a:rPr>
              <a:t>click here to add your title</a:t>
            </a:r>
            <a:endParaRPr lang="zh-CN" altLang="en-US" sz="3200">
              <a:solidFill>
                <a:srgbClr val="45A730"/>
              </a:solidFill>
            </a:endParaRPr>
          </a:p>
        </p:txBody>
      </p:sp>
      <p:sp>
        <p:nvSpPr>
          <p:cNvPr id="30" name="正五边形 29"/>
          <p:cNvSpPr/>
          <p:nvPr/>
        </p:nvSpPr>
        <p:spPr>
          <a:xfrm>
            <a:off x="5035788" y="2419275"/>
            <a:ext cx="2120424" cy="2019452"/>
          </a:xfrm>
          <a:prstGeom prst="pentagon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半闭框 27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45A730"/>
          </a:solid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98066" y="1190837"/>
            <a:ext cx="239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800">
                <a:solidFill>
                  <a:srgbClr val="FF9F03"/>
                </a:solidFill>
              </a:rPr>
              <a:t>content</a:t>
            </a:r>
            <a:endParaRPr lang="zh-CN" altLang="en-US" sz="4800">
              <a:solidFill>
                <a:srgbClr val="FF9F03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20219" y="2833578"/>
            <a:ext cx="878957" cy="878957"/>
            <a:chOff x="2910664" y="2833578"/>
            <a:chExt cx="878957" cy="878957"/>
          </a:xfrm>
        </p:grpSpPr>
        <p:sp>
          <p:nvSpPr>
            <p:cNvPr id="6" name="菱形 5"/>
            <p:cNvSpPr/>
            <p:nvPr/>
          </p:nvSpPr>
          <p:spPr>
            <a:xfrm>
              <a:off x="2910664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9F6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232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01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757454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9F6B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9F6B9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7755" y="2833578"/>
            <a:ext cx="878957" cy="878957"/>
            <a:chOff x="4741236" y="2833578"/>
            <a:chExt cx="878957" cy="878957"/>
          </a:xfrm>
        </p:grpSpPr>
        <p:sp>
          <p:nvSpPr>
            <p:cNvPr id="7" name="菱形 6"/>
            <p:cNvSpPr/>
            <p:nvPr/>
          </p:nvSpPr>
          <p:spPr>
            <a:xfrm>
              <a:off x="4741236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6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71804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02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914990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EB675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EB675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35291" y="2833578"/>
            <a:ext cx="878957" cy="878957"/>
            <a:chOff x="6571808" y="2833578"/>
            <a:chExt cx="878957" cy="878957"/>
          </a:xfrm>
        </p:grpSpPr>
        <p:sp>
          <p:nvSpPr>
            <p:cNvPr id="8" name="菱形 7"/>
            <p:cNvSpPr/>
            <p:nvPr/>
          </p:nvSpPr>
          <p:spPr>
            <a:xfrm>
              <a:off x="6571808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B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02376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03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072526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EBB3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EBB3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892826" y="2833578"/>
            <a:ext cx="878957" cy="878957"/>
            <a:chOff x="8402379" y="2833578"/>
            <a:chExt cx="878957" cy="878957"/>
          </a:xfrm>
        </p:grpSpPr>
        <p:sp>
          <p:nvSpPr>
            <p:cNvPr id="9" name="菱形 8"/>
            <p:cNvSpPr/>
            <p:nvPr/>
          </p:nvSpPr>
          <p:spPr>
            <a:xfrm>
              <a:off x="8402379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432949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04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230062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45A7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45A73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835808" y="217213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064001" y="217213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92195" y="217213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92195" y="386780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064000" y="386780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35805" y="386780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520387" y="217213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520385" y="386780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3074" y="2192289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3996" y="2607399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15899" y="2191629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56821" y="2606739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51273" y="4005614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2195" y="4420724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94883" y="4005614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35805" y="4420724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4354" y="2242661"/>
            <a:ext cx="8983295" cy="1441160"/>
            <a:chOff x="1608815" y="1750820"/>
            <a:chExt cx="6737471" cy="1080870"/>
          </a:xfrm>
        </p:grpSpPr>
        <p:sp>
          <p:nvSpPr>
            <p:cNvPr id="5" name="菱形 4"/>
            <p:cNvSpPr/>
            <p:nvPr/>
          </p:nvSpPr>
          <p:spPr>
            <a:xfrm>
              <a:off x="1608815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608815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3580183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580183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5551551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5551551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7522919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7522919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等腰三角形 5"/>
          <p:cNvSpPr/>
          <p:nvPr/>
        </p:nvSpPr>
        <p:spPr>
          <a:xfrm rot="5400000">
            <a:off x="1984901" y="1216995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7059" y="1096942"/>
            <a:ext cx="807058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665">
                <a:solidFill>
                  <a:prstClr val="white"/>
                </a:solidFill>
              </a:rPr>
              <a:t>Every hour of lost time is a chance of future misfortune</a:t>
            </a:r>
            <a:r>
              <a:rPr lang="en-US" altLang="zh-CN">
                <a:solidFill>
                  <a:prstClr val="black"/>
                </a:solidFill>
              </a:rPr>
              <a:t>.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2041415" y="1379603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69015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7505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25996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54487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25870" y="4027159"/>
            <a:ext cx="2454788" cy="2302447"/>
            <a:chOff x="694402" y="3089193"/>
            <a:chExt cx="1841091" cy="1726835"/>
          </a:xfrm>
        </p:grpSpPr>
        <p:sp>
          <p:nvSpPr>
            <p:cNvPr id="25" name="文本框 24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42661" y="4027159"/>
            <a:ext cx="2454788" cy="2302447"/>
            <a:chOff x="694402" y="3089193"/>
            <a:chExt cx="1841091" cy="1726835"/>
          </a:xfrm>
        </p:grpSpPr>
        <p:sp>
          <p:nvSpPr>
            <p:cNvPr id="29" name="文本框 28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59451" y="4027159"/>
            <a:ext cx="2454788" cy="2302447"/>
            <a:chOff x="694402" y="3089193"/>
            <a:chExt cx="1841091" cy="1726835"/>
          </a:xfrm>
        </p:grpSpPr>
        <p:sp>
          <p:nvSpPr>
            <p:cNvPr id="32" name="文本框 31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76242" y="4027159"/>
            <a:ext cx="2454788" cy="2302447"/>
            <a:chOff x="694402" y="3089193"/>
            <a:chExt cx="1841091" cy="1726835"/>
          </a:xfrm>
        </p:grpSpPr>
        <p:sp>
          <p:nvSpPr>
            <p:cNvPr id="35" name="文本框 34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2211571" y="1700472"/>
            <a:ext cx="3307255" cy="1793765"/>
          </a:xfrm>
          <a:prstGeom prst="snip2Diag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751483" y="3494238"/>
            <a:ext cx="3307255" cy="1793765"/>
          </a:xfrm>
          <a:prstGeom prst="snip2Diag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8722" y="1700472"/>
            <a:ext cx="5530479" cy="1707362"/>
            <a:chOff x="4386541" y="1275354"/>
            <a:chExt cx="4147859" cy="1280521"/>
          </a:xfrm>
        </p:grpSpPr>
        <p:sp>
          <p:nvSpPr>
            <p:cNvPr id="6" name="文本框 5"/>
            <p:cNvSpPr txBox="1"/>
            <p:nvPr/>
          </p:nvSpPr>
          <p:spPr>
            <a:xfrm>
              <a:off x="4386541" y="1275354"/>
              <a:ext cx="19172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86541" y="1655628"/>
              <a:ext cx="414785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You and I remains the same in different time, at different places,among different people; time is changing, space is changing and everything is changing except my miss to you!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074049" y="3673513"/>
            <a:ext cx="255638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2135">
                <a:solidFill>
                  <a:srgbClr val="45A730"/>
                </a:solidFill>
              </a:rPr>
              <a:t>Add Your Title Here</a:t>
            </a:r>
            <a:endParaRPr lang="zh-CN" altLang="en-US" sz="2135">
              <a:solidFill>
                <a:srgbClr val="45A73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9958" y="4180544"/>
            <a:ext cx="553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You and I remains the same in different time, at different places,among different people; time is changing, space is changing and everything is changing except my miss to you!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14465" y="2897797"/>
            <a:ext cx="1559608" cy="1056721"/>
            <a:chOff x="1723269" y="2173347"/>
            <a:chExt cx="1169706" cy="792541"/>
          </a:xfrm>
        </p:grpSpPr>
        <p:sp>
          <p:nvSpPr>
            <p:cNvPr id="7" name="下箭头 6"/>
            <p:cNvSpPr/>
            <p:nvPr/>
          </p:nvSpPr>
          <p:spPr>
            <a:xfrm>
              <a:off x="1787860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23269" y="2173347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17244" y="2903484"/>
            <a:ext cx="1559608" cy="1051035"/>
            <a:chOff x="3232521" y="2177612"/>
            <a:chExt cx="1169706" cy="788276"/>
          </a:xfrm>
        </p:grpSpPr>
        <p:sp>
          <p:nvSpPr>
            <p:cNvPr id="6" name="下箭头 5"/>
            <p:cNvSpPr/>
            <p:nvPr/>
          </p:nvSpPr>
          <p:spPr>
            <a:xfrm rot="10800000">
              <a:off x="3297112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32521" y="2665806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20023" y="2897797"/>
            <a:ext cx="1559608" cy="1056721"/>
            <a:chOff x="4741773" y="2173347"/>
            <a:chExt cx="1169706" cy="792541"/>
          </a:xfrm>
        </p:grpSpPr>
        <p:sp>
          <p:nvSpPr>
            <p:cNvPr id="8" name="下箭头 7"/>
            <p:cNvSpPr/>
            <p:nvPr/>
          </p:nvSpPr>
          <p:spPr>
            <a:xfrm>
              <a:off x="4806364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41773" y="2173347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22803" y="2897798"/>
            <a:ext cx="1559608" cy="1051035"/>
            <a:chOff x="6251025" y="2177612"/>
            <a:chExt cx="1169706" cy="788276"/>
          </a:xfrm>
        </p:grpSpPr>
        <p:sp>
          <p:nvSpPr>
            <p:cNvPr id="9" name="下箭头 8"/>
            <p:cNvSpPr/>
            <p:nvPr/>
          </p:nvSpPr>
          <p:spPr>
            <a:xfrm rot="10800000">
              <a:off x="6315616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51025" y="2665806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7509" y="4209290"/>
            <a:ext cx="2333521" cy="2045109"/>
            <a:chOff x="695631" y="3156967"/>
            <a:chExt cx="1750141" cy="1533832"/>
          </a:xfrm>
        </p:grpSpPr>
        <p:sp>
          <p:nvSpPr>
            <p:cNvPr id="21" name="矩形 20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5631" y="3156967"/>
              <a:ext cx="175014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42661" y="680483"/>
            <a:ext cx="2333521" cy="2045110"/>
            <a:chOff x="2806995" y="510362"/>
            <a:chExt cx="1750141" cy="1533832"/>
          </a:xfrm>
        </p:grpSpPr>
        <p:sp>
          <p:nvSpPr>
            <p:cNvPr id="23" name="矩形 22"/>
            <p:cNvSpPr/>
            <p:nvPr/>
          </p:nvSpPr>
          <p:spPr>
            <a:xfrm>
              <a:off x="2806995" y="510362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06995" y="518883"/>
              <a:ext cx="1750141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3066" y="4192297"/>
            <a:ext cx="2333521" cy="2045109"/>
            <a:chOff x="695631" y="3156967"/>
            <a:chExt cx="1750141" cy="1533832"/>
          </a:xfrm>
        </p:grpSpPr>
        <p:sp>
          <p:nvSpPr>
            <p:cNvPr id="29" name="矩形 28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31" y="3156967"/>
              <a:ext cx="175014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19306" y="595619"/>
            <a:ext cx="2333521" cy="2045110"/>
            <a:chOff x="6764479" y="446714"/>
            <a:chExt cx="1750141" cy="1533832"/>
          </a:xfrm>
        </p:grpSpPr>
        <p:sp>
          <p:nvSpPr>
            <p:cNvPr id="31" name="矩形 30"/>
            <p:cNvSpPr/>
            <p:nvPr/>
          </p:nvSpPr>
          <p:spPr>
            <a:xfrm>
              <a:off x="6764479" y="446714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64479" y="455235"/>
              <a:ext cx="1750141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87274" y="2284249"/>
            <a:ext cx="3017455" cy="2214179"/>
            <a:chOff x="3186524" y="1713187"/>
            <a:chExt cx="2263091" cy="1660634"/>
          </a:xfrm>
        </p:grpSpPr>
        <p:sp>
          <p:nvSpPr>
            <p:cNvPr id="6" name="平行四边形 5"/>
            <p:cNvSpPr/>
            <p:nvPr/>
          </p:nvSpPr>
          <p:spPr>
            <a:xfrm>
              <a:off x="344970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52701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3186524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4372305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1012" y="2069590"/>
            <a:ext cx="4417664" cy="1200331"/>
            <a:chOff x="5858259" y="1552192"/>
            <a:chExt cx="3313248" cy="900248"/>
          </a:xfrm>
        </p:grpSpPr>
        <p:sp>
          <p:nvSpPr>
            <p:cNvPr id="3" name="文本框 2"/>
            <p:cNvSpPr txBox="1"/>
            <p:nvPr/>
          </p:nvSpPr>
          <p:spPr>
            <a:xfrm>
              <a:off x="6108109" y="1552192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91498" y="1921525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58259" y="2198525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46707" y="2107948"/>
            <a:ext cx="4778608" cy="1161976"/>
            <a:chOff x="-35030" y="1580960"/>
            <a:chExt cx="3583956" cy="871482"/>
          </a:xfrm>
        </p:grpSpPr>
        <p:sp>
          <p:nvSpPr>
            <p:cNvPr id="21" name="文本框 20"/>
            <p:cNvSpPr txBox="1"/>
            <p:nvPr/>
          </p:nvSpPr>
          <p:spPr>
            <a:xfrm>
              <a:off x="1763669" y="1580960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3877" y="1921526"/>
              <a:ext cx="2830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35030" y="2198526"/>
              <a:ext cx="33132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 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93904" y="3634859"/>
            <a:ext cx="4417664" cy="1200331"/>
            <a:chOff x="5858259" y="1552192"/>
            <a:chExt cx="3313248" cy="900248"/>
          </a:xfrm>
        </p:grpSpPr>
        <p:sp>
          <p:nvSpPr>
            <p:cNvPr id="28" name="文本框 27"/>
            <p:cNvSpPr txBox="1"/>
            <p:nvPr/>
          </p:nvSpPr>
          <p:spPr>
            <a:xfrm>
              <a:off x="6108109" y="1552192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991498" y="1921525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58259" y="2198525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280160" y="3634859"/>
            <a:ext cx="4778608" cy="1161975"/>
            <a:chOff x="-35030" y="1580960"/>
            <a:chExt cx="3583956" cy="871481"/>
          </a:xfrm>
        </p:grpSpPr>
        <p:sp>
          <p:nvSpPr>
            <p:cNvPr id="32" name="文本框 31"/>
            <p:cNvSpPr txBox="1"/>
            <p:nvPr/>
          </p:nvSpPr>
          <p:spPr>
            <a:xfrm>
              <a:off x="1763669" y="1580960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3877" y="1921526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-35030" y="2198526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773768" y="5573485"/>
            <a:ext cx="8644464" cy="0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373147" y="5723351"/>
            <a:ext cx="744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For our ever-lasting friendship, send sincere blessings and warm greetings to my friends whom I miss so much.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9F6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6"/>
          <p:cNvSpPr txBox="1"/>
          <p:nvPr/>
        </p:nvSpPr>
        <p:spPr>
          <a:xfrm>
            <a:off x="3860382" y="2890445"/>
            <a:ext cx="44712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865" dirty="0">
                <a:ln>
                  <a:solidFill>
                    <a:srgbClr val="EBB350"/>
                  </a:solidFill>
                </a:ln>
                <a:noFill/>
                <a:latin typeface="汉仪菱心体简" panose="02010609000101010101" pitchFamily="49" charset="-122"/>
                <a:ea typeface="汉仪菱心体简" panose="02010609000101010101" pitchFamily="49" charset="-122"/>
              </a:rPr>
              <a:t>THANKS</a:t>
            </a:r>
            <a:endParaRPr lang="zh-CN" altLang="en-US" sz="5865" dirty="0">
              <a:ln>
                <a:solidFill>
                  <a:srgbClr val="EBB350"/>
                </a:solidFill>
              </a:ln>
              <a:noFill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727200" y="3200205"/>
            <a:ext cx="8737601" cy="0"/>
            <a:chOff x="1545265" y="1041990"/>
            <a:chExt cx="6553201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888909" y="1877077"/>
            <a:ext cx="2414183" cy="2694923"/>
            <a:chOff x="3666682" y="1407808"/>
            <a:chExt cx="1810637" cy="2021192"/>
          </a:xfrm>
        </p:grpSpPr>
        <p:sp>
          <p:nvSpPr>
            <p:cNvPr id="30" name="等腰三角形 29"/>
            <p:cNvSpPr/>
            <p:nvPr/>
          </p:nvSpPr>
          <p:spPr>
            <a:xfrm>
              <a:off x="3666682" y="1407808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3666682" y="1868106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98851" y="1997556"/>
              <a:ext cx="94629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srgbClr val="C37FBE"/>
                  </a:solidFill>
                </a:rPr>
                <a:t>PART ONE</a:t>
              </a:r>
              <a:endParaRPr lang="zh-CN" altLang="en-US" sz="3200">
                <a:solidFill>
                  <a:srgbClr val="C37FBE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C37FBE"/>
                </a:solidFill>
              </a:rPr>
              <a:t>click here to add your title</a:t>
            </a:r>
            <a:endParaRPr lang="zh-CN" altLang="en-US" sz="3200">
              <a:solidFill>
                <a:srgbClr val="C37FBE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30400" y="3403405"/>
            <a:ext cx="8737601" cy="0"/>
            <a:chOff x="1545265" y="1041990"/>
            <a:chExt cx="6553201" cy="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33600" y="3606605"/>
            <a:ext cx="8737601" cy="0"/>
            <a:chOff x="1545265" y="1041990"/>
            <a:chExt cx="6553201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半闭框 16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C37FBE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6670" y="2225749"/>
            <a:ext cx="3969489" cy="2565991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25400"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85638" y="2187329"/>
            <a:ext cx="3090529" cy="584775"/>
            <a:chOff x="5585638" y="2187329"/>
            <a:chExt cx="3090529" cy="584775"/>
          </a:xfrm>
        </p:grpSpPr>
        <p:sp>
          <p:nvSpPr>
            <p:cNvPr id="19" name="剪去对角的矩形 18"/>
            <p:cNvSpPr/>
            <p:nvPr/>
          </p:nvSpPr>
          <p:spPr>
            <a:xfrm>
              <a:off x="5585638" y="2225748"/>
              <a:ext cx="3090529" cy="538717"/>
            </a:xfrm>
            <a:prstGeom prst="snip2DiagRect">
              <a:avLst/>
            </a:prstGeom>
            <a:noFill/>
            <a:ln w="254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18029" y="2187329"/>
              <a:ext cx="2225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prstClr val="white"/>
                  </a:solidFill>
                </a:rPr>
                <a:t>ABOUT US</a:t>
              </a: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58046" y="309837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prstClr val="white"/>
                </a:solidFill>
              </a:rPr>
              <a:t>we are the best team in this company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nothing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can change</a:t>
            </a:r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58046" y="380423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srgbClr val="C37FBE"/>
                </a:solidFill>
              </a:rPr>
              <a:t>we are the best team in this company</a:t>
            </a:r>
            <a:r>
              <a:rPr lang="zh-CN" altLang="en-US" sz="1865">
                <a:solidFill>
                  <a:srgbClr val="C37FBE"/>
                </a:solidFill>
              </a:rPr>
              <a:t> </a:t>
            </a:r>
            <a:r>
              <a:rPr lang="en-US" altLang="zh-CN" sz="1865">
                <a:solidFill>
                  <a:srgbClr val="C37FBE"/>
                </a:solidFill>
              </a:rPr>
              <a:t>nothing</a:t>
            </a:r>
            <a:r>
              <a:rPr lang="zh-CN" altLang="en-US" sz="1865">
                <a:solidFill>
                  <a:srgbClr val="C37FBE"/>
                </a:solidFill>
              </a:rPr>
              <a:t> </a:t>
            </a:r>
            <a:r>
              <a:rPr lang="en-US" altLang="zh-CN" sz="1865">
                <a:solidFill>
                  <a:srgbClr val="C37FBE"/>
                </a:solidFill>
              </a:rPr>
              <a:t>can change</a:t>
            </a:r>
            <a:endParaRPr lang="zh-CN" altLang="en-US" sz="1865">
              <a:solidFill>
                <a:srgbClr val="C37FB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58046" y="451009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prstClr val="white"/>
                </a:solidFill>
              </a:rPr>
              <a:t>we are the best team in this company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nothing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can change</a:t>
            </a:r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对角的矩形 5"/>
          <p:cNvSpPr/>
          <p:nvPr/>
        </p:nvSpPr>
        <p:spPr>
          <a:xfrm>
            <a:off x="2367512" y="2117651"/>
            <a:ext cx="1006549" cy="1006549"/>
          </a:xfrm>
          <a:prstGeom prst="snip2Diag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剪去对角的矩形 6"/>
          <p:cNvSpPr/>
          <p:nvPr/>
        </p:nvSpPr>
        <p:spPr>
          <a:xfrm>
            <a:off x="4613052" y="2117651"/>
            <a:ext cx="1006549" cy="1006549"/>
          </a:xfrm>
          <a:prstGeom prst="snip2DiagRect">
            <a:avLst/>
          </a:prstGeom>
          <a:blipFill>
            <a:blip r:embed="rId4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816947" y="2117651"/>
            <a:ext cx="1006549" cy="1006549"/>
          </a:xfrm>
          <a:prstGeom prst="snip2DiagRect">
            <a:avLst/>
          </a:prstGeom>
          <a:blipFill>
            <a:blip r:embed="rId5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9020842" y="2117651"/>
            <a:ext cx="1006549" cy="1006549"/>
          </a:xfrm>
          <a:prstGeom prst="snip2DiagRect">
            <a:avLst/>
          </a:prstGeom>
          <a:blipFill>
            <a:blip r:embed="rId6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25253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 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70793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 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4687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78582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41964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87504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1398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95293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674342" y="2329707"/>
            <a:ext cx="3742661" cy="2643964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80370" y="2478566"/>
            <a:ext cx="3600893" cy="253763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21003" y="2597942"/>
            <a:ext cx="3766288" cy="2700669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740" y="2372239"/>
            <a:ext cx="3558363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007" y="3468517"/>
            <a:ext cx="3537096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0276" y="4564796"/>
            <a:ext cx="3515827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27740" y="5854992"/>
            <a:ext cx="10736520" cy="0"/>
          </a:xfrm>
          <a:prstGeom prst="line">
            <a:avLst/>
          </a:prstGeom>
          <a:ln>
            <a:solidFill>
              <a:srgbClr val="C37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211571" y="5937346"/>
            <a:ext cx="38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In the past 4 montn , we worked  hard.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096001" y="6305141"/>
            <a:ext cx="38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In the past 4 montn , we worked  hard.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51499" y="2091071"/>
            <a:ext cx="3225755" cy="2480931"/>
            <a:chOff x="3338624" y="1568303"/>
            <a:chExt cx="2419316" cy="1860698"/>
          </a:xfrm>
        </p:grpSpPr>
        <p:grpSp>
          <p:nvGrpSpPr>
            <p:cNvPr id="13" name="组合 12"/>
            <p:cNvGrpSpPr/>
            <p:nvPr/>
          </p:nvGrpSpPr>
          <p:grpSpPr>
            <a:xfrm>
              <a:off x="3338624" y="1568303"/>
              <a:ext cx="2419316" cy="1860698"/>
              <a:chOff x="3179135" y="1839432"/>
              <a:chExt cx="2087526" cy="1605518"/>
            </a:xfrm>
            <a:noFill/>
          </p:grpSpPr>
          <p:sp>
            <p:nvSpPr>
              <p:cNvPr id="7" name="菱形 6"/>
              <p:cNvSpPr/>
              <p:nvPr/>
            </p:nvSpPr>
            <p:spPr>
              <a:xfrm>
                <a:off x="3179135" y="1839433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3661144" y="1839432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075134" y="2083154"/>
              <a:ext cx="94629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srgbClr val="EB6752"/>
                  </a:solidFill>
                </a:rPr>
                <a:t>PART TWO</a:t>
              </a:r>
              <a:endParaRPr lang="zh-CN" altLang="en-US" sz="3200">
                <a:solidFill>
                  <a:srgbClr val="EB6752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click here to add your title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6" name="组合 15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半闭框 1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chemeClr val="accent2"/>
          </a:solidFill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221157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654696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709782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31116" y="3187405"/>
            <a:ext cx="1545265" cy="1916255"/>
            <a:chOff x="1980876" y="2264735"/>
            <a:chExt cx="1158949" cy="1437191"/>
          </a:xfrm>
        </p:grpSpPr>
        <p:sp>
          <p:nvSpPr>
            <p:cNvPr id="8" name="文本框 7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87992" y="3222847"/>
            <a:ext cx="1545265" cy="1916255"/>
            <a:chOff x="1980876" y="2264735"/>
            <a:chExt cx="1158949" cy="1437191"/>
          </a:xfrm>
        </p:grpSpPr>
        <p:sp>
          <p:nvSpPr>
            <p:cNvPr id="12" name="文本框 11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4241" y="3222847"/>
            <a:ext cx="1545265" cy="1916255"/>
            <a:chOff x="1980876" y="2264735"/>
            <a:chExt cx="1158949" cy="1437191"/>
          </a:xfrm>
        </p:grpSpPr>
        <p:sp>
          <p:nvSpPr>
            <p:cNvPr id="15" name="文本框 14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32" y="2474885"/>
            <a:ext cx="527728" cy="527728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3113513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99761" y="2391915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56635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直角三角形 21"/>
          <p:cNvSpPr/>
          <p:nvPr/>
        </p:nvSpPr>
        <p:spPr>
          <a:xfrm rot="4996510">
            <a:off x="1920711" y="1434156"/>
            <a:ext cx="1554829" cy="1554829"/>
          </a:xfrm>
          <a:custGeom>
            <a:avLst/>
            <a:gdLst>
              <a:gd name="connsiteX0" fmla="*/ 0 w 1166122"/>
              <a:gd name="connsiteY0" fmla="*/ 1166122 h 1166122"/>
              <a:gd name="connsiteX1" fmla="*/ 0 w 1166122"/>
              <a:gd name="connsiteY1" fmla="*/ 0 h 1166122"/>
              <a:gd name="connsiteX2" fmla="*/ 1166122 w 1166122"/>
              <a:gd name="connsiteY2" fmla="*/ 1166122 h 1166122"/>
              <a:gd name="connsiteX3" fmla="*/ 0 w 1166122"/>
              <a:gd name="connsiteY3" fmla="*/ 1166122 h 1166122"/>
              <a:gd name="connsiteX0-1" fmla="*/ 0 w 1166122"/>
              <a:gd name="connsiteY0-2" fmla="*/ 1166122 h 1166122"/>
              <a:gd name="connsiteX1-3" fmla="*/ 0 w 1166122"/>
              <a:gd name="connsiteY1-4" fmla="*/ 0 h 1166122"/>
              <a:gd name="connsiteX2-5" fmla="*/ 525666 w 1166122"/>
              <a:gd name="connsiteY2-6" fmla="*/ 536859 h 1166122"/>
              <a:gd name="connsiteX3-7" fmla="*/ 1166122 w 1166122"/>
              <a:gd name="connsiteY3-8" fmla="*/ 1166122 h 1166122"/>
              <a:gd name="connsiteX4" fmla="*/ 0 w 1166122"/>
              <a:gd name="connsiteY4" fmla="*/ 1166122 h 1166122"/>
              <a:gd name="connsiteX0-9" fmla="*/ 0 w 1166122"/>
              <a:gd name="connsiteY0-10" fmla="*/ 1166122 h 1166122"/>
              <a:gd name="connsiteX1-11" fmla="*/ 0 w 1166122"/>
              <a:gd name="connsiteY1-12" fmla="*/ 0 h 1166122"/>
              <a:gd name="connsiteX2-13" fmla="*/ 323648 w 1166122"/>
              <a:gd name="connsiteY2-14" fmla="*/ 813305 h 1166122"/>
              <a:gd name="connsiteX3-15" fmla="*/ 1166122 w 1166122"/>
              <a:gd name="connsiteY3-16" fmla="*/ 1166122 h 1166122"/>
              <a:gd name="connsiteX4-17" fmla="*/ 0 w 1166122"/>
              <a:gd name="connsiteY4-18" fmla="*/ 1166122 h 1166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66122" h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直角三角形 21"/>
          <p:cNvSpPr/>
          <p:nvPr/>
        </p:nvSpPr>
        <p:spPr>
          <a:xfrm rot="15497053">
            <a:off x="8387931" y="4550514"/>
            <a:ext cx="1554829" cy="1554829"/>
          </a:xfrm>
          <a:custGeom>
            <a:avLst/>
            <a:gdLst>
              <a:gd name="connsiteX0" fmla="*/ 0 w 1166122"/>
              <a:gd name="connsiteY0" fmla="*/ 1166122 h 1166122"/>
              <a:gd name="connsiteX1" fmla="*/ 0 w 1166122"/>
              <a:gd name="connsiteY1" fmla="*/ 0 h 1166122"/>
              <a:gd name="connsiteX2" fmla="*/ 1166122 w 1166122"/>
              <a:gd name="connsiteY2" fmla="*/ 1166122 h 1166122"/>
              <a:gd name="connsiteX3" fmla="*/ 0 w 1166122"/>
              <a:gd name="connsiteY3" fmla="*/ 1166122 h 1166122"/>
              <a:gd name="connsiteX0-1" fmla="*/ 0 w 1166122"/>
              <a:gd name="connsiteY0-2" fmla="*/ 1166122 h 1166122"/>
              <a:gd name="connsiteX1-3" fmla="*/ 0 w 1166122"/>
              <a:gd name="connsiteY1-4" fmla="*/ 0 h 1166122"/>
              <a:gd name="connsiteX2-5" fmla="*/ 525666 w 1166122"/>
              <a:gd name="connsiteY2-6" fmla="*/ 536859 h 1166122"/>
              <a:gd name="connsiteX3-7" fmla="*/ 1166122 w 1166122"/>
              <a:gd name="connsiteY3-8" fmla="*/ 1166122 h 1166122"/>
              <a:gd name="connsiteX4" fmla="*/ 0 w 1166122"/>
              <a:gd name="connsiteY4" fmla="*/ 1166122 h 1166122"/>
              <a:gd name="connsiteX0-9" fmla="*/ 0 w 1166122"/>
              <a:gd name="connsiteY0-10" fmla="*/ 1166122 h 1166122"/>
              <a:gd name="connsiteX1-11" fmla="*/ 0 w 1166122"/>
              <a:gd name="connsiteY1-12" fmla="*/ 0 h 1166122"/>
              <a:gd name="connsiteX2-13" fmla="*/ 323648 w 1166122"/>
              <a:gd name="connsiteY2-14" fmla="*/ 813305 h 1166122"/>
              <a:gd name="connsiteX3-15" fmla="*/ 1166122 w 1166122"/>
              <a:gd name="connsiteY3-16" fmla="*/ 1166122 h 1166122"/>
              <a:gd name="connsiteX4-17" fmla="*/ 0 w 1166122"/>
              <a:gd name="connsiteY4-18" fmla="*/ 1166122 h 1166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66122" h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1" y="2478645"/>
            <a:ext cx="488449" cy="4884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46" y="2508676"/>
            <a:ext cx="488449" cy="48844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图表 34"/>
          <p:cNvGraphicFramePr/>
          <p:nvPr/>
        </p:nvGraphicFramePr>
        <p:xfrm>
          <a:off x="581245" y="2098159"/>
          <a:ext cx="5358811" cy="328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直接箭头连接符 36"/>
          <p:cNvCxnSpPr/>
          <p:nvPr/>
        </p:nvCxnSpPr>
        <p:spPr>
          <a:xfrm>
            <a:off x="878959" y="1800447"/>
            <a:ext cx="0" cy="3501656"/>
          </a:xfrm>
          <a:prstGeom prst="straightConnector1">
            <a:avLst/>
          </a:prstGeom>
          <a:ln>
            <a:solidFill>
              <a:srgbClr val="EB675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737195" y="4961859"/>
            <a:ext cx="5344628" cy="0"/>
          </a:xfrm>
          <a:prstGeom prst="straightConnector1">
            <a:avLst/>
          </a:prstGeom>
          <a:ln>
            <a:solidFill>
              <a:srgbClr val="EB67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904075" y="2169041"/>
            <a:ext cx="348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srgbClr val="EB6752"/>
                </a:solidFill>
              </a:rPr>
              <a:t>Add your title here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62308" y="3161413"/>
            <a:ext cx="473503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65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26864" y="4146299"/>
            <a:ext cx="473503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65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宽屏</PresentationFormat>
  <Paragraphs>207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汉仪菱心体简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hai liu</dc:creator>
  <cp:lastModifiedBy>天 下</cp:lastModifiedBy>
  <cp:revision>23</cp:revision>
  <dcterms:created xsi:type="dcterms:W3CDTF">2015-05-28T03:50:00Z</dcterms:created>
  <dcterms:modified xsi:type="dcterms:W3CDTF">2021-01-05T05:06:32Z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