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1D"/>
    <a:srgbClr val="FCCF18"/>
    <a:srgbClr val="00EF80"/>
    <a:srgbClr val="FEF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oleObject" Target="../embeddings/oleObject1.bin"/><Relationship Id="rId4" Type="http://schemas.openxmlformats.org/officeDocument/2006/relationships/image" Target="../media/image2.png"/></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3"/>
              <a:stretch>
                <a:fillRect/>
              </a:stretch>
            </a:blipFill>
            <a:ln>
              <a:noFill/>
            </a:ln>
            <a:effectLst/>
          </c:spPr>
          <c:invertIfNegative val="0"/>
          <c:cat>
            <c:strRef>
              <c:f>Sheet1!$A$2:$A$5</c:f>
              <c:strCache>
                <c:ptCount val="4"/>
                <c:pt idx="0">
                  <c:v>DGD</c:v>
                </c:pt>
                <c:pt idx="1">
                  <c:v>SER</c:v>
                </c:pt>
                <c:pt idx="2">
                  <c:v>SEGE</c:v>
                </c:pt>
                <c:pt idx="3">
                  <c:v>SEGH</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EE0-4312-ADA0-1633674B438A}"/>
            </c:ext>
          </c:extLst>
        </c:ser>
        <c:ser>
          <c:idx val="1"/>
          <c:order val="1"/>
          <c:tx>
            <c:strRef>
              <c:f>Sheet1!$C$1</c:f>
              <c:strCache>
                <c:ptCount val="1"/>
                <c:pt idx="0">
                  <c:v>系列 2</c:v>
                </c:pt>
              </c:strCache>
            </c:strRef>
          </c:tx>
          <c:spPr>
            <a:blipFill>
              <a:blip xmlns:r="http://schemas.openxmlformats.org/officeDocument/2006/relationships" r:embed="rId4"/>
              <a:stretch>
                <a:fillRect/>
              </a:stretch>
            </a:blipFill>
            <a:ln>
              <a:noFill/>
            </a:ln>
            <a:effectLst/>
          </c:spPr>
          <c:invertIfNegative val="0"/>
          <c:dLbls>
            <c:spPr>
              <a:solidFill>
                <a:prstClr val="white"/>
              </a:solidFill>
              <a:ln>
                <a:solidFill>
                  <a:prstClr val="black"/>
                </a:solidFill>
              </a:ln>
              <a:effectLst/>
            </c:spPr>
            <c:txPr>
              <a:bodyPr rot="0" spcFirstLastPara="1" vertOverflow="clip" horzOverflow="clip" vert="horz" wrap="square" lIns="36576" tIns="18288" rIns="36576" bIns="18288" anchor="ctr" anchorCtr="1">
                <a:spAutoFit/>
              </a:bodyPr>
              <a:lstStyle/>
              <a:p>
                <a:pPr>
                  <a:defRPr lang="zh-CN" sz="2000" b="0" i="0" u="none" strike="noStrike" kern="1200" baseline="0">
                    <a:solidFill>
                      <a:sysClr val="windowText" lastClr="000000"/>
                    </a:solidFill>
                    <a:latin typeface="+mn-lt"/>
                    <a:ea typeface="+mn-ea"/>
                    <a:cs typeface="+mn-cs"/>
                  </a:defRPr>
                </a:pPr>
                <a:endParaRPr lang="zh-CN"/>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DGD</c:v>
                </c:pt>
                <c:pt idx="1">
                  <c:v>SER</c:v>
                </c:pt>
                <c:pt idx="2">
                  <c:v>SEGE</c:v>
                </c:pt>
                <c:pt idx="3">
                  <c:v>SEGH</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EE0-4312-ADA0-1633674B438A}"/>
            </c:ext>
          </c:extLst>
        </c:ser>
        <c:dLbls>
          <c:showLegendKey val="0"/>
          <c:showVal val="0"/>
          <c:showCatName val="0"/>
          <c:showSerName val="0"/>
          <c:showPercent val="0"/>
          <c:showBubbleSize val="0"/>
        </c:dLbls>
        <c:gapWidth val="219"/>
        <c:overlap val="-27"/>
        <c:axId val="343780688"/>
        <c:axId val="350230880"/>
      </c:barChart>
      <c:catAx>
        <c:axId val="343780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zh-CN"/>
          </a:p>
        </c:txPr>
        <c:crossAx val="350230880"/>
        <c:crosses val="autoZero"/>
        <c:auto val="1"/>
        <c:lblAlgn val="ctr"/>
        <c:lblOffset val="100"/>
        <c:noMultiLvlLbl val="0"/>
      </c:catAx>
      <c:valAx>
        <c:axId val="3502308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zh-CN"/>
          </a:p>
        </c:txPr>
        <c:crossAx val="343780688"/>
        <c:crosses val="autoZero"/>
        <c:crossBetween val="between"/>
      </c:valAx>
      <c:spPr>
        <a:noFill/>
        <a:ln>
          <a:noFill/>
        </a:ln>
        <a:effectLst/>
      </c:spPr>
    </c:plotArea>
    <c:plotVisOnly val="1"/>
    <c:dispBlanksAs val="gap"/>
    <c:showDLblsOverMax val="0"/>
  </c:chart>
  <c:spPr>
    <a:noFill/>
    <a:ln>
      <a:noFill/>
    </a:ln>
    <a:effectLst/>
  </c:spPr>
  <c:txPr>
    <a:bodyPr/>
    <a:lstStyle/>
    <a:p>
      <a:pPr>
        <a:defRPr lang="zh-CN" sz="2000"/>
      </a:pPr>
      <a:endParaRPr lang="zh-CN"/>
    </a:p>
  </c:txPr>
  <c:externalData r:id="rId5">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292187500000002"/>
          <c:y val="0.50859371871347703"/>
        </c:manualLayout>
      </c:layout>
      <c:overlay val="0"/>
      <c:spPr>
        <a:noFill/>
        <a:ln>
          <a:noFill/>
        </a:ln>
        <a:effectLst/>
      </c:spPr>
      <c:txPr>
        <a:bodyPr rot="0" spcFirstLastPara="1" vertOverflow="ellipsis" vert="horz" wrap="square" anchor="ctr" anchorCtr="1"/>
        <a:lstStyle/>
        <a:p>
          <a:pPr>
            <a:defRPr lang="zh-CN" sz="4400" b="1" i="0" u="none" strike="noStrike" kern="1200" spc="0" baseline="0">
              <a:solidFill>
                <a:schemeClr val="tx1"/>
              </a:solidFill>
              <a:latin typeface="华文中宋" panose="02010600040101010101" pitchFamily="2" charset="-122"/>
              <a:ea typeface="华文中宋" panose="02010600040101010101" pitchFamily="2" charset="-122"/>
              <a:cs typeface="+mn-cs"/>
            </a:defRPr>
          </a:pPr>
          <a:endParaRPr lang="zh-CN"/>
        </a:p>
      </c:txPr>
    </c:title>
    <c:autoTitleDeleted val="0"/>
    <c:plotArea>
      <c:layout/>
      <c:doughnutChart>
        <c:varyColors val="1"/>
        <c:ser>
          <c:idx val="0"/>
          <c:order val="0"/>
          <c:tx>
            <c:strRef>
              <c:f>Sheet1!$B$1</c:f>
              <c:strCache>
                <c:ptCount val="1"/>
                <c:pt idx="0">
                  <c:v>销售额</c:v>
                </c:pt>
              </c:strCache>
            </c:strRef>
          </c:tx>
          <c:dPt>
            <c:idx val="0"/>
            <c:bubble3D val="0"/>
            <c:spPr>
              <a:solidFill>
                <a:schemeClr val="tx1"/>
              </a:solidFill>
              <a:ln w="19050">
                <a:noFill/>
              </a:ln>
              <a:effectLst/>
            </c:spPr>
            <c:extLst>
              <c:ext xmlns:c16="http://schemas.microsoft.com/office/drawing/2014/chart" uri="{C3380CC4-5D6E-409C-BE32-E72D297353CC}">
                <c16:uniqueId val="{00000001-3B3B-4419-90A6-13ECD8BE9354}"/>
              </c:ext>
            </c:extLst>
          </c:dPt>
          <c:dPt>
            <c:idx val="1"/>
            <c:bubble3D val="0"/>
            <c:spPr>
              <a:solidFill>
                <a:schemeClr val="bg1"/>
              </a:solidFill>
              <a:ln w="19050">
                <a:solidFill>
                  <a:schemeClr val="lt1"/>
                </a:solidFill>
              </a:ln>
              <a:effectLst/>
            </c:spPr>
            <c:extLst>
              <c:ext xmlns:c16="http://schemas.microsoft.com/office/drawing/2014/chart" uri="{C3380CC4-5D6E-409C-BE32-E72D297353CC}">
                <c16:uniqueId val="{00000003-3B3B-4419-90A6-13ECD8BE9354}"/>
              </c:ext>
            </c:extLst>
          </c:dPt>
          <c:dLbls>
            <c:dLbl>
              <c:idx val="0"/>
              <c:layout>
                <c:manualLayout>
                  <c:x val="0.13437499999999999"/>
                  <c:y val="7.73437452421417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3B3B-4419-90A6-13ECD8BE9354}"/>
                </c:ext>
              </c:extLst>
            </c:dLbl>
            <c:dLbl>
              <c:idx val="1"/>
              <c:layout>
                <c:manualLayout>
                  <c:x val="-0.13906250000000001"/>
                  <c:y val="-6.3281246107206895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3B3B-4419-90A6-13ECD8BE9354}"/>
                </c:ext>
              </c:extLst>
            </c:dLbl>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defRPr lang="zh-CN" sz="2800" b="1" i="0" u="none" strike="noStrike" kern="1200" baseline="0">
                    <a:solidFill>
                      <a:schemeClr val="tx1"/>
                    </a:solidFill>
                    <a:latin typeface="+mn-lt"/>
                    <a:ea typeface="+mn-ea"/>
                    <a:cs typeface="+mn-cs"/>
                  </a:defRPr>
                </a:pPr>
                <a:endParaRPr lang="zh-CN"/>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第一季度</c:v>
                </c:pt>
                <c:pt idx="1">
                  <c:v>第二季度</c:v>
                </c:pt>
              </c:strCache>
            </c:strRef>
          </c:cat>
          <c:val>
            <c:numRef>
              <c:f>Sheet1!$B$2:$B$3</c:f>
              <c:numCache>
                <c:formatCode>General</c:formatCode>
                <c:ptCount val="2"/>
                <c:pt idx="0">
                  <c:v>8.1999999999999993</c:v>
                </c:pt>
                <c:pt idx="1">
                  <c:v>3.2</c:v>
                </c:pt>
              </c:numCache>
            </c:numRef>
          </c:val>
          <c:extLst>
            <c:ext xmlns:c16="http://schemas.microsoft.com/office/drawing/2014/chart" uri="{C3380CC4-5D6E-409C-BE32-E72D297353CC}">
              <c16:uniqueId val="{00000004-3B3B-4419-90A6-13ECD8BE9354}"/>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EA7A3-530E-4BAA-A61E-BD0A9B08D5BB}"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7FD20-A2B1-487E-A810-1A6B87D8803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2FD98E5-FADF-43FE-BBF8-56C979F39D73}"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D98E5-FADF-43FE-BBF8-56C979F39D73}"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D95D2-C1F9-4F62-BFA0-678FFF9D53C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文本框 229"/>
          <p:cNvSpPr txBox="1"/>
          <p:nvPr/>
        </p:nvSpPr>
        <p:spPr>
          <a:xfrm>
            <a:off x="2139628" y="3189357"/>
            <a:ext cx="7912744" cy="707886"/>
          </a:xfrm>
          <a:prstGeom prst="rect">
            <a:avLst/>
          </a:prstGeom>
          <a:noFill/>
        </p:spPr>
        <p:txBody>
          <a:bodyPr wrap="none" rtlCol="0">
            <a:spAutoFit/>
          </a:bodyPr>
          <a:lstStyle/>
          <a:p>
            <a:r>
              <a:rPr lang="zh-CN" altLang="en-US" sz="4000" b="1" dirty="0">
                <a:solidFill>
                  <a:srgbClr val="1D1D1D"/>
                </a:solidFill>
                <a:latin typeface="华文中宋" panose="02010600040101010101" pitchFamily="2" charset="-122"/>
                <a:ea typeface="华文中宋" panose="02010600040101010101" pitchFamily="2" charset="-122"/>
              </a:rPr>
              <a:t>个人汇报</a:t>
            </a:r>
            <a:r>
              <a:rPr lang="en-US" altLang="zh-CN" sz="4000" b="1" dirty="0">
                <a:solidFill>
                  <a:srgbClr val="1D1D1D"/>
                </a:solidFill>
                <a:latin typeface="华文中宋" panose="02010600040101010101" pitchFamily="2" charset="-122"/>
                <a:ea typeface="华文中宋" panose="02010600040101010101" pitchFamily="2" charset="-122"/>
              </a:rPr>
              <a:t>/</a:t>
            </a:r>
            <a:r>
              <a:rPr lang="zh-CN" altLang="en-US" sz="4000" b="1" dirty="0">
                <a:solidFill>
                  <a:srgbClr val="1D1D1D"/>
                </a:solidFill>
                <a:latin typeface="华文中宋" panose="02010600040101010101" pitchFamily="2" charset="-122"/>
                <a:ea typeface="华文中宋" panose="02010600040101010101" pitchFamily="2" charset="-122"/>
              </a:rPr>
              <a:t>商务运用</a:t>
            </a:r>
            <a:r>
              <a:rPr lang="en-US" altLang="zh-CN" sz="4000" b="1" dirty="0">
                <a:solidFill>
                  <a:srgbClr val="1D1D1D"/>
                </a:solidFill>
                <a:latin typeface="华文中宋" panose="02010600040101010101" pitchFamily="2" charset="-122"/>
                <a:ea typeface="华文中宋" panose="02010600040101010101" pitchFamily="2" charset="-122"/>
              </a:rPr>
              <a:t>/</a:t>
            </a:r>
            <a:r>
              <a:rPr lang="zh-CN" altLang="en-US" sz="4000" b="1" dirty="0">
                <a:solidFill>
                  <a:srgbClr val="1D1D1D"/>
                </a:solidFill>
                <a:latin typeface="华文中宋" panose="02010600040101010101" pitchFamily="2" charset="-122"/>
                <a:ea typeface="华文中宋" panose="02010600040101010101" pitchFamily="2" charset="-122"/>
              </a:rPr>
              <a:t>通用</a:t>
            </a:r>
            <a:r>
              <a:rPr lang="en-US" altLang="zh-CN" sz="4000" b="1" dirty="0">
                <a:solidFill>
                  <a:srgbClr val="1D1D1D"/>
                </a:solidFill>
                <a:latin typeface="华文中宋" panose="02010600040101010101" pitchFamily="2" charset="-122"/>
                <a:ea typeface="华文中宋" panose="02010600040101010101" pitchFamily="2" charset="-122"/>
              </a:rPr>
              <a:t>PPT</a:t>
            </a:r>
            <a:r>
              <a:rPr lang="zh-CN" altLang="en-US" sz="4000" b="1" dirty="0">
                <a:solidFill>
                  <a:srgbClr val="1D1D1D"/>
                </a:solidFill>
                <a:latin typeface="华文中宋" panose="02010600040101010101" pitchFamily="2" charset="-122"/>
                <a:ea typeface="华文中宋" panose="02010600040101010101" pitchFamily="2" charset="-122"/>
              </a:rPr>
              <a:t>模板</a:t>
            </a:r>
          </a:p>
        </p:txBody>
      </p:sp>
      <p:sp>
        <p:nvSpPr>
          <p:cNvPr id="243" name="Freeform 225"/>
          <p:cNvSpPr/>
          <p:nvPr/>
        </p:nvSpPr>
        <p:spPr bwMode="auto">
          <a:xfrm rot="5400000">
            <a:off x="5261812" y="1726973"/>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cxnSp>
        <p:nvCxnSpPr>
          <p:cNvPr id="249" name="直接连接符 248"/>
          <p:cNvCxnSpPr/>
          <p:nvPr/>
        </p:nvCxnSpPr>
        <p:spPr>
          <a:xfrm flipH="1">
            <a:off x="2278743" y="3132207"/>
            <a:ext cx="3396343" cy="0"/>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50" name="直接连接符 249"/>
          <p:cNvCxnSpPr/>
          <p:nvPr/>
        </p:nvCxnSpPr>
        <p:spPr>
          <a:xfrm flipH="1">
            <a:off x="6415314" y="3132207"/>
            <a:ext cx="3396343" cy="0"/>
          </a:xfrm>
          <a:prstGeom prst="line">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52" name="直接连接符 251"/>
          <p:cNvCxnSpPr/>
          <p:nvPr/>
        </p:nvCxnSpPr>
        <p:spPr>
          <a:xfrm>
            <a:off x="2263706" y="4002471"/>
            <a:ext cx="7532914"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0" name="文本框 259"/>
          <p:cNvSpPr txBox="1"/>
          <p:nvPr/>
        </p:nvSpPr>
        <p:spPr>
          <a:xfrm>
            <a:off x="2139628" y="4181633"/>
            <a:ext cx="309880" cy="768350"/>
          </a:xfrm>
          <a:prstGeom prst="rect">
            <a:avLst/>
          </a:prstGeom>
          <a:noFill/>
        </p:spPr>
        <p:txBody>
          <a:bodyPr wrap="none" rtlCol="0">
            <a:spAutoFit/>
          </a:bodyPr>
          <a:lstStyle/>
          <a:p>
            <a:endParaRPr lang="zh-CN" altLang="en-US" sz="2200" dirty="0">
              <a:solidFill>
                <a:srgbClr val="1D1D1D"/>
              </a:solidFill>
            </a:endParaRPr>
          </a:p>
          <a:p>
            <a:endParaRPr lang="zh-CN" altLang="en-US" sz="2200" dirty="0">
              <a:solidFill>
                <a:srgbClr val="1D1D1D"/>
              </a:solidFill>
            </a:endParaRPr>
          </a:p>
        </p:txBody>
      </p:sp>
      <p:sp>
        <p:nvSpPr>
          <p:cNvPr id="261" name="文本框 260"/>
          <p:cNvSpPr txBox="1"/>
          <p:nvPr/>
        </p:nvSpPr>
        <p:spPr>
          <a:xfrm>
            <a:off x="5951998" y="4181633"/>
            <a:ext cx="1603324" cy="430887"/>
          </a:xfrm>
          <a:prstGeom prst="rect">
            <a:avLst/>
          </a:prstGeom>
          <a:noFill/>
        </p:spPr>
        <p:txBody>
          <a:bodyPr wrap="none" rtlCol="0">
            <a:spAutoFit/>
          </a:bodyPr>
          <a:lstStyle/>
          <a:p>
            <a:r>
              <a:rPr lang="zh-CN" altLang="en-US" sz="2200" dirty="0">
                <a:solidFill>
                  <a:srgbClr val="1D1D1D"/>
                </a:solidFill>
              </a:rPr>
              <a:t>广告设计部</a:t>
            </a:r>
          </a:p>
        </p:txBody>
      </p:sp>
      <p:sp>
        <p:nvSpPr>
          <p:cNvPr id="262" name="文本框 261"/>
          <p:cNvSpPr txBox="1"/>
          <p:nvPr/>
        </p:nvSpPr>
        <p:spPr>
          <a:xfrm>
            <a:off x="7778248" y="4181633"/>
            <a:ext cx="2002790" cy="429895"/>
          </a:xfrm>
          <a:prstGeom prst="rect">
            <a:avLst/>
          </a:prstGeom>
          <a:noFill/>
        </p:spPr>
        <p:txBody>
          <a:bodyPr wrap="none" rtlCol="0">
            <a:spAutoFit/>
          </a:bodyPr>
          <a:lstStyle/>
          <a:p>
            <a:r>
              <a:rPr lang="zh-CN" altLang="en-US" sz="2200">
                <a:solidFill>
                  <a:srgbClr val="1D1D1D"/>
                </a:solidFill>
              </a:rPr>
              <a:t>汇报人：</a:t>
            </a:r>
            <a:r>
              <a:rPr lang="en-US" altLang="zh-CN" sz="2200">
                <a:solidFill>
                  <a:srgbClr val="1D1D1D"/>
                </a:solidFill>
              </a:rPr>
              <a:t>xiazaii</a:t>
            </a:r>
            <a:endParaRPr lang="zh-CN" altLang="en-US" sz="2200" dirty="0">
              <a:solidFill>
                <a:srgbClr val="1D1D1D"/>
              </a:solidFill>
            </a:endParaRPr>
          </a:p>
        </p:txBody>
      </p:sp>
      <p:grpSp>
        <p:nvGrpSpPr>
          <p:cNvPr id="320" name="组合 319"/>
          <p:cNvGrpSpPr/>
          <p:nvPr/>
        </p:nvGrpSpPr>
        <p:grpSpPr>
          <a:xfrm>
            <a:off x="5610269" y="1849709"/>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请在这里输入目录标题四</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04</a:t>
            </a:r>
            <a:endParaRPr lang="zh-CN" altLang="en-US" sz="4400" dirty="0">
              <a:solidFill>
                <a:srgbClr val="FCCF18"/>
              </a:solidFill>
            </a:endParaRPr>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请在这里输入目录标题四</a:t>
            </a: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cxnSp>
        <p:nvCxnSpPr>
          <p:cNvPr id="84" name="Straight Connector 36"/>
          <p:cNvCxnSpPr>
            <a:cxnSpLocks noChangeShapeType="1"/>
          </p:cNvCxnSpPr>
          <p:nvPr/>
        </p:nvCxnSpPr>
        <p:spPr bwMode="auto">
          <a:xfrm rot="5400000" flipH="1" flipV="1">
            <a:off x="3977064"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5" name="Straight Connector 37"/>
          <p:cNvCxnSpPr>
            <a:cxnSpLocks noChangeShapeType="1"/>
          </p:cNvCxnSpPr>
          <p:nvPr/>
        </p:nvCxnSpPr>
        <p:spPr bwMode="auto">
          <a:xfrm rot="5400000" flipH="1" flipV="1">
            <a:off x="6533305"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6" name="Straight Connector 38"/>
          <p:cNvCxnSpPr>
            <a:cxnSpLocks noChangeShapeType="1"/>
          </p:cNvCxnSpPr>
          <p:nvPr/>
        </p:nvCxnSpPr>
        <p:spPr bwMode="auto">
          <a:xfrm rot="5400000" flipH="1" flipV="1">
            <a:off x="8991228"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7" name="Straight Connector 33"/>
          <p:cNvCxnSpPr>
            <a:cxnSpLocks noChangeShapeType="1"/>
          </p:cNvCxnSpPr>
          <p:nvPr/>
        </p:nvCxnSpPr>
        <p:spPr bwMode="auto">
          <a:xfrm rot="5400000" flipH="1" flipV="1">
            <a:off x="5254160" y="2746186"/>
            <a:ext cx="530502"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8" name="Straight Connector 34"/>
          <p:cNvCxnSpPr>
            <a:cxnSpLocks noChangeShapeType="1"/>
          </p:cNvCxnSpPr>
          <p:nvPr/>
        </p:nvCxnSpPr>
        <p:spPr bwMode="auto">
          <a:xfrm rot="5400000" flipH="1" flipV="1">
            <a:off x="7712084" y="2746186"/>
            <a:ext cx="530502"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9" name="Straight Connector 32"/>
          <p:cNvCxnSpPr>
            <a:cxnSpLocks noChangeShapeType="1"/>
          </p:cNvCxnSpPr>
          <p:nvPr/>
        </p:nvCxnSpPr>
        <p:spPr bwMode="auto">
          <a:xfrm rot="5400000" flipH="1" flipV="1">
            <a:off x="2696896" y="2745163"/>
            <a:ext cx="530502" cy="4097"/>
          </a:xfrm>
          <a:prstGeom prst="line">
            <a:avLst/>
          </a:prstGeom>
          <a:noFill/>
          <a:ln w="25400">
            <a:solidFill>
              <a:schemeClr val="tx1"/>
            </a:solidFill>
            <a:round/>
          </a:ln>
          <a:extLst>
            <a:ext uri="{909E8E84-426E-40DD-AFC4-6F175D3DCCD1}">
              <a14:hiddenFill xmlns:a14="http://schemas.microsoft.com/office/drawing/2010/main">
                <a:noFill/>
              </a14:hiddenFill>
            </a:ext>
          </a:extLst>
        </p:spPr>
      </p:cxnSp>
      <p:sp>
        <p:nvSpPr>
          <p:cNvPr id="90" name="Oval 3"/>
          <p:cNvSpPr>
            <a:spLocks noChangeArrowheads="1"/>
          </p:cNvSpPr>
          <p:nvPr/>
        </p:nvSpPr>
        <p:spPr bwMode="auto">
          <a:xfrm>
            <a:off x="2126452" y="2815828"/>
            <a:ext cx="1671388" cy="1671388"/>
          </a:xfrm>
          <a:prstGeom prst="ellipse">
            <a:avLst/>
          </a:pr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1</a:t>
            </a:r>
            <a:endParaRPr lang="zh-CN" altLang="zh-CN" sz="4800" dirty="0">
              <a:solidFill>
                <a:srgbClr val="FFFFFF"/>
              </a:solidFill>
              <a:ea typeface="BatangChe" panose="02030609000101010101" pitchFamily="49" charset="-127"/>
            </a:endParaRPr>
          </a:p>
        </p:txBody>
      </p:sp>
      <p:sp>
        <p:nvSpPr>
          <p:cNvPr id="91" name="任意多边形 90"/>
          <p:cNvSpPr>
            <a:spLocks noChangeArrowheads="1"/>
          </p:cNvSpPr>
          <p:nvPr/>
        </p:nvSpPr>
        <p:spPr bwMode="auto">
          <a:xfrm>
            <a:off x="3670848" y="2815828"/>
            <a:ext cx="1405113" cy="1671388"/>
          </a:xfrm>
          <a:custGeom>
            <a:avLst/>
            <a:gdLst>
              <a:gd name="connsiteX0" fmla="*/ 441458 w 1089158"/>
              <a:gd name="connsiteY0" fmla="*/ 0 h 1295400"/>
              <a:gd name="connsiteX1" fmla="*/ 1089158 w 1089158"/>
              <a:gd name="connsiteY1" fmla="*/ 647700 h 1295400"/>
              <a:gd name="connsiteX2" fmla="*/ 441458 w 1089158"/>
              <a:gd name="connsiteY2" fmla="*/ 1295400 h 1295400"/>
              <a:gd name="connsiteX3" fmla="*/ 79323 w 1089158"/>
              <a:gd name="connsiteY3" fmla="*/ 1184783 h 1295400"/>
              <a:gd name="connsiteX4" fmla="*/ 0 w 1089158"/>
              <a:gd name="connsiteY4" fmla="*/ 1119336 h 1295400"/>
              <a:gd name="connsiteX5" fmla="*/ 53741 w 1089158"/>
              <a:gd name="connsiteY5" fmla="*/ 1054202 h 1295400"/>
              <a:gd name="connsiteX6" fmla="*/ 177910 w 1089158"/>
              <a:gd name="connsiteY6" fmla="*/ 647700 h 1295400"/>
              <a:gd name="connsiteX7" fmla="*/ 53741 w 1089158"/>
              <a:gd name="connsiteY7" fmla="*/ 241198 h 1295400"/>
              <a:gd name="connsiteX8" fmla="*/ 0 w 1089158"/>
              <a:gd name="connsiteY8" fmla="*/ 176064 h 1295400"/>
              <a:gd name="connsiteX9" fmla="*/ 79323 w 1089158"/>
              <a:gd name="connsiteY9" fmla="*/ 110617 h 1295400"/>
              <a:gd name="connsiteX10" fmla="*/ 441458 w 1089158"/>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8" h="1295400">
                <a:moveTo>
                  <a:pt x="441458" y="0"/>
                </a:moveTo>
                <a:cubicBezTo>
                  <a:pt x="799173" y="0"/>
                  <a:pt x="1089158" y="289985"/>
                  <a:pt x="1089158" y="647700"/>
                </a:cubicBezTo>
                <a:cubicBezTo>
                  <a:pt x="1089158" y="1005415"/>
                  <a:pt x="799173" y="1295400"/>
                  <a:pt x="441458" y="1295400"/>
                </a:cubicBezTo>
                <a:cubicBezTo>
                  <a:pt x="307315" y="1295400"/>
                  <a:pt x="182696" y="1254621"/>
                  <a:pt x="79323" y="1184783"/>
                </a:cubicBezTo>
                <a:lnTo>
                  <a:pt x="0" y="1119336"/>
                </a:lnTo>
                <a:lnTo>
                  <a:pt x="53741" y="1054202"/>
                </a:lnTo>
                <a:cubicBezTo>
                  <a:pt x="132135" y="938164"/>
                  <a:pt x="177910" y="798278"/>
                  <a:pt x="177910" y="647700"/>
                </a:cubicBezTo>
                <a:cubicBezTo>
                  <a:pt x="177910" y="497123"/>
                  <a:pt x="132135" y="357237"/>
                  <a:pt x="53741" y="241198"/>
                </a:cubicBezTo>
                <a:lnTo>
                  <a:pt x="0" y="176064"/>
                </a:lnTo>
                <a:lnTo>
                  <a:pt x="79323" y="110617"/>
                </a:lnTo>
                <a:cubicBezTo>
                  <a:pt x="182696" y="40779"/>
                  <a:pt x="307315" y="0"/>
                  <a:pt x="441458"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2</a:t>
            </a:r>
            <a:endParaRPr lang="zh-CN" altLang="zh-CN" sz="4800" dirty="0">
              <a:ea typeface="BatangChe" panose="02030609000101010101" pitchFamily="49" charset="-127"/>
            </a:endParaRPr>
          </a:p>
        </p:txBody>
      </p:sp>
      <p:sp>
        <p:nvSpPr>
          <p:cNvPr id="92" name="任意多边形 91"/>
          <p:cNvSpPr>
            <a:spLocks noChangeArrowheads="1"/>
          </p:cNvSpPr>
          <p:nvPr/>
        </p:nvSpPr>
        <p:spPr bwMode="auto">
          <a:xfrm>
            <a:off x="4948969" y="2815828"/>
            <a:ext cx="1405113" cy="1671388"/>
          </a:xfrm>
          <a:custGeom>
            <a:avLst/>
            <a:gdLst>
              <a:gd name="connsiteX0" fmla="*/ 441458 w 1089158"/>
              <a:gd name="connsiteY0" fmla="*/ 0 h 1295400"/>
              <a:gd name="connsiteX1" fmla="*/ 1089158 w 1089158"/>
              <a:gd name="connsiteY1" fmla="*/ 647700 h 1295400"/>
              <a:gd name="connsiteX2" fmla="*/ 441458 w 1089158"/>
              <a:gd name="connsiteY2" fmla="*/ 1295400 h 1295400"/>
              <a:gd name="connsiteX3" fmla="*/ 79323 w 1089158"/>
              <a:gd name="connsiteY3" fmla="*/ 1184783 h 1295400"/>
              <a:gd name="connsiteX4" fmla="*/ 0 w 1089158"/>
              <a:gd name="connsiteY4" fmla="*/ 1119336 h 1295400"/>
              <a:gd name="connsiteX5" fmla="*/ 53741 w 1089158"/>
              <a:gd name="connsiteY5" fmla="*/ 1054202 h 1295400"/>
              <a:gd name="connsiteX6" fmla="*/ 177910 w 1089158"/>
              <a:gd name="connsiteY6" fmla="*/ 647700 h 1295400"/>
              <a:gd name="connsiteX7" fmla="*/ 53741 w 1089158"/>
              <a:gd name="connsiteY7" fmla="*/ 241198 h 1295400"/>
              <a:gd name="connsiteX8" fmla="*/ 0 w 1089158"/>
              <a:gd name="connsiteY8" fmla="*/ 176064 h 1295400"/>
              <a:gd name="connsiteX9" fmla="*/ 79323 w 1089158"/>
              <a:gd name="connsiteY9" fmla="*/ 110617 h 1295400"/>
              <a:gd name="connsiteX10" fmla="*/ 441458 w 1089158"/>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8" h="1295400">
                <a:moveTo>
                  <a:pt x="441458" y="0"/>
                </a:moveTo>
                <a:cubicBezTo>
                  <a:pt x="799173" y="0"/>
                  <a:pt x="1089158" y="289985"/>
                  <a:pt x="1089158" y="647700"/>
                </a:cubicBezTo>
                <a:cubicBezTo>
                  <a:pt x="1089158" y="1005415"/>
                  <a:pt x="799173" y="1295400"/>
                  <a:pt x="441458" y="1295400"/>
                </a:cubicBezTo>
                <a:cubicBezTo>
                  <a:pt x="307315" y="1295400"/>
                  <a:pt x="182696" y="1254621"/>
                  <a:pt x="79323" y="1184783"/>
                </a:cubicBezTo>
                <a:lnTo>
                  <a:pt x="0" y="1119336"/>
                </a:lnTo>
                <a:lnTo>
                  <a:pt x="53741" y="1054202"/>
                </a:lnTo>
                <a:cubicBezTo>
                  <a:pt x="132135" y="938164"/>
                  <a:pt x="177910" y="798278"/>
                  <a:pt x="177910" y="647700"/>
                </a:cubicBezTo>
                <a:cubicBezTo>
                  <a:pt x="177910" y="497123"/>
                  <a:pt x="132135" y="357237"/>
                  <a:pt x="53741" y="241198"/>
                </a:cubicBezTo>
                <a:lnTo>
                  <a:pt x="0" y="176064"/>
                </a:lnTo>
                <a:lnTo>
                  <a:pt x="79323" y="110617"/>
                </a:lnTo>
                <a:cubicBezTo>
                  <a:pt x="182696" y="40779"/>
                  <a:pt x="307315" y="0"/>
                  <a:pt x="441458" y="0"/>
                </a:cubicBezTo>
                <a:close/>
              </a:path>
            </a:pathLst>
          </a:cu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3</a:t>
            </a:r>
            <a:endParaRPr lang="zh-CN" altLang="zh-CN" sz="4800" dirty="0">
              <a:solidFill>
                <a:srgbClr val="FFFFFF"/>
              </a:solidFill>
              <a:ea typeface="BatangChe" panose="02030609000101010101" pitchFamily="49" charset="-127"/>
            </a:endParaRPr>
          </a:p>
        </p:txBody>
      </p:sp>
      <p:sp>
        <p:nvSpPr>
          <p:cNvPr id="93" name="任意多边形 92"/>
          <p:cNvSpPr>
            <a:spLocks noChangeArrowheads="1"/>
          </p:cNvSpPr>
          <p:nvPr/>
        </p:nvSpPr>
        <p:spPr bwMode="auto">
          <a:xfrm>
            <a:off x="6227089" y="2815828"/>
            <a:ext cx="1405113" cy="1671388"/>
          </a:xfrm>
          <a:custGeom>
            <a:avLst/>
            <a:gdLst>
              <a:gd name="connsiteX0" fmla="*/ 441457 w 1089157"/>
              <a:gd name="connsiteY0" fmla="*/ 0 h 1295400"/>
              <a:gd name="connsiteX1" fmla="*/ 1089157 w 1089157"/>
              <a:gd name="connsiteY1" fmla="*/ 647700 h 1295400"/>
              <a:gd name="connsiteX2" fmla="*/ 441457 w 1089157"/>
              <a:gd name="connsiteY2" fmla="*/ 1295400 h 1295400"/>
              <a:gd name="connsiteX3" fmla="*/ 79322 w 1089157"/>
              <a:gd name="connsiteY3" fmla="*/ 1184783 h 1295400"/>
              <a:gd name="connsiteX4" fmla="*/ 0 w 1089157"/>
              <a:gd name="connsiteY4" fmla="*/ 1119336 h 1295400"/>
              <a:gd name="connsiteX5" fmla="*/ 53740 w 1089157"/>
              <a:gd name="connsiteY5" fmla="*/ 1054202 h 1295400"/>
              <a:gd name="connsiteX6" fmla="*/ 177909 w 1089157"/>
              <a:gd name="connsiteY6" fmla="*/ 647700 h 1295400"/>
              <a:gd name="connsiteX7" fmla="*/ 53740 w 1089157"/>
              <a:gd name="connsiteY7" fmla="*/ 241198 h 1295400"/>
              <a:gd name="connsiteX8" fmla="*/ 0 w 1089157"/>
              <a:gd name="connsiteY8" fmla="*/ 176064 h 1295400"/>
              <a:gd name="connsiteX9" fmla="*/ 79322 w 1089157"/>
              <a:gd name="connsiteY9" fmla="*/ 110617 h 1295400"/>
              <a:gd name="connsiteX10" fmla="*/ 441457 w 1089157"/>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7" h="1295400">
                <a:moveTo>
                  <a:pt x="441457" y="0"/>
                </a:moveTo>
                <a:cubicBezTo>
                  <a:pt x="799172" y="0"/>
                  <a:pt x="1089157" y="289985"/>
                  <a:pt x="1089157" y="647700"/>
                </a:cubicBezTo>
                <a:cubicBezTo>
                  <a:pt x="1089157" y="1005415"/>
                  <a:pt x="799172" y="1295400"/>
                  <a:pt x="441457" y="1295400"/>
                </a:cubicBezTo>
                <a:cubicBezTo>
                  <a:pt x="307314" y="1295400"/>
                  <a:pt x="182696" y="1254621"/>
                  <a:pt x="79322" y="1184783"/>
                </a:cubicBezTo>
                <a:lnTo>
                  <a:pt x="0" y="1119336"/>
                </a:lnTo>
                <a:lnTo>
                  <a:pt x="53740" y="1054202"/>
                </a:lnTo>
                <a:cubicBezTo>
                  <a:pt x="132134" y="938164"/>
                  <a:pt x="177909" y="798278"/>
                  <a:pt x="177909" y="647700"/>
                </a:cubicBezTo>
                <a:cubicBezTo>
                  <a:pt x="177909" y="497123"/>
                  <a:pt x="132134" y="357237"/>
                  <a:pt x="53740" y="241198"/>
                </a:cubicBezTo>
                <a:lnTo>
                  <a:pt x="0" y="176064"/>
                </a:lnTo>
                <a:lnTo>
                  <a:pt x="79322" y="110617"/>
                </a:lnTo>
                <a:cubicBezTo>
                  <a:pt x="182696" y="40779"/>
                  <a:pt x="307314" y="0"/>
                  <a:pt x="441457"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4</a:t>
            </a:r>
            <a:endParaRPr lang="zh-CN" altLang="zh-CN" sz="4800" dirty="0">
              <a:ea typeface="BatangChe" panose="02030609000101010101" pitchFamily="49" charset="-127"/>
            </a:endParaRPr>
          </a:p>
        </p:txBody>
      </p:sp>
      <p:sp>
        <p:nvSpPr>
          <p:cNvPr id="94" name="任意多边形 93"/>
          <p:cNvSpPr>
            <a:spLocks noChangeArrowheads="1"/>
          </p:cNvSpPr>
          <p:nvPr/>
        </p:nvSpPr>
        <p:spPr bwMode="auto">
          <a:xfrm>
            <a:off x="7466293" y="2815828"/>
            <a:ext cx="1345712" cy="1671388"/>
          </a:xfrm>
          <a:custGeom>
            <a:avLst/>
            <a:gdLst>
              <a:gd name="connsiteX0" fmla="*/ 396121 w 1043821"/>
              <a:gd name="connsiteY0" fmla="*/ 0 h 1295400"/>
              <a:gd name="connsiteX1" fmla="*/ 1043821 w 1043821"/>
              <a:gd name="connsiteY1" fmla="*/ 647700 h 1295400"/>
              <a:gd name="connsiteX2" fmla="*/ 396121 w 1043821"/>
              <a:gd name="connsiteY2" fmla="*/ 1295400 h 1295400"/>
              <a:gd name="connsiteX3" fmla="*/ 33986 w 1043821"/>
              <a:gd name="connsiteY3" fmla="*/ 1184783 h 1295400"/>
              <a:gd name="connsiteX4" fmla="*/ 0 w 1043821"/>
              <a:gd name="connsiteY4" fmla="*/ 1156743 h 1295400"/>
              <a:gd name="connsiteX5" fmla="*/ 84604 w 1043821"/>
              <a:gd name="connsiteY5" fmla="*/ 1054202 h 1295400"/>
              <a:gd name="connsiteX6" fmla="*/ 208773 w 1043821"/>
              <a:gd name="connsiteY6" fmla="*/ 647700 h 1295400"/>
              <a:gd name="connsiteX7" fmla="*/ 84604 w 1043821"/>
              <a:gd name="connsiteY7" fmla="*/ 241198 h 1295400"/>
              <a:gd name="connsiteX8" fmla="*/ 0 w 1043821"/>
              <a:gd name="connsiteY8" fmla="*/ 138658 h 1295400"/>
              <a:gd name="connsiteX9" fmla="*/ 33986 w 1043821"/>
              <a:gd name="connsiteY9" fmla="*/ 110617 h 1295400"/>
              <a:gd name="connsiteX10" fmla="*/ 396121 w 1043821"/>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3821" h="1295400">
                <a:moveTo>
                  <a:pt x="396121" y="0"/>
                </a:moveTo>
                <a:cubicBezTo>
                  <a:pt x="753836" y="0"/>
                  <a:pt x="1043821" y="289985"/>
                  <a:pt x="1043821" y="647700"/>
                </a:cubicBezTo>
                <a:cubicBezTo>
                  <a:pt x="1043821" y="1005415"/>
                  <a:pt x="753836" y="1295400"/>
                  <a:pt x="396121" y="1295400"/>
                </a:cubicBezTo>
                <a:cubicBezTo>
                  <a:pt x="261978" y="1295400"/>
                  <a:pt x="137360" y="1254621"/>
                  <a:pt x="33986" y="1184783"/>
                </a:cubicBezTo>
                <a:lnTo>
                  <a:pt x="0" y="1156743"/>
                </a:lnTo>
                <a:lnTo>
                  <a:pt x="84604" y="1054202"/>
                </a:lnTo>
                <a:cubicBezTo>
                  <a:pt x="162998" y="938164"/>
                  <a:pt x="208773" y="798278"/>
                  <a:pt x="208773" y="647700"/>
                </a:cubicBezTo>
                <a:cubicBezTo>
                  <a:pt x="208773" y="497123"/>
                  <a:pt x="162998" y="357237"/>
                  <a:pt x="84604" y="241198"/>
                </a:cubicBezTo>
                <a:lnTo>
                  <a:pt x="0" y="138658"/>
                </a:lnTo>
                <a:lnTo>
                  <a:pt x="33986" y="110617"/>
                </a:lnTo>
                <a:cubicBezTo>
                  <a:pt x="137360" y="40779"/>
                  <a:pt x="261978" y="0"/>
                  <a:pt x="396121" y="0"/>
                </a:cubicBezTo>
                <a:close/>
              </a:path>
            </a:pathLst>
          </a:cu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5</a:t>
            </a:r>
            <a:endParaRPr lang="zh-CN" altLang="zh-CN" sz="4800" dirty="0">
              <a:solidFill>
                <a:srgbClr val="FFFFFF"/>
              </a:solidFill>
              <a:ea typeface="BatangChe" panose="02030609000101010101" pitchFamily="49" charset="-127"/>
            </a:endParaRPr>
          </a:p>
        </p:txBody>
      </p:sp>
      <p:sp>
        <p:nvSpPr>
          <p:cNvPr id="95" name="任意多边形 94"/>
          <p:cNvSpPr>
            <a:spLocks noChangeArrowheads="1"/>
          </p:cNvSpPr>
          <p:nvPr/>
        </p:nvSpPr>
        <p:spPr bwMode="auto">
          <a:xfrm>
            <a:off x="8685012" y="2815828"/>
            <a:ext cx="1405113" cy="1671388"/>
          </a:xfrm>
          <a:custGeom>
            <a:avLst/>
            <a:gdLst>
              <a:gd name="connsiteX0" fmla="*/ 441457 w 1089157"/>
              <a:gd name="connsiteY0" fmla="*/ 0 h 1295400"/>
              <a:gd name="connsiteX1" fmla="*/ 1089157 w 1089157"/>
              <a:gd name="connsiteY1" fmla="*/ 647700 h 1295400"/>
              <a:gd name="connsiteX2" fmla="*/ 441457 w 1089157"/>
              <a:gd name="connsiteY2" fmla="*/ 1295400 h 1295400"/>
              <a:gd name="connsiteX3" fmla="*/ 79322 w 1089157"/>
              <a:gd name="connsiteY3" fmla="*/ 1184783 h 1295400"/>
              <a:gd name="connsiteX4" fmla="*/ 0 w 1089157"/>
              <a:gd name="connsiteY4" fmla="*/ 1119336 h 1295400"/>
              <a:gd name="connsiteX5" fmla="*/ 53740 w 1089157"/>
              <a:gd name="connsiteY5" fmla="*/ 1054202 h 1295400"/>
              <a:gd name="connsiteX6" fmla="*/ 177909 w 1089157"/>
              <a:gd name="connsiteY6" fmla="*/ 647700 h 1295400"/>
              <a:gd name="connsiteX7" fmla="*/ 53740 w 1089157"/>
              <a:gd name="connsiteY7" fmla="*/ 241198 h 1295400"/>
              <a:gd name="connsiteX8" fmla="*/ 0 w 1089157"/>
              <a:gd name="connsiteY8" fmla="*/ 176064 h 1295400"/>
              <a:gd name="connsiteX9" fmla="*/ 79322 w 1089157"/>
              <a:gd name="connsiteY9" fmla="*/ 110617 h 1295400"/>
              <a:gd name="connsiteX10" fmla="*/ 441457 w 1089157"/>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7" h="1295400">
                <a:moveTo>
                  <a:pt x="441457" y="0"/>
                </a:moveTo>
                <a:cubicBezTo>
                  <a:pt x="799172" y="0"/>
                  <a:pt x="1089157" y="289985"/>
                  <a:pt x="1089157" y="647700"/>
                </a:cubicBezTo>
                <a:cubicBezTo>
                  <a:pt x="1089157" y="1005415"/>
                  <a:pt x="799172" y="1295400"/>
                  <a:pt x="441457" y="1295400"/>
                </a:cubicBezTo>
                <a:cubicBezTo>
                  <a:pt x="307314" y="1295400"/>
                  <a:pt x="182696" y="1254621"/>
                  <a:pt x="79322" y="1184783"/>
                </a:cubicBezTo>
                <a:lnTo>
                  <a:pt x="0" y="1119336"/>
                </a:lnTo>
                <a:lnTo>
                  <a:pt x="53740" y="1054202"/>
                </a:lnTo>
                <a:cubicBezTo>
                  <a:pt x="132134" y="938164"/>
                  <a:pt x="177909" y="798278"/>
                  <a:pt x="177909" y="647700"/>
                </a:cubicBezTo>
                <a:cubicBezTo>
                  <a:pt x="177909" y="497123"/>
                  <a:pt x="132134" y="357237"/>
                  <a:pt x="53740" y="241198"/>
                </a:cubicBezTo>
                <a:lnTo>
                  <a:pt x="0" y="176064"/>
                </a:lnTo>
                <a:lnTo>
                  <a:pt x="79322" y="110617"/>
                </a:lnTo>
                <a:cubicBezTo>
                  <a:pt x="182696" y="40779"/>
                  <a:pt x="307314" y="0"/>
                  <a:pt x="441457"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6</a:t>
            </a:r>
            <a:endParaRPr lang="zh-CN" altLang="zh-CN" sz="4800" dirty="0">
              <a:ea typeface="BatangChe" panose="02030609000101010101" pitchFamily="49" charset="-127"/>
            </a:endParaRPr>
          </a:p>
        </p:txBody>
      </p:sp>
      <p:sp>
        <p:nvSpPr>
          <p:cNvPr id="96" name="TextBox 24"/>
          <p:cNvSpPr txBox="1">
            <a:spLocks noChangeArrowheads="1"/>
          </p:cNvSpPr>
          <p:nvPr/>
        </p:nvSpPr>
        <p:spPr bwMode="auto">
          <a:xfrm>
            <a:off x="2062956"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0" name="TextBox 24"/>
          <p:cNvSpPr txBox="1">
            <a:spLocks noChangeArrowheads="1"/>
          </p:cNvSpPr>
          <p:nvPr/>
        </p:nvSpPr>
        <p:spPr bwMode="auto">
          <a:xfrm>
            <a:off x="4709320"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1" name="TextBox 24"/>
          <p:cNvSpPr txBox="1">
            <a:spLocks noChangeArrowheads="1"/>
          </p:cNvSpPr>
          <p:nvPr/>
        </p:nvSpPr>
        <p:spPr bwMode="auto">
          <a:xfrm>
            <a:off x="7073023"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2" name="TextBox 24"/>
          <p:cNvSpPr txBox="1">
            <a:spLocks noChangeArrowheads="1"/>
          </p:cNvSpPr>
          <p:nvPr/>
        </p:nvSpPr>
        <p:spPr bwMode="auto">
          <a:xfrm>
            <a:off x="3388187"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3" name="TextBox 24"/>
          <p:cNvSpPr txBox="1">
            <a:spLocks noChangeArrowheads="1"/>
          </p:cNvSpPr>
          <p:nvPr/>
        </p:nvSpPr>
        <p:spPr bwMode="auto">
          <a:xfrm>
            <a:off x="5932138"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4" name="TextBox 24"/>
          <p:cNvSpPr txBox="1">
            <a:spLocks noChangeArrowheads="1"/>
          </p:cNvSpPr>
          <p:nvPr/>
        </p:nvSpPr>
        <p:spPr bwMode="auto">
          <a:xfrm>
            <a:off x="8410544"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文本框 229"/>
          <p:cNvSpPr txBox="1"/>
          <p:nvPr/>
        </p:nvSpPr>
        <p:spPr>
          <a:xfrm>
            <a:off x="3648641" y="3189357"/>
            <a:ext cx="4783682" cy="707886"/>
          </a:xfrm>
          <a:prstGeom prst="rect">
            <a:avLst/>
          </a:prstGeom>
          <a:noFill/>
        </p:spPr>
        <p:txBody>
          <a:bodyPr wrap="none" rtlCol="0">
            <a:spAutoFit/>
          </a:bodyPr>
          <a:lstStyle/>
          <a:p>
            <a:r>
              <a:rPr lang="zh-CN" altLang="en-US" sz="4000" b="1" dirty="0">
                <a:solidFill>
                  <a:srgbClr val="1D1D1D"/>
                </a:solidFill>
                <a:latin typeface="华文中宋" panose="02010600040101010101" pitchFamily="2" charset="-122"/>
                <a:ea typeface="华文中宋" panose="02010600040101010101" pitchFamily="2" charset="-122"/>
              </a:rPr>
              <a:t>汇报完毕   谢谢观赏</a:t>
            </a:r>
          </a:p>
        </p:txBody>
      </p:sp>
      <p:sp>
        <p:nvSpPr>
          <p:cNvPr id="243" name="Freeform 225"/>
          <p:cNvSpPr/>
          <p:nvPr/>
        </p:nvSpPr>
        <p:spPr bwMode="auto">
          <a:xfrm rot="5400000">
            <a:off x="5261812" y="1726973"/>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cxnSp>
        <p:nvCxnSpPr>
          <p:cNvPr id="249" name="直接连接符 248"/>
          <p:cNvCxnSpPr/>
          <p:nvPr/>
        </p:nvCxnSpPr>
        <p:spPr>
          <a:xfrm flipH="1">
            <a:off x="3624653" y="3132207"/>
            <a:ext cx="2050434" cy="0"/>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50" name="直接连接符 249"/>
          <p:cNvCxnSpPr/>
          <p:nvPr/>
        </p:nvCxnSpPr>
        <p:spPr>
          <a:xfrm flipH="1">
            <a:off x="6415315" y="3132207"/>
            <a:ext cx="2017008" cy="0"/>
          </a:xfrm>
          <a:prstGeom prst="line">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52" name="直接连接符 251"/>
          <p:cNvCxnSpPr/>
          <p:nvPr/>
        </p:nvCxnSpPr>
        <p:spPr>
          <a:xfrm>
            <a:off x="3624653" y="4002471"/>
            <a:ext cx="4807670"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0" name="文本框 259"/>
          <p:cNvSpPr txBox="1"/>
          <p:nvPr/>
        </p:nvSpPr>
        <p:spPr>
          <a:xfrm>
            <a:off x="4242147" y="4238707"/>
            <a:ext cx="2135505" cy="429895"/>
          </a:xfrm>
          <a:prstGeom prst="rect">
            <a:avLst/>
          </a:prstGeom>
          <a:noFill/>
        </p:spPr>
        <p:txBody>
          <a:bodyPr wrap="none" rtlCol="0">
            <a:spAutoFit/>
          </a:bodyPr>
          <a:lstStyle/>
          <a:p>
            <a:r>
              <a:rPr lang="en-US" altLang="zh-CN" sz="2200" dirty="0">
                <a:solidFill>
                  <a:srgbClr val="1D1D1D"/>
                </a:solidFill>
              </a:rPr>
              <a:t>www.ppthui.com</a:t>
            </a:r>
          </a:p>
        </p:txBody>
      </p:sp>
      <p:grpSp>
        <p:nvGrpSpPr>
          <p:cNvPr id="320" name="组合 319"/>
          <p:cNvGrpSpPr/>
          <p:nvPr/>
        </p:nvGrpSpPr>
        <p:grpSpPr>
          <a:xfrm>
            <a:off x="5610269" y="1849709"/>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94" name="Freeform 225"/>
          <p:cNvSpPr/>
          <p:nvPr/>
        </p:nvSpPr>
        <p:spPr bwMode="auto">
          <a:xfrm rot="5400000">
            <a:off x="4843349" y="1242536"/>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5" name="Freeform 225"/>
          <p:cNvSpPr/>
          <p:nvPr/>
        </p:nvSpPr>
        <p:spPr bwMode="auto">
          <a:xfrm rot="5400000">
            <a:off x="4843349" y="2450732"/>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6" name="Freeform 225"/>
          <p:cNvSpPr/>
          <p:nvPr/>
        </p:nvSpPr>
        <p:spPr bwMode="auto">
          <a:xfrm rot="5400000">
            <a:off x="4843349" y="3661485"/>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7" name="Freeform 225"/>
          <p:cNvSpPr/>
          <p:nvPr/>
        </p:nvSpPr>
        <p:spPr bwMode="auto">
          <a:xfrm rot="5400000">
            <a:off x="4843349" y="4866652"/>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4895298" y="1232220"/>
            <a:ext cx="755335" cy="769441"/>
          </a:xfrm>
          <a:prstGeom prst="rect">
            <a:avLst/>
          </a:prstGeom>
          <a:noFill/>
        </p:spPr>
        <p:txBody>
          <a:bodyPr wrap="none" rtlCol="0">
            <a:spAutoFit/>
          </a:bodyPr>
          <a:lstStyle/>
          <a:p>
            <a:r>
              <a:rPr lang="en-US" altLang="zh-CN" sz="4400" dirty="0">
                <a:solidFill>
                  <a:srgbClr val="FCCF18"/>
                </a:solidFill>
              </a:rPr>
              <a:t>01</a:t>
            </a:r>
            <a:endParaRPr lang="zh-CN" altLang="en-US" sz="4400" dirty="0">
              <a:solidFill>
                <a:srgbClr val="FCCF18"/>
              </a:solidFill>
            </a:endParaRPr>
          </a:p>
        </p:txBody>
      </p:sp>
      <p:sp>
        <p:nvSpPr>
          <p:cNvPr id="99" name="文本框 98"/>
          <p:cNvSpPr txBox="1"/>
          <p:nvPr/>
        </p:nvSpPr>
        <p:spPr>
          <a:xfrm>
            <a:off x="4901822" y="2446002"/>
            <a:ext cx="755335" cy="769441"/>
          </a:xfrm>
          <a:prstGeom prst="rect">
            <a:avLst/>
          </a:prstGeom>
          <a:noFill/>
        </p:spPr>
        <p:txBody>
          <a:bodyPr wrap="none" rtlCol="0">
            <a:spAutoFit/>
          </a:bodyPr>
          <a:lstStyle/>
          <a:p>
            <a:r>
              <a:rPr lang="en-US" altLang="zh-CN" sz="4400" dirty="0">
                <a:solidFill>
                  <a:srgbClr val="FCCF18"/>
                </a:solidFill>
              </a:rPr>
              <a:t>02</a:t>
            </a:r>
            <a:endParaRPr lang="zh-CN" altLang="en-US" sz="4400" dirty="0">
              <a:solidFill>
                <a:srgbClr val="FCCF18"/>
              </a:solidFill>
            </a:endParaRPr>
          </a:p>
        </p:txBody>
      </p:sp>
      <p:sp>
        <p:nvSpPr>
          <p:cNvPr id="100" name="文本框 99"/>
          <p:cNvSpPr txBox="1"/>
          <p:nvPr/>
        </p:nvSpPr>
        <p:spPr>
          <a:xfrm>
            <a:off x="4895298" y="3651169"/>
            <a:ext cx="755335" cy="769441"/>
          </a:xfrm>
          <a:prstGeom prst="rect">
            <a:avLst/>
          </a:prstGeom>
          <a:noFill/>
        </p:spPr>
        <p:txBody>
          <a:bodyPr wrap="none" rtlCol="0">
            <a:spAutoFit/>
          </a:bodyPr>
          <a:lstStyle/>
          <a:p>
            <a:r>
              <a:rPr lang="en-US" altLang="zh-CN" sz="4400" dirty="0">
                <a:solidFill>
                  <a:srgbClr val="FCCF18"/>
                </a:solidFill>
              </a:rPr>
              <a:t>03</a:t>
            </a:r>
            <a:endParaRPr lang="zh-CN" altLang="en-US" sz="4400" dirty="0">
              <a:solidFill>
                <a:srgbClr val="FCCF18"/>
              </a:solidFill>
            </a:endParaRPr>
          </a:p>
        </p:txBody>
      </p:sp>
      <p:sp>
        <p:nvSpPr>
          <p:cNvPr id="101" name="文本框 100"/>
          <p:cNvSpPr txBox="1"/>
          <p:nvPr/>
        </p:nvSpPr>
        <p:spPr>
          <a:xfrm>
            <a:off x="4895298" y="4856336"/>
            <a:ext cx="755335" cy="769441"/>
          </a:xfrm>
          <a:prstGeom prst="rect">
            <a:avLst/>
          </a:prstGeom>
          <a:noFill/>
        </p:spPr>
        <p:txBody>
          <a:bodyPr wrap="none" rtlCol="0">
            <a:spAutoFit/>
          </a:bodyPr>
          <a:lstStyle/>
          <a:p>
            <a:r>
              <a:rPr lang="en-US" altLang="zh-CN" sz="4400" dirty="0">
                <a:solidFill>
                  <a:srgbClr val="FCCF18"/>
                </a:solidFill>
              </a:rPr>
              <a:t>04</a:t>
            </a:r>
            <a:endParaRPr lang="zh-CN" altLang="en-US" sz="4400" dirty="0">
              <a:solidFill>
                <a:srgbClr val="FCCF18"/>
              </a:solidFill>
            </a:endParaRPr>
          </a:p>
        </p:txBody>
      </p:sp>
      <p:sp>
        <p:nvSpPr>
          <p:cNvPr id="6" name="文本框 5"/>
          <p:cNvSpPr txBox="1"/>
          <p:nvPr/>
        </p:nvSpPr>
        <p:spPr>
          <a:xfrm>
            <a:off x="5934729" y="1324552"/>
            <a:ext cx="4698722" cy="584775"/>
          </a:xfrm>
          <a:prstGeom prst="rect">
            <a:avLst/>
          </a:prstGeom>
          <a:noFill/>
        </p:spPr>
        <p:txBody>
          <a:bodyPr wrap="none" rtlCol="0">
            <a:spAutoFit/>
          </a:bodyPr>
          <a:lstStyle/>
          <a:p>
            <a:r>
              <a:rPr lang="zh-CN" altLang="en-US" sz="3200" b="1" dirty="0"/>
              <a:t>请在这里输入目录标题一</a:t>
            </a:r>
          </a:p>
        </p:txBody>
      </p:sp>
      <p:sp>
        <p:nvSpPr>
          <p:cNvPr id="110" name="文本框 109"/>
          <p:cNvSpPr txBox="1"/>
          <p:nvPr/>
        </p:nvSpPr>
        <p:spPr>
          <a:xfrm>
            <a:off x="5934729" y="2532749"/>
            <a:ext cx="4716356" cy="584775"/>
          </a:xfrm>
          <a:prstGeom prst="rect">
            <a:avLst/>
          </a:prstGeom>
          <a:noFill/>
        </p:spPr>
        <p:txBody>
          <a:bodyPr wrap="none" rtlCol="0">
            <a:spAutoFit/>
          </a:bodyPr>
          <a:lstStyle/>
          <a:p>
            <a:r>
              <a:rPr lang="zh-CN" altLang="en-US" sz="3200" b="1" dirty="0"/>
              <a:t>请在这里输入目录标题二</a:t>
            </a:r>
          </a:p>
        </p:txBody>
      </p:sp>
      <p:sp>
        <p:nvSpPr>
          <p:cNvPr id="111" name="文本框 110"/>
          <p:cNvSpPr txBox="1"/>
          <p:nvPr/>
        </p:nvSpPr>
        <p:spPr>
          <a:xfrm>
            <a:off x="5934729" y="3808157"/>
            <a:ext cx="4716356" cy="584775"/>
          </a:xfrm>
          <a:prstGeom prst="rect">
            <a:avLst/>
          </a:prstGeom>
          <a:noFill/>
        </p:spPr>
        <p:txBody>
          <a:bodyPr wrap="none" rtlCol="0">
            <a:spAutoFit/>
          </a:bodyPr>
          <a:lstStyle/>
          <a:p>
            <a:r>
              <a:rPr lang="zh-CN" altLang="en-US" sz="3200" b="1" dirty="0"/>
              <a:t>请在这里输入目录标题三</a:t>
            </a:r>
          </a:p>
        </p:txBody>
      </p:sp>
      <p:sp>
        <p:nvSpPr>
          <p:cNvPr id="112" name="文本框 111"/>
          <p:cNvSpPr txBox="1"/>
          <p:nvPr/>
        </p:nvSpPr>
        <p:spPr>
          <a:xfrm>
            <a:off x="5934729" y="4948668"/>
            <a:ext cx="4716356" cy="584775"/>
          </a:xfrm>
          <a:prstGeom prst="rect">
            <a:avLst/>
          </a:prstGeom>
          <a:noFill/>
        </p:spPr>
        <p:txBody>
          <a:bodyPr wrap="none" rtlCol="0">
            <a:spAutoFit/>
          </a:bodyPr>
          <a:lstStyle/>
          <a:p>
            <a:r>
              <a:rPr lang="zh-CN" altLang="en-US" sz="3200" b="1" dirty="0"/>
              <a:t>请在这里输入目录标题四</a:t>
            </a:r>
          </a:p>
        </p:txBody>
      </p:sp>
      <p:cxnSp>
        <p:nvCxnSpPr>
          <p:cNvPr id="113" name="直接连接符 112"/>
          <p:cNvCxnSpPr/>
          <p:nvPr/>
        </p:nvCxnSpPr>
        <p:spPr>
          <a:xfrm>
            <a:off x="5272965"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1723549"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目录</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01</a:t>
            </a:r>
            <a:endParaRPr lang="zh-CN" altLang="en-US" sz="4400" dirty="0">
              <a:solidFill>
                <a:srgbClr val="FCCF18"/>
              </a:solidFill>
            </a:endParaRPr>
          </a:p>
        </p:txBody>
      </p:sp>
      <p:sp>
        <p:nvSpPr>
          <p:cNvPr id="6" name="文本框 5"/>
          <p:cNvSpPr txBox="1"/>
          <p:nvPr/>
        </p:nvSpPr>
        <p:spPr>
          <a:xfrm>
            <a:off x="6349457" y="3131083"/>
            <a:ext cx="4698722" cy="584775"/>
          </a:xfrm>
          <a:prstGeom prst="rect">
            <a:avLst/>
          </a:prstGeom>
          <a:noFill/>
        </p:spPr>
        <p:txBody>
          <a:bodyPr wrap="none" rtlCol="0">
            <a:spAutoFit/>
          </a:bodyPr>
          <a:lstStyle/>
          <a:p>
            <a:r>
              <a:rPr lang="zh-CN" altLang="en-US" sz="3200" b="1" dirty="0"/>
              <a:t>请在这里输入目录标题一</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请在这里输入目录标题一</a:t>
            </a: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aphicFrame>
        <p:nvGraphicFramePr>
          <p:cNvPr id="7" name="图表 6"/>
          <p:cNvGraphicFramePr/>
          <p:nvPr/>
        </p:nvGraphicFramePr>
        <p:xfrm>
          <a:off x="885764" y="1127571"/>
          <a:ext cx="6369602" cy="5079648"/>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本框 10"/>
          <p:cNvSpPr txBox="1"/>
          <p:nvPr/>
        </p:nvSpPr>
        <p:spPr>
          <a:xfrm>
            <a:off x="7751867" y="1205081"/>
            <a:ext cx="962123" cy="584775"/>
          </a:xfrm>
          <a:prstGeom prst="rect">
            <a:avLst/>
          </a:prstGeom>
          <a:noFill/>
        </p:spPr>
        <p:txBody>
          <a:bodyPr wrap="none" rtlCol="0">
            <a:spAutoFit/>
          </a:bodyPr>
          <a:lstStyle/>
          <a:p>
            <a:r>
              <a:rPr lang="en-US" altLang="zh-CN" sz="3200" b="1" dirty="0"/>
              <a:t>DGD</a:t>
            </a:r>
            <a:endParaRPr lang="zh-CN" altLang="en-US" sz="3200" b="1" dirty="0"/>
          </a:p>
        </p:txBody>
      </p:sp>
      <p:sp>
        <p:nvSpPr>
          <p:cNvPr id="12" name="文本框 11"/>
          <p:cNvSpPr txBox="1"/>
          <p:nvPr/>
        </p:nvSpPr>
        <p:spPr>
          <a:xfrm>
            <a:off x="7735951" y="1789857"/>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sp>
        <p:nvSpPr>
          <p:cNvPr id="95" name="文本框 94"/>
          <p:cNvSpPr txBox="1"/>
          <p:nvPr/>
        </p:nvSpPr>
        <p:spPr>
          <a:xfrm>
            <a:off x="7735951" y="3683911"/>
            <a:ext cx="1034642" cy="584775"/>
          </a:xfrm>
          <a:prstGeom prst="rect">
            <a:avLst/>
          </a:prstGeom>
          <a:noFill/>
        </p:spPr>
        <p:txBody>
          <a:bodyPr wrap="none" rtlCol="0">
            <a:spAutoFit/>
          </a:bodyPr>
          <a:lstStyle/>
          <a:p>
            <a:r>
              <a:rPr lang="en-US" altLang="zh-CN" sz="3200" b="1" dirty="0"/>
              <a:t>SEGE</a:t>
            </a:r>
            <a:endParaRPr lang="zh-CN" altLang="en-US" sz="3200" b="1" dirty="0"/>
          </a:p>
        </p:txBody>
      </p:sp>
      <p:sp>
        <p:nvSpPr>
          <p:cNvPr id="96" name="文本框 95"/>
          <p:cNvSpPr txBox="1"/>
          <p:nvPr/>
        </p:nvSpPr>
        <p:spPr>
          <a:xfrm>
            <a:off x="7735951" y="4153225"/>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cxnSp>
        <p:nvCxnSpPr>
          <p:cNvPr id="14" name="直接连接符 13"/>
          <p:cNvCxnSpPr/>
          <p:nvPr/>
        </p:nvCxnSpPr>
        <p:spPr>
          <a:xfrm>
            <a:off x="7829550" y="1789857"/>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7829550" y="4190482"/>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请在这里输入目录标题一</a:t>
            </a: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12" name="文本框 11"/>
          <p:cNvSpPr txBox="1"/>
          <p:nvPr/>
        </p:nvSpPr>
        <p:spPr>
          <a:xfrm>
            <a:off x="7735951" y="1789857"/>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sp>
        <p:nvSpPr>
          <p:cNvPr id="96" name="文本框 95"/>
          <p:cNvSpPr txBox="1"/>
          <p:nvPr/>
        </p:nvSpPr>
        <p:spPr>
          <a:xfrm>
            <a:off x="7735951" y="4153225"/>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cxnSp>
        <p:nvCxnSpPr>
          <p:cNvPr id="14" name="直接连接符 13"/>
          <p:cNvCxnSpPr/>
          <p:nvPr/>
        </p:nvCxnSpPr>
        <p:spPr>
          <a:xfrm>
            <a:off x="7829550" y="1789857"/>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7829550" y="4190482"/>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图表 20"/>
          <p:cNvGraphicFramePr/>
          <p:nvPr/>
        </p:nvGraphicFramePr>
        <p:xfrm>
          <a:off x="171450" y="684083"/>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23" name="文本框 22"/>
          <p:cNvSpPr txBox="1"/>
          <p:nvPr/>
        </p:nvSpPr>
        <p:spPr>
          <a:xfrm>
            <a:off x="7709957" y="1223726"/>
            <a:ext cx="1620957" cy="523220"/>
          </a:xfrm>
          <a:prstGeom prst="rect">
            <a:avLst/>
          </a:prstGeom>
          <a:noFill/>
        </p:spPr>
        <p:txBody>
          <a:bodyPr wrap="none" rtlCol="0">
            <a:spAutoFit/>
          </a:bodyPr>
          <a:lstStyle/>
          <a:p>
            <a:r>
              <a:rPr lang="zh-CN" altLang="en-US" sz="2800" b="1" dirty="0"/>
              <a:t>第一季度</a:t>
            </a:r>
          </a:p>
        </p:txBody>
      </p:sp>
      <p:sp>
        <p:nvSpPr>
          <p:cNvPr id="97" name="文本框 96"/>
          <p:cNvSpPr txBox="1"/>
          <p:nvPr/>
        </p:nvSpPr>
        <p:spPr>
          <a:xfrm>
            <a:off x="7709957" y="3659826"/>
            <a:ext cx="1627369" cy="523220"/>
          </a:xfrm>
          <a:prstGeom prst="rect">
            <a:avLst/>
          </a:prstGeom>
          <a:noFill/>
        </p:spPr>
        <p:txBody>
          <a:bodyPr wrap="none" rtlCol="0">
            <a:spAutoFit/>
          </a:bodyPr>
          <a:lstStyle/>
          <a:p>
            <a:r>
              <a:rPr lang="zh-CN" altLang="en-US" sz="2800" b="1" dirty="0"/>
              <a:t>第二季度</a:t>
            </a:r>
          </a:p>
        </p:txBody>
      </p:sp>
      <p:sp>
        <p:nvSpPr>
          <p:cNvPr id="98" name="KSO_Shape"/>
          <p:cNvSpPr/>
          <p:nvPr/>
        </p:nvSpPr>
        <p:spPr bwMode="auto">
          <a:xfrm>
            <a:off x="10277856" y="1259584"/>
            <a:ext cx="684818" cy="487362"/>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tx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99" name="KSO_Shape"/>
          <p:cNvSpPr/>
          <p:nvPr/>
        </p:nvSpPr>
        <p:spPr bwMode="auto">
          <a:xfrm>
            <a:off x="10496550" y="3400481"/>
            <a:ext cx="539575" cy="734116"/>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tx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请在这里输入目录标题二</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02</a:t>
            </a:r>
            <a:endParaRPr lang="zh-CN" altLang="en-US" sz="4400" dirty="0">
              <a:solidFill>
                <a:srgbClr val="FCCF18"/>
              </a:solidFill>
            </a:endParaRPr>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请在这里输入目录标题二</a:t>
            </a: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81" name="KSO_Shape"/>
          <p:cNvSpPr/>
          <p:nvPr/>
        </p:nvSpPr>
        <p:spPr>
          <a:xfrm>
            <a:off x="2129680" y="1949951"/>
            <a:ext cx="862191" cy="803275"/>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82" name="KSO_Shape"/>
          <p:cNvSpPr/>
          <p:nvPr/>
        </p:nvSpPr>
        <p:spPr>
          <a:xfrm>
            <a:off x="9164526" y="1978526"/>
            <a:ext cx="952500" cy="77470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83" name="KSO_Shape"/>
          <p:cNvSpPr/>
          <p:nvPr/>
        </p:nvSpPr>
        <p:spPr>
          <a:xfrm>
            <a:off x="5689949" y="1949951"/>
            <a:ext cx="776499" cy="803275"/>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 name="文本框 2"/>
          <p:cNvSpPr txBox="1"/>
          <p:nvPr/>
        </p:nvSpPr>
        <p:spPr>
          <a:xfrm>
            <a:off x="1388483" y="3168093"/>
            <a:ext cx="2339102" cy="523220"/>
          </a:xfrm>
          <a:prstGeom prst="rect">
            <a:avLst/>
          </a:prstGeom>
          <a:noFill/>
        </p:spPr>
        <p:txBody>
          <a:bodyPr wrap="none" rtlCol="0">
            <a:spAutoFit/>
          </a:bodyPr>
          <a:lstStyle/>
          <a:p>
            <a:r>
              <a:rPr lang="zh-CN" altLang="en-US" sz="2800" b="1" dirty="0"/>
              <a:t>这里输入标题</a:t>
            </a:r>
          </a:p>
        </p:txBody>
      </p:sp>
      <p:sp>
        <p:nvSpPr>
          <p:cNvPr id="4" name="椭圆 3"/>
          <p:cNvSpPr/>
          <p:nvPr/>
        </p:nvSpPr>
        <p:spPr>
          <a:xfrm>
            <a:off x="1968640"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p:cNvSpPr/>
          <p:nvPr/>
        </p:nvSpPr>
        <p:spPr>
          <a:xfrm>
            <a:off x="5488804"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a:off x="9051382"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文本框 87"/>
          <p:cNvSpPr txBox="1"/>
          <p:nvPr/>
        </p:nvSpPr>
        <p:spPr>
          <a:xfrm>
            <a:off x="4908647" y="3168093"/>
            <a:ext cx="2339102" cy="523220"/>
          </a:xfrm>
          <a:prstGeom prst="rect">
            <a:avLst/>
          </a:prstGeom>
          <a:noFill/>
        </p:spPr>
        <p:txBody>
          <a:bodyPr wrap="none" rtlCol="0">
            <a:spAutoFit/>
          </a:bodyPr>
          <a:lstStyle/>
          <a:p>
            <a:r>
              <a:rPr lang="zh-CN" altLang="en-US" sz="2800" b="1" dirty="0"/>
              <a:t>这里输入标题</a:t>
            </a:r>
          </a:p>
        </p:txBody>
      </p:sp>
      <p:sp>
        <p:nvSpPr>
          <p:cNvPr id="89" name="文本框 88"/>
          <p:cNvSpPr txBox="1"/>
          <p:nvPr/>
        </p:nvSpPr>
        <p:spPr>
          <a:xfrm>
            <a:off x="8471225" y="3168093"/>
            <a:ext cx="2339102" cy="523220"/>
          </a:xfrm>
          <a:prstGeom prst="rect">
            <a:avLst/>
          </a:prstGeom>
          <a:noFill/>
        </p:spPr>
        <p:txBody>
          <a:bodyPr wrap="none" rtlCol="0">
            <a:spAutoFit/>
          </a:bodyPr>
          <a:lstStyle/>
          <a:p>
            <a:r>
              <a:rPr lang="zh-CN" altLang="en-US" sz="2800" b="1" dirty="0"/>
              <a:t>这里输入标题</a:t>
            </a:r>
          </a:p>
        </p:txBody>
      </p:sp>
      <p:sp>
        <p:nvSpPr>
          <p:cNvPr id="91" name="文本框 90"/>
          <p:cNvSpPr txBox="1"/>
          <p:nvPr/>
        </p:nvSpPr>
        <p:spPr>
          <a:xfrm>
            <a:off x="4806150" y="3682355"/>
            <a:ext cx="2544096" cy="2169825"/>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sp>
        <p:nvSpPr>
          <p:cNvPr id="92" name="文本框 91"/>
          <p:cNvSpPr txBox="1"/>
          <p:nvPr/>
        </p:nvSpPr>
        <p:spPr>
          <a:xfrm>
            <a:off x="8368728" y="3682355"/>
            <a:ext cx="2544096" cy="2169825"/>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cxnSp>
        <p:nvCxnSpPr>
          <p:cNvPr id="93" name="直接连接符 92"/>
          <p:cNvCxnSpPr/>
          <p:nvPr/>
        </p:nvCxnSpPr>
        <p:spPr>
          <a:xfrm>
            <a:off x="8375975"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4806150"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285986"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文本框 102"/>
          <p:cNvSpPr txBox="1"/>
          <p:nvPr/>
        </p:nvSpPr>
        <p:spPr>
          <a:xfrm>
            <a:off x="1294265" y="3682355"/>
            <a:ext cx="2544096" cy="2169825"/>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请在这里输入目录标题三</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03</a:t>
            </a:r>
            <a:endParaRPr lang="zh-CN" altLang="en-US" sz="4400" dirty="0">
              <a:solidFill>
                <a:srgbClr val="FCCF18"/>
              </a:solidFill>
            </a:endParaRPr>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请在这里输入目录标题三</a:t>
            </a: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7" name="任意多边形 96"/>
          <p:cNvSpPr/>
          <p:nvPr/>
        </p:nvSpPr>
        <p:spPr>
          <a:xfrm>
            <a:off x="2376539"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p>
        </p:txBody>
      </p:sp>
      <p:sp>
        <p:nvSpPr>
          <p:cNvPr id="98" name="任意多边形 97"/>
          <p:cNvSpPr/>
          <p:nvPr/>
        </p:nvSpPr>
        <p:spPr>
          <a:xfrm>
            <a:off x="5185960"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p>
        </p:txBody>
      </p:sp>
      <p:sp>
        <p:nvSpPr>
          <p:cNvPr id="99" name="任意多边形 98"/>
          <p:cNvSpPr/>
          <p:nvPr/>
        </p:nvSpPr>
        <p:spPr>
          <a:xfrm>
            <a:off x="7995382"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p>
        </p:txBody>
      </p:sp>
      <p:cxnSp>
        <p:nvCxnSpPr>
          <p:cNvPr id="8" name="直接连接符 7"/>
          <p:cNvCxnSpPr/>
          <p:nvPr/>
        </p:nvCxnSpPr>
        <p:spPr>
          <a:xfrm>
            <a:off x="4734897" y="25146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7713702" y="48768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1884402" y="48768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文本框 106"/>
          <p:cNvSpPr txBox="1"/>
          <p:nvPr/>
        </p:nvSpPr>
        <p:spPr>
          <a:xfrm>
            <a:off x="1803858" y="4942254"/>
            <a:ext cx="2931039" cy="1338828"/>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a:t>
            </a:r>
          </a:p>
        </p:txBody>
      </p:sp>
      <p:sp>
        <p:nvSpPr>
          <p:cNvPr id="108" name="文本框 107"/>
          <p:cNvSpPr txBox="1"/>
          <p:nvPr/>
        </p:nvSpPr>
        <p:spPr>
          <a:xfrm>
            <a:off x="7669287" y="4942254"/>
            <a:ext cx="2931039" cy="1338828"/>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a:t>
            </a:r>
          </a:p>
        </p:txBody>
      </p:sp>
      <p:sp>
        <p:nvSpPr>
          <p:cNvPr id="109" name="文本框 108"/>
          <p:cNvSpPr txBox="1"/>
          <p:nvPr/>
        </p:nvSpPr>
        <p:spPr>
          <a:xfrm>
            <a:off x="4630480" y="1185355"/>
            <a:ext cx="2931039" cy="1338828"/>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a:t>
            </a:r>
          </a:p>
        </p:txBody>
      </p:sp>
      <p:sp>
        <p:nvSpPr>
          <p:cNvPr id="9" name="等腰三角形 8"/>
          <p:cNvSpPr/>
          <p:nvPr/>
        </p:nvSpPr>
        <p:spPr>
          <a:xfrm>
            <a:off x="8973442" y="4732729"/>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等腰三角形 109"/>
          <p:cNvSpPr/>
          <p:nvPr/>
        </p:nvSpPr>
        <p:spPr>
          <a:xfrm>
            <a:off x="3143420" y="4732729"/>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等腰三角形 110"/>
          <p:cNvSpPr/>
          <p:nvPr/>
        </p:nvSpPr>
        <p:spPr>
          <a:xfrm flipV="1">
            <a:off x="6012438" y="2524183"/>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456</Words>
  <Application>Microsoft Office PowerPoint</Application>
  <PresentationFormat>宽屏</PresentationFormat>
  <Paragraphs>70</Paragraphs>
  <Slides>12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华文中宋</vt:lpstr>
      <vt:lpstr>宋体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天 下</cp:lastModifiedBy>
  <cp:revision>27</cp:revision>
  <dcterms:created xsi:type="dcterms:W3CDTF">2015-03-10T03:18:00Z</dcterms:created>
  <dcterms:modified xsi:type="dcterms:W3CDTF">2021-01-05T05:25:58Z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